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8" r:id="rId1"/>
    <p:sldMasterId id="2147483697" r:id="rId2"/>
  </p:sldMasterIdLst>
  <p:notesMasterIdLst>
    <p:notesMasterId r:id="rId50"/>
  </p:notesMasterIdLst>
  <p:sldIdLst>
    <p:sldId id="531" r:id="rId3"/>
    <p:sldId id="532" r:id="rId4"/>
    <p:sldId id="533" r:id="rId5"/>
    <p:sldId id="534" r:id="rId6"/>
    <p:sldId id="535" r:id="rId7"/>
    <p:sldId id="536" r:id="rId8"/>
    <p:sldId id="537" r:id="rId9"/>
    <p:sldId id="538" r:id="rId10"/>
    <p:sldId id="512" r:id="rId11"/>
    <p:sldId id="539" r:id="rId12"/>
    <p:sldId id="540" r:id="rId13"/>
    <p:sldId id="513" r:id="rId14"/>
    <p:sldId id="514" r:id="rId15"/>
    <p:sldId id="515" r:id="rId16"/>
    <p:sldId id="516" r:id="rId17"/>
    <p:sldId id="479" r:id="rId18"/>
    <p:sldId id="482" r:id="rId19"/>
    <p:sldId id="483" r:id="rId20"/>
    <p:sldId id="480" r:id="rId21"/>
    <p:sldId id="481" r:id="rId22"/>
    <p:sldId id="485" r:id="rId23"/>
    <p:sldId id="528" r:id="rId24"/>
    <p:sldId id="504" r:id="rId25"/>
    <p:sldId id="488" r:id="rId26"/>
    <p:sldId id="493" r:id="rId27"/>
    <p:sldId id="494" r:id="rId28"/>
    <p:sldId id="507" r:id="rId29"/>
    <p:sldId id="526" r:id="rId30"/>
    <p:sldId id="496" r:id="rId31"/>
    <p:sldId id="529" r:id="rId32"/>
    <p:sldId id="505" r:id="rId33"/>
    <p:sldId id="492" r:id="rId34"/>
    <p:sldId id="498" r:id="rId35"/>
    <p:sldId id="499" r:id="rId36"/>
    <p:sldId id="530" r:id="rId37"/>
    <p:sldId id="500" r:id="rId38"/>
    <p:sldId id="522" r:id="rId39"/>
    <p:sldId id="502" r:id="rId40"/>
    <p:sldId id="503" r:id="rId41"/>
    <p:sldId id="523" r:id="rId42"/>
    <p:sldId id="267" r:id="rId43"/>
    <p:sldId id="299" r:id="rId44"/>
    <p:sldId id="295" r:id="rId45"/>
    <p:sldId id="296" r:id="rId46"/>
    <p:sldId id="297" r:id="rId47"/>
    <p:sldId id="287" r:id="rId48"/>
    <p:sldId id="524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00FF"/>
    <a:srgbClr val="990099"/>
    <a:srgbClr val="FADCC8"/>
    <a:srgbClr val="FFE599"/>
    <a:srgbClr val="1F497D"/>
    <a:srgbClr val="E6E6E6"/>
    <a:srgbClr val="FEF002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D5AFC-C6E8-4F0D-9AEE-86F75376E5B9}" type="datetimeFigureOut">
              <a:rPr lang="zh-CN" altLang="en-US" smtClean="0"/>
              <a:pPr/>
              <a:t>2021/10/25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98488-E0FF-4CF5-8652-9C2713CA4E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00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896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762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724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871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862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278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872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623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117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853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78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4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9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540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134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84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1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806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70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98488-E0FF-4CF5-8652-9C2713CA4E3F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33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3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3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95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79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186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378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71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3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462596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421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4233" y="58674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24C7B-D64F-40F9-B506-10C66B614029}" type="datetimeFigureOut">
              <a:rPr lang="en-US"/>
              <a:pPr>
                <a:defRPr/>
              </a:pPr>
              <a:t>10/25/2021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AE83-35F2-48AB-9D8D-A7A4E58DF1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66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11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B6459-31BE-4124-956A-18298C07A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1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12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53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65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192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62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32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87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34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6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8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1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99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583110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>
            <a:lvl5pPr>
              <a:defRPr>
                <a:latin typeface=".VnTime" panose="020B7200000000000000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vi-VN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2CDB2-B65A-4855-AFEE-CEECBED2EE2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685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0D051B3-9318-4A62-A6AD-CF359AC05B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3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00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4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3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E24C7B-D64F-40F9-B506-10C66B614029}" type="datetimeFigureOut">
              <a:rPr lang="en-US" smtClean="0"/>
              <a:pPr>
                <a:defRPr/>
              </a:pPr>
              <a:t>10/25/2021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17AE83-35F2-48AB-9D8D-A7A4E58DF16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5875" b="5263"/>
          <a:stretch>
            <a:fillRect/>
          </a:stretch>
        </p:blipFill>
        <p:spPr bwMode="auto">
          <a:xfrm>
            <a:off x="4233" y="58674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8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48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171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52" r:id="rId19"/>
    <p:sldLayoutId id="2147483712" r:id="rId2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6FB9F50-15F1-4197-902B-FEF9917CBC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D0D939C-35F3-4BB4-8D64-59989762C5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2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u-do-copenhagen-cua-dan-mach-thanh-pho-voi-ve-dep-lang-man-nhu-co-tich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4" y="0"/>
            <a:ext cx="523594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68780" y="457200"/>
            <a:ext cx="343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THỦ ĐÔ CO-PEN-HA-GEN</a:t>
            </a:r>
          </a:p>
        </p:txBody>
      </p:sp>
      <p:pic>
        <p:nvPicPr>
          <p:cNvPr id="9" name="Picture 8" descr="https://theplanetsworld.com/wp-content3_1/14-top-rated-tourist-attractions-in-copenhage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445" y="0"/>
            <a:ext cx="5220494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391400" y="457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VƯỜN TIVOLI</a:t>
            </a:r>
          </a:p>
        </p:txBody>
      </p:sp>
      <p:pic>
        <p:nvPicPr>
          <p:cNvPr id="16" name="Picture 15" descr="kinh nghiệm du lịch Copenh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3505200"/>
            <a:ext cx="5312137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055268" y="3767435"/>
            <a:ext cx="4663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 GÓC CỦA Tp. CO-PEN-HA-GEN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6459" y="3520016"/>
            <a:ext cx="5155480" cy="33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98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3153" y="675097"/>
            <a:ext cx="9487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4000" dirty="0"/>
              <a:t>- An-đéc-xen sinh ra trong một gia đình nghèo khổ, cha là thợ đóng giày, mẹ là một thợ giặt mù chữ.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733154" y="2678062"/>
            <a:ext cx="931584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3600" dirty="0"/>
              <a:t>-</a:t>
            </a:r>
            <a:r>
              <a:rPr lang="da-DK" sz="4000" dirty="0"/>
              <a:t>Từ nhỏ, An-đéc-xen rất say mê đọc sách, đặc biệt là những câu chuyện cổ. </a:t>
            </a:r>
          </a:p>
          <a:p>
            <a:pPr algn="just"/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819077" y="4152361"/>
            <a:ext cx="9315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sz="3600" dirty="0"/>
              <a:t>- </a:t>
            </a:r>
            <a:r>
              <a:rPr lang="da-DK" sz="4000" dirty="0"/>
              <a:t>Thường tranh thủ những lúc rảnh rỗi để lắng nghe những người phụ nữ làm nội trợ kể chuyện cổ tích.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492966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a-DK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3914" y="493321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a-DK" sz="4000" dirty="0"/>
              <a:t>- Hằng đêm, cha của An-đéc-xen thường đọc truyện cổ tích cho ông nghe.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196148" y="2278744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000" dirty="0"/>
              <a:t>- An-đéc-xen thường chu du khắp nơi.</a:t>
            </a:r>
            <a:endParaRPr lang="en-US" sz="4000" dirty="0"/>
          </a:p>
        </p:txBody>
      </p:sp>
      <p:sp>
        <p:nvSpPr>
          <p:cNvPr id="8" name="Right Arrow 7"/>
          <p:cNvSpPr/>
          <p:nvPr/>
        </p:nvSpPr>
        <p:spPr>
          <a:xfrm>
            <a:off x="2228115" y="35814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29548" y="3448735"/>
            <a:ext cx="858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Bắt</a:t>
            </a:r>
            <a:r>
              <a:rPr lang="en-US" sz="4000" b="1" dirty="0"/>
              <a:t> </a:t>
            </a:r>
            <a:r>
              <a:rPr lang="en-US" sz="4000" b="1" dirty="0" err="1"/>
              <a:t>nguồn</a:t>
            </a:r>
            <a:r>
              <a:rPr lang="en-US" sz="4000" b="1" dirty="0"/>
              <a:t> </a:t>
            </a:r>
            <a:r>
              <a:rPr lang="en-US" sz="4000" b="1" dirty="0" err="1"/>
              <a:t>cho</a:t>
            </a:r>
            <a:r>
              <a:rPr lang="en-US" sz="4000" b="1" dirty="0"/>
              <a:t> </a:t>
            </a:r>
            <a:r>
              <a:rPr lang="en-US" sz="4000" b="1" dirty="0" err="1"/>
              <a:t>nhiều</a:t>
            </a:r>
            <a:r>
              <a:rPr lang="en-US" sz="4000" b="1" dirty="0"/>
              <a:t> </a:t>
            </a:r>
            <a:r>
              <a:rPr lang="en-US" sz="4000" b="1" dirty="0" err="1"/>
              <a:t>tác</a:t>
            </a:r>
            <a:r>
              <a:rPr lang="en-US" sz="4000" b="1" dirty="0"/>
              <a:t> </a:t>
            </a:r>
            <a:r>
              <a:rPr lang="en-US" sz="4000" b="1" dirty="0" err="1"/>
              <a:t>phẩm</a:t>
            </a:r>
            <a:r>
              <a:rPr lang="en-US" sz="4000" b="1" dirty="0"/>
              <a:t> </a:t>
            </a:r>
            <a:r>
              <a:rPr lang="en-US" sz="4000" b="1" dirty="0" err="1"/>
              <a:t>ra</a:t>
            </a:r>
            <a:r>
              <a:rPr lang="en-US" sz="4000" b="1" dirty="0"/>
              <a:t> </a:t>
            </a:r>
            <a:r>
              <a:rPr lang="en-US" sz="4000" b="1" dirty="0" err="1"/>
              <a:t>đời</a:t>
            </a:r>
            <a:r>
              <a:rPr lang="en-US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4119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452048"/>
            <a:ext cx="5230821" cy="1286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11" y="924841"/>
            <a:ext cx="11808975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5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60" y="369323"/>
            <a:ext cx="2944623" cy="28165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8618" y="3733035"/>
            <a:ext cx="605544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/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PTBĐ: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1358" y="4939866"/>
            <a:ext cx="269073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3328" y="2526204"/>
            <a:ext cx="391966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73983" y="1192846"/>
            <a:ext cx="734869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13" y="4317809"/>
            <a:ext cx="1830037" cy="25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0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997" y="2606721"/>
            <a:ext cx="6755642" cy="373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52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12961" y="2420472"/>
            <a:ext cx="8720919" cy="4196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ts val="4000"/>
              </a:lnSpc>
            </a:pP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buốt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đành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nép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quẹt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sưởi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951581" y="333990"/>
            <a:ext cx="6288837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vi-VN" sz="6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BC80E0">
                    <a:lumMod val="75000"/>
                  </a:srgbClr>
                </a:solidFill>
                <a:effectLst>
                  <a:outerShdw dist="38100" dir="2700000" algn="bl" rotWithShape="0">
                    <a:srgbClr val="F2AC1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66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BC80E0">
                    <a:lumMod val="75000"/>
                  </a:srgbClr>
                </a:solidFill>
                <a:effectLst>
                  <a:outerShdw dist="38100" dir="2700000" algn="bl" rotWithShape="0">
                    <a:srgbClr val="F2AC1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- Tóm </a:t>
            </a:r>
            <a:r>
              <a:rPr lang="vi-VN" sz="66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BC80E0">
                    <a:lumMod val="75000"/>
                  </a:srgbClr>
                </a:solidFill>
                <a:effectLst>
                  <a:outerShdw dist="38100" dir="2700000" algn="bl" rotWithShape="0">
                    <a:srgbClr val="F2AC1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66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BC80E0">
                  <a:lumMod val="75000"/>
                </a:srgbClr>
              </a:solidFill>
              <a:effectLst>
                <a:outerShdw dist="38100" dir="2700000" algn="bl" rotWithShape="0">
                  <a:srgbClr val="F2AC1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050" y="1910687"/>
            <a:ext cx="9812740" cy="494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357" y="3070748"/>
            <a:ext cx="3365284" cy="33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2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BF4-DDF0-4368-A511-874E3F59538E}"/>
              </a:ext>
            </a:extLst>
          </p:cNvPr>
          <p:cNvSpPr/>
          <p:nvPr/>
        </p:nvSpPr>
        <p:spPr>
          <a:xfrm>
            <a:off x="95534" y="14661"/>
            <a:ext cx="1221015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8" name="Google Shape;244;p30">
            <a:extLst>
              <a:ext uri="{FF2B5EF4-FFF2-40B4-BE49-F238E27FC236}">
                <a16:creationId xmlns:a16="http://schemas.microsoft.com/office/drawing/2014/main" id="{6E22A5DA-7275-4825-955C-3D853011CBAE}"/>
              </a:ext>
            </a:extLst>
          </p:cNvPr>
          <p:cNvSpPr/>
          <p:nvPr/>
        </p:nvSpPr>
        <p:spPr>
          <a:xfrm>
            <a:off x="8767582" y="2322825"/>
            <a:ext cx="2923827" cy="3523075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6;p30">
            <a:extLst>
              <a:ext uri="{FF2B5EF4-FFF2-40B4-BE49-F238E27FC236}">
                <a16:creationId xmlns:a16="http://schemas.microsoft.com/office/drawing/2014/main" id="{6E021629-724F-4674-A1E6-489E608588E6}"/>
              </a:ext>
            </a:extLst>
          </p:cNvPr>
          <p:cNvSpPr/>
          <p:nvPr/>
        </p:nvSpPr>
        <p:spPr>
          <a:xfrm>
            <a:off x="2007821" y="2322824"/>
            <a:ext cx="2923827" cy="3523075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7;p30">
            <a:extLst>
              <a:ext uri="{FF2B5EF4-FFF2-40B4-BE49-F238E27FC236}">
                <a16:creationId xmlns:a16="http://schemas.microsoft.com/office/drawing/2014/main" id="{21860E7A-0322-4951-8303-22B940C50756}"/>
              </a:ext>
            </a:extLst>
          </p:cNvPr>
          <p:cNvSpPr/>
          <p:nvPr/>
        </p:nvSpPr>
        <p:spPr>
          <a:xfrm>
            <a:off x="5388915" y="2322824"/>
            <a:ext cx="2923827" cy="2558398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A3155-85AA-4A7D-A06F-999A7D21C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56" y="4913224"/>
            <a:ext cx="1356533" cy="19594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4FBF11-2C66-452A-8933-00C5961073A4}"/>
              </a:ext>
            </a:extLst>
          </p:cNvPr>
          <p:cNvSpPr/>
          <p:nvPr/>
        </p:nvSpPr>
        <p:spPr>
          <a:xfrm>
            <a:off x="1922349" y="3163986"/>
            <a:ext cx="29238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đờ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ra: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1A97C-8FEB-434C-9814-03CA0869573C}"/>
              </a:ext>
            </a:extLst>
          </p:cNvPr>
          <p:cNvSpPr/>
          <p:nvPr/>
        </p:nvSpPr>
        <p:spPr>
          <a:xfrm>
            <a:off x="5426667" y="2290822"/>
            <a:ext cx="28739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3E120-C5AB-4670-9687-811CAE21F718}"/>
              </a:ext>
            </a:extLst>
          </p:cNvPr>
          <p:cNvSpPr/>
          <p:nvPr/>
        </p:nvSpPr>
        <p:spPr>
          <a:xfrm>
            <a:off x="8822248" y="3405207"/>
            <a:ext cx="28236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diêm</a:t>
            </a:r>
            <a:endParaRPr lang="en-SG" sz="3200" dirty="0"/>
          </a:p>
        </p:txBody>
      </p:sp>
      <p:pic>
        <p:nvPicPr>
          <p:cNvPr id="1026" name="Picture 2" descr="SÃ¡ch - Truyá»n cá» tÃ­ch tháº¿ giá»i hay nháº¥t - CÃ´ bÃ© bÃ¡n diÃªm | Shopee ...">
            <a:extLst>
              <a:ext uri="{FF2B5EF4-FFF2-40B4-BE49-F238E27FC236}">
                <a16:creationId xmlns:a16="http://schemas.microsoft.com/office/drawing/2014/main" id="{71ABBE21-4DD1-41AF-B711-491BCD45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0556" y1="55556" x2="28667" y2="58000"/>
                        <a14:foregroundMark x1="28667" y1="58000" x2="30333" y2="59778"/>
                        <a14:foregroundMark x1="58889" y1="55889" x2="57556" y2="54111"/>
                        <a14:foregroundMark x1="61111" y1="45333" x2="59444" y2="47556"/>
                        <a14:foregroundMark x1="43556" y1="31667" x2="38667" y2="33111"/>
                        <a14:backgroundMark x1="65333" y1="52556" x2="71000" y2="44333"/>
                        <a14:backgroundMark x1="71000" y1="44333" x2="67889" y2="37444"/>
                        <a14:backgroundMark x1="67889" y1="37444" x2="60889" y2="37556"/>
                        <a14:backgroundMark x1="60889" y1="37556" x2="58667" y2="39111"/>
                        <a14:backgroundMark x1="55556" y1="49667" x2="55556" y2="40889"/>
                        <a14:backgroundMark x1="20778" y1="43000" x2="22000" y2="34889"/>
                        <a14:backgroundMark x1="22000" y1="34889" x2="27778" y2="28556"/>
                        <a14:backgroundMark x1="27778" y1="28556" x2="35667" y2="24667"/>
                        <a14:backgroundMark x1="35667" y1="24667" x2="43000" y2="25000"/>
                        <a14:backgroundMark x1="43000" y1="25000" x2="47222" y2="27778"/>
                        <a14:backgroundMark x1="25222" y1="39222" x2="23444" y2="48333"/>
                        <a14:backgroundMark x1="23444" y1="48333" x2="23222" y2="41444"/>
                        <a14:backgroundMark x1="23222" y1="41444" x2="24444" y2="3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04" y="627885"/>
            <a:ext cx="27178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Ã´ng Äiá»p vÃ  Ã½ nghÄ©a truyá»n CÃ´ bÃ© bÃ¡n diÃªm">
            <a:extLst>
              <a:ext uri="{FF2B5EF4-FFF2-40B4-BE49-F238E27FC236}">
                <a16:creationId xmlns:a16="http://schemas.microsoft.com/office/drawing/2014/main" id="{75A76121-77C4-4BC2-AE89-BB583BE4A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43923" r="63911" b="694"/>
          <a:stretch/>
        </p:blipFill>
        <p:spPr bwMode="auto">
          <a:xfrm>
            <a:off x="9172824" y="1367532"/>
            <a:ext cx="2022710" cy="19105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16678" y="1012401"/>
            <a:ext cx="2858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Bố cục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992607" y="759192"/>
            <a:ext cx="3652877" cy="142974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397193" y="1029174"/>
            <a:ext cx="334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bố cục và nêu nội dung của từng phần?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2870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5" grpId="0"/>
      <p:bldP spid="6" grpId="0"/>
      <p:bldP spid="7" grpId="0"/>
      <p:bldP spid="9" grpId="0" animBg="1"/>
      <p:bldP spid="9" grpId="1" animBg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23659" y="1625210"/>
            <a:ext cx="7839677" cy="1219200"/>
            <a:chOff x="1151472" y="3187501"/>
            <a:chExt cx="6552728" cy="914400"/>
          </a:xfrm>
        </p:grpSpPr>
        <p:sp>
          <p:nvSpPr>
            <p:cNvPr id="5" name="Pentagon 4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6" name="Pentagon 5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7" name="Diamond 6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/>
            </a:p>
          </p:txBody>
        </p:sp>
      </p:grpSp>
      <p:sp>
        <p:nvSpPr>
          <p:cNvPr id="8" name="직사각형 39"/>
          <p:cNvSpPr/>
          <p:nvPr/>
        </p:nvSpPr>
        <p:spPr>
          <a:xfrm>
            <a:off x="3345917" y="1911757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 dirty="0">
                <a:solidFill>
                  <a:schemeClr val="bg1"/>
                </a:solidFill>
                <a:cs typeface="Arial" pitchFamily="34" charset="0"/>
              </a:rPr>
              <a:t>1 </a:t>
            </a:r>
            <a:endParaRPr lang="ko-KR" altLang="en-US" sz="3733" dirty="0">
              <a:solidFill>
                <a:schemeClr val="bg1"/>
              </a:solidFill>
            </a:endParaRPr>
          </a:p>
        </p:txBody>
      </p:sp>
      <p:sp>
        <p:nvSpPr>
          <p:cNvPr id="11" name="TextBox 12"/>
          <p:cNvSpPr txBox="1"/>
          <p:nvPr/>
        </p:nvSpPr>
        <p:spPr bwMode="auto">
          <a:xfrm>
            <a:off x="4526632" y="2037821"/>
            <a:ext cx="6336704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73472" y="3317726"/>
            <a:ext cx="8149454" cy="1219200"/>
            <a:chOff x="1151472" y="3187501"/>
            <a:chExt cx="6552728" cy="914400"/>
          </a:xfrm>
        </p:grpSpPr>
        <p:sp>
          <p:nvSpPr>
            <p:cNvPr id="13" name="Pentagon 12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/>
            </a:p>
          </p:txBody>
        </p:sp>
        <p:sp>
          <p:nvSpPr>
            <p:cNvPr id="14" name="Pentagon 13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5" name="Diamond 14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23659" y="5024722"/>
            <a:ext cx="8617881" cy="1219200"/>
            <a:chOff x="1151472" y="3187501"/>
            <a:chExt cx="6552728" cy="914400"/>
          </a:xfrm>
        </p:grpSpPr>
        <p:sp>
          <p:nvSpPr>
            <p:cNvPr id="17" name="Pentagon 16"/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8" name="Pentagon 17"/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9" name="Diamond 18"/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 dirty="0"/>
            </a:p>
          </p:txBody>
        </p:sp>
      </p:grpSp>
      <p:sp>
        <p:nvSpPr>
          <p:cNvPr id="24" name="직사각형 39"/>
          <p:cNvSpPr/>
          <p:nvPr/>
        </p:nvSpPr>
        <p:spPr>
          <a:xfrm>
            <a:off x="3299737" y="3606266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 dirty="0">
                <a:solidFill>
                  <a:schemeClr val="bg1"/>
                </a:solidFill>
                <a:cs typeface="Arial" pitchFamily="34" charset="0"/>
              </a:rPr>
              <a:t>2 </a:t>
            </a:r>
            <a:endParaRPr lang="ko-KR" altLang="en-US" sz="3733" dirty="0">
              <a:solidFill>
                <a:schemeClr val="bg1"/>
              </a:solidFill>
            </a:endParaRPr>
          </a:p>
        </p:txBody>
      </p:sp>
      <p:sp>
        <p:nvSpPr>
          <p:cNvPr id="27" name="TextBox 12"/>
          <p:cNvSpPr txBox="1"/>
          <p:nvPr/>
        </p:nvSpPr>
        <p:spPr bwMode="auto">
          <a:xfrm>
            <a:off x="4482907" y="3697139"/>
            <a:ext cx="6336704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직사각형 39"/>
          <p:cNvSpPr/>
          <p:nvPr/>
        </p:nvSpPr>
        <p:spPr>
          <a:xfrm>
            <a:off x="3345917" y="5356199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 dirty="0">
                <a:solidFill>
                  <a:schemeClr val="bg1"/>
                </a:solidFill>
                <a:cs typeface="Arial" pitchFamily="34" charset="0"/>
              </a:rPr>
              <a:t>3 </a:t>
            </a:r>
            <a:endParaRPr lang="ko-KR" altLang="en-US" sz="3733" dirty="0">
              <a:solidFill>
                <a:schemeClr val="bg1"/>
              </a:solidFill>
            </a:endParaRPr>
          </a:p>
        </p:txBody>
      </p:sp>
      <p:sp>
        <p:nvSpPr>
          <p:cNvPr id="31" name="TextBox 12"/>
          <p:cNvSpPr txBox="1"/>
          <p:nvPr/>
        </p:nvSpPr>
        <p:spPr bwMode="auto">
          <a:xfrm>
            <a:off x="4482906" y="5427256"/>
            <a:ext cx="6785457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ko-KR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7889" y="465222"/>
            <a:ext cx="100303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SG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SG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Ã i vÄn máº«u lá»p 8: Ká» láº¡i truyá»n CÃ´ bÃ© bÃ¡n diÃªm vá»i lá»i ká» cá»§a cÃ´ bÃ©">
            <a:extLst>
              <a:ext uri="{FF2B5EF4-FFF2-40B4-BE49-F238E27FC236}">
                <a16:creationId xmlns:a16="http://schemas.microsoft.com/office/drawing/2014/main" id="{A1A2100B-BEA7-4889-8370-0C6869B5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D0606C25-A3B3-4FBF-B283-BC33A18CAF42}"/>
              </a:ext>
            </a:extLst>
          </p:cNvPr>
          <p:cNvSpPr txBox="1"/>
          <p:nvPr/>
        </p:nvSpPr>
        <p:spPr bwMode="auto">
          <a:xfrm>
            <a:off x="0" y="5768471"/>
            <a:ext cx="12192000" cy="10025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ko-KR" sz="5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5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endParaRPr lang="ko-KR" altLang="en-US" sz="54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502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BF4-DDF0-4368-A511-874E3F595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7C345-EC06-4FC2-8951-C41E504B98F9}"/>
              </a:ext>
            </a:extLst>
          </p:cNvPr>
          <p:cNvGrpSpPr/>
          <p:nvPr/>
        </p:nvGrpSpPr>
        <p:grpSpPr>
          <a:xfrm flipH="1">
            <a:off x="416389" y="4521004"/>
            <a:ext cx="2699907" cy="1548762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Round Diagonal Corner Rectangle 12">
              <a:extLst>
                <a:ext uri="{FF2B5EF4-FFF2-40B4-BE49-F238E27FC236}">
                  <a16:creationId xmlns:a16="http://schemas.microsoft.com/office/drawing/2014/main" id="{167CAFAD-3CA3-4CD5-BE6E-7BA5AFF21C86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ound Diagonal Corner Rectangle 13">
              <a:extLst>
                <a:ext uri="{FF2B5EF4-FFF2-40B4-BE49-F238E27FC236}">
                  <a16:creationId xmlns:a16="http://schemas.microsoft.com/office/drawing/2014/main" id="{33497B77-1B36-4E98-873A-2214E54D36A9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SG" altLang="ko-KR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SG" altLang="ko-K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altLang="ko-KR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SG" altLang="ko-K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altLang="ko-KR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SG" altLang="ko-K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altLang="ko-KR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endPara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66D6C4-0276-474C-A756-F01AC8C9E59B}"/>
              </a:ext>
            </a:extLst>
          </p:cNvPr>
          <p:cNvGrpSpPr/>
          <p:nvPr/>
        </p:nvGrpSpPr>
        <p:grpSpPr>
          <a:xfrm flipH="1">
            <a:off x="416389" y="734593"/>
            <a:ext cx="2699907" cy="1548762"/>
            <a:chOff x="783426" y="4293096"/>
            <a:chExt cx="2956243" cy="152916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" name="Round Diagonal Corner Rectangle 15">
              <a:extLst>
                <a:ext uri="{FF2B5EF4-FFF2-40B4-BE49-F238E27FC236}">
                  <a16:creationId xmlns:a16="http://schemas.microsoft.com/office/drawing/2014/main" id="{3431D037-8FDB-4B61-A598-58FA58583E3A}"/>
                </a:ext>
              </a:extLst>
            </p:cNvPr>
            <p:cNvSpPr/>
            <p:nvPr/>
          </p:nvSpPr>
          <p:spPr>
            <a:xfrm flipH="1">
              <a:off x="783426" y="4293096"/>
              <a:ext cx="2956243" cy="1529162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 Diagonal Corner Rectangle 16">
              <a:extLst>
                <a:ext uri="{FF2B5EF4-FFF2-40B4-BE49-F238E27FC236}">
                  <a16:creationId xmlns:a16="http://schemas.microsoft.com/office/drawing/2014/main" id="{BAB903A6-DADA-493B-9414-27A7E443D3F4}"/>
                </a:ext>
              </a:extLst>
            </p:cNvPr>
            <p:cNvSpPr/>
            <p:nvPr/>
          </p:nvSpPr>
          <p:spPr>
            <a:xfrm flipH="1">
              <a:off x="857391" y="4373601"/>
              <a:ext cx="2808312" cy="1368152"/>
            </a:xfrm>
            <a:prstGeom prst="round2DiagRect">
              <a:avLst>
                <a:gd name="adj1" fmla="val 50000"/>
                <a:gd name="adj2" fmla="val 0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ko-KR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SG" altLang="ko-KR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SG" altLang="ko-KR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altLang="ko-KR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ngộ</a:t>
              </a:r>
              <a:endParaRPr lang="ko-KR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62E548-A57D-4AF5-B023-0A064E292971}"/>
              </a:ext>
            </a:extLst>
          </p:cNvPr>
          <p:cNvSpPr txBox="1"/>
          <p:nvPr/>
        </p:nvSpPr>
        <p:spPr>
          <a:xfrm flipH="1">
            <a:off x="3401611" y="491367"/>
            <a:ext cx="70525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chửi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rủa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531009-5346-400F-AB28-5BE7820D8FF3}"/>
              </a:ext>
            </a:extLst>
          </p:cNvPr>
          <p:cNvSpPr txBox="1"/>
          <p:nvPr/>
        </p:nvSpPr>
        <p:spPr>
          <a:xfrm flipH="1">
            <a:off x="3401611" y="4303951"/>
            <a:ext cx="9075703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77FDBE-FE8B-40E9-B808-61B8A09C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32510"/>
            <a:ext cx="9859916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prstClr val="black">
                  <a:lumMod val="50000"/>
                  <a:lumOff val="50000"/>
                </a:prstClr>
              </a:buClr>
              <a:buSzPct val="94000"/>
              <a:defRPr/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Đáng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thương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rgbClr val="FF0066"/>
                </a:solidFill>
              </a:rPr>
              <a:t>.</a:t>
            </a:r>
          </a:p>
          <a:p>
            <a:pPr algn="ctr">
              <a:defRPr/>
            </a:pPr>
            <a:endParaRPr lang="en-US" sz="24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241368" y="2438964"/>
            <a:ext cx="3807725" cy="17684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62090" y="2808227"/>
            <a:ext cx="3166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gì về cảnh ngộ của cô bé?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765366" y="4377325"/>
            <a:ext cx="4283727" cy="22690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13499" y="4885417"/>
            <a:ext cx="3826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cô bé được tái hiện qua tình huống  đặc biệt nào?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09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4"/>
          <p:cNvSpPr/>
          <p:nvPr/>
        </p:nvSpPr>
        <p:spPr>
          <a:xfrm>
            <a:off x="1066800" y="1143000"/>
            <a:ext cx="10058400" cy="4419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Em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biết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gì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về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đất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nước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FF0000"/>
                </a:solidFill>
              </a:rPr>
              <a:t>Đan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Mạch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</a:rPr>
              <a:t>Vị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trí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địa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lý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</a:rPr>
              <a:t>Diện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tích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</a:rPr>
              <a:t>Thời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tiết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khí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hậu</a:t>
            </a:r>
            <a:r>
              <a:rPr lang="en-US" sz="4000" dirty="0">
                <a:solidFill>
                  <a:schemeClr val="tx1"/>
                </a:solidFill>
              </a:rPr>
              <a:t>?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    </a:t>
            </a:r>
            <a:r>
              <a:rPr lang="en-US" sz="40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672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BF4-DDF0-4368-A511-874E3F595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CB7DBC-1892-47F3-8CBF-5491B4EBAFA2}"/>
              </a:ext>
            </a:extLst>
          </p:cNvPr>
          <p:cNvSpPr txBox="1">
            <a:spLocks noChangeArrowheads="1"/>
          </p:cNvSpPr>
          <p:nvPr/>
        </p:nvSpPr>
        <p:spPr>
          <a:xfrm>
            <a:off x="3962399" y="226871"/>
            <a:ext cx="4295776" cy="609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vi-VN" sz="4000" b="1" i="1" dirty="0" smtClean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* </a:t>
            </a:r>
            <a:r>
              <a:rPr lang="en-US" sz="4000" b="1" i="1" dirty="0" err="1" smtClean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4000" b="1" i="1" dirty="0" smtClean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đối</a:t>
            </a:r>
            <a:r>
              <a:rPr lang="en-US" sz="4000" b="1" i="1" dirty="0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66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endParaRPr lang="en-US" sz="4000" b="1" i="1" dirty="0">
              <a:solidFill>
                <a:srgbClr val="FF0066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5F99565F-A645-461A-AEFD-BA0FFFAF93AE}"/>
              </a:ext>
            </a:extLst>
          </p:cNvPr>
          <p:cNvSpPr/>
          <p:nvPr/>
        </p:nvSpPr>
        <p:spPr>
          <a:xfrm>
            <a:off x="738909" y="1084121"/>
            <a:ext cx="5052291" cy="7620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</a:rPr>
              <a:t>Trời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đông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giá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rét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tuyết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rơi</a:t>
            </a:r>
            <a:endParaRPr lang="en-US" sz="2800" b="1" dirty="0"/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E52F9A63-E721-49ED-A682-36D66E07CB0B}"/>
              </a:ext>
            </a:extLst>
          </p:cNvPr>
          <p:cNvSpPr/>
          <p:nvPr/>
        </p:nvSpPr>
        <p:spPr>
          <a:xfrm>
            <a:off x="6482738" y="1043611"/>
            <a:ext cx="4976091" cy="7620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24">
            <a:extLst>
              <a:ext uri="{FF2B5EF4-FFF2-40B4-BE49-F238E27FC236}">
                <a16:creationId xmlns:a16="http://schemas.microsoft.com/office/drawing/2014/main" id="{2179DB4C-6BE6-47DC-A581-EC54C8EB3FCD}"/>
              </a:ext>
            </a:extLst>
          </p:cNvPr>
          <p:cNvSpPr/>
          <p:nvPr/>
        </p:nvSpPr>
        <p:spPr>
          <a:xfrm>
            <a:off x="738909" y="2074721"/>
            <a:ext cx="5052291" cy="914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51B47275-AE7D-4B6E-8A0F-0B3849283B4C}"/>
              </a:ext>
            </a:extLst>
          </p:cNvPr>
          <p:cNvSpPr/>
          <p:nvPr/>
        </p:nvSpPr>
        <p:spPr>
          <a:xfrm>
            <a:off x="6476999" y="2074721"/>
            <a:ext cx="4976091" cy="91440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rực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3FB93A6F-0921-4788-A59A-F0446636B654}"/>
              </a:ext>
            </a:extLst>
          </p:cNvPr>
          <p:cNvSpPr/>
          <p:nvPr/>
        </p:nvSpPr>
        <p:spPr>
          <a:xfrm>
            <a:off x="738909" y="3141521"/>
            <a:ext cx="5052291" cy="91440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27">
            <a:extLst>
              <a:ext uri="{FF2B5EF4-FFF2-40B4-BE49-F238E27FC236}">
                <a16:creationId xmlns:a16="http://schemas.microsoft.com/office/drawing/2014/main" id="{EAA4B398-D75E-49B3-B495-673CAECFAF41}"/>
              </a:ext>
            </a:extLst>
          </p:cNvPr>
          <p:cNvSpPr/>
          <p:nvPr/>
        </p:nvSpPr>
        <p:spPr>
          <a:xfrm>
            <a:off x="6476999" y="3141521"/>
            <a:ext cx="4976091" cy="914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ngỗng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quay</a:t>
            </a:r>
          </a:p>
        </p:txBody>
      </p:sp>
      <p:sp>
        <p:nvSpPr>
          <p:cNvPr id="13" name="Rounded Rectangle 28">
            <a:extLst>
              <a:ext uri="{FF2B5EF4-FFF2-40B4-BE49-F238E27FC236}">
                <a16:creationId xmlns:a16="http://schemas.microsoft.com/office/drawing/2014/main" id="{C4B03AC7-721A-458F-BA46-98CBB25ED6FF}"/>
              </a:ext>
            </a:extLst>
          </p:cNvPr>
          <p:cNvSpPr/>
          <p:nvPr/>
        </p:nvSpPr>
        <p:spPr>
          <a:xfrm>
            <a:off x="738909" y="4208321"/>
            <a:ext cx="5052291" cy="11429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nhà đẹp đẽ xinh xắn, nơi em sống đầm ấm xưa kia                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29">
            <a:extLst>
              <a:ext uri="{FF2B5EF4-FFF2-40B4-BE49-F238E27FC236}">
                <a16:creationId xmlns:a16="http://schemas.microsoft.com/office/drawing/2014/main" id="{2AB68117-FA45-4D3A-8CEA-F13E85043ECE}"/>
              </a:ext>
            </a:extLst>
          </p:cNvPr>
          <p:cNvSpPr/>
          <p:nvPr/>
        </p:nvSpPr>
        <p:spPr>
          <a:xfrm>
            <a:off x="6476999" y="4208321"/>
            <a:ext cx="4976091" cy="11429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latin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xó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tối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tăm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lạnh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lẽo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5" name="Left-Right Arrow 30">
            <a:extLst>
              <a:ext uri="{FF2B5EF4-FFF2-40B4-BE49-F238E27FC236}">
                <a16:creationId xmlns:a16="http://schemas.microsoft.com/office/drawing/2014/main" id="{D3986598-A4E2-419A-A840-44F5033E2E7F}"/>
              </a:ext>
            </a:extLst>
          </p:cNvPr>
          <p:cNvSpPr/>
          <p:nvPr/>
        </p:nvSpPr>
        <p:spPr>
          <a:xfrm>
            <a:off x="5943600" y="1312721"/>
            <a:ext cx="381000" cy="228600"/>
          </a:xfrm>
          <a:prstGeom prst="left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Left-Right Arrow 31">
            <a:extLst>
              <a:ext uri="{FF2B5EF4-FFF2-40B4-BE49-F238E27FC236}">
                <a16:creationId xmlns:a16="http://schemas.microsoft.com/office/drawing/2014/main" id="{7570D85E-7063-419C-B53A-25E5F13310A3}"/>
              </a:ext>
            </a:extLst>
          </p:cNvPr>
          <p:cNvSpPr/>
          <p:nvPr/>
        </p:nvSpPr>
        <p:spPr>
          <a:xfrm>
            <a:off x="5943600" y="2455721"/>
            <a:ext cx="381000" cy="228600"/>
          </a:xfrm>
          <a:prstGeom prst="left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Left-Right Arrow 32">
            <a:extLst>
              <a:ext uri="{FF2B5EF4-FFF2-40B4-BE49-F238E27FC236}">
                <a16:creationId xmlns:a16="http://schemas.microsoft.com/office/drawing/2014/main" id="{C5AED897-F596-4DA0-9359-706B54B19E4B}"/>
              </a:ext>
            </a:extLst>
          </p:cNvPr>
          <p:cNvSpPr/>
          <p:nvPr/>
        </p:nvSpPr>
        <p:spPr>
          <a:xfrm>
            <a:off x="5943600" y="3446321"/>
            <a:ext cx="381000" cy="228600"/>
          </a:xfrm>
          <a:prstGeom prst="left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Left-Right Arrow 33">
            <a:extLst>
              <a:ext uri="{FF2B5EF4-FFF2-40B4-BE49-F238E27FC236}">
                <a16:creationId xmlns:a16="http://schemas.microsoft.com/office/drawing/2014/main" id="{5D4A74B3-0FB3-473E-A129-792CB2973356}"/>
              </a:ext>
            </a:extLst>
          </p:cNvPr>
          <p:cNvSpPr/>
          <p:nvPr/>
        </p:nvSpPr>
        <p:spPr>
          <a:xfrm>
            <a:off x="5943600" y="4665521"/>
            <a:ext cx="381000" cy="228600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849B2-193A-47FE-BD17-51F46371D3DE}"/>
              </a:ext>
            </a:extLst>
          </p:cNvPr>
          <p:cNvSpPr/>
          <p:nvPr/>
        </p:nvSpPr>
        <p:spPr>
          <a:xfrm>
            <a:off x="779029" y="5689846"/>
            <a:ext cx="106339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96833" y="5610225"/>
            <a:ext cx="11327643" cy="1371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77912" y="5991225"/>
            <a:ext cx="996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đối lập đã làm nổi bật điều gì? Tác động đến ai?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659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  <p:bldP spid="3" grpId="0" animBg="1"/>
      <p:bldP spid="3" grpId="1" animBg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BF4-DDF0-4368-A511-874E3F595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124CAC-4078-4143-B175-A9F52BDCA9F7}"/>
              </a:ext>
            </a:extLst>
          </p:cNvPr>
          <p:cNvSpPr txBox="1">
            <a:spLocks/>
          </p:cNvSpPr>
          <p:nvPr/>
        </p:nvSpPr>
        <p:spPr>
          <a:xfrm>
            <a:off x="471056" y="327177"/>
            <a:ext cx="10488204" cy="457200"/>
          </a:xfr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SG" sz="3600" b="1" dirty="0">
                <a:solidFill>
                  <a:srgbClr val="FF0000"/>
                </a:solidFill>
              </a:rPr>
              <a:t>    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thang ở </a:t>
            </a:r>
            <a:r>
              <a:rPr lang="en-SG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S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lang="en-SG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Khaikv\Pictures\image001.jpg">
            <a:extLst>
              <a:ext uri="{FF2B5EF4-FFF2-40B4-BE49-F238E27FC236}">
                <a16:creationId xmlns:a16="http://schemas.microsoft.com/office/drawing/2014/main" id="{2D189C6F-FC5F-43EB-8427-912E228DF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0094" y="1260044"/>
            <a:ext cx="1999648" cy="263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 descr="trẻ em nghèo">
            <a:extLst>
              <a:ext uri="{FF2B5EF4-FFF2-40B4-BE49-F238E27FC236}">
                <a16:creationId xmlns:a16="http://schemas.microsoft.com/office/drawing/2014/main" id="{33E5536C-502F-4B50-8968-10E62239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3402" y="1260044"/>
            <a:ext cx="1908754" cy="263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 descr="trẻ em 6">
            <a:extLst>
              <a:ext uri="{FF2B5EF4-FFF2-40B4-BE49-F238E27FC236}">
                <a16:creationId xmlns:a16="http://schemas.microsoft.com/office/drawing/2014/main" id="{6A30A6ED-998A-46EE-81E0-98FCB135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7997" y="1260043"/>
            <a:ext cx="1999648" cy="263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7" descr="trẻ em nghèo">
            <a:extLst>
              <a:ext uri="{FF2B5EF4-FFF2-40B4-BE49-F238E27FC236}">
                <a16:creationId xmlns:a16="http://schemas.microsoft.com/office/drawing/2014/main" id="{BE582406-D937-40D2-84B5-46A398FA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8186" y="1220680"/>
            <a:ext cx="1908754" cy="26358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8" descr="C:\Users\Khaikv\Pictures\Untitled-1.jpg">
            <a:extLst>
              <a:ext uri="{FF2B5EF4-FFF2-40B4-BE49-F238E27FC236}">
                <a16:creationId xmlns:a16="http://schemas.microsoft.com/office/drawing/2014/main" id="{571A6819-A427-49C4-BDC7-7EA925F0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8619" y="4395500"/>
            <a:ext cx="3883889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Khaikv\Pictures\T7-tre-em-ve-so-dao.jpg">
            <a:extLst>
              <a:ext uri="{FF2B5EF4-FFF2-40B4-BE49-F238E27FC236}">
                <a16:creationId xmlns:a16="http://schemas.microsoft.com/office/drawing/2014/main" id="{B62C525D-2419-462B-8234-353830CB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4334881"/>
            <a:ext cx="3782291" cy="2057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Oval 9"/>
          <p:cNvSpPr/>
          <p:nvPr/>
        </p:nvSpPr>
        <p:spPr>
          <a:xfrm>
            <a:off x="3268995" y="1328661"/>
            <a:ext cx="6289191" cy="19789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196448" y="1709643"/>
            <a:ext cx="4903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trong thực tế cuộc sống hiện nay còn tồn tại những mảnh đời có hoàn cảnh giống cô bé không?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913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0" grpId="1" animBg="1"/>
      <p:bldP spid="11" grpId="0"/>
      <p:bldP spid="1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44" y="734975"/>
            <a:ext cx="5163760" cy="2139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692" y="616781"/>
            <a:ext cx="4883319" cy="3304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77" y="3019180"/>
            <a:ext cx="5346655" cy="3694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968" y="4316560"/>
            <a:ext cx="6248942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41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Ã i vÄn máº«u lá»p 8: Ká» láº¡i truyá»n CÃ´ bÃ© bÃ¡n diÃªm vá»i lá»i ká» cá»§a cÃ´ bÃ©">
            <a:extLst>
              <a:ext uri="{FF2B5EF4-FFF2-40B4-BE49-F238E27FC236}">
                <a16:creationId xmlns:a16="http://schemas.microsoft.com/office/drawing/2014/main" id="{A1A2100B-BEA7-4889-8370-0C6869B5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121920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D0606C25-A3B3-4FBF-B283-BC33A18CAF42}"/>
              </a:ext>
            </a:extLst>
          </p:cNvPr>
          <p:cNvSpPr txBox="1"/>
          <p:nvPr/>
        </p:nvSpPr>
        <p:spPr bwMode="auto">
          <a:xfrm>
            <a:off x="-88900" y="5613400"/>
            <a:ext cx="12192000" cy="8340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Th</a:t>
            </a:r>
            <a:r>
              <a:rPr lang="en-SG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SG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SG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44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6482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BF4-DDF0-4368-A511-874E3F595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32" name="Picture 31" descr="22858PICdbgea5Gz679dY_PIC2018.png">
            <a:extLst>
              <a:ext uri="{FF2B5EF4-FFF2-40B4-BE49-F238E27FC236}">
                <a16:creationId xmlns:a16="http://schemas.microsoft.com/office/drawing/2014/main" id="{0D834165-509E-494C-941C-8A1F9AD063D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2837" y="3591023"/>
            <a:ext cx="3294686" cy="3294686"/>
          </a:xfrm>
          <a:prstGeom prst="rect">
            <a:avLst/>
          </a:prstGeom>
        </p:spPr>
      </p:pic>
      <p:sp>
        <p:nvSpPr>
          <p:cNvPr id="33" name="Cloud Callout 20">
            <a:extLst>
              <a:ext uri="{FF2B5EF4-FFF2-40B4-BE49-F238E27FC236}">
                <a16:creationId xmlns:a16="http://schemas.microsoft.com/office/drawing/2014/main" id="{5E4F84BE-2567-4B13-8DF8-58048AF91FAB}"/>
              </a:ext>
            </a:extLst>
          </p:cNvPr>
          <p:cNvSpPr/>
          <p:nvPr/>
        </p:nvSpPr>
        <p:spPr>
          <a:xfrm flipH="1">
            <a:off x="6261879" y="2151190"/>
            <a:ext cx="4125995" cy="2240694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Liệt kê những lần quẹt diêm của em bé</a:t>
            </a:r>
            <a:r>
              <a:rPr lang="nl-NL" sz="3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B15843-ED20-45FC-A625-207A3A17A9F0}"/>
              </a:ext>
            </a:extLst>
          </p:cNvPr>
          <p:cNvSpPr/>
          <p:nvPr/>
        </p:nvSpPr>
        <p:spPr>
          <a:xfrm>
            <a:off x="456842" y="815656"/>
            <a:ext cx="3294685" cy="2308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bé quẹt diêm 5 lần và mộng tưởng đẹp đẽ cứ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pt-B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0" descr="Quet diem lan 1">
            <a:extLst>
              <a:ext uri="{FF2B5EF4-FFF2-40B4-BE49-F238E27FC236}">
                <a16:creationId xmlns:a16="http://schemas.microsoft.com/office/drawing/2014/main" id="{A629C2AE-8288-4653-A989-0676952F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99" y="675955"/>
            <a:ext cx="3376992" cy="25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 descr="Quet diem lan 2">
            <a:extLst>
              <a:ext uri="{FF2B5EF4-FFF2-40B4-BE49-F238E27FC236}">
                <a16:creationId xmlns:a16="http://schemas.microsoft.com/office/drawing/2014/main" id="{34A00E4C-32F1-439D-BD81-34EEA5A9F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52432"/>
          <a:stretch/>
        </p:blipFill>
        <p:spPr bwMode="auto">
          <a:xfrm>
            <a:off x="8000800" y="703098"/>
            <a:ext cx="3582621" cy="2501519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Quet diem lan 3">
            <a:extLst>
              <a:ext uri="{FF2B5EF4-FFF2-40B4-BE49-F238E27FC236}">
                <a16:creationId xmlns:a16="http://schemas.microsoft.com/office/drawing/2014/main" id="{0751B5BB-FF6F-45E0-867C-374414EF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3" y="3929628"/>
            <a:ext cx="3455376" cy="236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Quet diem lan 4">
            <a:extLst>
              <a:ext uri="{FF2B5EF4-FFF2-40B4-BE49-F238E27FC236}">
                <a16:creationId xmlns:a16="http://schemas.microsoft.com/office/drawing/2014/main" id="{FDEE21DC-E4BA-4111-859C-95086B07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32" y="3929629"/>
            <a:ext cx="3394359" cy="2366839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Quet diem lan 5">
            <a:extLst>
              <a:ext uri="{FF2B5EF4-FFF2-40B4-BE49-F238E27FC236}">
                <a16:creationId xmlns:a16="http://schemas.microsoft.com/office/drawing/2014/main" id="{9D0DAB57-93B7-45EB-8A37-F95095D5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72" y="3886475"/>
            <a:ext cx="3665747" cy="240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3826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841C54-8955-4D4D-BC61-792EBEA0B780}"/>
              </a:ext>
            </a:extLst>
          </p:cNvPr>
          <p:cNvSpPr/>
          <p:nvPr/>
        </p:nvSpPr>
        <p:spPr>
          <a:xfrm>
            <a:off x="0" y="0"/>
            <a:ext cx="137852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pSp>
        <p:nvGrpSpPr>
          <p:cNvPr id="12" name="Google Shape;461;p41">
            <a:extLst>
              <a:ext uri="{FF2B5EF4-FFF2-40B4-BE49-F238E27FC236}">
                <a16:creationId xmlns:a16="http://schemas.microsoft.com/office/drawing/2014/main" id="{F504A9DC-B554-4571-99AD-63734D83AB06}"/>
              </a:ext>
            </a:extLst>
          </p:cNvPr>
          <p:cNvGrpSpPr/>
          <p:nvPr/>
        </p:nvGrpSpPr>
        <p:grpSpPr>
          <a:xfrm>
            <a:off x="5124430" y="1183031"/>
            <a:ext cx="4304146" cy="984741"/>
            <a:chOff x="2891850" y="702066"/>
            <a:chExt cx="3360312" cy="1123908"/>
          </a:xfrm>
        </p:grpSpPr>
        <p:sp>
          <p:nvSpPr>
            <p:cNvPr id="29" name="Google Shape;463;p41">
              <a:extLst>
                <a:ext uri="{FF2B5EF4-FFF2-40B4-BE49-F238E27FC236}">
                  <a16:creationId xmlns:a16="http://schemas.microsoft.com/office/drawing/2014/main" id="{FA7C6A19-2367-4D8B-8A7D-AAA84967062E}"/>
                </a:ext>
              </a:extLst>
            </p:cNvPr>
            <p:cNvSpPr/>
            <p:nvPr/>
          </p:nvSpPr>
          <p:spPr>
            <a:xfrm>
              <a:off x="2891850" y="702066"/>
              <a:ext cx="3360312" cy="1123908"/>
            </a:xfrm>
            <a:custGeom>
              <a:avLst/>
              <a:gdLst/>
              <a:ahLst/>
              <a:cxnLst/>
              <a:rect l="l" t="t" r="r" b="b"/>
              <a:pathLst>
                <a:path w="86278" h="28857" extrusionOk="0">
                  <a:moveTo>
                    <a:pt x="4658" y="1"/>
                  </a:moveTo>
                  <a:cubicBezTo>
                    <a:pt x="2077" y="1"/>
                    <a:pt x="1" y="2078"/>
                    <a:pt x="1" y="4659"/>
                  </a:cubicBezTo>
                  <a:lnTo>
                    <a:pt x="1" y="24199"/>
                  </a:lnTo>
                  <a:cubicBezTo>
                    <a:pt x="1" y="26779"/>
                    <a:pt x="2077" y="28856"/>
                    <a:pt x="4658" y="28856"/>
                  </a:cubicBezTo>
                  <a:lnTo>
                    <a:pt x="81620" y="28856"/>
                  </a:lnTo>
                  <a:cubicBezTo>
                    <a:pt x="84201" y="28856"/>
                    <a:pt x="86277" y="26779"/>
                    <a:pt x="86277" y="24199"/>
                  </a:cubicBezTo>
                  <a:lnTo>
                    <a:pt x="86277" y="4659"/>
                  </a:lnTo>
                  <a:cubicBezTo>
                    <a:pt x="86277" y="2078"/>
                    <a:pt x="84201" y="1"/>
                    <a:pt x="8162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64;p41">
              <a:extLst>
                <a:ext uri="{FF2B5EF4-FFF2-40B4-BE49-F238E27FC236}">
                  <a16:creationId xmlns:a16="http://schemas.microsoft.com/office/drawing/2014/main" id="{E0871D28-28F4-40B3-A5CC-5B7160B0B2A0}"/>
                </a:ext>
              </a:extLst>
            </p:cNvPr>
            <p:cNvSpPr/>
            <p:nvPr/>
          </p:nvSpPr>
          <p:spPr>
            <a:xfrm>
              <a:off x="3033897" y="844152"/>
              <a:ext cx="3076229" cy="839825"/>
            </a:xfrm>
            <a:custGeom>
              <a:avLst/>
              <a:gdLst/>
              <a:ahLst/>
              <a:cxnLst/>
              <a:rect l="l" t="t" r="r" b="b"/>
              <a:pathLst>
                <a:path w="78984" h="21563" extrusionOk="0">
                  <a:moveTo>
                    <a:pt x="76724" y="1363"/>
                  </a:moveTo>
                  <a:cubicBezTo>
                    <a:pt x="77218" y="1363"/>
                    <a:pt x="77621" y="1766"/>
                    <a:pt x="77621" y="2260"/>
                  </a:cubicBezTo>
                  <a:lnTo>
                    <a:pt x="77621" y="19301"/>
                  </a:lnTo>
                  <a:cubicBezTo>
                    <a:pt x="77621" y="19797"/>
                    <a:pt x="77218" y="20199"/>
                    <a:pt x="76724" y="20199"/>
                  </a:cubicBezTo>
                  <a:lnTo>
                    <a:pt x="2260" y="20199"/>
                  </a:lnTo>
                  <a:cubicBezTo>
                    <a:pt x="1764" y="20199"/>
                    <a:pt x="1363" y="19797"/>
                    <a:pt x="1363" y="19301"/>
                  </a:cubicBezTo>
                  <a:lnTo>
                    <a:pt x="1363" y="2260"/>
                  </a:lnTo>
                  <a:cubicBezTo>
                    <a:pt x="1363" y="1764"/>
                    <a:pt x="1764" y="1363"/>
                    <a:pt x="2260" y="1363"/>
                  </a:cubicBezTo>
                  <a:close/>
                  <a:moveTo>
                    <a:pt x="2260" y="0"/>
                  </a:moveTo>
                  <a:cubicBezTo>
                    <a:pt x="1012" y="2"/>
                    <a:pt x="2" y="1013"/>
                    <a:pt x="0" y="2260"/>
                  </a:cubicBezTo>
                  <a:lnTo>
                    <a:pt x="0" y="19301"/>
                  </a:lnTo>
                  <a:cubicBezTo>
                    <a:pt x="2" y="20550"/>
                    <a:pt x="1012" y="21561"/>
                    <a:pt x="2260" y="21562"/>
                  </a:cubicBezTo>
                  <a:lnTo>
                    <a:pt x="76724" y="21562"/>
                  </a:lnTo>
                  <a:cubicBezTo>
                    <a:pt x="77972" y="21561"/>
                    <a:pt x="78982" y="20550"/>
                    <a:pt x="78984" y="19301"/>
                  </a:cubicBezTo>
                  <a:lnTo>
                    <a:pt x="78984" y="2260"/>
                  </a:lnTo>
                  <a:cubicBezTo>
                    <a:pt x="78982" y="1013"/>
                    <a:pt x="77972" y="2"/>
                    <a:pt x="767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467;p41">
            <a:extLst>
              <a:ext uri="{FF2B5EF4-FFF2-40B4-BE49-F238E27FC236}">
                <a16:creationId xmlns:a16="http://schemas.microsoft.com/office/drawing/2014/main" id="{AC654866-A253-40FD-B9B1-8D1F3F20A526}"/>
              </a:ext>
            </a:extLst>
          </p:cNvPr>
          <p:cNvSpPr txBox="1">
            <a:spLocks noGrp="1"/>
          </p:cNvSpPr>
          <p:nvPr/>
        </p:nvSpPr>
        <p:spPr>
          <a:xfrm>
            <a:off x="5372529" y="1422745"/>
            <a:ext cx="376028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</a:t>
            </a:r>
            <a:endParaRPr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oogle Shape;469;p41">
            <a:extLst>
              <a:ext uri="{FF2B5EF4-FFF2-40B4-BE49-F238E27FC236}">
                <a16:creationId xmlns:a16="http://schemas.microsoft.com/office/drawing/2014/main" id="{C51B4B64-F8DB-462B-A70F-7546E59FAE3A}"/>
              </a:ext>
            </a:extLst>
          </p:cNvPr>
          <p:cNvGrpSpPr/>
          <p:nvPr/>
        </p:nvGrpSpPr>
        <p:grpSpPr>
          <a:xfrm>
            <a:off x="1489512" y="582637"/>
            <a:ext cx="3290369" cy="2095826"/>
            <a:chOff x="424076" y="2597724"/>
            <a:chExt cx="1543400" cy="1782182"/>
          </a:xfrm>
        </p:grpSpPr>
        <p:sp>
          <p:nvSpPr>
            <p:cNvPr id="23" name="Google Shape;470;p41">
              <a:extLst>
                <a:ext uri="{FF2B5EF4-FFF2-40B4-BE49-F238E27FC236}">
                  <a16:creationId xmlns:a16="http://schemas.microsoft.com/office/drawing/2014/main" id="{4D9B6607-0172-4F71-9B20-5A44BA0A4D31}"/>
                </a:ext>
              </a:extLst>
            </p:cNvPr>
            <p:cNvSpPr/>
            <p:nvPr/>
          </p:nvSpPr>
          <p:spPr>
            <a:xfrm>
              <a:off x="1119691" y="2597724"/>
              <a:ext cx="80450" cy="1782182"/>
            </a:xfrm>
            <a:custGeom>
              <a:avLst/>
              <a:gdLst/>
              <a:ahLst/>
              <a:cxnLst/>
              <a:rect l="l" t="t" r="r" b="b"/>
              <a:pathLst>
                <a:path w="5767" h="127755" extrusionOk="0">
                  <a:moveTo>
                    <a:pt x="2884" y="0"/>
                  </a:moveTo>
                  <a:cubicBezTo>
                    <a:pt x="1291" y="0"/>
                    <a:pt x="1" y="1291"/>
                    <a:pt x="1" y="2883"/>
                  </a:cubicBezTo>
                  <a:lnTo>
                    <a:pt x="1" y="127754"/>
                  </a:lnTo>
                  <a:lnTo>
                    <a:pt x="5766" y="127754"/>
                  </a:lnTo>
                  <a:lnTo>
                    <a:pt x="5766" y="2883"/>
                  </a:lnTo>
                  <a:cubicBezTo>
                    <a:pt x="5766" y="1291"/>
                    <a:pt x="4476" y="0"/>
                    <a:pt x="288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1;p41">
              <a:extLst>
                <a:ext uri="{FF2B5EF4-FFF2-40B4-BE49-F238E27FC236}">
                  <a16:creationId xmlns:a16="http://schemas.microsoft.com/office/drawing/2014/main" id="{4E92F7D1-15E9-4883-B3FC-EDC3C545AE5B}"/>
                </a:ext>
              </a:extLst>
            </p:cNvPr>
            <p:cNvSpPr/>
            <p:nvPr/>
          </p:nvSpPr>
          <p:spPr>
            <a:xfrm>
              <a:off x="433143" y="2654513"/>
              <a:ext cx="1534333" cy="606490"/>
            </a:xfrm>
            <a:custGeom>
              <a:avLst/>
              <a:gdLst/>
              <a:ahLst/>
              <a:cxnLst/>
              <a:rect l="l" t="t" r="r" b="b"/>
              <a:pathLst>
                <a:path w="109988" h="43476" extrusionOk="0">
                  <a:moveTo>
                    <a:pt x="85576" y="1"/>
                  </a:moveTo>
                  <a:cubicBezTo>
                    <a:pt x="84573" y="1"/>
                    <a:pt x="83560" y="219"/>
                    <a:pt x="82601" y="665"/>
                  </a:cubicBezTo>
                  <a:cubicBezTo>
                    <a:pt x="80739" y="1529"/>
                    <a:pt x="79403" y="3098"/>
                    <a:pt x="78838" y="4980"/>
                  </a:cubicBezTo>
                  <a:lnTo>
                    <a:pt x="5156" y="4980"/>
                  </a:lnTo>
                  <a:cubicBezTo>
                    <a:pt x="2307" y="4980"/>
                    <a:pt x="0" y="7289"/>
                    <a:pt x="0" y="10137"/>
                  </a:cubicBezTo>
                  <a:lnTo>
                    <a:pt x="0" y="33340"/>
                  </a:lnTo>
                  <a:cubicBezTo>
                    <a:pt x="0" y="36189"/>
                    <a:pt x="2309" y="38498"/>
                    <a:pt x="5156" y="38498"/>
                  </a:cubicBezTo>
                  <a:lnTo>
                    <a:pt x="78838" y="38498"/>
                  </a:lnTo>
                  <a:cubicBezTo>
                    <a:pt x="79403" y="40380"/>
                    <a:pt x="80739" y="41947"/>
                    <a:pt x="82601" y="42813"/>
                  </a:cubicBezTo>
                  <a:cubicBezTo>
                    <a:pt x="83533" y="43248"/>
                    <a:pt x="84548" y="43474"/>
                    <a:pt x="85575" y="43476"/>
                  </a:cubicBezTo>
                  <a:cubicBezTo>
                    <a:pt x="87191" y="43476"/>
                    <a:pt x="88782" y="42909"/>
                    <a:pt x="90085" y="41808"/>
                  </a:cubicBezTo>
                  <a:lnTo>
                    <a:pt x="107500" y="27098"/>
                  </a:lnTo>
                  <a:cubicBezTo>
                    <a:pt x="109077" y="25765"/>
                    <a:pt x="109987" y="23804"/>
                    <a:pt x="109987" y="21738"/>
                  </a:cubicBezTo>
                  <a:cubicBezTo>
                    <a:pt x="109987" y="19672"/>
                    <a:pt x="109077" y="17711"/>
                    <a:pt x="107500" y="16378"/>
                  </a:cubicBezTo>
                  <a:lnTo>
                    <a:pt x="90085" y="1668"/>
                  </a:lnTo>
                  <a:cubicBezTo>
                    <a:pt x="88783" y="568"/>
                    <a:pt x="87192" y="1"/>
                    <a:pt x="8557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2;p41">
              <a:extLst>
                <a:ext uri="{FF2B5EF4-FFF2-40B4-BE49-F238E27FC236}">
                  <a16:creationId xmlns:a16="http://schemas.microsoft.com/office/drawing/2014/main" id="{139B82D0-EF7A-4EC4-9467-F82BD1EF01EC}"/>
                </a:ext>
              </a:extLst>
            </p:cNvPr>
            <p:cNvSpPr/>
            <p:nvPr/>
          </p:nvSpPr>
          <p:spPr>
            <a:xfrm>
              <a:off x="477976" y="2693934"/>
              <a:ext cx="1452948" cy="527645"/>
            </a:xfrm>
            <a:custGeom>
              <a:avLst/>
              <a:gdLst/>
              <a:ahLst/>
              <a:cxnLst/>
              <a:rect l="l" t="t" r="r" b="b"/>
              <a:pathLst>
                <a:path w="104154" h="37824" extrusionOk="0">
                  <a:moveTo>
                    <a:pt x="82015" y="1361"/>
                  </a:moveTo>
                  <a:cubicBezTo>
                    <a:pt x="82494" y="1361"/>
                    <a:pt x="82961" y="1531"/>
                    <a:pt x="83354" y="1864"/>
                  </a:cubicBezTo>
                  <a:lnTo>
                    <a:pt x="102309" y="17873"/>
                  </a:lnTo>
                  <a:cubicBezTo>
                    <a:pt x="102952" y="18416"/>
                    <a:pt x="102952" y="19408"/>
                    <a:pt x="102309" y="19952"/>
                  </a:cubicBezTo>
                  <a:lnTo>
                    <a:pt x="83354" y="35960"/>
                  </a:lnTo>
                  <a:cubicBezTo>
                    <a:pt x="82961" y="36293"/>
                    <a:pt x="82493" y="36464"/>
                    <a:pt x="82014" y="36464"/>
                  </a:cubicBezTo>
                  <a:cubicBezTo>
                    <a:pt x="81715" y="36464"/>
                    <a:pt x="81411" y="36397"/>
                    <a:pt x="81118" y="36262"/>
                  </a:cubicBezTo>
                  <a:cubicBezTo>
                    <a:pt x="80358" y="35908"/>
                    <a:pt x="79903" y="35197"/>
                    <a:pt x="79903" y="34357"/>
                  </a:cubicBezTo>
                  <a:lnTo>
                    <a:pt x="79903" y="31094"/>
                  </a:lnTo>
                  <a:lnTo>
                    <a:pt x="1942" y="31094"/>
                  </a:lnTo>
                  <a:cubicBezTo>
                    <a:pt x="1622" y="31094"/>
                    <a:pt x="1364" y="30834"/>
                    <a:pt x="1364" y="30514"/>
                  </a:cubicBezTo>
                  <a:lnTo>
                    <a:pt x="1364" y="7311"/>
                  </a:lnTo>
                  <a:cubicBezTo>
                    <a:pt x="1364" y="6990"/>
                    <a:pt x="1622" y="6731"/>
                    <a:pt x="1942" y="6731"/>
                  </a:cubicBezTo>
                  <a:lnTo>
                    <a:pt x="79903" y="6731"/>
                  </a:lnTo>
                  <a:lnTo>
                    <a:pt x="79903" y="3467"/>
                  </a:lnTo>
                  <a:cubicBezTo>
                    <a:pt x="79903" y="2629"/>
                    <a:pt x="80358" y="1916"/>
                    <a:pt x="81118" y="1564"/>
                  </a:cubicBezTo>
                  <a:cubicBezTo>
                    <a:pt x="81411" y="1428"/>
                    <a:pt x="81715" y="1361"/>
                    <a:pt x="82015" y="1361"/>
                  </a:cubicBezTo>
                  <a:close/>
                  <a:moveTo>
                    <a:pt x="82011" y="1"/>
                  </a:moveTo>
                  <a:cubicBezTo>
                    <a:pt x="81517" y="1"/>
                    <a:pt x="81017" y="109"/>
                    <a:pt x="80544" y="328"/>
                  </a:cubicBezTo>
                  <a:cubicBezTo>
                    <a:pt x="79308" y="902"/>
                    <a:pt x="78540" y="2104"/>
                    <a:pt x="78540" y="3467"/>
                  </a:cubicBezTo>
                  <a:lnTo>
                    <a:pt x="78540" y="5368"/>
                  </a:lnTo>
                  <a:lnTo>
                    <a:pt x="1942" y="5368"/>
                  </a:lnTo>
                  <a:cubicBezTo>
                    <a:pt x="871" y="5370"/>
                    <a:pt x="2" y="6239"/>
                    <a:pt x="1" y="7311"/>
                  </a:cubicBezTo>
                  <a:lnTo>
                    <a:pt x="1" y="30514"/>
                  </a:lnTo>
                  <a:cubicBezTo>
                    <a:pt x="2" y="31586"/>
                    <a:pt x="871" y="32456"/>
                    <a:pt x="1942" y="32457"/>
                  </a:cubicBezTo>
                  <a:lnTo>
                    <a:pt x="78540" y="32457"/>
                  </a:lnTo>
                  <a:lnTo>
                    <a:pt x="78540" y="34357"/>
                  </a:lnTo>
                  <a:cubicBezTo>
                    <a:pt x="78540" y="35719"/>
                    <a:pt x="79308" y="36924"/>
                    <a:pt x="80544" y="37496"/>
                  </a:cubicBezTo>
                  <a:cubicBezTo>
                    <a:pt x="81003" y="37711"/>
                    <a:pt x="81503" y="37823"/>
                    <a:pt x="82011" y="37823"/>
                  </a:cubicBezTo>
                  <a:cubicBezTo>
                    <a:pt x="82807" y="37823"/>
                    <a:pt x="83593" y="37544"/>
                    <a:pt x="84235" y="37000"/>
                  </a:cubicBezTo>
                  <a:lnTo>
                    <a:pt x="103189" y="20993"/>
                  </a:lnTo>
                  <a:cubicBezTo>
                    <a:pt x="103800" y="20475"/>
                    <a:pt x="104154" y="19714"/>
                    <a:pt x="104154" y="18912"/>
                  </a:cubicBezTo>
                  <a:cubicBezTo>
                    <a:pt x="104154" y="18110"/>
                    <a:pt x="103800" y="17349"/>
                    <a:pt x="103189" y="16833"/>
                  </a:cubicBezTo>
                  <a:lnTo>
                    <a:pt x="84235" y="824"/>
                  </a:lnTo>
                  <a:cubicBezTo>
                    <a:pt x="83592" y="280"/>
                    <a:pt x="82808" y="1"/>
                    <a:pt x="82011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3;p41">
              <a:extLst>
                <a:ext uri="{FF2B5EF4-FFF2-40B4-BE49-F238E27FC236}">
                  <a16:creationId xmlns:a16="http://schemas.microsoft.com/office/drawing/2014/main" id="{835F7BF7-F5D6-479F-B325-16FD8C079CBB}"/>
                </a:ext>
              </a:extLst>
            </p:cNvPr>
            <p:cNvSpPr/>
            <p:nvPr/>
          </p:nvSpPr>
          <p:spPr>
            <a:xfrm>
              <a:off x="424076" y="3248333"/>
              <a:ext cx="1484420" cy="647531"/>
            </a:xfrm>
            <a:custGeom>
              <a:avLst/>
              <a:gdLst/>
              <a:ahLst/>
              <a:cxnLst/>
              <a:rect l="l" t="t" r="r" b="b"/>
              <a:pathLst>
                <a:path w="106410" h="46418" extrusionOk="0">
                  <a:moveTo>
                    <a:pt x="26587" y="0"/>
                  </a:moveTo>
                  <a:cubicBezTo>
                    <a:pt x="26123" y="0"/>
                    <a:pt x="25644" y="35"/>
                    <a:pt x="25153" y="106"/>
                  </a:cubicBezTo>
                  <a:cubicBezTo>
                    <a:pt x="24498" y="201"/>
                    <a:pt x="23886" y="492"/>
                    <a:pt x="23381" y="919"/>
                  </a:cubicBezTo>
                  <a:lnTo>
                    <a:pt x="3000" y="18132"/>
                  </a:lnTo>
                  <a:cubicBezTo>
                    <a:pt x="2741" y="18350"/>
                    <a:pt x="2503" y="18597"/>
                    <a:pt x="2317" y="18878"/>
                  </a:cubicBezTo>
                  <a:cubicBezTo>
                    <a:pt x="1" y="22353"/>
                    <a:pt x="782" y="26471"/>
                    <a:pt x="3530" y="28792"/>
                  </a:cubicBezTo>
                  <a:lnTo>
                    <a:pt x="22353" y="44690"/>
                  </a:lnTo>
                  <a:cubicBezTo>
                    <a:pt x="23702" y="45828"/>
                    <a:pt x="25349" y="46417"/>
                    <a:pt x="27023" y="46417"/>
                  </a:cubicBezTo>
                  <a:cubicBezTo>
                    <a:pt x="28087" y="46414"/>
                    <a:pt x="29139" y="46180"/>
                    <a:pt x="30104" y="45729"/>
                  </a:cubicBezTo>
                  <a:cubicBezTo>
                    <a:pt x="32105" y="44798"/>
                    <a:pt x="33523" y="43084"/>
                    <a:pt x="34066" y="41036"/>
                  </a:cubicBezTo>
                  <a:lnTo>
                    <a:pt x="100827" y="41036"/>
                  </a:lnTo>
                  <a:cubicBezTo>
                    <a:pt x="103911" y="41036"/>
                    <a:pt x="106409" y="38537"/>
                    <a:pt x="106409" y="35454"/>
                  </a:cubicBezTo>
                  <a:lnTo>
                    <a:pt x="106409" y="11023"/>
                  </a:lnTo>
                  <a:cubicBezTo>
                    <a:pt x="106409" y="7941"/>
                    <a:pt x="103910" y="5441"/>
                    <a:pt x="100827" y="5441"/>
                  </a:cubicBezTo>
                  <a:lnTo>
                    <a:pt x="34064" y="5441"/>
                  </a:lnTo>
                  <a:cubicBezTo>
                    <a:pt x="33242" y="2338"/>
                    <a:pt x="30414" y="0"/>
                    <a:pt x="2658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4;p41">
              <a:extLst>
                <a:ext uri="{FF2B5EF4-FFF2-40B4-BE49-F238E27FC236}">
                  <a16:creationId xmlns:a16="http://schemas.microsoft.com/office/drawing/2014/main" id="{CB70CE50-53F0-42E8-A9B8-E9D5B301C786}"/>
                </a:ext>
              </a:extLst>
            </p:cNvPr>
            <p:cNvSpPr/>
            <p:nvPr/>
          </p:nvSpPr>
          <p:spPr>
            <a:xfrm>
              <a:off x="469969" y="3286945"/>
              <a:ext cx="1393689" cy="571113"/>
            </a:xfrm>
            <a:custGeom>
              <a:avLst/>
              <a:gdLst/>
              <a:ahLst/>
              <a:cxnLst/>
              <a:rect l="l" t="t" r="r" b="b"/>
              <a:pathLst>
                <a:path w="99906" h="40940" extrusionOk="0">
                  <a:moveTo>
                    <a:pt x="24180" y="1362"/>
                  </a:moveTo>
                  <a:cubicBezTo>
                    <a:pt x="24513" y="1362"/>
                    <a:pt x="24841" y="1437"/>
                    <a:pt x="25143" y="1579"/>
                  </a:cubicBezTo>
                  <a:cubicBezTo>
                    <a:pt x="25959" y="1958"/>
                    <a:pt x="26446" y="2720"/>
                    <a:pt x="26446" y="3619"/>
                  </a:cubicBezTo>
                  <a:lnTo>
                    <a:pt x="26446" y="7250"/>
                  </a:lnTo>
                  <a:lnTo>
                    <a:pt x="97537" y="7250"/>
                  </a:lnTo>
                  <a:cubicBezTo>
                    <a:pt x="98092" y="7250"/>
                    <a:pt x="98542" y="7700"/>
                    <a:pt x="98544" y="8255"/>
                  </a:cubicBezTo>
                  <a:lnTo>
                    <a:pt x="98544" y="32685"/>
                  </a:lnTo>
                  <a:cubicBezTo>
                    <a:pt x="98542" y="33240"/>
                    <a:pt x="98092" y="33691"/>
                    <a:pt x="97537" y="33691"/>
                  </a:cubicBezTo>
                  <a:lnTo>
                    <a:pt x="26444" y="33691"/>
                  </a:lnTo>
                  <a:lnTo>
                    <a:pt x="26444" y="37321"/>
                  </a:lnTo>
                  <a:cubicBezTo>
                    <a:pt x="26444" y="38219"/>
                    <a:pt x="25957" y="38983"/>
                    <a:pt x="25142" y="39362"/>
                  </a:cubicBezTo>
                  <a:cubicBezTo>
                    <a:pt x="24828" y="39507"/>
                    <a:pt x="24502" y="39579"/>
                    <a:pt x="24181" y="39579"/>
                  </a:cubicBezTo>
                  <a:cubicBezTo>
                    <a:pt x="23667" y="39579"/>
                    <a:pt x="23165" y="39397"/>
                    <a:pt x="22743" y="39041"/>
                  </a:cubicBezTo>
                  <a:lnTo>
                    <a:pt x="2364" y="21827"/>
                  </a:lnTo>
                  <a:cubicBezTo>
                    <a:pt x="1523" y="21118"/>
                    <a:pt x="1523" y="19823"/>
                    <a:pt x="2364" y="19114"/>
                  </a:cubicBezTo>
                  <a:lnTo>
                    <a:pt x="22743" y="1901"/>
                  </a:lnTo>
                  <a:cubicBezTo>
                    <a:pt x="23165" y="1544"/>
                    <a:pt x="23666" y="1362"/>
                    <a:pt x="24180" y="1362"/>
                  </a:cubicBezTo>
                  <a:close/>
                  <a:moveTo>
                    <a:pt x="24186" y="0"/>
                  </a:moveTo>
                  <a:cubicBezTo>
                    <a:pt x="23354" y="0"/>
                    <a:pt x="22534" y="293"/>
                    <a:pt x="21864" y="860"/>
                  </a:cubicBezTo>
                  <a:lnTo>
                    <a:pt x="1483" y="18074"/>
                  </a:lnTo>
                  <a:cubicBezTo>
                    <a:pt x="0" y="19328"/>
                    <a:pt x="0" y="21614"/>
                    <a:pt x="1483" y="22867"/>
                  </a:cubicBezTo>
                  <a:lnTo>
                    <a:pt x="21864" y="40081"/>
                  </a:lnTo>
                  <a:cubicBezTo>
                    <a:pt x="22534" y="40646"/>
                    <a:pt x="23353" y="40939"/>
                    <a:pt x="24184" y="40939"/>
                  </a:cubicBezTo>
                  <a:cubicBezTo>
                    <a:pt x="24714" y="40938"/>
                    <a:pt x="25237" y="40821"/>
                    <a:pt x="25716" y="40596"/>
                  </a:cubicBezTo>
                  <a:cubicBezTo>
                    <a:pt x="27007" y="39998"/>
                    <a:pt x="27807" y="38743"/>
                    <a:pt x="27807" y="37321"/>
                  </a:cubicBezTo>
                  <a:lnTo>
                    <a:pt x="27807" y="35053"/>
                  </a:lnTo>
                  <a:lnTo>
                    <a:pt x="97537" y="35053"/>
                  </a:lnTo>
                  <a:cubicBezTo>
                    <a:pt x="98844" y="35051"/>
                    <a:pt x="99904" y="33991"/>
                    <a:pt x="99905" y="32685"/>
                  </a:cubicBezTo>
                  <a:lnTo>
                    <a:pt x="99905" y="8255"/>
                  </a:lnTo>
                  <a:cubicBezTo>
                    <a:pt x="99905" y="6950"/>
                    <a:pt x="98844" y="5887"/>
                    <a:pt x="97537" y="5887"/>
                  </a:cubicBezTo>
                  <a:lnTo>
                    <a:pt x="27806" y="5887"/>
                  </a:lnTo>
                  <a:lnTo>
                    <a:pt x="27806" y="3619"/>
                  </a:lnTo>
                  <a:cubicBezTo>
                    <a:pt x="27806" y="2197"/>
                    <a:pt x="27005" y="942"/>
                    <a:pt x="25716" y="342"/>
                  </a:cubicBezTo>
                  <a:cubicBezTo>
                    <a:pt x="25223" y="113"/>
                    <a:pt x="24702" y="0"/>
                    <a:pt x="2418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475;p41">
            <a:extLst>
              <a:ext uri="{FF2B5EF4-FFF2-40B4-BE49-F238E27FC236}">
                <a16:creationId xmlns:a16="http://schemas.microsoft.com/office/drawing/2014/main" id="{C4E8CCB4-D7D3-4A7E-A808-E41013A6FE7F}"/>
              </a:ext>
            </a:extLst>
          </p:cNvPr>
          <p:cNvSpPr txBox="1">
            <a:spLocks noGrp="1"/>
          </p:cNvSpPr>
          <p:nvPr/>
        </p:nvSpPr>
        <p:spPr>
          <a:xfrm>
            <a:off x="1425243" y="711141"/>
            <a:ext cx="2867535" cy="67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  <a:endParaRPr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476;p41">
            <a:extLst>
              <a:ext uri="{FF2B5EF4-FFF2-40B4-BE49-F238E27FC236}">
                <a16:creationId xmlns:a16="http://schemas.microsoft.com/office/drawing/2014/main" id="{B3BEAE96-1F39-44E7-BDD0-9158DD2FE017}"/>
              </a:ext>
            </a:extLst>
          </p:cNvPr>
          <p:cNvSpPr txBox="1">
            <a:spLocks noGrp="1"/>
          </p:cNvSpPr>
          <p:nvPr/>
        </p:nvSpPr>
        <p:spPr>
          <a:xfrm>
            <a:off x="1723102" y="1474162"/>
            <a:ext cx="2776023" cy="67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vào giấy nháp</a:t>
            </a:r>
            <a:endParaRPr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oogle Shape;477;p41">
            <a:extLst>
              <a:ext uri="{FF2B5EF4-FFF2-40B4-BE49-F238E27FC236}">
                <a16:creationId xmlns:a16="http://schemas.microsoft.com/office/drawing/2014/main" id="{08DD3C95-5B52-43AD-96E3-5EEA0F320930}"/>
              </a:ext>
            </a:extLst>
          </p:cNvPr>
          <p:cNvGrpSpPr/>
          <p:nvPr/>
        </p:nvGrpSpPr>
        <p:grpSpPr>
          <a:xfrm>
            <a:off x="10445582" y="227556"/>
            <a:ext cx="1425357" cy="2094656"/>
            <a:chOff x="6794925" y="3413858"/>
            <a:chExt cx="885110" cy="1530388"/>
          </a:xfrm>
        </p:grpSpPr>
        <p:sp>
          <p:nvSpPr>
            <p:cNvPr id="20" name="Google Shape;478;p41">
              <a:extLst>
                <a:ext uri="{FF2B5EF4-FFF2-40B4-BE49-F238E27FC236}">
                  <a16:creationId xmlns:a16="http://schemas.microsoft.com/office/drawing/2014/main" id="{7ABBF7D3-10CF-45BD-B8A1-D75560CE5214}"/>
                </a:ext>
              </a:extLst>
            </p:cNvPr>
            <p:cNvSpPr/>
            <p:nvPr/>
          </p:nvSpPr>
          <p:spPr>
            <a:xfrm>
              <a:off x="7202959" y="3413858"/>
              <a:ext cx="69031" cy="1530388"/>
            </a:xfrm>
            <a:custGeom>
              <a:avLst/>
              <a:gdLst/>
              <a:ahLst/>
              <a:cxnLst/>
              <a:rect l="l" t="t" r="r" b="b"/>
              <a:pathLst>
                <a:path w="5767" h="127852" extrusionOk="0">
                  <a:moveTo>
                    <a:pt x="2884" y="0"/>
                  </a:moveTo>
                  <a:cubicBezTo>
                    <a:pt x="1291" y="0"/>
                    <a:pt x="1" y="1290"/>
                    <a:pt x="1" y="2883"/>
                  </a:cubicBezTo>
                  <a:lnTo>
                    <a:pt x="1" y="127851"/>
                  </a:lnTo>
                  <a:lnTo>
                    <a:pt x="5766" y="127851"/>
                  </a:lnTo>
                  <a:lnTo>
                    <a:pt x="5766" y="2883"/>
                  </a:lnTo>
                  <a:cubicBezTo>
                    <a:pt x="5766" y="1290"/>
                    <a:pt x="4476" y="0"/>
                    <a:pt x="288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9;p41">
              <a:extLst>
                <a:ext uri="{FF2B5EF4-FFF2-40B4-BE49-F238E27FC236}">
                  <a16:creationId xmlns:a16="http://schemas.microsoft.com/office/drawing/2014/main" id="{ABBCF81C-B6B8-4E64-BA4F-0C9DB380C06D}"/>
                </a:ext>
              </a:extLst>
            </p:cNvPr>
            <p:cNvSpPr/>
            <p:nvPr/>
          </p:nvSpPr>
          <p:spPr>
            <a:xfrm>
              <a:off x="6794925" y="3495193"/>
              <a:ext cx="885110" cy="1081226"/>
            </a:xfrm>
            <a:custGeom>
              <a:avLst/>
              <a:gdLst/>
              <a:ahLst/>
              <a:cxnLst/>
              <a:rect l="l" t="t" r="r" b="b"/>
              <a:pathLst>
                <a:path w="73944" h="90328" extrusionOk="0">
                  <a:moveTo>
                    <a:pt x="8031" y="1"/>
                  </a:moveTo>
                  <a:cubicBezTo>
                    <a:pt x="3583" y="1"/>
                    <a:pt x="0" y="3583"/>
                    <a:pt x="0" y="8033"/>
                  </a:cubicBezTo>
                  <a:lnTo>
                    <a:pt x="0" y="82296"/>
                  </a:lnTo>
                  <a:cubicBezTo>
                    <a:pt x="0" y="86746"/>
                    <a:pt x="3583" y="90327"/>
                    <a:pt x="8031" y="90327"/>
                  </a:cubicBezTo>
                  <a:lnTo>
                    <a:pt x="65912" y="90327"/>
                  </a:lnTo>
                  <a:cubicBezTo>
                    <a:pt x="70361" y="90327"/>
                    <a:pt x="73943" y="86746"/>
                    <a:pt x="73943" y="82296"/>
                  </a:cubicBezTo>
                  <a:lnTo>
                    <a:pt x="73943" y="8033"/>
                  </a:lnTo>
                  <a:cubicBezTo>
                    <a:pt x="73943" y="3583"/>
                    <a:pt x="70361" y="1"/>
                    <a:pt x="6591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80;p41">
              <a:extLst>
                <a:ext uri="{FF2B5EF4-FFF2-40B4-BE49-F238E27FC236}">
                  <a16:creationId xmlns:a16="http://schemas.microsoft.com/office/drawing/2014/main" id="{E54F31D9-DDA3-48CD-BC24-95279D004512}"/>
                </a:ext>
              </a:extLst>
            </p:cNvPr>
            <p:cNvSpPr/>
            <p:nvPr/>
          </p:nvSpPr>
          <p:spPr>
            <a:xfrm>
              <a:off x="6843846" y="3544114"/>
              <a:ext cx="787255" cy="983371"/>
            </a:xfrm>
            <a:custGeom>
              <a:avLst/>
              <a:gdLst/>
              <a:ahLst/>
              <a:cxnLst/>
              <a:rect l="l" t="t" r="r" b="b"/>
              <a:pathLst>
                <a:path w="65769" h="82153" extrusionOk="0">
                  <a:moveTo>
                    <a:pt x="61824" y="1364"/>
                  </a:moveTo>
                  <a:cubicBezTo>
                    <a:pt x="63249" y="1364"/>
                    <a:pt x="64406" y="2521"/>
                    <a:pt x="64406" y="3946"/>
                  </a:cubicBezTo>
                  <a:lnTo>
                    <a:pt x="64406" y="78209"/>
                  </a:lnTo>
                  <a:cubicBezTo>
                    <a:pt x="64406" y="79632"/>
                    <a:pt x="63249" y="80790"/>
                    <a:pt x="61824" y="80790"/>
                  </a:cubicBezTo>
                  <a:lnTo>
                    <a:pt x="3946" y="80790"/>
                  </a:lnTo>
                  <a:cubicBezTo>
                    <a:pt x="2521" y="80790"/>
                    <a:pt x="1363" y="79632"/>
                    <a:pt x="1363" y="78209"/>
                  </a:cubicBezTo>
                  <a:lnTo>
                    <a:pt x="1363" y="3946"/>
                  </a:lnTo>
                  <a:cubicBezTo>
                    <a:pt x="1363" y="2523"/>
                    <a:pt x="2521" y="1364"/>
                    <a:pt x="3946" y="1364"/>
                  </a:cubicBezTo>
                  <a:close/>
                  <a:moveTo>
                    <a:pt x="3946" y="1"/>
                  </a:moveTo>
                  <a:cubicBezTo>
                    <a:pt x="1770" y="1"/>
                    <a:pt x="2" y="1771"/>
                    <a:pt x="0" y="3946"/>
                  </a:cubicBezTo>
                  <a:lnTo>
                    <a:pt x="0" y="78209"/>
                  </a:lnTo>
                  <a:cubicBezTo>
                    <a:pt x="0" y="80383"/>
                    <a:pt x="1770" y="82153"/>
                    <a:pt x="3946" y="82153"/>
                  </a:cubicBezTo>
                  <a:lnTo>
                    <a:pt x="61824" y="82153"/>
                  </a:lnTo>
                  <a:cubicBezTo>
                    <a:pt x="63999" y="82153"/>
                    <a:pt x="65769" y="80383"/>
                    <a:pt x="65769" y="78209"/>
                  </a:cubicBezTo>
                  <a:lnTo>
                    <a:pt x="65769" y="3946"/>
                  </a:lnTo>
                  <a:cubicBezTo>
                    <a:pt x="65769" y="1771"/>
                    <a:pt x="63999" y="1"/>
                    <a:pt x="618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481;p41">
            <a:extLst>
              <a:ext uri="{FF2B5EF4-FFF2-40B4-BE49-F238E27FC236}">
                <a16:creationId xmlns:a16="http://schemas.microsoft.com/office/drawing/2014/main" id="{5D3F0E46-5AE5-471F-9C2A-AC25357418F4}"/>
              </a:ext>
            </a:extLst>
          </p:cNvPr>
          <p:cNvSpPr txBox="1">
            <a:spLocks noGrp="1"/>
          </p:cNvSpPr>
          <p:nvPr/>
        </p:nvSpPr>
        <p:spPr>
          <a:xfrm>
            <a:off x="10557883" y="711141"/>
            <a:ext cx="1310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" sz="32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1523;p56">
            <a:extLst>
              <a:ext uri="{FF2B5EF4-FFF2-40B4-BE49-F238E27FC236}">
                <a16:creationId xmlns:a16="http://schemas.microsoft.com/office/drawing/2014/main" id="{5EFAD938-B3A1-4964-A9A9-DC5E3AAB3BE0}"/>
              </a:ext>
            </a:extLst>
          </p:cNvPr>
          <p:cNvSpPr/>
          <p:nvPr/>
        </p:nvSpPr>
        <p:spPr>
          <a:xfrm>
            <a:off x="759401" y="3037598"/>
            <a:ext cx="3170734" cy="3396945"/>
          </a:xfrm>
          <a:custGeom>
            <a:avLst/>
            <a:gdLst/>
            <a:ahLst/>
            <a:cxnLst/>
            <a:rect l="l" t="t" r="r" b="b"/>
            <a:pathLst>
              <a:path w="73944" h="90328" extrusionOk="0">
                <a:moveTo>
                  <a:pt x="8031" y="1"/>
                </a:moveTo>
                <a:cubicBezTo>
                  <a:pt x="3583" y="1"/>
                  <a:pt x="0" y="3583"/>
                  <a:pt x="0" y="8033"/>
                </a:cubicBezTo>
                <a:lnTo>
                  <a:pt x="0" y="82296"/>
                </a:lnTo>
                <a:cubicBezTo>
                  <a:pt x="0" y="86746"/>
                  <a:pt x="3583" y="90327"/>
                  <a:pt x="8031" y="90327"/>
                </a:cubicBezTo>
                <a:lnTo>
                  <a:pt x="65912" y="90327"/>
                </a:lnTo>
                <a:cubicBezTo>
                  <a:pt x="70361" y="90327"/>
                  <a:pt x="73943" y="86746"/>
                  <a:pt x="73943" y="82296"/>
                </a:cubicBezTo>
                <a:lnTo>
                  <a:pt x="73943" y="8033"/>
                </a:lnTo>
                <a:cubicBezTo>
                  <a:pt x="73943" y="3583"/>
                  <a:pt x="70361" y="1"/>
                  <a:pt x="65912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524;p56">
            <a:extLst>
              <a:ext uri="{FF2B5EF4-FFF2-40B4-BE49-F238E27FC236}">
                <a16:creationId xmlns:a16="http://schemas.microsoft.com/office/drawing/2014/main" id="{E42BFA71-E9CB-41CF-8935-48386B05C0FA}"/>
              </a:ext>
            </a:extLst>
          </p:cNvPr>
          <p:cNvSpPr/>
          <p:nvPr/>
        </p:nvSpPr>
        <p:spPr>
          <a:xfrm>
            <a:off x="8201122" y="3037598"/>
            <a:ext cx="3170734" cy="3396945"/>
          </a:xfrm>
          <a:custGeom>
            <a:avLst/>
            <a:gdLst/>
            <a:ahLst/>
            <a:cxnLst/>
            <a:rect l="l" t="t" r="r" b="b"/>
            <a:pathLst>
              <a:path w="73944" h="90328" extrusionOk="0">
                <a:moveTo>
                  <a:pt x="8031" y="1"/>
                </a:moveTo>
                <a:cubicBezTo>
                  <a:pt x="3583" y="1"/>
                  <a:pt x="0" y="3583"/>
                  <a:pt x="0" y="8033"/>
                </a:cubicBezTo>
                <a:lnTo>
                  <a:pt x="0" y="82296"/>
                </a:lnTo>
                <a:cubicBezTo>
                  <a:pt x="0" y="86746"/>
                  <a:pt x="3583" y="90327"/>
                  <a:pt x="8031" y="90327"/>
                </a:cubicBezTo>
                <a:lnTo>
                  <a:pt x="65912" y="90327"/>
                </a:lnTo>
                <a:cubicBezTo>
                  <a:pt x="70361" y="90327"/>
                  <a:pt x="73943" y="86746"/>
                  <a:pt x="73943" y="82296"/>
                </a:cubicBezTo>
                <a:lnTo>
                  <a:pt x="73943" y="8033"/>
                </a:lnTo>
                <a:cubicBezTo>
                  <a:pt x="73943" y="3583"/>
                  <a:pt x="70361" y="1"/>
                  <a:pt x="65912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525;p56">
            <a:extLst>
              <a:ext uri="{FF2B5EF4-FFF2-40B4-BE49-F238E27FC236}">
                <a16:creationId xmlns:a16="http://schemas.microsoft.com/office/drawing/2014/main" id="{7BCEED89-A66B-4D1B-B902-50A708765044}"/>
              </a:ext>
            </a:extLst>
          </p:cNvPr>
          <p:cNvSpPr/>
          <p:nvPr/>
        </p:nvSpPr>
        <p:spPr>
          <a:xfrm>
            <a:off x="4586942" y="3037598"/>
            <a:ext cx="3170734" cy="3396945"/>
          </a:xfrm>
          <a:custGeom>
            <a:avLst/>
            <a:gdLst/>
            <a:ahLst/>
            <a:cxnLst/>
            <a:rect l="l" t="t" r="r" b="b"/>
            <a:pathLst>
              <a:path w="73944" h="90328" extrusionOk="0">
                <a:moveTo>
                  <a:pt x="8031" y="1"/>
                </a:moveTo>
                <a:cubicBezTo>
                  <a:pt x="3583" y="1"/>
                  <a:pt x="0" y="3583"/>
                  <a:pt x="0" y="8033"/>
                </a:cubicBezTo>
                <a:lnTo>
                  <a:pt x="0" y="82296"/>
                </a:lnTo>
                <a:cubicBezTo>
                  <a:pt x="0" y="86746"/>
                  <a:pt x="3583" y="90327"/>
                  <a:pt x="8031" y="90327"/>
                </a:cubicBezTo>
                <a:lnTo>
                  <a:pt x="65912" y="90327"/>
                </a:lnTo>
                <a:cubicBezTo>
                  <a:pt x="70361" y="90327"/>
                  <a:pt x="73943" y="86746"/>
                  <a:pt x="73943" y="82296"/>
                </a:cubicBezTo>
                <a:lnTo>
                  <a:pt x="73943" y="8033"/>
                </a:lnTo>
                <a:cubicBezTo>
                  <a:pt x="73943" y="3583"/>
                  <a:pt x="70361" y="1"/>
                  <a:pt x="65912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599;p56">
            <a:extLst>
              <a:ext uri="{FF2B5EF4-FFF2-40B4-BE49-F238E27FC236}">
                <a16:creationId xmlns:a16="http://schemas.microsoft.com/office/drawing/2014/main" id="{45E173A2-1B18-4637-B05E-D10154FAF6D4}"/>
              </a:ext>
            </a:extLst>
          </p:cNvPr>
          <p:cNvSpPr/>
          <p:nvPr/>
        </p:nvSpPr>
        <p:spPr>
          <a:xfrm>
            <a:off x="1481244" y="2771016"/>
            <a:ext cx="1675614" cy="602717"/>
          </a:xfrm>
          <a:prstGeom prst="roundRect">
            <a:avLst>
              <a:gd name="adj" fmla="val 3189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600;p56">
            <a:extLst>
              <a:ext uri="{FF2B5EF4-FFF2-40B4-BE49-F238E27FC236}">
                <a16:creationId xmlns:a16="http://schemas.microsoft.com/office/drawing/2014/main" id="{B5046518-AF84-45C1-AE09-9E49809987F9}"/>
              </a:ext>
            </a:extLst>
          </p:cNvPr>
          <p:cNvSpPr/>
          <p:nvPr/>
        </p:nvSpPr>
        <p:spPr>
          <a:xfrm>
            <a:off x="5319629" y="2771016"/>
            <a:ext cx="1675614" cy="602717"/>
          </a:xfrm>
          <a:prstGeom prst="roundRect">
            <a:avLst>
              <a:gd name="adj" fmla="val 3189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601;p56">
            <a:extLst>
              <a:ext uri="{FF2B5EF4-FFF2-40B4-BE49-F238E27FC236}">
                <a16:creationId xmlns:a16="http://schemas.microsoft.com/office/drawing/2014/main" id="{980CE4E2-2305-46CE-9CEB-B76B2D9284F8}"/>
              </a:ext>
            </a:extLst>
          </p:cNvPr>
          <p:cNvSpPr/>
          <p:nvPr/>
        </p:nvSpPr>
        <p:spPr>
          <a:xfrm>
            <a:off x="8944654" y="2771016"/>
            <a:ext cx="1675614" cy="602717"/>
          </a:xfrm>
          <a:prstGeom prst="roundRect">
            <a:avLst>
              <a:gd name="adj" fmla="val 31895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602;p56">
            <a:extLst>
              <a:ext uri="{FF2B5EF4-FFF2-40B4-BE49-F238E27FC236}">
                <a16:creationId xmlns:a16="http://schemas.microsoft.com/office/drawing/2014/main" id="{DA008C57-F8F7-4282-9387-93076358A909}"/>
              </a:ext>
            </a:extLst>
          </p:cNvPr>
          <p:cNvSpPr txBox="1">
            <a:spLocks noGrp="1"/>
          </p:cNvSpPr>
          <p:nvPr/>
        </p:nvSpPr>
        <p:spPr>
          <a:xfrm>
            <a:off x="1614624" y="2781394"/>
            <a:ext cx="1312765" cy="53604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Google Shape;1603;p56">
            <a:extLst>
              <a:ext uri="{FF2B5EF4-FFF2-40B4-BE49-F238E27FC236}">
                <a16:creationId xmlns:a16="http://schemas.microsoft.com/office/drawing/2014/main" id="{66311EFD-3770-476D-9DCA-38870CEF3A3C}"/>
              </a:ext>
            </a:extLst>
          </p:cNvPr>
          <p:cNvSpPr txBox="1">
            <a:spLocks noGrp="1"/>
          </p:cNvSpPr>
          <p:nvPr/>
        </p:nvSpPr>
        <p:spPr>
          <a:xfrm>
            <a:off x="5549017" y="2769575"/>
            <a:ext cx="1312765" cy="536045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Google Shape;1604;p56">
            <a:extLst>
              <a:ext uri="{FF2B5EF4-FFF2-40B4-BE49-F238E27FC236}">
                <a16:creationId xmlns:a16="http://schemas.microsoft.com/office/drawing/2014/main" id="{F4B2048C-8CED-4FFC-8EAA-3906898BB2D3}"/>
              </a:ext>
            </a:extLst>
          </p:cNvPr>
          <p:cNvSpPr txBox="1">
            <a:spLocks noGrp="1"/>
          </p:cNvSpPr>
          <p:nvPr/>
        </p:nvSpPr>
        <p:spPr>
          <a:xfrm>
            <a:off x="9132817" y="2847944"/>
            <a:ext cx="1312765" cy="536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obster Two"/>
              <a:buNone/>
              <a:defRPr sz="20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">
            <a:extLst>
              <a:ext uri="{FF2B5EF4-FFF2-40B4-BE49-F238E27FC236}">
                <a16:creationId xmlns:a16="http://schemas.microsoft.com/office/drawing/2014/main" id="{567BB3A8-07E7-401D-9C34-150B89551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822" y="3559671"/>
            <a:ext cx="307565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iệt kê những</a:t>
            </a:r>
            <a:r>
              <a:rPr kumimoji="0" 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 cảnh tượng mà em bé đã thấy trong mỗi lần quẹt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diêm: </a:t>
            </a:r>
            <a:r>
              <a:rPr kumimoji="0" lang="pt-B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Thực </a:t>
            </a:r>
            <a:r>
              <a:rPr kumimoji="0" 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tế 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Mong ước của em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1">
            <a:extLst>
              <a:ext uri="{FF2B5EF4-FFF2-40B4-BE49-F238E27FC236}">
                <a16:creationId xmlns:a16="http://schemas.microsoft.com/office/drawing/2014/main" id="{1CC30AB2-D94B-4595-B9A8-62ADCCCE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943" y="3613649"/>
            <a:ext cx="31707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nhận xét, suy nghĩ</a:t>
            </a:r>
            <a:r>
              <a:rPr kumimoji="0" 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 những mộng tưởng của cô bé qua những lần quẹt diêm.</a:t>
            </a:r>
            <a:endParaRPr kumimoji="0" 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1">
            <a:extLst>
              <a:ext uri="{FF2B5EF4-FFF2-40B4-BE49-F238E27FC236}">
                <a16:creationId xmlns:a16="http://schemas.microsoft.com/office/drawing/2014/main" id="{5C69E90B-E7EE-479A-8C4E-1457F54D1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958" y="3701482"/>
            <a:ext cx="304041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Tất cả những mộng tưởng đó cho ta thấy điều gì về cô bé bán diêm?</a:t>
            </a:r>
            <a:endParaRPr kumimoji="0" 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045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841C54-8955-4D4D-BC61-792EBEA0B7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62176A-E382-4F7B-9F1D-4F53B0759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466214"/>
              </p:ext>
            </p:extLst>
          </p:nvPr>
        </p:nvGraphicFramePr>
        <p:xfrm>
          <a:off x="0" y="1"/>
          <a:ext cx="12192000" cy="61094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7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24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447">
                <a:tc>
                  <a:txBody>
                    <a:bodyPr/>
                    <a:lstStyle/>
                    <a:p>
                      <a:pPr algn="ctr"/>
                      <a:r>
                        <a:rPr lang="vi-VN" sz="32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Mộng tưởng</a:t>
                      </a:r>
                      <a:r>
                        <a:rPr lang="en-US" sz="3200" b="1" kern="1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</a:t>
                      </a:r>
                      <a:r>
                        <a:rPr lang="vi-VN" sz="32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uẹt diêm)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 tại</a:t>
                      </a:r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(Diêm tắt)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227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6950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83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9305"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2916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4429">
                <a:tc gridSpan="2">
                  <a:txBody>
                    <a:bodyPr/>
                    <a:lstStyle/>
                    <a:p>
                      <a:pPr algn="ctr"/>
                      <a:endParaRPr lang="pt-BR" sz="800" b="1" i="1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Wingdings" pitchFamily="2" charset="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6854715-4A18-4CA9-BEEB-FE150ABAF34E}"/>
              </a:ext>
            </a:extLst>
          </p:cNvPr>
          <p:cNvSpPr/>
          <p:nvPr/>
        </p:nvSpPr>
        <p:spPr>
          <a:xfrm>
            <a:off x="225058" y="1030714"/>
            <a:ext cx="2961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/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Lò sưởi ấm áp</a:t>
            </a:r>
            <a:endParaRPr lang="vi-VN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9BCC54-E02F-4A50-B7F5-FA945B51F6A4}"/>
              </a:ext>
            </a:extLst>
          </p:cNvPr>
          <p:cNvSpPr/>
          <p:nvPr/>
        </p:nvSpPr>
        <p:spPr>
          <a:xfrm>
            <a:off x="5988847" y="1102654"/>
            <a:ext cx="6006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vi-VN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pt-BR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Bần </a:t>
            </a:r>
            <a:r>
              <a:rPr lang="pt-BR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thần trở về nỗi lo </a:t>
            </a:r>
            <a:r>
              <a:rPr lang="vi-VN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pt-BR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bán </a:t>
            </a:r>
            <a:r>
              <a:rPr lang="vi-VN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được </a:t>
            </a:r>
            <a:r>
              <a:rPr lang="pt-BR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pt-BR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2AFAB-AE23-42CE-B37A-99A5460A2719}"/>
              </a:ext>
            </a:extLst>
          </p:cNvPr>
          <p:cNvSpPr/>
          <p:nvPr/>
        </p:nvSpPr>
        <p:spPr>
          <a:xfrm>
            <a:off x="221626" y="1808116"/>
            <a:ext cx="5681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 ăn thịnh soạn, ngỗng quay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A64FFA-E892-4C3F-A31F-7090E134ACC6}"/>
              </a:ext>
            </a:extLst>
          </p:cNvPr>
          <p:cNvSpPr/>
          <p:nvPr/>
        </p:nvSpPr>
        <p:spPr>
          <a:xfrm>
            <a:off x="221626" y="2442951"/>
            <a:ext cx="4722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Cây thông Nôen lộng lẫ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775709-229C-4A16-9806-0D5B74D9FC5B}"/>
              </a:ext>
            </a:extLst>
          </p:cNvPr>
          <p:cNvSpPr/>
          <p:nvPr/>
        </p:nvSpPr>
        <p:spPr>
          <a:xfrm>
            <a:off x="221626" y="3246600"/>
            <a:ext cx="5681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 nội hiện về, mỉm cười hiền hậu                   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F17C95-2650-440E-815C-4E77B8C57616}"/>
              </a:ext>
            </a:extLst>
          </p:cNvPr>
          <p:cNvSpPr/>
          <p:nvPr/>
        </p:nvSpPr>
        <p:spPr>
          <a:xfrm>
            <a:off x="221626" y="4529914"/>
            <a:ext cx="3857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pt-BR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 bà cháu bay lên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5FCBE9-766A-47C6-A4FA-5C3DE3263869}"/>
              </a:ext>
            </a:extLst>
          </p:cNvPr>
          <p:cNvSpPr/>
          <p:nvPr/>
        </p:nvSpPr>
        <p:spPr>
          <a:xfrm>
            <a:off x="5902989" y="1785286"/>
            <a:ext cx="4049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vi-VN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pt-BR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Cô đơn, lạnh </a:t>
            </a:r>
            <a:r>
              <a:rPr lang="vi-VN" sz="32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lẽo, đói</a:t>
            </a:r>
            <a:endParaRPr lang="en-US" sz="32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F368E6-90D3-4101-A0B8-EA067484C4F3}"/>
              </a:ext>
            </a:extLst>
          </p:cNvPr>
          <p:cNvSpPr/>
          <p:nvPr/>
        </p:nvSpPr>
        <p:spPr>
          <a:xfrm>
            <a:off x="5902989" y="2458251"/>
            <a:ext cx="5808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vi-VN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pt-BR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Tất cả bay lên trời, nghĩ đến bà.</a:t>
            </a:r>
            <a:endParaRPr lang="en-US" sz="32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BED79-CFE7-4FE9-A925-AD9A4E45F64B}"/>
              </a:ext>
            </a:extLst>
          </p:cNvPr>
          <p:cNvSpPr/>
          <p:nvPr/>
        </p:nvSpPr>
        <p:spPr>
          <a:xfrm>
            <a:off x="5988847" y="3352183"/>
            <a:ext cx="2579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vi-VN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Bà biến mất</a:t>
            </a:r>
            <a:endParaRPr lang="en-US" sz="32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1A93DD-14E7-4C22-9D39-836204E61385}"/>
              </a:ext>
            </a:extLst>
          </p:cNvPr>
          <p:cNvSpPr/>
          <p:nvPr/>
        </p:nvSpPr>
        <p:spPr>
          <a:xfrm>
            <a:off x="5988847" y="4529524"/>
            <a:ext cx="2441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vi-VN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pt-BR" sz="32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Em bé chết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2C61EE-D311-4631-A7A3-F39AABCE6AFF}"/>
              </a:ext>
            </a:extLst>
          </p:cNvPr>
          <p:cNvSpPr/>
          <p:nvPr/>
        </p:nvSpPr>
        <p:spPr>
          <a:xfrm>
            <a:off x="-107153" y="5298521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 khao khát cuộc sống ấm no, hạnh phúc, đầy tình thương yêu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1303" y="5279967"/>
            <a:ext cx="11177515" cy="105110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08975" y="5543908"/>
            <a:ext cx="10222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i="1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Tất cả những mộng tưởng đó cho ta thấy điều gì về cô bé bán diêm?</a:t>
            </a:r>
            <a:endParaRPr lang="pt-BR" sz="3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838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  <p:bldP spid="15" grpId="0" animBg="1"/>
      <p:bldP spid="15" grpId="1" animBg="1"/>
      <p:bldP spid="16" grpId="0"/>
      <p:bldP spid="1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BF4-DDF0-4368-A511-874E3F5953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pt-BR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Vì trời rét</a:t>
            </a:r>
            <a:endParaRPr lang="en-SG" sz="2800" dirty="0">
              <a:solidFill>
                <a:prstClr val="white"/>
              </a:solidFill>
            </a:endParaRPr>
          </a:p>
        </p:txBody>
      </p:sp>
      <p:pic>
        <p:nvPicPr>
          <p:cNvPr id="35" name="Picture 20" descr="Quet diem lan 1">
            <a:extLst>
              <a:ext uri="{FF2B5EF4-FFF2-40B4-BE49-F238E27FC236}">
                <a16:creationId xmlns:a16="http://schemas.microsoft.com/office/drawing/2014/main" id="{A629C2AE-8288-4653-A989-0676952F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55" y="726045"/>
            <a:ext cx="2897852" cy="25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 descr="Quet diem lan 2">
            <a:extLst>
              <a:ext uri="{FF2B5EF4-FFF2-40B4-BE49-F238E27FC236}">
                <a16:creationId xmlns:a16="http://schemas.microsoft.com/office/drawing/2014/main" id="{34A00E4C-32F1-439D-BD81-34EEA5A9F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52432"/>
          <a:stretch/>
        </p:blipFill>
        <p:spPr bwMode="auto">
          <a:xfrm>
            <a:off x="8120323" y="730320"/>
            <a:ext cx="3582621" cy="2501519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Quet diem lan 3">
            <a:extLst>
              <a:ext uri="{FF2B5EF4-FFF2-40B4-BE49-F238E27FC236}">
                <a16:creationId xmlns:a16="http://schemas.microsoft.com/office/drawing/2014/main" id="{0751B5BB-FF6F-45E0-867C-374414EF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3" y="3929628"/>
            <a:ext cx="3455376" cy="236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Quet diem lan 4">
            <a:extLst>
              <a:ext uri="{FF2B5EF4-FFF2-40B4-BE49-F238E27FC236}">
                <a16:creationId xmlns:a16="http://schemas.microsoft.com/office/drawing/2014/main" id="{FDEE21DC-E4BA-4111-859C-95086B07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32" y="3929629"/>
            <a:ext cx="3394359" cy="178878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Quet diem lan 5">
            <a:extLst>
              <a:ext uri="{FF2B5EF4-FFF2-40B4-BE49-F238E27FC236}">
                <a16:creationId xmlns:a16="http://schemas.microsoft.com/office/drawing/2014/main" id="{9D0DAB57-93B7-45EB-8A37-F95095D52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172" y="3886476"/>
            <a:ext cx="3665747" cy="194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87785" y="3209784"/>
            <a:ext cx="344769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2: Vì bụng đói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813" y="6364868"/>
            <a:ext cx="36303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3: Đó là đêm giao thừa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7414" y="5833269"/>
            <a:ext cx="40533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4: Bà hiện về đem đến cho em tình yêu thương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037376" y="5831046"/>
            <a:ext cx="362054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pt-BR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5: Em muốn níu bà lại, muốn đi với bà...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9182" y="245661"/>
            <a:ext cx="4725358" cy="32891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97280" y="890461"/>
            <a:ext cx="3949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mộng tưởng của em bé diễn ra lần lượt theo thứ </a:t>
            </a:r>
            <a:r>
              <a:rPr lang="pt-BR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vậy có phù hợp không? Vì sao?</a:t>
            </a:r>
            <a:endParaRPr 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08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105400" y="2362200"/>
            <a:ext cx="4114800" cy="1524000"/>
            <a:chOff x="2486" y="1549"/>
            <a:chExt cx="2284" cy="879"/>
          </a:xfrm>
        </p:grpSpPr>
        <p:sp>
          <p:nvSpPr>
            <p:cNvPr id="347140" name="Freeform 5"/>
            <p:cNvSpPr>
              <a:spLocks/>
            </p:cNvSpPr>
            <p:nvPr/>
          </p:nvSpPr>
          <p:spPr bwMode="gray">
            <a:xfrm rot="706266">
              <a:off x="4341" y="1725"/>
              <a:ext cx="384" cy="703"/>
            </a:xfrm>
            <a:custGeom>
              <a:avLst/>
              <a:gdLst>
                <a:gd name="T0" fmla="*/ 2795 w 308"/>
                <a:gd name="T1" fmla="*/ 11892 h 444"/>
                <a:gd name="T2" fmla="*/ 0 w 308"/>
                <a:gd name="T3" fmla="*/ 43960 h 444"/>
                <a:gd name="T4" fmla="*/ 0 w 308"/>
                <a:gd name="T5" fmla="*/ 28313 h 444"/>
                <a:gd name="T6" fmla="*/ 2795 w 308"/>
                <a:gd name="T7" fmla="*/ 0 h 444"/>
                <a:gd name="T8" fmla="*/ 2795 w 308"/>
                <a:gd name="T9" fmla="*/ 11892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444">
                  <a:moveTo>
                    <a:pt x="308" y="120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solidFill>
              <a:srgbClr val="99FFC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41" name="Freeform 6"/>
            <p:cNvSpPr>
              <a:spLocks/>
            </p:cNvSpPr>
            <p:nvPr/>
          </p:nvSpPr>
          <p:spPr bwMode="gray">
            <a:xfrm rot="706266">
              <a:off x="2539" y="1549"/>
              <a:ext cx="2231" cy="449"/>
            </a:xfrm>
            <a:custGeom>
              <a:avLst/>
              <a:gdLst>
                <a:gd name="T0" fmla="*/ 13673 w 1786"/>
                <a:gd name="T1" fmla="*/ 27712 h 284"/>
                <a:gd name="T2" fmla="*/ 0 w 1786"/>
                <a:gd name="T3" fmla="*/ 27712 h 284"/>
                <a:gd name="T4" fmla="*/ 4126 w 1786"/>
                <a:gd name="T5" fmla="*/ 0 h 284"/>
                <a:gd name="T6" fmla="*/ 16516 w 1786"/>
                <a:gd name="T7" fmla="*/ 0 h 284"/>
                <a:gd name="T8" fmla="*/ 13673 w 1786"/>
                <a:gd name="T9" fmla="*/ 27712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42" name="Rectangle 7"/>
            <p:cNvSpPr>
              <a:spLocks noChangeArrowheads="1"/>
            </p:cNvSpPr>
            <p:nvPr/>
          </p:nvSpPr>
          <p:spPr bwMode="gray">
            <a:xfrm rot="706266">
              <a:off x="2486" y="1946"/>
              <a:ext cx="1846" cy="253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hangingPunct="0"/>
              <a:r>
                <a:rPr lang="en-US" sz="2400">
                  <a:solidFill>
                    <a:srgbClr val="7030A0"/>
                  </a:solidFill>
                  <a:latin typeface=".VnCentury Schoolbook" pitchFamily="34" charset="0"/>
                </a:rPr>
                <a:t>Bà</a:t>
              </a:r>
              <a:r>
                <a:rPr lang="vi-VN" sz="2400">
                  <a:solidFill>
                    <a:srgbClr val="7030A0"/>
                  </a:solidFill>
                </a:rPr>
                <a:t> mỉm cười với em</a:t>
              </a:r>
              <a:r>
                <a:rPr lang="en-US" sz="2400">
                  <a:solidFill>
                    <a:srgbClr val="7030A0"/>
                  </a:solidFill>
                  <a:latin typeface=".VnCentury Schoolbook" pitchFamily="34" charset="0"/>
                </a:rPr>
                <a:t> 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886200" y="3352800"/>
            <a:ext cx="4495800" cy="1447800"/>
            <a:chOff x="1819" y="2112"/>
            <a:chExt cx="2451" cy="898"/>
          </a:xfrm>
        </p:grpSpPr>
        <p:sp>
          <p:nvSpPr>
            <p:cNvPr id="347144" name="Freeform 9"/>
            <p:cNvSpPr>
              <a:spLocks/>
            </p:cNvSpPr>
            <p:nvPr/>
          </p:nvSpPr>
          <p:spPr bwMode="gray">
            <a:xfrm rot="706266">
              <a:off x="3841" y="2310"/>
              <a:ext cx="385" cy="700"/>
            </a:xfrm>
            <a:custGeom>
              <a:avLst/>
              <a:gdLst>
                <a:gd name="T0" fmla="*/ 2868 w 308"/>
                <a:gd name="T1" fmla="*/ 11916 h 442"/>
                <a:gd name="T2" fmla="*/ 0 w 308"/>
                <a:gd name="T3" fmla="*/ 43877 h 442"/>
                <a:gd name="T4" fmla="*/ 0 w 308"/>
                <a:gd name="T5" fmla="*/ 28385 h 442"/>
                <a:gd name="T6" fmla="*/ 2868 w 308"/>
                <a:gd name="T7" fmla="*/ 0 h 442"/>
                <a:gd name="T8" fmla="*/ 2868 w 308"/>
                <a:gd name="T9" fmla="*/ 11916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solidFill>
              <a:srgbClr val="99FF6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45" name="Freeform 10"/>
            <p:cNvSpPr>
              <a:spLocks/>
            </p:cNvSpPr>
            <p:nvPr/>
          </p:nvSpPr>
          <p:spPr bwMode="gray">
            <a:xfrm rot="706266">
              <a:off x="1872" y="2112"/>
              <a:ext cx="2398" cy="449"/>
            </a:xfrm>
            <a:custGeom>
              <a:avLst/>
              <a:gdLst>
                <a:gd name="T0" fmla="*/ 14885 w 1920"/>
                <a:gd name="T1" fmla="*/ 27712 h 284"/>
                <a:gd name="T2" fmla="*/ 0 w 1920"/>
                <a:gd name="T3" fmla="*/ 27712 h 284"/>
                <a:gd name="T4" fmla="*/ 4117 w 1920"/>
                <a:gd name="T5" fmla="*/ 0 h 284"/>
                <a:gd name="T6" fmla="*/ 17733 w 1920"/>
                <a:gd name="T7" fmla="*/ 0 h 284"/>
                <a:gd name="T8" fmla="*/ 14885 w 1920"/>
                <a:gd name="T9" fmla="*/ 27712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solidFill>
              <a:schemeClr val="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46" name="Rectangle 11"/>
            <p:cNvSpPr>
              <a:spLocks noChangeArrowheads="1"/>
            </p:cNvSpPr>
            <p:nvPr/>
          </p:nvSpPr>
          <p:spPr bwMode="gray">
            <a:xfrm rot="706266">
              <a:off x="1819" y="2509"/>
              <a:ext cx="2013" cy="247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hangingPunct="0"/>
              <a:r>
                <a:rPr lang="en-US" sz="2400">
                  <a:solidFill>
                    <a:srgbClr val="FF9900"/>
                  </a:solidFill>
                  <a:latin typeface=".VnCentury Schoolbook" pitchFamily="34" charset="0"/>
                </a:rPr>
                <a:t>C</a:t>
              </a:r>
              <a:r>
                <a:rPr lang="en-US" sz="2400">
                  <a:solidFill>
                    <a:srgbClr val="FF9900"/>
                  </a:solidFill>
                  <a:latin typeface="Arial" charset="0"/>
                </a:rPr>
                <a:t>ây thông Noel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67000" y="4267200"/>
            <a:ext cx="4845050" cy="1524000"/>
            <a:chOff x="1152" y="2677"/>
            <a:chExt cx="2620" cy="919"/>
          </a:xfrm>
        </p:grpSpPr>
        <p:sp>
          <p:nvSpPr>
            <p:cNvPr id="347148" name="Freeform 13"/>
            <p:cNvSpPr>
              <a:spLocks/>
            </p:cNvSpPr>
            <p:nvPr/>
          </p:nvSpPr>
          <p:spPr bwMode="gray">
            <a:xfrm rot="706266">
              <a:off x="3341" y="2893"/>
              <a:ext cx="383" cy="703"/>
            </a:xfrm>
            <a:custGeom>
              <a:avLst/>
              <a:gdLst>
                <a:gd name="T0" fmla="*/ 2889 w 306"/>
                <a:gd name="T1" fmla="*/ 12098 h 444"/>
                <a:gd name="T2" fmla="*/ 0 w 306"/>
                <a:gd name="T3" fmla="*/ 43960 h 444"/>
                <a:gd name="T4" fmla="*/ 0 w 306"/>
                <a:gd name="T5" fmla="*/ 28313 h 444"/>
                <a:gd name="T6" fmla="*/ 2889 w 306"/>
                <a:gd name="T7" fmla="*/ 0 h 444"/>
                <a:gd name="T8" fmla="*/ 2889 w 306"/>
                <a:gd name="T9" fmla="*/ 12098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solidFill>
              <a:srgbClr val="FF00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49" name="Freeform 14"/>
            <p:cNvSpPr>
              <a:spLocks/>
            </p:cNvSpPr>
            <p:nvPr/>
          </p:nvSpPr>
          <p:spPr bwMode="gray">
            <a:xfrm rot="706266">
              <a:off x="1213" y="2677"/>
              <a:ext cx="2559" cy="454"/>
            </a:xfrm>
            <a:custGeom>
              <a:avLst/>
              <a:gdLst>
                <a:gd name="T0" fmla="*/ 16164 w 2048"/>
                <a:gd name="T1" fmla="*/ 29089 h 286"/>
                <a:gd name="T2" fmla="*/ 0 w 2048"/>
                <a:gd name="T3" fmla="*/ 29089 h 286"/>
                <a:gd name="T4" fmla="*/ 4136 w 2048"/>
                <a:gd name="T5" fmla="*/ 0 h 286"/>
                <a:gd name="T6" fmla="*/ 19003 w 2048"/>
                <a:gd name="T7" fmla="*/ 0 h 286"/>
                <a:gd name="T8" fmla="*/ 16164 w 2048"/>
                <a:gd name="T9" fmla="*/ 29089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solidFill>
              <a:schemeClr val="folHlink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50" name="Rectangle 15"/>
            <p:cNvSpPr>
              <a:spLocks noChangeArrowheads="1"/>
            </p:cNvSpPr>
            <p:nvPr/>
          </p:nvSpPr>
          <p:spPr bwMode="gray">
            <a:xfrm rot="706266">
              <a:off x="1152" y="3072"/>
              <a:ext cx="2178" cy="248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hangingPunct="0"/>
              <a:r>
                <a:rPr lang="en-US" sz="2400">
                  <a:solidFill>
                    <a:srgbClr val="808080"/>
                  </a:solidFill>
                  <a:latin typeface="Arial" charset="0"/>
                </a:rPr>
                <a:t>Bàn ăn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524000" y="5257800"/>
            <a:ext cx="5029200" cy="1600200"/>
            <a:chOff x="493" y="3247"/>
            <a:chExt cx="2781" cy="929"/>
          </a:xfrm>
        </p:grpSpPr>
        <p:sp>
          <p:nvSpPr>
            <p:cNvPr id="347152" name="Freeform 17"/>
            <p:cNvSpPr>
              <a:spLocks/>
            </p:cNvSpPr>
            <p:nvPr/>
          </p:nvSpPr>
          <p:spPr bwMode="gray">
            <a:xfrm rot="706266">
              <a:off x="2843" y="3473"/>
              <a:ext cx="385" cy="703"/>
            </a:xfrm>
            <a:custGeom>
              <a:avLst/>
              <a:gdLst>
                <a:gd name="T0" fmla="*/ 2868 w 308"/>
                <a:gd name="T1" fmla="*/ 12098 h 444"/>
                <a:gd name="T2" fmla="*/ 0 w 308"/>
                <a:gd name="T3" fmla="*/ 43960 h 444"/>
                <a:gd name="T4" fmla="*/ 0 w 308"/>
                <a:gd name="T5" fmla="*/ 28313 h 444"/>
                <a:gd name="T6" fmla="*/ 2868 w 308"/>
                <a:gd name="T7" fmla="*/ 0 h 444"/>
                <a:gd name="T8" fmla="*/ 2868 w 308"/>
                <a:gd name="T9" fmla="*/ 12098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53" name="Freeform 18"/>
            <p:cNvSpPr>
              <a:spLocks/>
            </p:cNvSpPr>
            <p:nvPr/>
          </p:nvSpPr>
          <p:spPr bwMode="gray">
            <a:xfrm rot="706266">
              <a:off x="550" y="3247"/>
              <a:ext cx="2724" cy="449"/>
            </a:xfrm>
            <a:custGeom>
              <a:avLst/>
              <a:gdLst>
                <a:gd name="T0" fmla="*/ 17370 w 2180"/>
                <a:gd name="T1" fmla="*/ 27712 h 284"/>
                <a:gd name="T2" fmla="*/ 0 w 2180"/>
                <a:gd name="T3" fmla="*/ 27712 h 284"/>
                <a:gd name="T4" fmla="*/ 4136 w 2180"/>
                <a:gd name="T5" fmla="*/ 0 h 284"/>
                <a:gd name="T6" fmla="*/ 20226 w 2180"/>
                <a:gd name="T7" fmla="*/ 0 h 284"/>
                <a:gd name="T8" fmla="*/ 17370 w 2180"/>
                <a:gd name="T9" fmla="*/ 27712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FCC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154" name="Rectangle 19"/>
            <p:cNvSpPr>
              <a:spLocks noChangeArrowheads="1"/>
            </p:cNvSpPr>
            <p:nvPr/>
          </p:nvSpPr>
          <p:spPr bwMode="gray">
            <a:xfrm rot="706266">
              <a:off x="493" y="3645"/>
              <a:ext cx="2345" cy="247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 eaLnBrk="0" hangingPunct="0"/>
              <a:r>
                <a:rPr lang="en-US" sz="2400">
                  <a:solidFill>
                    <a:srgbClr val="FF0000"/>
                  </a:solidFill>
                  <a:latin typeface="Arial" charset="0"/>
                </a:rPr>
                <a:t>Lò sưởi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185289" y="1143001"/>
            <a:ext cx="4014400" cy="1751013"/>
            <a:chOff x="3134" y="835"/>
            <a:chExt cx="2147" cy="1007"/>
          </a:xfrm>
        </p:grpSpPr>
        <p:sp>
          <p:nvSpPr>
            <p:cNvPr id="347156" name="Freeform 21"/>
            <p:cNvSpPr>
              <a:spLocks/>
            </p:cNvSpPr>
            <p:nvPr/>
          </p:nvSpPr>
          <p:spPr bwMode="gray">
            <a:xfrm rot="706266">
              <a:off x="3209" y="835"/>
              <a:ext cx="2072" cy="536"/>
            </a:xfrm>
            <a:custGeom>
              <a:avLst/>
              <a:gdLst>
                <a:gd name="T0" fmla="*/ 6532 w 1786"/>
                <a:gd name="T1" fmla="*/ 162921 h 284"/>
                <a:gd name="T2" fmla="*/ 0 w 1786"/>
                <a:gd name="T3" fmla="*/ 162921 h 284"/>
                <a:gd name="T4" fmla="*/ 1968 w 1786"/>
                <a:gd name="T5" fmla="*/ 0 h 284"/>
                <a:gd name="T6" fmla="*/ 7889 w 1786"/>
                <a:gd name="T7" fmla="*/ 0 h 284"/>
                <a:gd name="T8" fmla="*/ 6532 w 1786"/>
                <a:gd name="T9" fmla="*/ 162921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86" h="284">
                  <a:moveTo>
                    <a:pt x="1478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786" y="0"/>
                  </a:lnTo>
                  <a:lnTo>
                    <a:pt x="1478" y="284"/>
                  </a:lnTo>
                  <a:close/>
                </a:path>
              </a:pathLst>
            </a:custGeom>
            <a:solidFill>
              <a:srgbClr val="00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3134" y="1006"/>
              <a:ext cx="2093" cy="836"/>
              <a:chOff x="3134" y="1006"/>
              <a:chExt cx="2093" cy="836"/>
            </a:xfrm>
          </p:grpSpPr>
          <p:sp>
            <p:nvSpPr>
              <p:cNvPr id="347158" name="Freeform 23"/>
              <p:cNvSpPr>
                <a:spLocks/>
              </p:cNvSpPr>
              <p:nvPr/>
            </p:nvSpPr>
            <p:spPr bwMode="gray">
              <a:xfrm rot="706266">
                <a:off x="4852" y="1006"/>
                <a:ext cx="375" cy="836"/>
              </a:xfrm>
              <a:custGeom>
                <a:avLst/>
                <a:gdLst>
                  <a:gd name="T0" fmla="*/ 2204 w 308"/>
                  <a:gd name="T1" fmla="*/ 67281 h 444"/>
                  <a:gd name="T2" fmla="*/ 0 w 308"/>
                  <a:gd name="T3" fmla="*/ 248674 h 444"/>
                  <a:gd name="T4" fmla="*/ 0 w 308"/>
                  <a:gd name="T5" fmla="*/ 160341 h 444"/>
                  <a:gd name="T6" fmla="*/ 2204 w 308"/>
                  <a:gd name="T7" fmla="*/ 0 h 444"/>
                  <a:gd name="T8" fmla="*/ 2204 w 308"/>
                  <a:gd name="T9" fmla="*/ 67281 h 4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8" h="444">
                    <a:moveTo>
                      <a:pt x="308" y="120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0"/>
                    </a:lnTo>
                    <a:close/>
                  </a:path>
                </a:pathLst>
              </a:custGeom>
              <a:solidFill>
                <a:srgbClr val="FFFFCC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159" name="Rectangle 24"/>
              <p:cNvSpPr>
                <a:spLocks noChangeArrowheads="1"/>
              </p:cNvSpPr>
              <p:nvPr/>
            </p:nvSpPr>
            <p:spPr bwMode="gray">
              <a:xfrm rot="706266">
                <a:off x="3134" y="1333"/>
                <a:ext cx="1704" cy="30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defTabSz="914400" eaLnBrk="0" hangingPunct="0"/>
                <a:r>
                  <a:rPr lang="en-US" sz="2400" dirty="0" err="1">
                    <a:solidFill>
                      <a:schemeClr val="bg1"/>
                    </a:solidFill>
                    <a:latin typeface="Arial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charset="0"/>
                  </a:rPr>
                  <a:t>bà</a:t>
                </a:r>
                <a:r>
                  <a:rPr lang="en-US" sz="2400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charset="0"/>
                  </a:rPr>
                  <a:t>cháu</a:t>
                </a:r>
                <a:r>
                  <a:rPr lang="en-US" sz="2400" dirty="0">
                    <a:solidFill>
                      <a:schemeClr val="bg1"/>
                    </a:solidFill>
                    <a:latin typeface="Arial" charset="0"/>
                  </a:rPr>
                  <a:t> bay </a:t>
                </a:r>
                <a:r>
                  <a:rPr lang="vi-VN" sz="2400" dirty="0">
                    <a:solidFill>
                      <a:schemeClr val="bg1"/>
                    </a:solidFill>
                  </a:rPr>
                  <a:t>lên cao</a:t>
                </a:r>
              </a:p>
              <a:p>
                <a:pPr algn="ctr" defTabSz="914400" eaLnBrk="0" hangingPunct="0"/>
                <a:endParaRPr lang="en-US" sz="2400" dirty="0">
                  <a:solidFill>
                    <a:srgbClr val="FF33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47160" name="Rectangle 25"/>
          <p:cNvSpPr>
            <a:spLocks noChangeArrowheads="1"/>
          </p:cNvSpPr>
          <p:nvPr/>
        </p:nvSpPr>
        <p:spPr bwMode="auto">
          <a:xfrm>
            <a:off x="5029200" y="609600"/>
            <a:ext cx="563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</a:pPr>
            <a:endParaRPr lang="en-US" sz="3200" i="1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347164" name="Rectangle 28"/>
          <p:cNvSpPr>
            <a:spLocks noChangeArrowheads="1"/>
          </p:cNvSpPr>
          <p:nvPr/>
        </p:nvSpPr>
        <p:spPr bwMode="auto">
          <a:xfrm>
            <a:off x="253073" y="668281"/>
            <a:ext cx="5246975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defTabSz="914400">
              <a:spcBef>
                <a:spcPct val="20000"/>
              </a:spcBef>
              <a:buFont typeface="Symbol" panose="05050102010706020507" pitchFamily="18" charset="2"/>
              <a:buChar char="Þ"/>
            </a:pPr>
            <a:r>
              <a:rPr lang="en-US" sz="2800" dirty="0" err="1" smtClean="0">
                <a:solidFill>
                  <a:srgbClr val="C00000"/>
                </a:solidFill>
                <a:latin typeface="Arial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mộng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diễn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endParaRPr lang="vi-VN" sz="2800" dirty="0" smtClean="0">
              <a:solidFill>
                <a:srgbClr val="C00000"/>
              </a:solidFill>
              <a:latin typeface="Arial" charset="0"/>
            </a:endParaRPr>
          </a:p>
          <a:p>
            <a:pPr defTabSz="914400">
              <a:spcBef>
                <a:spcPct val="20000"/>
              </a:spcBef>
            </a:pPr>
            <a:r>
              <a:rPr lang="en-US" sz="2800" dirty="0" err="1" smtClean="0">
                <a:solidFill>
                  <a:srgbClr val="C00000"/>
                </a:solidFill>
                <a:latin typeface="Arial" charset="0"/>
              </a:rPr>
              <a:t>theo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endParaRPr lang="vi-VN" sz="2800" dirty="0" smtClean="0">
              <a:solidFill>
                <a:srgbClr val="C00000"/>
              </a:solidFill>
              <a:latin typeface="Arial" charset="0"/>
            </a:endParaRPr>
          </a:p>
          <a:p>
            <a:pPr defTabSz="914400">
              <a:spcBef>
                <a:spcPct val="20000"/>
              </a:spcBef>
            </a:pPr>
            <a:r>
              <a:rPr lang="en-US" sz="2800" dirty="0" err="1" smtClean="0">
                <a:solidFill>
                  <a:srgbClr val="C00000"/>
                </a:solidFill>
                <a:latin typeface="Arial" charset="0"/>
              </a:rPr>
              <a:t>với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bé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lúc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. </a:t>
            </a:r>
          </a:p>
        </p:txBody>
      </p:sp>
      <p:sp>
        <p:nvSpPr>
          <p:cNvPr id="25" name="Oval 6" descr="Picture11">
            <a:extLst>
              <a:ext uri="{FF2B5EF4-FFF2-40B4-BE49-F238E27FC236}">
                <a16:creationId xmlns:a16="http://schemas.microsoft.com/office/drawing/2014/main" id="{8E687323-C954-4EA8-8ACA-FDA4CEF24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6870" y="3700760"/>
            <a:ext cx="3810000" cy="28956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ysClr val="windowText" lastClr="00000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3262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841C54-8955-4D4D-BC61-792EBEA0B7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E75C62-719F-41BE-89D0-2D871B4385F9}"/>
              </a:ext>
            </a:extLst>
          </p:cNvPr>
          <p:cNvSpPr/>
          <p:nvPr/>
        </p:nvSpPr>
        <p:spPr>
          <a:xfrm>
            <a:off x="610066" y="2801281"/>
            <a:ext cx="4731600" cy="584775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vi-VN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mơ của em </a:t>
            </a:r>
            <a:r>
              <a:rPr lang="vi-VN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bé:</a:t>
            </a:r>
            <a:endParaRPr lang="vi-VN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F848EB8D-A3C4-4CF4-9B3F-B77763651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8" y="1579416"/>
            <a:ext cx="4038600" cy="52322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một mái ấm gia đình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3E405BC8-5701-458C-AB14-FE544363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8" y="2493816"/>
            <a:ext cx="4038600" cy="52322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sự ấm no, hạnh phúc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8BEED9DB-2407-4249-9DC1-35B23AD0B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8" y="3479654"/>
            <a:ext cx="4038600" cy="523220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8">
            <a:extLst>
              <a:ext uri="{FF2B5EF4-FFF2-40B4-BE49-F238E27FC236}">
                <a16:creationId xmlns:a16="http://schemas.microsoft.com/office/drawing/2014/main" id="{1A6F0F75-8D74-435B-9065-FD3DAD357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908" y="4424215"/>
            <a:ext cx="4038600" cy="954107"/>
          </a:xfrm>
          <a:prstGeom prst="rect">
            <a:avLst/>
          </a:prstGeom>
          <a:noFill/>
          <a:ln w="1905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ight Arrow 8">
            <a:extLst>
              <a:ext uri="{FF2B5EF4-FFF2-40B4-BE49-F238E27FC236}">
                <a16:creationId xmlns:a16="http://schemas.microsoft.com/office/drawing/2014/main" id="{3BADD1DF-D842-4BC8-8E29-D1EBE96A5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564" y="3137517"/>
            <a:ext cx="1273176" cy="520082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FFFF00"/>
          </a:solidFill>
          <a:ln w="9525" algn="ctr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36" name="Picture 35" descr="Quet diem lan 4">
            <a:extLst>
              <a:ext uri="{FF2B5EF4-FFF2-40B4-BE49-F238E27FC236}">
                <a16:creationId xmlns:a16="http://schemas.microsoft.com/office/drawing/2014/main" id="{415ED89C-A804-4169-B752-12FA85D32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06696" y="4351558"/>
            <a:ext cx="3840827" cy="247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Quet diem lan 5">
            <a:extLst>
              <a:ext uri="{FF2B5EF4-FFF2-40B4-BE49-F238E27FC236}">
                <a16:creationId xmlns:a16="http://schemas.microsoft.com/office/drawing/2014/main" id="{C6C337BF-41A5-4C8A-8BFA-4D6156D2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6" y="401741"/>
            <a:ext cx="4036422" cy="215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Left Brace 38">
            <a:extLst>
              <a:ext uri="{FF2B5EF4-FFF2-40B4-BE49-F238E27FC236}">
                <a16:creationId xmlns:a16="http://schemas.microsoft.com/office/drawing/2014/main" id="{EDE1CFA1-F035-4709-8757-0EDC62BB8086}"/>
              </a:ext>
            </a:extLst>
          </p:cNvPr>
          <p:cNvSpPr/>
          <p:nvPr/>
        </p:nvSpPr>
        <p:spPr>
          <a:xfrm>
            <a:off x="6648740" y="1841353"/>
            <a:ext cx="406270" cy="3053920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Oval 2"/>
          <p:cNvSpPr/>
          <p:nvPr/>
        </p:nvSpPr>
        <p:spPr>
          <a:xfrm>
            <a:off x="4646488" y="5422625"/>
            <a:ext cx="7117882" cy="130145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54219" y="5833063"/>
            <a:ext cx="6355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lang="vi-VN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mộng tưởng thể hiện ước mơ gì của cô bé?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952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3" grpId="0" animBg="1"/>
      <p:bldP spid="3" grpId="1" animBg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THANH TAI\My Documents\Downloads\Ban do DM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506" y="0"/>
            <a:ext cx="10440988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1582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396"/>
            <a:ext cx="12192000" cy="71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1111" y="850421"/>
            <a:ext cx="978544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SG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SG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44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SG" altLang="ko-KR" sz="44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ko-KR" altLang="en-US" sz="44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0268" y="1665847"/>
            <a:ext cx="8802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=&gt;</a:t>
            </a:r>
            <a:r>
              <a:rPr lang="pt-BR" sz="2800" b="1" i="1" dirty="0" smtClean="0">
                <a:latin typeface="Times New Roman" pitchFamily="18" charset="0"/>
                <a:cs typeface="Times New Roman" pitchFamily="18" charset="0"/>
              </a:rPr>
              <a:t>Luôn </a:t>
            </a:r>
            <a:r>
              <a:rPr lang="pt-BR" sz="2800" b="1" i="1" dirty="0">
                <a:latin typeface="Times New Roman" pitchFamily="18" charset="0"/>
                <a:cs typeface="Times New Roman" pitchFamily="18" charset="0"/>
              </a:rPr>
              <a:t>khao khát cuộc sống ấm no, hạnh phúc, đầy tình thương </a:t>
            </a:r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yêu.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543" y="2576283"/>
            <a:ext cx="8518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</a:pPr>
            <a:r>
              <a:rPr lang="vi-VN" sz="2800" dirty="0" smtClean="0">
                <a:solidFill>
                  <a:srgbClr val="C00000"/>
                </a:solidFill>
                <a:latin typeface="Arial" charset="0"/>
              </a:rPr>
              <a:t>-&gt; </a:t>
            </a:r>
            <a:r>
              <a:rPr lang="en-US" sz="2800" dirty="0" err="1" smtClean="0">
                <a:solidFill>
                  <a:srgbClr val="C00000"/>
                </a:solidFill>
                <a:latin typeface="Arial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mộng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diễn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charset="0"/>
              </a:rPr>
              <a:t>theo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tự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lí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charset="0"/>
              </a:rPr>
              <a:t>với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hoàn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em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bé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lúc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charset="0"/>
              </a:rPr>
              <a:t>đó</a:t>
            </a:r>
            <a:r>
              <a:rPr lang="en-US" sz="2800" dirty="0">
                <a:solidFill>
                  <a:srgbClr val="C00000"/>
                </a:solidFill>
                <a:latin typeface="Arial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28543" y="3530390"/>
            <a:ext cx="4125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Ước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mơ của em bé: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594" y="4086820"/>
            <a:ext cx="8518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một mái ấm gia 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đình,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ấm no, hạnh 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phúc;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đẹp;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thương.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78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Ã i vÄn máº«u lá»p 8: Ká» láº¡i truyá»n CÃ´ bÃ© bÃ¡n diÃªm vá»i lá»i ká» cá»§a cÃ´ bÃ©">
            <a:extLst>
              <a:ext uri="{FF2B5EF4-FFF2-40B4-BE49-F238E27FC236}">
                <a16:creationId xmlns:a16="http://schemas.microsoft.com/office/drawing/2014/main" id="{A1A2100B-BEA7-4889-8370-0C6869B54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5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D0606C25-A3B3-4FBF-B283-BC33A18CAF42}"/>
              </a:ext>
            </a:extLst>
          </p:cNvPr>
          <p:cNvSpPr txBox="1"/>
          <p:nvPr/>
        </p:nvSpPr>
        <p:spPr bwMode="auto">
          <a:xfrm>
            <a:off x="0" y="6158898"/>
            <a:ext cx="12192000" cy="6991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/>
            </a:pPr>
            <a:r>
              <a:rPr lang="en-US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altLang="ko-KR" sz="36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ko-KR" sz="36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ko-KR" altLang="en-US" sz="36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63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BD4A6-9718-4BCC-AB1E-E058C2B1A7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Cloud Callout 20">
            <a:extLst>
              <a:ext uri="{FF2B5EF4-FFF2-40B4-BE49-F238E27FC236}">
                <a16:creationId xmlns:a16="http://schemas.microsoft.com/office/drawing/2014/main" id="{17CE40E7-E7BB-47E2-8235-4FEDBC2B1EC3}"/>
              </a:ext>
            </a:extLst>
          </p:cNvPr>
          <p:cNvSpPr/>
          <p:nvPr/>
        </p:nvSpPr>
        <p:spPr>
          <a:xfrm flipH="1">
            <a:off x="5915249" y="1942706"/>
            <a:ext cx="5819012" cy="280006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Đó cũng là kết thúc cho 1 số phận ra  sao?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6">
            <a:extLst>
              <a:ext uri="{FF2B5EF4-FFF2-40B4-BE49-F238E27FC236}">
                <a16:creationId xmlns:a16="http://schemas.microsoft.com/office/drawing/2014/main" id="{89732145-8B33-4DDB-A0C4-C3631B580238}"/>
              </a:ext>
            </a:extLst>
          </p:cNvPr>
          <p:cNvSpPr/>
          <p:nvPr/>
        </p:nvSpPr>
        <p:spPr>
          <a:xfrm flipH="1">
            <a:off x="2139233" y="3998795"/>
            <a:ext cx="4411569" cy="224245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 bé là </a:t>
            </a:r>
            <a:r>
              <a:rPr lang="fr-FR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fr-FR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9F395D-75A5-42A0-AB7D-946D48CB7533}"/>
              </a:ext>
            </a:extLst>
          </p:cNvPr>
          <p:cNvSpPr/>
          <p:nvPr/>
        </p:nvSpPr>
        <p:spPr>
          <a:xfrm>
            <a:off x="643884" y="2646446"/>
            <a:ext cx="5440078" cy="10772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pt-BR" sz="32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vi-VN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Kết thúc s</a:t>
            </a:r>
            <a:r>
              <a:rPr lang="pt-BR" sz="32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 </a:t>
            </a:r>
            <a:r>
              <a:rPr lang="pt-BR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 bất hạnh của những con người đau khổ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16" name="Google Shape;444;p10">
            <a:extLst>
              <a:ext uri="{FF2B5EF4-FFF2-40B4-BE49-F238E27FC236}">
                <a16:creationId xmlns:a16="http://schemas.microsoft.com/office/drawing/2014/main" id="{760573FF-A2E1-4BC5-97BD-B3AE37691B3C}"/>
              </a:ext>
            </a:extLst>
          </p:cNvPr>
          <p:cNvSpPr/>
          <p:nvPr/>
        </p:nvSpPr>
        <p:spPr>
          <a:xfrm flipH="1">
            <a:off x="704695" y="953010"/>
            <a:ext cx="1374602" cy="1371600"/>
          </a:xfrm>
          <a:prstGeom prst="ellipse">
            <a:avLst/>
          </a:prstGeom>
          <a:solidFill>
            <a:srgbClr val="33CC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462;p10">
            <a:extLst>
              <a:ext uri="{FF2B5EF4-FFF2-40B4-BE49-F238E27FC236}">
                <a16:creationId xmlns:a16="http://schemas.microsoft.com/office/drawing/2014/main" id="{0EBA8327-8668-40FC-B878-509C32853AD6}"/>
              </a:ext>
            </a:extLst>
          </p:cNvPr>
          <p:cNvGrpSpPr/>
          <p:nvPr/>
        </p:nvGrpSpPr>
        <p:grpSpPr>
          <a:xfrm>
            <a:off x="1011001" y="1112458"/>
            <a:ext cx="6701380" cy="1015663"/>
            <a:chOff x="5410199" y="719518"/>
            <a:chExt cx="7004685" cy="1015663"/>
          </a:xfrm>
        </p:grpSpPr>
        <p:sp>
          <p:nvSpPr>
            <p:cNvPr id="18" name="Google Shape;463;p10">
              <a:extLst>
                <a:ext uri="{FF2B5EF4-FFF2-40B4-BE49-F238E27FC236}">
                  <a16:creationId xmlns:a16="http://schemas.microsoft.com/office/drawing/2014/main" id="{9B9B106E-77F6-458E-BEBC-7F7820C1ED6F}"/>
                </a:ext>
              </a:extLst>
            </p:cNvPr>
            <p:cNvSpPr/>
            <p:nvPr/>
          </p:nvSpPr>
          <p:spPr>
            <a:xfrm>
              <a:off x="5410199" y="719518"/>
              <a:ext cx="6576217" cy="1015663"/>
            </a:xfrm>
            <a:prstGeom prst="homePlate">
              <a:avLst>
                <a:gd name="adj" fmla="val 50000"/>
              </a:avLst>
            </a:pr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464;p10">
              <a:extLst>
                <a:ext uri="{FF2B5EF4-FFF2-40B4-BE49-F238E27FC236}">
                  <a16:creationId xmlns:a16="http://schemas.microsoft.com/office/drawing/2014/main" id="{3B22CC2C-7D76-4EC4-934E-E4C1B793B9D7}"/>
                </a:ext>
              </a:extLst>
            </p:cNvPr>
            <p:cNvSpPr txBox="1"/>
            <p:nvPr/>
          </p:nvSpPr>
          <p:spPr>
            <a:xfrm>
              <a:off x="5619923" y="931701"/>
              <a:ext cx="679496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/>
              <a:r>
                <a:rPr lang="pt-BR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 bé bán diêm đã chết.</a:t>
              </a:r>
              <a:endParaRPr sz="3600" dirty="0"/>
            </a:p>
          </p:txBody>
        </p:sp>
      </p:grpSp>
      <p:sp>
        <p:nvSpPr>
          <p:cNvPr id="20" name="Google Shape;443;p10">
            <a:extLst>
              <a:ext uri="{FF2B5EF4-FFF2-40B4-BE49-F238E27FC236}">
                <a16:creationId xmlns:a16="http://schemas.microsoft.com/office/drawing/2014/main" id="{C51E54FE-B862-446F-B068-0A17DF787DBD}"/>
              </a:ext>
            </a:extLst>
          </p:cNvPr>
          <p:cNvSpPr/>
          <p:nvPr/>
        </p:nvSpPr>
        <p:spPr>
          <a:xfrm flipH="1">
            <a:off x="173191" y="4479116"/>
            <a:ext cx="1478986" cy="1371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468;p10">
            <a:extLst>
              <a:ext uri="{FF2B5EF4-FFF2-40B4-BE49-F238E27FC236}">
                <a16:creationId xmlns:a16="http://schemas.microsoft.com/office/drawing/2014/main" id="{D0F9C228-3E3B-4C0A-AB33-553947D4170A}"/>
              </a:ext>
            </a:extLst>
          </p:cNvPr>
          <p:cNvGrpSpPr/>
          <p:nvPr/>
        </p:nvGrpSpPr>
        <p:grpSpPr>
          <a:xfrm>
            <a:off x="434827" y="4602421"/>
            <a:ext cx="7015918" cy="1124990"/>
            <a:chOff x="5396925" y="3733644"/>
            <a:chExt cx="7333459" cy="1124990"/>
          </a:xfrm>
        </p:grpSpPr>
        <p:sp>
          <p:nvSpPr>
            <p:cNvPr id="22" name="Google Shape;469;p10">
              <a:extLst>
                <a:ext uri="{FF2B5EF4-FFF2-40B4-BE49-F238E27FC236}">
                  <a16:creationId xmlns:a16="http://schemas.microsoft.com/office/drawing/2014/main" id="{8927E7B1-FD98-43AC-94B8-FB2F41488DE1}"/>
                </a:ext>
              </a:extLst>
            </p:cNvPr>
            <p:cNvSpPr/>
            <p:nvPr/>
          </p:nvSpPr>
          <p:spPr>
            <a:xfrm>
              <a:off x="5396925" y="3733644"/>
              <a:ext cx="7333459" cy="1124990"/>
            </a:xfrm>
            <a:prstGeom prst="homePlate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470;p10">
              <a:extLst>
                <a:ext uri="{FF2B5EF4-FFF2-40B4-BE49-F238E27FC236}">
                  <a16:creationId xmlns:a16="http://schemas.microsoft.com/office/drawing/2014/main" id="{1CF74718-DB10-43B8-8297-496212665813}"/>
                </a:ext>
              </a:extLst>
            </p:cNvPr>
            <p:cNvSpPr txBox="1"/>
            <p:nvPr/>
          </p:nvSpPr>
          <p:spPr>
            <a:xfrm>
              <a:off x="5839986" y="3781456"/>
              <a:ext cx="661260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lang="pt-BR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nhân: Đói, rét, sự tàn nhẫn của bố, sự vô cảm của mọi người</a:t>
              </a:r>
              <a:endPara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81" y="181735"/>
            <a:ext cx="4215652" cy="381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Quet diem lan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81" y="3934815"/>
            <a:ext cx="4344596" cy="277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3871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5" grpId="0" animBg="1"/>
      <p:bldP spid="16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DF992-9A51-42E8-995E-992354A92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9B5651-27E4-4501-90E8-8A90E26AA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352050" y="381040"/>
            <a:ext cx="1719205" cy="123691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AB9907-0790-408C-921C-139E984C0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280913"/>
              </p:ext>
            </p:extLst>
          </p:nvPr>
        </p:nvGraphicFramePr>
        <p:xfrm>
          <a:off x="301250" y="2078196"/>
          <a:ext cx="11611352" cy="44496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28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02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369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diêm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sớm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dành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diêm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thờ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ơ,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gửi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59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677030" y="537834"/>
            <a:ext cx="7520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54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oàn </a:t>
            </a:r>
            <a:r>
              <a:rPr lang="pt-BR" sz="54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thiện PBT sau (5p)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1835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DF992-9A51-42E8-995E-992354A92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AB9907-0790-408C-921C-139E984C0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06552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8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558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miêu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tả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diêm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buổi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sớm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sau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dành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bé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diêm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ơ,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mọi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điệp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giả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muốn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gửi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tới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200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52CB205-70D9-4C87-B12C-3EE5092B322D}"/>
              </a:ext>
            </a:extLst>
          </p:cNvPr>
          <p:cNvSpPr/>
          <p:nvPr/>
        </p:nvSpPr>
        <p:spPr>
          <a:xfrm>
            <a:off x="153350" y="2085979"/>
            <a:ext cx="3509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“đôi má hồng và đôi môi đang mỉm cười”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58665A-480F-4704-880F-6762BC2EE130}"/>
              </a:ext>
            </a:extLst>
          </p:cNvPr>
          <p:cNvSpPr/>
          <p:nvPr/>
        </p:nvSpPr>
        <p:spPr>
          <a:xfrm>
            <a:off x="177799" y="3635822"/>
            <a:ext cx="34470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pt-BR" sz="32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Cái chết không bi luỵ mà được miêu tả rất đẹp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A6A495-9C26-4B57-A392-9121244EA65D}"/>
              </a:ext>
            </a:extLst>
          </p:cNvPr>
          <p:cNvSpPr/>
          <p:nvPr/>
        </p:nvSpPr>
        <p:spPr>
          <a:xfrm>
            <a:off x="3993254" y="2164778"/>
            <a:ext cx="25320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1CE21C-59FF-4CC0-88AC-9727DF97D418}"/>
              </a:ext>
            </a:extLst>
          </p:cNvPr>
          <p:cNvSpPr/>
          <p:nvPr/>
        </p:nvSpPr>
        <p:spPr>
          <a:xfrm>
            <a:off x="9704883" y="2690687"/>
            <a:ext cx="23337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Quan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D744D-6C2C-486A-B561-2775878F4430}"/>
              </a:ext>
            </a:extLst>
          </p:cNvPr>
          <p:cNvSpPr/>
          <p:nvPr/>
        </p:nvSpPr>
        <p:spPr>
          <a:xfrm>
            <a:off x="7006257" y="2158494"/>
            <a:ext cx="23337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Lên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thờ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ơ,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lãnh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đạm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mọi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xã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phận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đáng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mảnh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đời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bất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hạnh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A5CA91-40C5-4016-8627-397317218DEB}"/>
              </a:ext>
            </a:extLst>
          </p:cNvPr>
          <p:cNvSpPr/>
          <p:nvPr/>
        </p:nvSpPr>
        <p:spPr>
          <a:xfrm>
            <a:off x="3972647" y="3358062"/>
            <a:ext cx="2649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Ngợi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ca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vẻ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đẹp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khát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vọng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ước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mơ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hồn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cô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bán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/>
                <a:ea typeface="Times New Roman"/>
              </a:rPr>
              <a:t>diêm</a:t>
            </a:r>
            <a:r>
              <a:rPr lang="en-US" sz="3200" dirty="0">
                <a:solidFill>
                  <a:srgbClr val="0070C0"/>
                </a:solidFill>
                <a:latin typeface="Times New Roman"/>
                <a:ea typeface="Times New Roman"/>
              </a:rPr>
              <a:t>.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46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a hồng nền, 9500+ một hình ảnh nền của Hoa hồng tải về miễn phí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077" y="105591"/>
            <a:ext cx="8760711" cy="96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09057"/>
            <a:ext cx="12260119" cy="303607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59666" y="4086844"/>
            <a:ext cx="11068335" cy="11545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5077" y="4216189"/>
            <a:ext cx="9048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sử dụng biện pháp nghệ thuật gì khi miêu tả thái độ </a:t>
            </a:r>
            <a:endParaRPr lang="vi-VN" sz="2800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trước cái chết của cô bé?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32" y="3943369"/>
            <a:ext cx="1164436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97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DF992-9A51-42E8-995E-992354A92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09C4FEC-A58E-4684-A251-B298BB679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65" y="1754185"/>
            <a:ext cx="1095113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Hiện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nay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còn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rất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nhiều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những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hoàn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cảnh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éo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le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như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trong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truyện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Hãy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lấy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ví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dụ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và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cho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biết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xã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hội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ta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đã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có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những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tổ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chức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hành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động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giúp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đỡ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cho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các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có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hoàn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cảnh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khó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kumimoji="0" lang="en-US" altLang="zh-CN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khăn</a:t>
            </a:r>
            <a:r>
              <a:rPr kumimoji="0" lang="en-US" altLang="zh-CN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? </a:t>
            </a:r>
            <a:endParaRPr kumimoji="0" lang="en-US" altLang="zh-CN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Káº¿t quáº£ hÃ¬nh áº£nh cho buá»i thiá»n nguyá»n giÃºp cÃ¡c hoÃ n cáº£nh khÃ³ khÄn">
            <a:extLst>
              <a:ext uri="{FF2B5EF4-FFF2-40B4-BE49-F238E27FC236}">
                <a16:creationId xmlns:a16="http://schemas.microsoft.com/office/drawing/2014/main" id="{26E06E2A-08EE-4E09-A165-C5DA9FC3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4" y="4145397"/>
            <a:ext cx="3197225" cy="2397919"/>
          </a:xfrm>
          <a:prstGeom prst="rect">
            <a:avLst/>
          </a:prstGeom>
          <a:noFill/>
        </p:spPr>
      </p:pic>
      <p:pic>
        <p:nvPicPr>
          <p:cNvPr id="9" name="Picture 4" descr="Káº¿t quáº£ hÃ¬nh áº£nh cho buá»i thiá»n nguyá»n giÃºp cÃ¡c hoÃ n cáº£nh khÃ³ khÄn">
            <a:extLst>
              <a:ext uri="{FF2B5EF4-FFF2-40B4-BE49-F238E27FC236}">
                <a16:creationId xmlns:a16="http://schemas.microsoft.com/office/drawing/2014/main" id="{812C3836-E6A6-43C3-B898-B5EEE61E3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8873" y="4132629"/>
            <a:ext cx="4078092" cy="2397919"/>
          </a:xfrm>
          <a:prstGeom prst="rect">
            <a:avLst/>
          </a:prstGeom>
          <a:noFill/>
        </p:spPr>
      </p:pic>
      <p:sp>
        <p:nvSpPr>
          <p:cNvPr id="10" name="AutoShape 6" descr="Káº¿t quáº£ hÃ¬nh áº£nh cho buá»i thiá»n nguyá»n giÃºp cÃ¡c hoÃ n cáº£nh khÃ³ khÄn">
            <a:extLst>
              <a:ext uri="{FF2B5EF4-FFF2-40B4-BE49-F238E27FC236}">
                <a16:creationId xmlns:a16="http://schemas.microsoft.com/office/drawing/2014/main" id="{E154A7A9-23C7-46A4-926D-712CCDB40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8" descr="Káº¿t quáº£ hÃ¬nh áº£nh cho buá»i thiá»n nguyá»n giÃºp cÃ¡c hoÃ n cáº£nh khÃ³ khÄn">
            <a:extLst>
              <a:ext uri="{FF2B5EF4-FFF2-40B4-BE49-F238E27FC236}">
                <a16:creationId xmlns:a16="http://schemas.microsoft.com/office/drawing/2014/main" id="{E97BF2ED-B865-4977-A010-F2D96C501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4938" y="4132628"/>
            <a:ext cx="3903861" cy="2412763"/>
          </a:xfrm>
          <a:prstGeom prst="rect">
            <a:avLst/>
          </a:prstGeom>
          <a:noFill/>
        </p:spPr>
      </p:pic>
      <p:grpSp>
        <p:nvGrpSpPr>
          <p:cNvPr id="12" name="Google Shape;461;p41">
            <a:extLst>
              <a:ext uri="{FF2B5EF4-FFF2-40B4-BE49-F238E27FC236}">
                <a16:creationId xmlns:a16="http://schemas.microsoft.com/office/drawing/2014/main" id="{9625B57E-90D8-466D-9478-BA5414D2122F}"/>
              </a:ext>
            </a:extLst>
          </p:cNvPr>
          <p:cNvGrpSpPr/>
          <p:nvPr/>
        </p:nvGrpSpPr>
        <p:grpSpPr>
          <a:xfrm>
            <a:off x="3698873" y="440335"/>
            <a:ext cx="5991179" cy="984741"/>
            <a:chOff x="2891850" y="702066"/>
            <a:chExt cx="3360312" cy="1123908"/>
          </a:xfrm>
        </p:grpSpPr>
        <p:sp>
          <p:nvSpPr>
            <p:cNvPr id="13" name="Google Shape;463;p41">
              <a:extLst>
                <a:ext uri="{FF2B5EF4-FFF2-40B4-BE49-F238E27FC236}">
                  <a16:creationId xmlns:a16="http://schemas.microsoft.com/office/drawing/2014/main" id="{8680C09F-B20A-4D80-9C29-A518709BBDC0}"/>
                </a:ext>
              </a:extLst>
            </p:cNvPr>
            <p:cNvSpPr/>
            <p:nvPr/>
          </p:nvSpPr>
          <p:spPr>
            <a:xfrm>
              <a:off x="2891850" y="702066"/>
              <a:ext cx="3360312" cy="1123908"/>
            </a:xfrm>
            <a:custGeom>
              <a:avLst/>
              <a:gdLst/>
              <a:ahLst/>
              <a:cxnLst/>
              <a:rect l="l" t="t" r="r" b="b"/>
              <a:pathLst>
                <a:path w="86278" h="28857" extrusionOk="0">
                  <a:moveTo>
                    <a:pt x="4658" y="1"/>
                  </a:moveTo>
                  <a:cubicBezTo>
                    <a:pt x="2077" y="1"/>
                    <a:pt x="1" y="2078"/>
                    <a:pt x="1" y="4659"/>
                  </a:cubicBezTo>
                  <a:lnTo>
                    <a:pt x="1" y="24199"/>
                  </a:lnTo>
                  <a:cubicBezTo>
                    <a:pt x="1" y="26779"/>
                    <a:pt x="2077" y="28856"/>
                    <a:pt x="4658" y="28856"/>
                  </a:cubicBezTo>
                  <a:lnTo>
                    <a:pt x="81620" y="28856"/>
                  </a:lnTo>
                  <a:cubicBezTo>
                    <a:pt x="84201" y="28856"/>
                    <a:pt x="86277" y="26779"/>
                    <a:pt x="86277" y="24199"/>
                  </a:cubicBezTo>
                  <a:lnTo>
                    <a:pt x="86277" y="4659"/>
                  </a:lnTo>
                  <a:cubicBezTo>
                    <a:pt x="86277" y="2078"/>
                    <a:pt x="84201" y="1"/>
                    <a:pt x="81620" y="1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464;p41">
              <a:extLst>
                <a:ext uri="{FF2B5EF4-FFF2-40B4-BE49-F238E27FC236}">
                  <a16:creationId xmlns:a16="http://schemas.microsoft.com/office/drawing/2014/main" id="{5C1AD9EB-D926-47DB-9F36-9127E9B0EE6F}"/>
                </a:ext>
              </a:extLst>
            </p:cNvPr>
            <p:cNvSpPr/>
            <p:nvPr/>
          </p:nvSpPr>
          <p:spPr>
            <a:xfrm>
              <a:off x="3033897" y="844152"/>
              <a:ext cx="3076229" cy="839825"/>
            </a:xfrm>
            <a:custGeom>
              <a:avLst/>
              <a:gdLst/>
              <a:ahLst/>
              <a:cxnLst/>
              <a:rect l="l" t="t" r="r" b="b"/>
              <a:pathLst>
                <a:path w="78984" h="21563" extrusionOk="0">
                  <a:moveTo>
                    <a:pt x="76724" y="1363"/>
                  </a:moveTo>
                  <a:cubicBezTo>
                    <a:pt x="77218" y="1363"/>
                    <a:pt x="77621" y="1766"/>
                    <a:pt x="77621" y="2260"/>
                  </a:cubicBezTo>
                  <a:lnTo>
                    <a:pt x="77621" y="19301"/>
                  </a:lnTo>
                  <a:cubicBezTo>
                    <a:pt x="77621" y="19797"/>
                    <a:pt x="77218" y="20199"/>
                    <a:pt x="76724" y="20199"/>
                  </a:cubicBezTo>
                  <a:lnTo>
                    <a:pt x="2260" y="20199"/>
                  </a:lnTo>
                  <a:cubicBezTo>
                    <a:pt x="1764" y="20199"/>
                    <a:pt x="1363" y="19797"/>
                    <a:pt x="1363" y="19301"/>
                  </a:cubicBezTo>
                  <a:lnTo>
                    <a:pt x="1363" y="2260"/>
                  </a:lnTo>
                  <a:cubicBezTo>
                    <a:pt x="1363" y="1764"/>
                    <a:pt x="1764" y="1363"/>
                    <a:pt x="2260" y="1363"/>
                  </a:cubicBezTo>
                  <a:close/>
                  <a:moveTo>
                    <a:pt x="2260" y="0"/>
                  </a:moveTo>
                  <a:cubicBezTo>
                    <a:pt x="1012" y="2"/>
                    <a:pt x="2" y="1013"/>
                    <a:pt x="0" y="2260"/>
                  </a:cubicBezTo>
                  <a:lnTo>
                    <a:pt x="0" y="19301"/>
                  </a:lnTo>
                  <a:cubicBezTo>
                    <a:pt x="2" y="20550"/>
                    <a:pt x="1012" y="21561"/>
                    <a:pt x="2260" y="21562"/>
                  </a:cubicBezTo>
                  <a:lnTo>
                    <a:pt x="76724" y="21562"/>
                  </a:lnTo>
                  <a:cubicBezTo>
                    <a:pt x="77972" y="21561"/>
                    <a:pt x="78982" y="20550"/>
                    <a:pt x="78984" y="19301"/>
                  </a:cubicBezTo>
                  <a:lnTo>
                    <a:pt x="78984" y="2260"/>
                  </a:lnTo>
                  <a:cubicBezTo>
                    <a:pt x="78982" y="1013"/>
                    <a:pt x="77972" y="2"/>
                    <a:pt x="767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203699" y="501746"/>
            <a:ext cx="4751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SG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GÓC CHIA SẺ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51217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1999" cy="676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55377" y="2657957"/>
            <a:ext cx="7001302" cy="14465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altLang="zh-CN" sz="8800" b="1" i="1" dirty="0">
                <a:solidFill>
                  <a:srgbClr val="990099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III. </a:t>
            </a:r>
            <a:r>
              <a:rPr lang="en-US" altLang="zh-CN" sz="8800" b="1" i="1" dirty="0" err="1" smtClean="0">
                <a:solidFill>
                  <a:srgbClr val="990099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Tổng</a:t>
            </a:r>
            <a:r>
              <a:rPr lang="en-US" altLang="zh-CN" sz="8800" b="1" i="1" dirty="0" smtClean="0">
                <a:solidFill>
                  <a:srgbClr val="990099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8800" b="1" i="1" dirty="0" err="1">
                <a:solidFill>
                  <a:srgbClr val="990099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kết</a:t>
            </a:r>
            <a:endParaRPr lang="zh-CN" altLang="en-US" sz="8800" b="1" i="1" dirty="0">
              <a:solidFill>
                <a:srgbClr val="990099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pic>
        <p:nvPicPr>
          <p:cNvPr id="5" name="Picture 4" descr="http://4.bp.blogspot.com/-A537hqVtlD4/TvVfy44D6xI/AAAAAAAAAzc/U78vsMeeVvk/s1600/cob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55" y="1023584"/>
            <a:ext cx="3608668" cy="5609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12167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DF992-9A51-42E8-995E-992354A92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AutoShape 6" descr="Káº¿t quáº£ hÃ¬nh áº£nh cho buá»i thiá»n nguyá»n giÃºp cÃ¡c hoÃ n cáº£nh khÃ³ khÄn">
            <a:extLst>
              <a:ext uri="{FF2B5EF4-FFF2-40B4-BE49-F238E27FC236}">
                <a16:creationId xmlns:a16="http://schemas.microsoft.com/office/drawing/2014/main" id="{E154A7A9-23C7-46A4-926D-712CCDB40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oogle Shape;461;p41">
            <a:extLst>
              <a:ext uri="{FF2B5EF4-FFF2-40B4-BE49-F238E27FC236}">
                <a16:creationId xmlns:a16="http://schemas.microsoft.com/office/drawing/2014/main" id="{9625B57E-90D8-466D-9478-BA5414D2122F}"/>
              </a:ext>
            </a:extLst>
          </p:cNvPr>
          <p:cNvGrpSpPr/>
          <p:nvPr/>
        </p:nvGrpSpPr>
        <p:grpSpPr>
          <a:xfrm>
            <a:off x="4203699" y="451365"/>
            <a:ext cx="4036179" cy="984741"/>
            <a:chOff x="2891850" y="702066"/>
            <a:chExt cx="3360312" cy="1123908"/>
          </a:xfrm>
        </p:grpSpPr>
        <p:sp>
          <p:nvSpPr>
            <p:cNvPr id="13" name="Google Shape;463;p41">
              <a:extLst>
                <a:ext uri="{FF2B5EF4-FFF2-40B4-BE49-F238E27FC236}">
                  <a16:creationId xmlns:a16="http://schemas.microsoft.com/office/drawing/2014/main" id="{8680C09F-B20A-4D80-9C29-A518709BBDC0}"/>
                </a:ext>
              </a:extLst>
            </p:cNvPr>
            <p:cNvSpPr/>
            <p:nvPr/>
          </p:nvSpPr>
          <p:spPr>
            <a:xfrm>
              <a:off x="2891850" y="702066"/>
              <a:ext cx="3360312" cy="1123908"/>
            </a:xfrm>
            <a:custGeom>
              <a:avLst/>
              <a:gdLst/>
              <a:ahLst/>
              <a:cxnLst/>
              <a:rect l="l" t="t" r="r" b="b"/>
              <a:pathLst>
                <a:path w="86278" h="28857" extrusionOk="0">
                  <a:moveTo>
                    <a:pt x="4658" y="1"/>
                  </a:moveTo>
                  <a:cubicBezTo>
                    <a:pt x="2077" y="1"/>
                    <a:pt x="1" y="2078"/>
                    <a:pt x="1" y="4659"/>
                  </a:cubicBezTo>
                  <a:lnTo>
                    <a:pt x="1" y="24199"/>
                  </a:lnTo>
                  <a:cubicBezTo>
                    <a:pt x="1" y="26779"/>
                    <a:pt x="2077" y="28856"/>
                    <a:pt x="4658" y="28856"/>
                  </a:cubicBezTo>
                  <a:lnTo>
                    <a:pt x="81620" y="28856"/>
                  </a:lnTo>
                  <a:cubicBezTo>
                    <a:pt x="84201" y="28856"/>
                    <a:pt x="86277" y="26779"/>
                    <a:pt x="86277" y="24199"/>
                  </a:cubicBezTo>
                  <a:lnTo>
                    <a:pt x="86277" y="4659"/>
                  </a:lnTo>
                  <a:cubicBezTo>
                    <a:pt x="86277" y="2078"/>
                    <a:pt x="84201" y="1"/>
                    <a:pt x="8162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464;p41">
              <a:extLst>
                <a:ext uri="{FF2B5EF4-FFF2-40B4-BE49-F238E27FC236}">
                  <a16:creationId xmlns:a16="http://schemas.microsoft.com/office/drawing/2014/main" id="{5C1AD9EB-D926-47DB-9F36-9127E9B0EE6F}"/>
                </a:ext>
              </a:extLst>
            </p:cNvPr>
            <p:cNvSpPr/>
            <p:nvPr/>
          </p:nvSpPr>
          <p:spPr>
            <a:xfrm>
              <a:off x="3033897" y="844152"/>
              <a:ext cx="3076229" cy="839825"/>
            </a:xfrm>
            <a:custGeom>
              <a:avLst/>
              <a:gdLst/>
              <a:ahLst/>
              <a:cxnLst/>
              <a:rect l="l" t="t" r="r" b="b"/>
              <a:pathLst>
                <a:path w="78984" h="21563" extrusionOk="0">
                  <a:moveTo>
                    <a:pt x="76724" y="1363"/>
                  </a:moveTo>
                  <a:cubicBezTo>
                    <a:pt x="77218" y="1363"/>
                    <a:pt x="77621" y="1766"/>
                    <a:pt x="77621" y="2260"/>
                  </a:cubicBezTo>
                  <a:lnTo>
                    <a:pt x="77621" y="19301"/>
                  </a:lnTo>
                  <a:cubicBezTo>
                    <a:pt x="77621" y="19797"/>
                    <a:pt x="77218" y="20199"/>
                    <a:pt x="76724" y="20199"/>
                  </a:cubicBezTo>
                  <a:lnTo>
                    <a:pt x="2260" y="20199"/>
                  </a:lnTo>
                  <a:cubicBezTo>
                    <a:pt x="1764" y="20199"/>
                    <a:pt x="1363" y="19797"/>
                    <a:pt x="1363" y="19301"/>
                  </a:cubicBezTo>
                  <a:lnTo>
                    <a:pt x="1363" y="2260"/>
                  </a:lnTo>
                  <a:cubicBezTo>
                    <a:pt x="1363" y="1764"/>
                    <a:pt x="1764" y="1363"/>
                    <a:pt x="2260" y="1363"/>
                  </a:cubicBezTo>
                  <a:close/>
                  <a:moveTo>
                    <a:pt x="2260" y="0"/>
                  </a:moveTo>
                  <a:cubicBezTo>
                    <a:pt x="1012" y="2"/>
                    <a:pt x="2" y="1013"/>
                    <a:pt x="0" y="2260"/>
                  </a:cubicBezTo>
                  <a:lnTo>
                    <a:pt x="0" y="19301"/>
                  </a:lnTo>
                  <a:cubicBezTo>
                    <a:pt x="2" y="20550"/>
                    <a:pt x="1012" y="21561"/>
                    <a:pt x="2260" y="21562"/>
                  </a:cubicBezTo>
                  <a:lnTo>
                    <a:pt x="76724" y="21562"/>
                  </a:lnTo>
                  <a:cubicBezTo>
                    <a:pt x="77972" y="21561"/>
                    <a:pt x="78982" y="20550"/>
                    <a:pt x="78984" y="19301"/>
                  </a:cubicBezTo>
                  <a:lnTo>
                    <a:pt x="78984" y="2260"/>
                  </a:lnTo>
                  <a:cubicBezTo>
                    <a:pt x="78982" y="1013"/>
                    <a:pt x="77972" y="2"/>
                    <a:pt x="767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467;p41">
            <a:extLst>
              <a:ext uri="{FF2B5EF4-FFF2-40B4-BE49-F238E27FC236}">
                <a16:creationId xmlns:a16="http://schemas.microsoft.com/office/drawing/2014/main" id="{3DCBD489-65F0-474F-A7E7-50D6EE86E926}"/>
              </a:ext>
            </a:extLst>
          </p:cNvPr>
          <p:cNvSpPr txBox="1">
            <a:spLocks noGrp="1"/>
          </p:cNvSpPr>
          <p:nvPr/>
        </p:nvSpPr>
        <p:spPr>
          <a:xfrm>
            <a:off x="4457881" y="669842"/>
            <a:ext cx="35261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 DUNG</a:t>
            </a:r>
            <a:endParaRPr sz="36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SÃ¡ch - Truyá»n cá» tÃ­ch tháº¿ giá»i hay nháº¥t - CÃ´ bÃ© bÃ¡n diÃªm | Shopee ...">
            <a:extLst>
              <a:ext uri="{FF2B5EF4-FFF2-40B4-BE49-F238E27FC236}">
                <a16:creationId xmlns:a16="http://schemas.microsoft.com/office/drawing/2014/main" id="{D5E889CC-9BE6-4977-A43C-2BFB91962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30441" r="17108" b="9767"/>
          <a:stretch/>
        </p:blipFill>
        <p:spPr bwMode="auto">
          <a:xfrm>
            <a:off x="584464" y="2144960"/>
            <a:ext cx="4701118" cy="40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Google Shape;197;p31">
            <a:extLst>
              <a:ext uri="{FF2B5EF4-FFF2-40B4-BE49-F238E27FC236}">
                <a16:creationId xmlns:a16="http://schemas.microsoft.com/office/drawing/2014/main" id="{3565EC54-9564-43F1-B402-E422CB049414}"/>
              </a:ext>
            </a:extLst>
          </p:cNvPr>
          <p:cNvSpPr/>
          <p:nvPr/>
        </p:nvSpPr>
        <p:spPr>
          <a:xfrm>
            <a:off x="5285582" y="2144960"/>
            <a:ext cx="6398153" cy="4043198"/>
          </a:xfrm>
          <a:prstGeom prst="rect">
            <a:avLst/>
          </a:prstGeom>
          <a:solidFill>
            <a:srgbClr val="FA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D9FE90-0158-4A42-8227-F95B3A072D09}"/>
              </a:ext>
            </a:extLst>
          </p:cNvPr>
          <p:cNvSpPr/>
          <p:nvPr/>
        </p:nvSpPr>
        <p:spPr>
          <a:xfrm>
            <a:off x="5499101" y="2497604"/>
            <a:ext cx="5956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51E3D6-406E-4954-8B17-0C77BBCDA925}"/>
              </a:ext>
            </a:extLst>
          </p:cNvPr>
          <p:cNvSpPr/>
          <p:nvPr/>
        </p:nvSpPr>
        <p:spPr>
          <a:xfrm>
            <a:off x="5517686" y="4175553"/>
            <a:ext cx="5956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5854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4DF992-9A51-42E8-995E-992354A9285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AutoShape 6" descr="Káº¿t quáº£ hÃ¬nh áº£nh cho buá»i thiá»n nguyá»n giÃºp cÃ¡c hoÃ n cáº£nh khÃ³ khÄn">
            <a:extLst>
              <a:ext uri="{FF2B5EF4-FFF2-40B4-BE49-F238E27FC236}">
                <a16:creationId xmlns:a16="http://schemas.microsoft.com/office/drawing/2014/main" id="{E154A7A9-23C7-46A4-926D-712CCDB40F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oogle Shape;461;p41">
            <a:extLst>
              <a:ext uri="{FF2B5EF4-FFF2-40B4-BE49-F238E27FC236}">
                <a16:creationId xmlns:a16="http://schemas.microsoft.com/office/drawing/2014/main" id="{9625B57E-90D8-466D-9478-BA5414D2122F}"/>
              </a:ext>
            </a:extLst>
          </p:cNvPr>
          <p:cNvGrpSpPr/>
          <p:nvPr/>
        </p:nvGrpSpPr>
        <p:grpSpPr>
          <a:xfrm>
            <a:off x="4203699" y="451365"/>
            <a:ext cx="4036179" cy="984741"/>
            <a:chOff x="2891850" y="702066"/>
            <a:chExt cx="3360312" cy="1123908"/>
          </a:xfrm>
        </p:grpSpPr>
        <p:sp>
          <p:nvSpPr>
            <p:cNvPr id="13" name="Google Shape;463;p41">
              <a:extLst>
                <a:ext uri="{FF2B5EF4-FFF2-40B4-BE49-F238E27FC236}">
                  <a16:creationId xmlns:a16="http://schemas.microsoft.com/office/drawing/2014/main" id="{8680C09F-B20A-4D80-9C29-A518709BBDC0}"/>
                </a:ext>
              </a:extLst>
            </p:cNvPr>
            <p:cNvSpPr/>
            <p:nvPr/>
          </p:nvSpPr>
          <p:spPr>
            <a:xfrm>
              <a:off x="2891850" y="702066"/>
              <a:ext cx="3360312" cy="1123908"/>
            </a:xfrm>
            <a:custGeom>
              <a:avLst/>
              <a:gdLst/>
              <a:ahLst/>
              <a:cxnLst/>
              <a:rect l="l" t="t" r="r" b="b"/>
              <a:pathLst>
                <a:path w="86278" h="28857" extrusionOk="0">
                  <a:moveTo>
                    <a:pt x="4658" y="1"/>
                  </a:moveTo>
                  <a:cubicBezTo>
                    <a:pt x="2077" y="1"/>
                    <a:pt x="1" y="2078"/>
                    <a:pt x="1" y="4659"/>
                  </a:cubicBezTo>
                  <a:lnTo>
                    <a:pt x="1" y="24199"/>
                  </a:lnTo>
                  <a:cubicBezTo>
                    <a:pt x="1" y="26779"/>
                    <a:pt x="2077" y="28856"/>
                    <a:pt x="4658" y="28856"/>
                  </a:cubicBezTo>
                  <a:lnTo>
                    <a:pt x="81620" y="28856"/>
                  </a:lnTo>
                  <a:cubicBezTo>
                    <a:pt x="84201" y="28856"/>
                    <a:pt x="86277" y="26779"/>
                    <a:pt x="86277" y="24199"/>
                  </a:cubicBezTo>
                  <a:lnTo>
                    <a:pt x="86277" y="4659"/>
                  </a:lnTo>
                  <a:cubicBezTo>
                    <a:pt x="86277" y="2078"/>
                    <a:pt x="84201" y="1"/>
                    <a:pt x="8162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464;p41">
              <a:extLst>
                <a:ext uri="{FF2B5EF4-FFF2-40B4-BE49-F238E27FC236}">
                  <a16:creationId xmlns:a16="http://schemas.microsoft.com/office/drawing/2014/main" id="{5C1AD9EB-D926-47DB-9F36-9127E9B0EE6F}"/>
                </a:ext>
              </a:extLst>
            </p:cNvPr>
            <p:cNvSpPr/>
            <p:nvPr/>
          </p:nvSpPr>
          <p:spPr>
            <a:xfrm>
              <a:off x="3033897" y="844152"/>
              <a:ext cx="3076229" cy="839825"/>
            </a:xfrm>
            <a:custGeom>
              <a:avLst/>
              <a:gdLst/>
              <a:ahLst/>
              <a:cxnLst/>
              <a:rect l="l" t="t" r="r" b="b"/>
              <a:pathLst>
                <a:path w="78984" h="21563" extrusionOk="0">
                  <a:moveTo>
                    <a:pt x="76724" y="1363"/>
                  </a:moveTo>
                  <a:cubicBezTo>
                    <a:pt x="77218" y="1363"/>
                    <a:pt x="77621" y="1766"/>
                    <a:pt x="77621" y="2260"/>
                  </a:cubicBezTo>
                  <a:lnTo>
                    <a:pt x="77621" y="19301"/>
                  </a:lnTo>
                  <a:cubicBezTo>
                    <a:pt x="77621" y="19797"/>
                    <a:pt x="77218" y="20199"/>
                    <a:pt x="76724" y="20199"/>
                  </a:cubicBezTo>
                  <a:lnTo>
                    <a:pt x="2260" y="20199"/>
                  </a:lnTo>
                  <a:cubicBezTo>
                    <a:pt x="1764" y="20199"/>
                    <a:pt x="1363" y="19797"/>
                    <a:pt x="1363" y="19301"/>
                  </a:cubicBezTo>
                  <a:lnTo>
                    <a:pt x="1363" y="2260"/>
                  </a:lnTo>
                  <a:cubicBezTo>
                    <a:pt x="1363" y="1764"/>
                    <a:pt x="1764" y="1363"/>
                    <a:pt x="2260" y="1363"/>
                  </a:cubicBezTo>
                  <a:close/>
                  <a:moveTo>
                    <a:pt x="2260" y="0"/>
                  </a:moveTo>
                  <a:cubicBezTo>
                    <a:pt x="1012" y="2"/>
                    <a:pt x="2" y="1013"/>
                    <a:pt x="0" y="2260"/>
                  </a:cubicBezTo>
                  <a:lnTo>
                    <a:pt x="0" y="19301"/>
                  </a:lnTo>
                  <a:cubicBezTo>
                    <a:pt x="2" y="20550"/>
                    <a:pt x="1012" y="21561"/>
                    <a:pt x="2260" y="21562"/>
                  </a:cubicBezTo>
                  <a:lnTo>
                    <a:pt x="76724" y="21562"/>
                  </a:lnTo>
                  <a:cubicBezTo>
                    <a:pt x="77972" y="21561"/>
                    <a:pt x="78982" y="20550"/>
                    <a:pt x="78984" y="19301"/>
                  </a:cubicBezTo>
                  <a:lnTo>
                    <a:pt x="78984" y="2260"/>
                  </a:lnTo>
                  <a:cubicBezTo>
                    <a:pt x="78982" y="1013"/>
                    <a:pt x="77972" y="2"/>
                    <a:pt x="7672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467;p41">
            <a:extLst>
              <a:ext uri="{FF2B5EF4-FFF2-40B4-BE49-F238E27FC236}">
                <a16:creationId xmlns:a16="http://schemas.microsoft.com/office/drawing/2014/main" id="{3DCBD489-65F0-474F-A7E7-50D6EE86E926}"/>
              </a:ext>
            </a:extLst>
          </p:cNvPr>
          <p:cNvSpPr txBox="1">
            <a:spLocks noGrp="1"/>
          </p:cNvSpPr>
          <p:nvPr/>
        </p:nvSpPr>
        <p:spPr>
          <a:xfrm>
            <a:off x="4457881" y="669842"/>
            <a:ext cx="35261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bster Two"/>
              <a:buNone/>
              <a:defRPr sz="2800" b="0" i="0" u="none" strike="noStrike" cap="none">
                <a:solidFill>
                  <a:schemeClr val="dk2"/>
                </a:solidFill>
                <a:latin typeface="Lobster Two"/>
                <a:ea typeface="Lobster Two"/>
                <a:cs typeface="Lobster Two"/>
                <a:sym typeface="Lobster Tw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 THUẬT</a:t>
            </a:r>
            <a:endParaRPr sz="36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8" name="Google Shape;508;p43">
            <a:extLst>
              <a:ext uri="{FF2B5EF4-FFF2-40B4-BE49-F238E27FC236}">
                <a16:creationId xmlns:a16="http://schemas.microsoft.com/office/drawing/2014/main" id="{3C62A796-6957-4BA3-8AC4-1CA5E7165AFA}"/>
              </a:ext>
            </a:extLst>
          </p:cNvPr>
          <p:cNvSpPr/>
          <p:nvPr/>
        </p:nvSpPr>
        <p:spPr>
          <a:xfrm>
            <a:off x="497219" y="2171700"/>
            <a:ext cx="2588753" cy="3120450"/>
          </a:xfrm>
          <a:custGeom>
            <a:avLst/>
            <a:gdLst/>
            <a:ahLst/>
            <a:cxnLst/>
            <a:rect l="l" t="t" r="r" b="b"/>
            <a:pathLst>
              <a:path w="4732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29" name="Google Shape;509;p43">
            <a:extLst>
              <a:ext uri="{FF2B5EF4-FFF2-40B4-BE49-F238E27FC236}">
                <a16:creationId xmlns:a16="http://schemas.microsoft.com/office/drawing/2014/main" id="{DBBBCC44-F252-4715-8D6D-1767F3514B86}"/>
              </a:ext>
            </a:extLst>
          </p:cNvPr>
          <p:cNvSpPr/>
          <p:nvPr/>
        </p:nvSpPr>
        <p:spPr>
          <a:xfrm>
            <a:off x="4919930" y="2169437"/>
            <a:ext cx="2582188" cy="3120450"/>
          </a:xfrm>
          <a:custGeom>
            <a:avLst/>
            <a:gdLst/>
            <a:ahLst/>
            <a:cxnLst/>
            <a:rect l="l" t="t" r="r" b="b"/>
            <a:pathLst>
              <a:path w="4720" h="5225" extrusionOk="0">
                <a:moveTo>
                  <a:pt x="333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33" y="4756"/>
                </a:cubicBezTo>
                <a:lnTo>
                  <a:pt x="2046" y="4756"/>
                </a:lnTo>
                <a:lnTo>
                  <a:pt x="2354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572" y="4756"/>
                  <a:pt x="4720" y="4608"/>
                  <a:pt x="4720" y="4423"/>
                </a:cubicBezTo>
                <a:lnTo>
                  <a:pt x="4720" y="333"/>
                </a:lnTo>
                <a:cubicBezTo>
                  <a:pt x="4720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30" name="Google Shape;512;p43">
            <a:extLst>
              <a:ext uri="{FF2B5EF4-FFF2-40B4-BE49-F238E27FC236}">
                <a16:creationId xmlns:a16="http://schemas.microsoft.com/office/drawing/2014/main" id="{C80CB880-DA92-46E2-BAB4-4340BAD0CC9F}"/>
              </a:ext>
            </a:extLst>
          </p:cNvPr>
          <p:cNvSpPr/>
          <p:nvPr/>
        </p:nvSpPr>
        <p:spPr>
          <a:xfrm>
            <a:off x="8906247" y="2169437"/>
            <a:ext cx="2589299" cy="312045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31" name="Google Shape;513;p43">
            <a:extLst>
              <a:ext uri="{FF2B5EF4-FFF2-40B4-BE49-F238E27FC236}">
                <a16:creationId xmlns:a16="http://schemas.microsoft.com/office/drawing/2014/main" id="{A437FD74-BC97-4FB7-A87D-F4D193F64FC4}"/>
              </a:ext>
            </a:extLst>
          </p:cNvPr>
          <p:cNvSpPr/>
          <p:nvPr/>
        </p:nvSpPr>
        <p:spPr>
          <a:xfrm>
            <a:off x="749300" y="5893574"/>
            <a:ext cx="10579100" cy="189726"/>
          </a:xfrm>
          <a:custGeom>
            <a:avLst/>
            <a:gdLst/>
            <a:ahLst/>
            <a:cxnLst/>
            <a:rect l="l" t="t" r="r" b="b"/>
            <a:pathLst>
              <a:path w="22549" h="211" extrusionOk="0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Google Shape;514;p43">
            <a:extLst>
              <a:ext uri="{FF2B5EF4-FFF2-40B4-BE49-F238E27FC236}">
                <a16:creationId xmlns:a16="http://schemas.microsoft.com/office/drawing/2014/main" id="{08EE4DEF-C5BB-4C1B-AB1B-3ABE5EB4254E}"/>
              </a:ext>
            </a:extLst>
          </p:cNvPr>
          <p:cNvSpPr/>
          <p:nvPr/>
        </p:nvSpPr>
        <p:spPr>
          <a:xfrm>
            <a:off x="1527282" y="5724416"/>
            <a:ext cx="546443" cy="466005"/>
          </a:xfrm>
          <a:custGeom>
            <a:avLst/>
            <a:gdLst/>
            <a:ahLst/>
            <a:cxnLst/>
            <a:rect l="l" t="t" r="r" b="b"/>
            <a:pathLst>
              <a:path w="1147" h="986" extrusionOk="0">
                <a:moveTo>
                  <a:pt x="643" y="0"/>
                </a:moveTo>
                <a:cubicBezTo>
                  <a:pt x="525" y="0"/>
                  <a:pt x="406" y="42"/>
                  <a:pt x="309" y="135"/>
                </a:cubicBezTo>
                <a:cubicBezTo>
                  <a:pt x="1" y="443"/>
                  <a:pt x="210" y="973"/>
                  <a:pt x="654" y="985"/>
                </a:cubicBezTo>
                <a:cubicBezTo>
                  <a:pt x="925" y="985"/>
                  <a:pt x="1134" y="764"/>
                  <a:pt x="1146" y="492"/>
                </a:cubicBezTo>
                <a:cubicBezTo>
                  <a:pt x="1146" y="197"/>
                  <a:pt x="898" y="0"/>
                  <a:pt x="643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Google Shape;515;p43">
            <a:extLst>
              <a:ext uri="{FF2B5EF4-FFF2-40B4-BE49-F238E27FC236}">
                <a16:creationId xmlns:a16="http://schemas.microsoft.com/office/drawing/2014/main" id="{681D6F9C-705A-4185-AD4D-F60A20764F6D}"/>
              </a:ext>
            </a:extLst>
          </p:cNvPr>
          <p:cNvSpPr/>
          <p:nvPr/>
        </p:nvSpPr>
        <p:spPr>
          <a:xfrm>
            <a:off x="3849671" y="5724789"/>
            <a:ext cx="546443" cy="465533"/>
          </a:xfrm>
          <a:custGeom>
            <a:avLst/>
            <a:gdLst/>
            <a:ahLst/>
            <a:cxnLst/>
            <a:rect l="l" t="t" r="r" b="b"/>
            <a:pathLst>
              <a:path w="1147" h="985" extrusionOk="0">
                <a:moveTo>
                  <a:pt x="656" y="0"/>
                </a:moveTo>
                <a:cubicBezTo>
                  <a:pt x="534" y="0"/>
                  <a:pt x="409" y="46"/>
                  <a:pt x="309" y="146"/>
                </a:cubicBezTo>
                <a:cubicBezTo>
                  <a:pt x="1" y="454"/>
                  <a:pt x="222" y="984"/>
                  <a:pt x="654" y="984"/>
                </a:cubicBezTo>
                <a:cubicBezTo>
                  <a:pt x="925" y="984"/>
                  <a:pt x="1147" y="763"/>
                  <a:pt x="1147" y="491"/>
                </a:cubicBezTo>
                <a:cubicBezTo>
                  <a:pt x="1147" y="193"/>
                  <a:pt x="906" y="0"/>
                  <a:pt x="656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Google Shape;516;p43">
            <a:extLst>
              <a:ext uri="{FF2B5EF4-FFF2-40B4-BE49-F238E27FC236}">
                <a16:creationId xmlns:a16="http://schemas.microsoft.com/office/drawing/2014/main" id="{6956D7D7-ECD3-4DBD-8983-BF751095D2FA}"/>
              </a:ext>
            </a:extLst>
          </p:cNvPr>
          <p:cNvSpPr/>
          <p:nvPr/>
        </p:nvSpPr>
        <p:spPr>
          <a:xfrm>
            <a:off x="5905359" y="5724043"/>
            <a:ext cx="546443" cy="464115"/>
          </a:xfrm>
          <a:custGeom>
            <a:avLst/>
            <a:gdLst/>
            <a:ahLst/>
            <a:cxnLst/>
            <a:rect l="l" t="t" r="r" b="b"/>
            <a:pathLst>
              <a:path w="1147" h="982" extrusionOk="0">
                <a:moveTo>
                  <a:pt x="666" y="1"/>
                </a:moveTo>
                <a:cubicBezTo>
                  <a:pt x="222" y="1"/>
                  <a:pt x="1" y="530"/>
                  <a:pt x="309" y="838"/>
                </a:cubicBezTo>
                <a:cubicBezTo>
                  <a:pt x="408" y="938"/>
                  <a:pt x="530" y="982"/>
                  <a:pt x="650" y="982"/>
                </a:cubicBezTo>
                <a:cubicBezTo>
                  <a:pt x="903" y="982"/>
                  <a:pt x="1147" y="786"/>
                  <a:pt x="1147" y="493"/>
                </a:cubicBezTo>
                <a:cubicBezTo>
                  <a:pt x="1147" y="222"/>
                  <a:pt x="925" y="1"/>
                  <a:pt x="666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Google Shape;517;p43">
            <a:extLst>
              <a:ext uri="{FF2B5EF4-FFF2-40B4-BE49-F238E27FC236}">
                <a16:creationId xmlns:a16="http://schemas.microsoft.com/office/drawing/2014/main" id="{B879524E-A4E5-49C0-863E-E8D0466E0E87}"/>
              </a:ext>
            </a:extLst>
          </p:cNvPr>
          <p:cNvSpPr/>
          <p:nvPr/>
        </p:nvSpPr>
        <p:spPr>
          <a:xfrm>
            <a:off x="7871448" y="5724789"/>
            <a:ext cx="540726" cy="465533"/>
          </a:xfrm>
          <a:custGeom>
            <a:avLst/>
            <a:gdLst/>
            <a:ahLst/>
            <a:cxnLst/>
            <a:rect l="l" t="t" r="r" b="b"/>
            <a:pathLst>
              <a:path w="1135" h="985" extrusionOk="0">
                <a:moveTo>
                  <a:pt x="653" y="0"/>
                </a:moveTo>
                <a:cubicBezTo>
                  <a:pt x="533" y="0"/>
                  <a:pt x="410" y="46"/>
                  <a:pt x="309" y="146"/>
                </a:cubicBezTo>
                <a:cubicBezTo>
                  <a:pt x="1" y="454"/>
                  <a:pt x="210" y="984"/>
                  <a:pt x="654" y="984"/>
                </a:cubicBezTo>
                <a:cubicBezTo>
                  <a:pt x="925" y="984"/>
                  <a:pt x="1135" y="763"/>
                  <a:pt x="1135" y="491"/>
                </a:cubicBezTo>
                <a:cubicBezTo>
                  <a:pt x="1135" y="193"/>
                  <a:pt x="900" y="0"/>
                  <a:pt x="653" y="0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Google Shape;518;p43">
            <a:extLst>
              <a:ext uri="{FF2B5EF4-FFF2-40B4-BE49-F238E27FC236}">
                <a16:creationId xmlns:a16="http://schemas.microsoft.com/office/drawing/2014/main" id="{558A346C-DF0A-46A3-B20B-CED52E2E4776}"/>
              </a:ext>
            </a:extLst>
          </p:cNvPr>
          <p:cNvSpPr/>
          <p:nvPr/>
        </p:nvSpPr>
        <p:spPr>
          <a:xfrm>
            <a:off x="9936496" y="5724043"/>
            <a:ext cx="546443" cy="464115"/>
          </a:xfrm>
          <a:custGeom>
            <a:avLst/>
            <a:gdLst/>
            <a:ahLst/>
            <a:cxnLst/>
            <a:rect l="l" t="t" r="r" b="b"/>
            <a:pathLst>
              <a:path w="1147" h="982" extrusionOk="0">
                <a:moveTo>
                  <a:pt x="493" y="1"/>
                </a:moveTo>
                <a:cubicBezTo>
                  <a:pt x="222" y="1"/>
                  <a:pt x="0" y="222"/>
                  <a:pt x="0" y="493"/>
                </a:cubicBezTo>
                <a:cubicBezTo>
                  <a:pt x="0" y="786"/>
                  <a:pt x="244" y="982"/>
                  <a:pt x="497" y="982"/>
                </a:cubicBezTo>
                <a:cubicBezTo>
                  <a:pt x="617" y="982"/>
                  <a:pt x="739" y="938"/>
                  <a:pt x="838" y="838"/>
                </a:cubicBezTo>
                <a:cubicBezTo>
                  <a:pt x="1146" y="530"/>
                  <a:pt x="924" y="1"/>
                  <a:pt x="493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7949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Kết quả hình ảnh cho quốc kỳ đan mạ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0"/>
            <a:ext cx="104409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1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89647" y="918150"/>
            <a:ext cx="557998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vi-VN" altLang="zh-CN" sz="7200" b="1" dirty="0">
                <a:solidFill>
                  <a:srgbClr val="7030A0"/>
                </a:solidFill>
                <a:effectLst>
                  <a:glow rad="63500">
                    <a:srgbClr val="F2AC1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altLang="zh-CN" sz="7200" b="1" dirty="0" err="1">
                <a:solidFill>
                  <a:srgbClr val="7030A0"/>
                </a:solidFill>
                <a:effectLst>
                  <a:glow rad="63500">
                    <a:srgbClr val="F2AC1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zh-CN" sz="7200" b="1" dirty="0">
                <a:solidFill>
                  <a:srgbClr val="7030A0"/>
                </a:solidFill>
                <a:effectLst>
                  <a:glow rad="63500">
                    <a:srgbClr val="F2AC1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7030A0"/>
                </a:solidFill>
                <a:effectLst>
                  <a:glow rad="63500">
                    <a:srgbClr val="F2AC19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zh-CN" altLang="en-US" sz="7200" b="1" dirty="0">
              <a:solidFill>
                <a:srgbClr val="7030A0"/>
              </a:solidFill>
              <a:effectLst>
                <a:glow rad="63500">
                  <a:srgbClr val="F2AC19">
                    <a:satMod val="175000"/>
                    <a:alpha val="4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7416" y="2505669"/>
            <a:ext cx="940330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altLang="zh-CN" sz="5400" b="1" dirty="0" err="1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Trò</a:t>
            </a:r>
            <a:r>
              <a:rPr lang="en-US" altLang="zh-CN" sz="5400" b="1" dirty="0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chơi</a:t>
            </a:r>
            <a:r>
              <a:rPr lang="en-US" altLang="zh-CN" sz="5400" b="1" dirty="0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: </a:t>
            </a:r>
            <a:r>
              <a:rPr lang="en-US" altLang="zh-CN" sz="5400" b="1" dirty="0" err="1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Mua</a:t>
            </a:r>
            <a:r>
              <a:rPr lang="en-US" altLang="zh-CN" sz="5400" b="1" dirty="0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vi-VN" altLang="zh-CN" sz="5400" b="1" dirty="0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thêm cây </a:t>
            </a:r>
            <a:r>
              <a:rPr lang="en-US" altLang="zh-CN" sz="5400" b="1" dirty="0" err="1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5400" b="1" dirty="0">
                <a:ln/>
                <a:solidFill>
                  <a:srgbClr val="E6533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endParaRPr lang="en-US" sz="5400" b="1" dirty="0">
              <a:ln/>
              <a:solidFill>
                <a:srgbClr val="E6533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38482" y="3620004"/>
            <a:ext cx="8707273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Hãy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giúp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bán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được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nhiều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bao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để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trở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về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đón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giao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thừa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với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gia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đình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nhé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!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Mỗi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trả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lời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đúng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là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đã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mua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giúp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nhỏ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bao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rồi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!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Giơ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tay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thật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nhanh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sau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khi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cô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giáo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trả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lời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để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gửi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tình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cảm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của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mình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đến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cô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bán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nào</a:t>
            </a:r>
            <a:r>
              <a:rPr lang="en-US" altLang="zh-CN" sz="3200" dirty="0">
                <a:solidFill>
                  <a:prstClr val="black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!!!</a:t>
            </a:r>
            <a:endParaRPr lang="en-US" altLang="zh-CN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 descr="http://4.bp.blogspot.com/-A537hqVtlD4/TvVfy44D6xI/AAAAAAAAAzc/U78vsMeeVvk/s1600/cob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552" y="2505669"/>
            <a:ext cx="2049351" cy="41613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9651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F19693-7584-43E1-8A11-17E0120D1F10}"/>
              </a:ext>
            </a:extLst>
          </p:cNvPr>
          <p:cNvSpPr txBox="1"/>
          <p:nvPr/>
        </p:nvSpPr>
        <p:spPr>
          <a:xfrm>
            <a:off x="2995175" y="3086719"/>
            <a:ext cx="2485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请大家</a:t>
            </a:r>
            <a:endParaRPr lang="en-US" altLang="zh-CN" sz="4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投我一票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7681" y="1128930"/>
            <a:ext cx="8382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An-đéc-xen là nhà văn của nước nào?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3229" y="2828837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53742" y="3977524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72920" y="2901625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02490" y="3954776"/>
            <a:ext cx="351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6" name="Picture 2" descr="HÃ¬nh áº£nh cÃ³ liÃªn qu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2596" y="2279176"/>
            <a:ext cx="2645803" cy="3391248"/>
          </a:xfrm>
          <a:prstGeom prst="rect">
            <a:avLst/>
          </a:prstGeom>
          <a:noFill/>
        </p:spPr>
      </p:pic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1295" y="272954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5" cstate="print"/>
          <a:srcRect l="32304" t="27464" r="26009" b="25149"/>
          <a:stretch>
            <a:fillRect/>
          </a:stretch>
        </p:blipFill>
        <p:spPr>
          <a:xfrm>
            <a:off x="941701" y="2696423"/>
            <a:ext cx="641445" cy="7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-8749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521528" y="1063165"/>
            <a:ext cx="8368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 Cô bé bán diêm, các mộng tưởng của cô bé bán diêm mất đi khi nào?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2537" y="4470712"/>
            <a:ext cx="100311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</a:rPr>
              <a:t>Khi trời sắp sáng.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15096" y="2803173"/>
            <a:ext cx="115008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A. Khi bà nội em hiện ra.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18663" y="5300001"/>
            <a:ext cx="9181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200" dirty="0">
                <a:latin typeface="+mj-lt"/>
              </a:rPr>
              <a:t>. Khi em bé nghĩ đến việc sẽ bị người cha mắng.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10610" y="3648535"/>
            <a:ext cx="6910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200" dirty="0">
                <a:latin typeface="+mj-lt"/>
              </a:rPr>
              <a:t>. Khi các que diêm tắt.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117" y="410877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188600" y="3504525"/>
            <a:ext cx="641445" cy="729164"/>
          </a:xfrm>
          <a:prstGeom prst="rect">
            <a:avLst/>
          </a:prstGeom>
        </p:spPr>
      </p:pic>
      <p:pic>
        <p:nvPicPr>
          <p:cNvPr id="16" name="Picture 15" descr="—Pngtree—broken heart_354956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06691" y="2491638"/>
            <a:ext cx="2549238" cy="25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F19693-7584-43E1-8A11-17E0120D1F10}"/>
              </a:ext>
            </a:extLst>
          </p:cNvPr>
          <p:cNvSpPr txBox="1"/>
          <p:nvPr/>
        </p:nvSpPr>
        <p:spPr>
          <a:xfrm>
            <a:off x="2995175" y="3086719"/>
            <a:ext cx="2485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请大家</a:t>
            </a:r>
            <a:endParaRPr lang="en-US" altLang="zh-CN" sz="4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投我一票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9056" y="937858"/>
            <a:ext cx="87618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quẹt que diêm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nhất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ngồi trước một lò sưởi. Ý nào nói đúng về mộng tưởng đó?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2322" y="2269272"/>
            <a:ext cx="73196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A. Em mơ về một mái ấm gia đình.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91027" y="3049467"/>
            <a:ext cx="68934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B. Em nhớ tới ngọn lửa mà bà nhen nhóm năm xưa.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3853" y="4157212"/>
            <a:ext cx="693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C. Đang trải qua lạnh giá rét mướt, em mơ được sưởi ấm.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28628" y="5305899"/>
            <a:ext cx="69104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D. Em mơ ngọn lửa và hơi ấm lò sưởi xua tan cảnh tăm tối, lạnh lẽo của đời mình.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981" y="272952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037236" y="4184021"/>
            <a:ext cx="641445" cy="729164"/>
          </a:xfrm>
          <a:prstGeom prst="rect">
            <a:avLst/>
          </a:prstGeom>
        </p:spPr>
      </p:pic>
      <p:pic>
        <p:nvPicPr>
          <p:cNvPr id="14" name="Picture 13" descr="—Pngtree—christmas fireplace elements_403667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0795" y="2524838"/>
            <a:ext cx="2797790" cy="27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593074" y="1060688"/>
            <a:ext cx="8311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chầu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73038" y="5283996"/>
            <a:ext cx="84616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000" dirty="0">
                <a:latin typeface="+mj-lt"/>
              </a:rPr>
              <a:t>. Khao khát tình thương của bà trao cho.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7161" y="3777357"/>
            <a:ext cx="68934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B. Muốn được trường sinh bất tử.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17283" y="4529229"/>
            <a:ext cx="69851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latin typeface="+mj-lt"/>
              </a:rPr>
              <a:t>C.</a:t>
            </a:r>
            <a:r>
              <a:rPr lang="en-US" sz="3000" dirty="0">
                <a:latin typeface="+mj-lt"/>
              </a:rPr>
              <a:t> </a:t>
            </a:r>
            <a:r>
              <a:rPr lang="vi-VN" sz="3000" dirty="0">
                <a:latin typeface="+mj-lt"/>
              </a:rPr>
              <a:t>Được gặp bà sống yên vui trong lòng bà.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51115" y="2663411"/>
            <a:ext cx="95078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000" dirty="0">
                <a:latin typeface="+mj-lt"/>
              </a:rPr>
              <a:t>. Muốn thoát khỏi cảnh ngộ đen tối "chẳng còn đói rét, đau buồn nào đe doạ".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698" y="477671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689824" y="2742528"/>
            <a:ext cx="641445" cy="729164"/>
          </a:xfrm>
          <a:prstGeom prst="rect">
            <a:avLst/>
          </a:prstGeom>
        </p:spPr>
      </p:pic>
      <p:pic>
        <p:nvPicPr>
          <p:cNvPr id="15" name="Picture 14" descr="—Pngtree—little girl illustration design for_406527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22718" y="3266674"/>
            <a:ext cx="3310719" cy="331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2593074" y="896912"/>
            <a:ext cx="8311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định nào nói đúng nội dung của truyện 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bé bán diêm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8747" y="2314190"/>
            <a:ext cx="100311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A. Gián tiếp nói lên bộ mặt của xã hội nơi cô bé bán diêm sống, đó là một cõi đời không có tình người.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88747" y="3429000"/>
            <a:ext cx="78624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B. Thể hiện niềm thương cảm của nhà văn đối với những em bé nghèo khổ.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0049" y="4543810"/>
            <a:ext cx="8304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C. Kể về số phận bất hạnh của một em bé nghèo phải đi bán diêm cả vào đêm giao thừa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88747" y="5693547"/>
            <a:ext cx="69104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</a:rPr>
              <a:t>D. Cả A, B, C</a:t>
            </a:r>
          </a:p>
        </p:txBody>
      </p:sp>
      <p:pic>
        <p:nvPicPr>
          <p:cNvPr id="12" name="Picture 11" descr="—Pngtree—cartoon match icon free illustration_469455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698" y="313895"/>
            <a:ext cx="1918648" cy="1918648"/>
          </a:xfrm>
          <a:prstGeom prst="rect">
            <a:avLst/>
          </a:prstGeom>
        </p:spPr>
      </p:pic>
      <p:pic>
        <p:nvPicPr>
          <p:cNvPr id="13" name="Picture 12" descr="—Pngtree—flame red match simulation burning_4471301.png"/>
          <p:cNvPicPr>
            <a:picLocks noChangeAspect="1"/>
          </p:cNvPicPr>
          <p:nvPr/>
        </p:nvPicPr>
        <p:blipFill>
          <a:blip r:embed="rId4" cstate="print"/>
          <a:srcRect l="32304" t="27464" r="26009" b="25149"/>
          <a:stretch>
            <a:fillRect/>
          </a:stretch>
        </p:blipFill>
        <p:spPr>
          <a:xfrm>
            <a:off x="1119327" y="5693547"/>
            <a:ext cx="641445" cy="729164"/>
          </a:xfrm>
          <a:prstGeom prst="rect">
            <a:avLst/>
          </a:prstGeom>
        </p:spPr>
      </p:pic>
      <p:pic>
        <p:nvPicPr>
          <p:cNvPr id="14" name="Picture 13" descr="—Pngtree—hand painted andersens fairytales q_38132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9127" y="3408218"/>
            <a:ext cx="2668247" cy="26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A3950852-92EA-46C9-92F9-C7917C01AF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CF19693-7584-43E1-8A11-17E0120D1F10}"/>
              </a:ext>
            </a:extLst>
          </p:cNvPr>
          <p:cNvSpPr txBox="1"/>
          <p:nvPr/>
        </p:nvSpPr>
        <p:spPr>
          <a:xfrm>
            <a:off x="2995175" y="3086719"/>
            <a:ext cx="2485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请大家</a:t>
            </a:r>
            <a:endParaRPr lang="en-US" altLang="zh-CN" sz="4400" dirty="0">
              <a:solidFill>
                <a:schemeClr val="bg1"/>
              </a:solidFill>
              <a:latin typeface="迷你简卡通" panose="03000509000000000000" pitchFamily="65" charset="-122"/>
              <a:ea typeface="迷你简卡通" panose="03000509000000000000" pitchFamily="65" charset="-122"/>
            </a:endParaRPr>
          </a:p>
          <a:p>
            <a:r>
              <a:rPr lang="zh-CN" altLang="en-US" sz="4400" dirty="0">
                <a:solidFill>
                  <a:schemeClr val="bg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投我一票</a:t>
            </a: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3E0B4E91-FD92-42C5-9B49-083BC7CFB3B0}"/>
              </a:ext>
            </a:extLst>
          </p:cNvPr>
          <p:cNvSpPr txBox="1"/>
          <p:nvPr/>
        </p:nvSpPr>
        <p:spPr>
          <a:xfrm>
            <a:off x="1924334" y="688591"/>
            <a:ext cx="8724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zh-CN" sz="7200" b="1" dirty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zh-CN" altLang="en-US" sz="7200" b="1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4189863" y="2797611"/>
            <a:ext cx="718308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Tưởng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tượng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rằng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có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mặt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lúc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cô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đang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bán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diêm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/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lúc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cô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bé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chết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sẽ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nói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gì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?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Làm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gì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?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Viết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đoạn</a:t>
            </a:r>
            <a:r>
              <a:rPr lang="en-US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vi-VN" altLang="zh-CN" sz="36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văn</a:t>
            </a:r>
            <a:r>
              <a:rPr lang="en-US" altLang="zh-CN" sz="36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vi-VN" altLang="zh-CN" sz="36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ngắn.</a:t>
            </a:r>
            <a:endParaRPr lang="en-US" altLang="zh-CN" sz="36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2290" name="Picture 2" descr="Káº¿t quáº£ hÃ¬nh áº£nh cho diÃªm hoáº¡t hÃ¬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3874" y="2451479"/>
            <a:ext cx="2805989" cy="2805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4495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830"/>
            <a:ext cx="12192000" cy="698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45" y="472986"/>
            <a:ext cx="10967655" cy="5912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204" y="2029845"/>
            <a:ext cx="4822354" cy="2798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633" y="1450227"/>
            <a:ext cx="3298222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24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3315" name="Picture 2" descr="C:\Documents and Settings\THANH TAI\My Documents\Downloads\mua-dong-chau-au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0"/>
            <a:ext cx="1044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1552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7171" name="Picture 2" descr="C:\Documents and Settings\THANH TAI\My Documents\Downloads\Nyhav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0"/>
            <a:ext cx="1044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4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2291" name="Picture 2" descr="C:\Documents and Settings\THANH TAI\My Documents\Downloads\110656baoxaydung_image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06" y="0"/>
            <a:ext cx="10440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nha van ander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7848600" cy="564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0644" y="6027739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Chân</a:t>
            </a:r>
            <a:r>
              <a:rPr lang="en-US" sz="3600" b="1" dirty="0">
                <a:solidFill>
                  <a:srgbClr val="FF0000"/>
                </a:solidFill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</a:rPr>
              <a:t>nhà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văn</a:t>
            </a:r>
            <a:r>
              <a:rPr lang="en-US" sz="3600" b="1" dirty="0">
                <a:solidFill>
                  <a:srgbClr val="FF0000"/>
                </a:solidFill>
              </a:rPr>
              <a:t> An-</a:t>
            </a:r>
            <a:r>
              <a:rPr lang="en-US" sz="3600" b="1" dirty="0" err="1">
                <a:solidFill>
                  <a:srgbClr val="FF0000"/>
                </a:solidFill>
              </a:rPr>
              <a:t>đéc</a:t>
            </a:r>
            <a:r>
              <a:rPr lang="en-US" sz="3600" b="1" dirty="0">
                <a:solidFill>
                  <a:srgbClr val="FF0000"/>
                </a:solidFill>
              </a:rPr>
              <a:t>-</a:t>
            </a:r>
            <a:r>
              <a:rPr lang="en-US" sz="3600" b="1" dirty="0" err="1">
                <a:solidFill>
                  <a:srgbClr val="FF0000"/>
                </a:solidFill>
              </a:rPr>
              <a:t>xen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50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+ hình nền PowerPoint cute siêu dễ thương đầy phong cách, ấn t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33" y="504966"/>
            <a:ext cx="8639033" cy="6141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08" y="504966"/>
            <a:ext cx="2780017" cy="27983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463" y="3303273"/>
            <a:ext cx="2780016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An – </a:t>
            </a:r>
            <a:r>
              <a:rPr lang="en-US" alt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đéc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xen</a:t>
            </a:r>
            <a:r>
              <a:rPr lang="en-US" alt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( 1805- 1875)</a:t>
            </a:r>
          </a:p>
        </p:txBody>
      </p:sp>
    </p:spTree>
    <p:extLst>
      <p:ext uri="{BB962C8B-B14F-4D97-AF65-F5344CB8AC3E}">
        <p14:creationId xmlns:p14="http://schemas.microsoft.com/office/powerpoint/2010/main" val="1309581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D6C2B43-4BFD-42FE-84DF-0D32D7E8BC6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87824430,D:\Nam hoc 2011 - 2012\e-learning\Co be ban diem Tiet hoi giang\Media.ppcx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1737</TotalTime>
  <Words>2077</Words>
  <Application>Microsoft Office PowerPoint</Application>
  <PresentationFormat>Widescreen</PresentationFormat>
  <Paragraphs>212</Paragraphs>
  <Slides>47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微软雅黑</vt:lpstr>
      <vt:lpstr>SimSun</vt:lpstr>
      <vt:lpstr>#9Slide03 Arima Madurai Black</vt:lpstr>
      <vt:lpstr>.VnCentury Schoolbook</vt:lpstr>
      <vt:lpstr>.VnTime</vt:lpstr>
      <vt:lpstr>Arial</vt:lpstr>
      <vt:lpstr>Calibri</vt:lpstr>
      <vt:lpstr>等线</vt:lpstr>
      <vt:lpstr>HY그래픽M</vt:lpstr>
      <vt:lpstr>Lobster Two</vt:lpstr>
      <vt:lpstr>华文新魏</vt:lpstr>
      <vt:lpstr>Symbol</vt:lpstr>
      <vt:lpstr>Tahoma</vt:lpstr>
      <vt:lpstr>Times New Roman</vt:lpstr>
      <vt:lpstr>Trebuchet MS</vt:lpstr>
      <vt:lpstr>Wingdings</vt:lpstr>
      <vt:lpstr>Wingdings 3</vt:lpstr>
      <vt:lpstr>迷你简卡通</vt:lpstr>
      <vt:lpstr>Facet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33</dc:title>
  <dc:creator>WIN7</dc:creator>
  <cp:lastModifiedBy>PC</cp:lastModifiedBy>
  <cp:revision>201</cp:revision>
  <dcterms:created xsi:type="dcterms:W3CDTF">2017-08-18T03:02:00Z</dcterms:created>
  <dcterms:modified xsi:type="dcterms:W3CDTF">2021-10-25T14:25:35Z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