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61" r:id="rId3"/>
    <p:sldId id="278" r:id="rId4"/>
    <p:sldId id="279" r:id="rId5"/>
    <p:sldId id="265" r:id="rId6"/>
    <p:sldId id="285" r:id="rId7"/>
    <p:sldId id="266" r:id="rId8"/>
    <p:sldId id="267" r:id="rId9"/>
    <p:sldId id="282" r:id="rId10"/>
    <p:sldId id="270" r:id="rId11"/>
    <p:sldId id="283" r:id="rId12"/>
    <p:sldId id="271" r:id="rId13"/>
    <p:sldId id="272" r:id="rId14"/>
    <p:sldId id="284" r:id="rId15"/>
    <p:sldId id="274" r:id="rId16"/>
    <p:sldId id="275" r:id="rId17"/>
    <p:sldId id="276" r:id="rId18"/>
    <p:sldId id="277" r:id="rId19"/>
    <p:sldId id="281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75BD"/>
    <a:srgbClr val="360AD6"/>
    <a:srgbClr val="5F5FAE"/>
    <a:srgbClr val="E6166A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1AB43-46F6-4441-9B50-AB62564F6F1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9D712-444D-436E-AB98-9A81729BA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7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Lời</a:t>
            </a:r>
            <a:r>
              <a:rPr lang="en-US" baseline="0" smtClean="0"/>
              <a:t> chào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9D712-444D-436E-AB98-9A81729BA8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01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FC198-2D83-4DFC-8CDD-7D23AF44D411}" type="slidenum">
              <a:rPr lang="zh-CN" altLang="en-US" smtClean="0">
                <a:solidFill>
                  <a:prstClr val="black"/>
                </a:solidFill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5833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FC198-2D83-4DFC-8CDD-7D23AF44D411}" type="slidenum">
              <a:rPr lang="zh-CN" altLang="en-US" smtClean="0">
                <a:solidFill>
                  <a:prstClr val="black"/>
                </a:solidFill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9285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FC198-2D83-4DFC-8CDD-7D23AF44D411}" type="slidenum">
              <a:rPr lang="zh-CN" altLang="en-US" smtClean="0">
                <a:solidFill>
                  <a:prstClr val="black"/>
                </a:solidFill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083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FC198-2D83-4DFC-8CDD-7D23AF44D411}" type="slidenum">
              <a:rPr lang="zh-CN" altLang="en-US" smtClean="0">
                <a:solidFill>
                  <a:prstClr val="black"/>
                </a:solidFill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7994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FC198-2D83-4DFC-8CDD-7D23AF44D411}" type="slidenum">
              <a:rPr lang="zh-CN" altLang="en-US" smtClean="0">
                <a:solidFill>
                  <a:prstClr val="black"/>
                </a:solidFill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3995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FC198-2D83-4DFC-8CDD-7D23AF44D411}" type="slidenum">
              <a:rPr lang="zh-CN" altLang="en-US" smtClean="0">
                <a:solidFill>
                  <a:prstClr val="black"/>
                </a:solidFill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3487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FC198-2D83-4DFC-8CDD-7D23AF44D411}" type="slidenum">
              <a:rPr lang="zh-CN" altLang="en-US" smtClean="0">
                <a:solidFill>
                  <a:prstClr val="black"/>
                </a:solidFill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9621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FC198-2D83-4DFC-8CDD-7D23AF44D411}" type="slidenum">
              <a:rPr lang="zh-CN" altLang="en-US" smtClean="0">
                <a:solidFill>
                  <a:prstClr val="black"/>
                </a:solidFill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3166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FC198-2D83-4DFC-8CDD-7D23AF44D411}" type="slidenum">
              <a:rPr lang="zh-CN" altLang="en-US" smtClean="0">
                <a:solidFill>
                  <a:prstClr val="black"/>
                </a:solidFill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348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FC198-2D83-4DFC-8CDD-7D23AF44D411}" type="slidenum">
              <a:rPr lang="zh-CN" altLang="en-US" smtClean="0">
                <a:solidFill>
                  <a:prstClr val="black"/>
                </a:solidFill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8624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576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FC198-2D83-4DFC-8CDD-7D23AF44D411}" type="slidenum">
              <a:rPr lang="zh-CN" altLang="en-US" smtClean="0">
                <a:solidFill>
                  <a:prstClr val="black"/>
                </a:solidFill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085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FC198-2D83-4DFC-8CDD-7D23AF44D411}" type="slidenum">
              <a:rPr lang="zh-CN" altLang="en-US" smtClean="0">
                <a:solidFill>
                  <a:prstClr val="black"/>
                </a:solidFill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093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FC198-2D83-4DFC-8CDD-7D23AF44D411}" type="slidenum">
              <a:rPr lang="zh-CN" altLang="en-US" smtClean="0">
                <a:solidFill>
                  <a:prstClr val="black"/>
                </a:solidFill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1461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FC198-2D83-4DFC-8CDD-7D23AF44D411}" type="slidenum">
              <a:rPr lang="zh-CN" altLang="en-US" smtClean="0">
                <a:solidFill>
                  <a:prstClr val="black"/>
                </a:solidFill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7104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FC198-2D83-4DFC-8CDD-7D23AF44D411}" type="slidenum">
              <a:rPr lang="zh-CN" altLang="en-US" smtClean="0">
                <a:solidFill>
                  <a:prstClr val="black"/>
                </a:solidFill>
                <a:ea typeface="微软雅黑" pitchFamily="34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zh-CN" altLang="en-US" dirty="0">
              <a:solidFill>
                <a:prstClr val="black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388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3B5-5D26-480F-BCD0-525A9396685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C91A-7FAA-470F-9D18-CDD0998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8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3B5-5D26-480F-BCD0-525A9396685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C91A-7FAA-470F-9D18-CDD0998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3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3B5-5D26-480F-BCD0-525A9396685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C91A-7FAA-470F-9D18-CDD0998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95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86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3B5-5D26-480F-BCD0-525A9396685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C91A-7FAA-470F-9D18-CDD0998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7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3B5-5D26-480F-BCD0-525A9396685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C91A-7FAA-470F-9D18-CDD0998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1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3B5-5D26-480F-BCD0-525A9396685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C91A-7FAA-470F-9D18-CDD0998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1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3B5-5D26-480F-BCD0-525A9396685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C91A-7FAA-470F-9D18-CDD0998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3B5-5D26-480F-BCD0-525A9396685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C91A-7FAA-470F-9D18-CDD0998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1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3B5-5D26-480F-BCD0-525A9396685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C91A-7FAA-470F-9D18-CDD0998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3B5-5D26-480F-BCD0-525A9396685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C91A-7FAA-470F-9D18-CDD0998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8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93B5-5D26-480F-BCD0-525A9396685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C91A-7FAA-470F-9D18-CDD0998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9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893B5-5D26-480F-BCD0-525A93966857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AC91A-7FAA-470F-9D18-CDD099877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8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7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899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itchFamily="34" charset="0"/>
          <a:ea typeface="宋体" charset="-122"/>
        </a:defRPr>
      </a:lvl5pPr>
      <a:lvl6pPr marL="608813" algn="ctr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itchFamily="34" charset="0"/>
          <a:ea typeface="宋体" charset="-122"/>
        </a:defRPr>
      </a:lvl6pPr>
      <a:lvl7pPr marL="1217626" algn="ctr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itchFamily="34" charset="0"/>
          <a:ea typeface="宋体" charset="-122"/>
        </a:defRPr>
      </a:lvl7pPr>
      <a:lvl8pPr marL="1826438" algn="ctr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itchFamily="34" charset="0"/>
          <a:ea typeface="宋体" charset="-122"/>
        </a:defRPr>
      </a:lvl8pPr>
      <a:lvl9pPr marL="2435251" algn="ctr" rtl="0" fontAlgn="base">
        <a:spcBef>
          <a:spcPct val="0"/>
        </a:spcBef>
        <a:spcAft>
          <a:spcPct val="0"/>
        </a:spcAft>
        <a:defRPr sz="5899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6610" indent="-45661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299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989321" indent="-38050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699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522033" indent="-30440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199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2130844" indent="-30440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99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739658" indent="-30440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99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3348470" indent="-304406" algn="l" defTabSz="12176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57284" indent="-304406" algn="l" defTabSz="12176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66097" indent="-304406" algn="l" defTabSz="12176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74908" indent="-304406" algn="l" defTabSz="12176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6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13" algn="l" defTabSz="12176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626" algn="l" defTabSz="12176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438" algn="l" defTabSz="12176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251" algn="l" defTabSz="12176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064" algn="l" defTabSz="12176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877" algn="l" defTabSz="12176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689" algn="l" defTabSz="12176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502" algn="l" defTabSz="12176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ời chào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7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162570" y="6108423"/>
            <a:ext cx="211175" cy="2112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2" name="Text Box 52"/>
          <p:cNvSpPr txBox="1">
            <a:spLocks noChangeArrowheads="1"/>
          </p:cNvSpPr>
          <p:nvPr/>
        </p:nvSpPr>
        <p:spPr bwMode="auto">
          <a:xfrm>
            <a:off x="1239107" y="378489"/>
            <a:ext cx="101306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smtClean="0">
                <a:solidFill>
                  <a:srgbClr val="3333CC"/>
                </a:solidFill>
              </a:rPr>
              <a:t>Ví dụ về 2 hình</a:t>
            </a:r>
            <a:r>
              <a:rPr lang="en-US" altLang="en-US" sz="3200" b="1" smtClean="0">
                <a:solidFill>
                  <a:srgbClr val="3333CC"/>
                </a:solidFill>
                <a:latin typeface="UTM Edwardian" panose="02040603050506020204" pitchFamily="18" charset="0"/>
              </a:rPr>
              <a:t> </a:t>
            </a:r>
            <a:r>
              <a:rPr lang="en-US" altLang="en-US" sz="3200" b="1" smtClean="0">
                <a:solidFill>
                  <a:srgbClr val="C00000"/>
                </a:solidFill>
                <a:latin typeface="UTM Edwardian" panose="02040603050506020204" pitchFamily="18" charset="0"/>
              </a:rPr>
              <a:t>H </a:t>
            </a:r>
            <a:r>
              <a:rPr lang="en-US" altLang="en-US" sz="3200" b="1" smtClean="0">
                <a:solidFill>
                  <a:srgbClr val="C00000"/>
                </a:solidFill>
                <a:latin typeface="UTM Alpine KT" panose="02040603050506020204" pitchFamily="18" charset="0"/>
              </a:rPr>
              <a:t>  </a:t>
            </a:r>
            <a:r>
              <a:rPr lang="en-US" altLang="en-US" sz="3200" smtClean="0">
                <a:solidFill>
                  <a:srgbClr val="3333CC"/>
                </a:solidFill>
              </a:rPr>
              <a:t>và </a:t>
            </a:r>
            <a:r>
              <a:rPr lang="en-US" altLang="en-US" sz="3200" b="1" smtClean="0">
                <a:solidFill>
                  <a:srgbClr val="C00000"/>
                </a:solidFill>
                <a:latin typeface="UTM Edwardian" panose="02040603050506020204" pitchFamily="18" charset="0"/>
              </a:rPr>
              <a:t>H’  </a:t>
            </a:r>
            <a:r>
              <a:rPr lang="en-US" altLang="en-US" sz="3200" b="1" smtClean="0">
                <a:solidFill>
                  <a:srgbClr val="C00000"/>
                </a:solidFill>
              </a:rPr>
              <a:t>’ </a:t>
            </a:r>
            <a:r>
              <a:rPr lang="en-US" altLang="en-US" sz="3200" smtClean="0">
                <a:solidFill>
                  <a:srgbClr val="3333CC"/>
                </a:solidFill>
              </a:rPr>
              <a:t>đối xứng nhau qua tâm O</a:t>
            </a:r>
            <a:endParaRPr lang="en-US" altLang="en-US" sz="3200">
              <a:solidFill>
                <a:srgbClr val="3333CC"/>
              </a:solidFill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565926" y="3388951"/>
            <a:ext cx="6025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3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</a:t>
            </a:r>
            <a:endParaRPr lang="en-US" sz="3600" b="1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3065951" y="1781164"/>
            <a:ext cx="5087815" cy="4191000"/>
            <a:chOff x="1200" y="672"/>
            <a:chExt cx="3648" cy="2880"/>
          </a:xfrm>
        </p:grpSpPr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1200" y="672"/>
              <a:ext cx="1819" cy="1433"/>
              <a:chOff x="1200" y="672"/>
              <a:chExt cx="1819" cy="1433"/>
            </a:xfrm>
          </p:grpSpPr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>
                <a:off x="2147" y="788"/>
                <a:ext cx="872" cy="1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Line 8"/>
              <p:cNvSpPr>
                <a:spLocks noChangeShapeType="1"/>
              </p:cNvSpPr>
              <p:nvPr/>
            </p:nvSpPr>
            <p:spPr bwMode="auto">
              <a:xfrm>
                <a:off x="1844" y="904"/>
                <a:ext cx="1175" cy="1201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>
                <a:off x="1465" y="1757"/>
                <a:ext cx="1554" cy="34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10" descr="MAPLEL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672"/>
                <a:ext cx="1326" cy="1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roup 11"/>
            <p:cNvGrpSpPr>
              <a:grpSpLocks/>
            </p:cNvGrpSpPr>
            <p:nvPr/>
          </p:nvGrpSpPr>
          <p:grpSpPr bwMode="auto">
            <a:xfrm flipH="1" flipV="1">
              <a:off x="3029" y="2119"/>
              <a:ext cx="1819" cy="1433"/>
              <a:chOff x="1200" y="672"/>
              <a:chExt cx="1819" cy="1433"/>
            </a:xfrm>
          </p:grpSpPr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2147" y="788"/>
                <a:ext cx="872" cy="1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1844" y="904"/>
                <a:ext cx="1175" cy="1201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Line 14"/>
              <p:cNvSpPr>
                <a:spLocks noChangeShapeType="1"/>
              </p:cNvSpPr>
              <p:nvPr/>
            </p:nvSpPr>
            <p:spPr bwMode="auto">
              <a:xfrm>
                <a:off x="1465" y="1757"/>
                <a:ext cx="1554" cy="34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15" descr="MAPLEL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672"/>
                <a:ext cx="1326" cy="1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66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2841" y="1367"/>
              <a:ext cx="528" cy="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88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VNtimes new roman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88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VNtimes new roman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17"/>
          <p:cNvGrpSpPr>
            <a:grpSpLocks/>
          </p:cNvGrpSpPr>
          <p:nvPr/>
        </p:nvGrpSpPr>
        <p:grpSpPr bwMode="auto">
          <a:xfrm>
            <a:off x="3065951" y="1781164"/>
            <a:ext cx="5087815" cy="4191000"/>
            <a:chOff x="1200" y="1680"/>
            <a:chExt cx="3648" cy="2880"/>
          </a:xfrm>
        </p:grpSpPr>
        <p:grpSp>
          <p:nvGrpSpPr>
            <p:cNvPr id="35" name="Group 18"/>
            <p:cNvGrpSpPr>
              <a:grpSpLocks/>
            </p:cNvGrpSpPr>
            <p:nvPr/>
          </p:nvGrpSpPr>
          <p:grpSpPr bwMode="auto">
            <a:xfrm>
              <a:off x="1200" y="1680"/>
              <a:ext cx="1819" cy="1433"/>
              <a:chOff x="1200" y="672"/>
              <a:chExt cx="1819" cy="1433"/>
            </a:xfrm>
          </p:grpSpPr>
          <p:sp>
            <p:nvSpPr>
              <p:cNvPr id="41" name="Line 19"/>
              <p:cNvSpPr>
                <a:spLocks noChangeShapeType="1"/>
              </p:cNvSpPr>
              <p:nvPr/>
            </p:nvSpPr>
            <p:spPr bwMode="auto">
              <a:xfrm>
                <a:off x="2147" y="788"/>
                <a:ext cx="872" cy="1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Line 20"/>
              <p:cNvSpPr>
                <a:spLocks noChangeShapeType="1"/>
              </p:cNvSpPr>
              <p:nvPr/>
            </p:nvSpPr>
            <p:spPr bwMode="auto">
              <a:xfrm>
                <a:off x="1844" y="904"/>
                <a:ext cx="1175" cy="1201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Line 21"/>
              <p:cNvSpPr>
                <a:spLocks noChangeShapeType="1"/>
              </p:cNvSpPr>
              <p:nvPr/>
            </p:nvSpPr>
            <p:spPr bwMode="auto">
              <a:xfrm>
                <a:off x="1465" y="1757"/>
                <a:ext cx="1554" cy="34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4" name="Picture 22" descr="MAPLEL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672"/>
                <a:ext cx="1326" cy="1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6" name="Group 23"/>
            <p:cNvGrpSpPr>
              <a:grpSpLocks/>
            </p:cNvGrpSpPr>
            <p:nvPr/>
          </p:nvGrpSpPr>
          <p:grpSpPr bwMode="auto">
            <a:xfrm flipH="1" flipV="1">
              <a:off x="3029" y="3127"/>
              <a:ext cx="1819" cy="1433"/>
              <a:chOff x="1200" y="672"/>
              <a:chExt cx="1819" cy="1433"/>
            </a:xfrm>
          </p:grpSpPr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>
                <a:off x="2147" y="788"/>
                <a:ext cx="872" cy="131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Line 25"/>
              <p:cNvSpPr>
                <a:spLocks noChangeShapeType="1"/>
              </p:cNvSpPr>
              <p:nvPr/>
            </p:nvSpPr>
            <p:spPr bwMode="auto">
              <a:xfrm>
                <a:off x="1844" y="904"/>
                <a:ext cx="1175" cy="1201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Line 26"/>
              <p:cNvSpPr>
                <a:spLocks noChangeShapeType="1"/>
              </p:cNvSpPr>
              <p:nvPr/>
            </p:nvSpPr>
            <p:spPr bwMode="auto">
              <a:xfrm>
                <a:off x="1465" y="1757"/>
                <a:ext cx="1554" cy="34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0" name="Picture 27" descr="MAPLEL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672"/>
                <a:ext cx="1326" cy="1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66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3200856" y="1203373"/>
            <a:ext cx="11858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UTM Edwardian" panose="02040603050506020204" pitchFamily="18" charset="0"/>
                <a:ea typeface="Cambria Math" panose="02040503050406030204" pitchFamily="18" charset="0"/>
              </a:rPr>
              <a:t>ℋ</a:t>
            </a:r>
            <a:endParaRPr lang="en-US" sz="3600" b="1" dirty="0" smtClean="0">
              <a:solidFill>
                <a:srgbClr val="C00000"/>
              </a:solidFill>
              <a:latin typeface="UTM Edwardian" panose="02040603050506020204" pitchFamily="18" charset="0"/>
              <a:ea typeface="微软雅黑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82456" y="5067024"/>
            <a:ext cx="11858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smtClean="0">
                <a:solidFill>
                  <a:srgbClr val="C00000"/>
                </a:solidFill>
                <a:latin typeface="UTM Edwardian" panose="02040603050506020204" pitchFamily="18" charset="0"/>
                <a:ea typeface="Cambria Math" panose="02040503050406030204" pitchFamily="18" charset="0"/>
              </a:rPr>
              <a:t>ℋ</a:t>
            </a:r>
            <a:r>
              <a:rPr lang="en-US" sz="3600" b="1" smtClean="0">
                <a:solidFill>
                  <a:srgbClr val="C0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’</a:t>
            </a:r>
            <a:r>
              <a:rPr lang="en-US" sz="3600" b="1" smtClean="0">
                <a:solidFill>
                  <a:srgbClr val="C00000"/>
                </a:solidFill>
                <a:latin typeface="UTM Edwardian" panose="02040603050506020204" pitchFamily="18" charset="0"/>
                <a:ea typeface="Cambria Math" panose="02040503050406030204" pitchFamily="18" charset="0"/>
              </a:rPr>
              <a:t> </a:t>
            </a:r>
            <a:endParaRPr lang="en-US" sz="3600" b="1" dirty="0" smtClean="0">
              <a:solidFill>
                <a:srgbClr val="C00000"/>
              </a:solidFill>
              <a:latin typeface="UTM Edwardian" panose="02040603050506020204" pitchFamily="18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248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162570" y="6108423"/>
            <a:ext cx="211175" cy="2112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54864" y="378192"/>
            <a:ext cx="115120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>
                <a:solidFill>
                  <a:schemeClr val="bg1"/>
                </a:solidFill>
              </a:rPr>
              <a:t>	</a:t>
            </a:r>
            <a:r>
              <a:rPr lang="en-US" altLang="en-US" sz="3200" smtClean="0">
                <a:solidFill>
                  <a:srgbClr val="360AD6"/>
                </a:solidFill>
              </a:rPr>
              <a:t>Gọi </a:t>
            </a:r>
            <a:r>
              <a:rPr lang="en-US" altLang="en-US" sz="3200">
                <a:solidFill>
                  <a:srgbClr val="360AD6"/>
                </a:solidFill>
              </a:rPr>
              <a:t>O là giao điểm hai đường chéo của hình bình hành </a:t>
            </a:r>
            <a:r>
              <a:rPr lang="en-US" altLang="en-US" sz="3200" smtClean="0">
                <a:solidFill>
                  <a:srgbClr val="360AD6"/>
                </a:solidFill>
              </a:rPr>
              <a:t>ABCD</a:t>
            </a:r>
            <a:r>
              <a:rPr lang="en-US" altLang="en-US" sz="3200">
                <a:solidFill>
                  <a:srgbClr val="360AD6"/>
                </a:solidFill>
              </a:rPr>
              <a:t> </a:t>
            </a:r>
            <a:r>
              <a:rPr lang="en-US" altLang="en-US" sz="3200" smtClean="0">
                <a:solidFill>
                  <a:srgbClr val="360AD6"/>
                </a:solidFill>
              </a:rPr>
              <a:t>(hình vẽ). </a:t>
            </a:r>
            <a:r>
              <a:rPr lang="en-US" altLang="en-US" sz="3200">
                <a:solidFill>
                  <a:srgbClr val="360AD6"/>
                </a:solidFill>
              </a:rPr>
              <a:t>Tìm hình đối xứng với mỗi cạnh của hình bình hành qua điểm O</a:t>
            </a:r>
            <a:r>
              <a:rPr lang="en-US" altLang="en-US" sz="3200" smtClean="0">
                <a:solidFill>
                  <a:srgbClr val="360AD6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en-US" sz="3200" smtClean="0">
                <a:solidFill>
                  <a:srgbClr val="C00000"/>
                </a:solidFill>
              </a:rPr>
              <a:t>( Làm việc cá nhân )</a:t>
            </a:r>
            <a:endParaRPr lang="en-US" altLang="en-US" sz="320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858" y="1869586"/>
            <a:ext cx="4577495" cy="2210295"/>
          </a:xfrm>
          <a:prstGeom prst="rect">
            <a:avLst/>
          </a:prstGeom>
        </p:spPr>
      </p:pic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893460" y="3992258"/>
            <a:ext cx="115120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smtClean="0">
                <a:solidFill>
                  <a:srgbClr val="002060"/>
                </a:solidFill>
              </a:rPr>
              <a:t>Ta nói điểm O là tâm đối xứng của hình bình hành ABCD.</a:t>
            </a:r>
          </a:p>
          <a:p>
            <a:pPr>
              <a:lnSpc>
                <a:spcPct val="150000"/>
              </a:lnSpc>
            </a:pPr>
            <a:r>
              <a:rPr lang="en-US" altLang="en-US" sz="3200" smtClean="0">
                <a:solidFill>
                  <a:srgbClr val="002060"/>
                </a:solidFill>
              </a:rPr>
              <a:t>(giao điểm hai đường chéo)</a:t>
            </a:r>
            <a:endParaRPr lang="en-US" altLang="en-US" sz="3200">
              <a:solidFill>
                <a:srgbClr val="002060"/>
              </a:solidFill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893460" y="5543978"/>
            <a:ext cx="115120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smtClean="0">
                <a:solidFill>
                  <a:srgbClr val="002060"/>
                </a:solidFill>
              </a:rPr>
              <a:t>Điểm O gọi là tâm đối xứng của hình  </a:t>
            </a:r>
            <a:r>
              <a:rPr lang="en-US" altLang="en-US" sz="3200" b="1" smtClean="0">
                <a:solidFill>
                  <a:srgbClr val="002060"/>
                </a:solidFill>
                <a:latin typeface="UTM Edwardian" panose="02040603050506020204" pitchFamily="18" charset="0"/>
              </a:rPr>
              <a:t>H</a:t>
            </a:r>
            <a:r>
              <a:rPr lang="en-US" altLang="en-US" sz="3200" b="1" smtClean="0">
                <a:solidFill>
                  <a:srgbClr val="002060"/>
                </a:solidFill>
              </a:rPr>
              <a:t> </a:t>
            </a:r>
            <a:r>
              <a:rPr lang="en-US" altLang="en-US" sz="3200" smtClean="0">
                <a:solidFill>
                  <a:srgbClr val="002060"/>
                </a:solidFill>
              </a:rPr>
              <a:t>  khi nào?</a:t>
            </a:r>
            <a:endParaRPr lang="en-US" altLang="en-US" sz="320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1024" y="472800"/>
            <a:ext cx="624873" cy="5640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?3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162570" y="6108423"/>
            <a:ext cx="211175" cy="2112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61962" y="335025"/>
            <a:ext cx="1151206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altLang="en-US" sz="3600" smtClean="0"/>
              <a:t>	Trên hình </a:t>
            </a:r>
            <a:r>
              <a:rPr lang="pt-BR" altLang="en-US" sz="3600"/>
              <a:t>vẽ, </a:t>
            </a:r>
            <a:r>
              <a:rPr lang="pt-BR" altLang="en-US" sz="3600" smtClean="0"/>
              <a:t>các </a:t>
            </a:r>
            <a:r>
              <a:rPr lang="pt-BR" altLang="en-US" sz="3600"/>
              <a:t>chữ </a:t>
            </a:r>
            <a:r>
              <a:rPr lang="pt-BR" altLang="en-US" sz="3600" smtClean="0"/>
              <a:t>cái </a:t>
            </a:r>
            <a:r>
              <a:rPr lang="pt-BR" altLang="en-US" sz="3600"/>
              <a:t>N và S có tâm đối xứng, chữ cái E không có tâm đối xứng. Hãy tìm thêm một vài chữ cái khác (kiểu chữ in hoa) có tâm đối xứng</a:t>
            </a:r>
            <a:r>
              <a:rPr lang="pt-BR" altLang="en-US" sz="3600" smtClean="0"/>
              <a:t>.</a:t>
            </a:r>
            <a:endParaRPr lang="en-US" altLang="en-US" sz="3600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087146"/>
            <a:ext cx="2020277" cy="244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794124" y="2255124"/>
            <a:ext cx="283527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252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25200" b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4080242" y="3306833"/>
            <a:ext cx="1300896" cy="2053167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4056185" y="3923282"/>
            <a:ext cx="1324953" cy="728724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502400" y="2305921"/>
            <a:ext cx="259080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52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5200" b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701468" y="4155497"/>
            <a:ext cx="182880" cy="1828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82140" y="4186312"/>
            <a:ext cx="182880" cy="1828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1024" y="472800"/>
            <a:ext cx="624873" cy="5640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?4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3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162570" y="6108423"/>
            <a:ext cx="211175" cy="2112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1"/>
            <a:ext cx="8287445" cy="682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3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162570" y="6108423"/>
            <a:ext cx="211175" cy="2112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748357" y="610515"/>
            <a:ext cx="747360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altLang="en-US" sz="3600" smtClean="0">
                <a:solidFill>
                  <a:srgbClr val="360AD6"/>
                </a:solidFill>
              </a:rPr>
              <a:t>Một số hình ảnh có </a:t>
            </a:r>
            <a:r>
              <a:rPr lang="pt-BR" altLang="en-US" sz="3600">
                <a:solidFill>
                  <a:srgbClr val="360AD6"/>
                </a:solidFill>
              </a:rPr>
              <a:t>tâm đối xứng</a:t>
            </a:r>
            <a:r>
              <a:rPr lang="pt-BR" altLang="en-US" sz="3600" smtClean="0">
                <a:solidFill>
                  <a:srgbClr val="360AD6"/>
                </a:solidFill>
              </a:rPr>
              <a:t>.</a:t>
            </a:r>
            <a:endParaRPr lang="en-US" altLang="en-US" sz="3600">
              <a:solidFill>
                <a:srgbClr val="360AD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179" y="1990227"/>
            <a:ext cx="8638781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162570" y="6108423"/>
            <a:ext cx="211175" cy="2112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8" y="2112692"/>
            <a:ext cx="11698923" cy="42228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846" y="707195"/>
            <a:ext cx="242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77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Cấm đi ngược chiều</a:t>
            </a:r>
            <a:endParaRPr lang="en-US" sz="2800" b="1">
              <a:solidFill>
                <a:srgbClr val="077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290" y="1063256"/>
            <a:ext cx="229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77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Cấm đỗ xe</a:t>
            </a:r>
            <a:endParaRPr lang="en-US" sz="2800" b="1">
              <a:solidFill>
                <a:srgbClr val="077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22931" y="781314"/>
            <a:ext cx="2298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77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Cấm đi thẳng</a:t>
            </a:r>
            <a:endParaRPr lang="en-US" sz="2800" b="1">
              <a:solidFill>
                <a:srgbClr val="077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2130" y="565871"/>
            <a:ext cx="2298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77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tất cả các lệnh cấm</a:t>
            </a:r>
            <a:endParaRPr lang="en-US" sz="2800" b="1">
              <a:solidFill>
                <a:srgbClr val="077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162570" y="6108423"/>
            <a:ext cx="211175" cy="2112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68157" y="242974"/>
            <a:ext cx="11512062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altLang="en-US" sz="3600" smtClean="0">
                <a:solidFill>
                  <a:srgbClr val="360AD6"/>
                </a:solidFill>
              </a:rPr>
              <a:t>Các nhóm thực hành làm biển báo giao thông: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pt-BR" altLang="en-US" sz="3600" smtClean="0">
                <a:solidFill>
                  <a:srgbClr val="360AD6"/>
                </a:solidFill>
              </a:rPr>
              <a:t>“ Cấm dừng, cấm đỗ xe ”.</a:t>
            </a:r>
            <a:endParaRPr lang="en-US" altLang="en-US" sz="3600">
              <a:solidFill>
                <a:srgbClr val="360AD6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55129" y="5434823"/>
            <a:ext cx="994117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altLang="en-US" sz="3200" smtClean="0">
                <a:solidFill>
                  <a:srgbClr val="C00000"/>
                </a:solidFill>
              </a:rPr>
              <a:t>Chuẩn bị vật liệu, dụng cụ: Bìa</a:t>
            </a:r>
            <a:r>
              <a:rPr lang="pt-BR" altLang="en-US" sz="3200">
                <a:solidFill>
                  <a:srgbClr val="C00000"/>
                </a:solidFill>
              </a:rPr>
              <a:t>,</a:t>
            </a:r>
            <a:r>
              <a:rPr lang="pt-BR" altLang="en-US" sz="3200" smtClean="0">
                <a:solidFill>
                  <a:srgbClr val="C00000"/>
                </a:solidFill>
              </a:rPr>
              <a:t> màu, kéo, keo dán, com pa, thanh gỗ nhỏ.</a:t>
            </a:r>
            <a:endParaRPr lang="en-US" altLang="en-US" sz="320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6" y="2001158"/>
            <a:ext cx="2928127" cy="2333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1" y="2145835"/>
            <a:ext cx="4153480" cy="2810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659" y="2210879"/>
            <a:ext cx="4006730" cy="2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162570" y="6108423"/>
            <a:ext cx="211175" cy="2112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04492" y="592930"/>
            <a:ext cx="549665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altLang="en-US" sz="3600" b="1" smtClean="0">
                <a:solidFill>
                  <a:srgbClr val="C00000"/>
                </a:solidFill>
              </a:rPr>
              <a:t>HƯỚNG DẪN VỀ NHÀ</a:t>
            </a:r>
            <a:endParaRPr lang="en-US" altLang="en-US" sz="3600" b="1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77814" y="1806268"/>
            <a:ext cx="1027527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>
                <a:solidFill>
                  <a:srgbClr val="360AD6"/>
                </a:solidFill>
              </a:rPr>
              <a:t>* </a:t>
            </a:r>
            <a:r>
              <a:rPr lang="en-US" sz="3600" smtClean="0">
                <a:solidFill>
                  <a:srgbClr val="360AD6"/>
                </a:solidFill>
              </a:rPr>
              <a:t>Xem lại nội dung bài học.</a:t>
            </a:r>
            <a:r>
              <a:rPr lang="en-US" sz="3600">
                <a:solidFill>
                  <a:srgbClr val="360AD6"/>
                </a:solidFill>
              </a:rPr>
              <a:t/>
            </a:r>
            <a:br>
              <a:rPr lang="en-US" sz="3600">
                <a:solidFill>
                  <a:srgbClr val="360AD6"/>
                </a:solidFill>
              </a:rPr>
            </a:br>
            <a:r>
              <a:rPr lang="en-US" sz="3600">
                <a:solidFill>
                  <a:srgbClr val="360AD6"/>
                </a:solidFill>
              </a:rPr>
              <a:t>* Làm </a:t>
            </a:r>
            <a:r>
              <a:rPr lang="en-US" sz="3600" smtClean="0">
                <a:solidFill>
                  <a:srgbClr val="360AD6"/>
                </a:solidFill>
              </a:rPr>
              <a:t>bài </a:t>
            </a:r>
            <a:r>
              <a:rPr lang="en-US" sz="3600">
                <a:solidFill>
                  <a:srgbClr val="360AD6"/>
                </a:solidFill>
              </a:rPr>
              <a:t>tập 51, </a:t>
            </a:r>
            <a:r>
              <a:rPr lang="en-US" sz="3600" smtClean="0">
                <a:solidFill>
                  <a:srgbClr val="360AD6"/>
                </a:solidFill>
              </a:rPr>
              <a:t>52, 53 </a:t>
            </a:r>
            <a:r>
              <a:rPr lang="en-US" sz="3600">
                <a:solidFill>
                  <a:srgbClr val="360AD6"/>
                </a:solidFill>
              </a:rPr>
              <a:t>/</a:t>
            </a:r>
            <a:r>
              <a:rPr lang="en-US" sz="3600" smtClean="0">
                <a:solidFill>
                  <a:srgbClr val="360AD6"/>
                </a:solidFill>
              </a:rPr>
              <a:t>SGK / trang 96.</a:t>
            </a:r>
            <a:r>
              <a:rPr lang="en-US" sz="3600">
                <a:solidFill>
                  <a:srgbClr val="360AD6"/>
                </a:solidFill>
              </a:rPr>
              <a:t/>
            </a:r>
            <a:br>
              <a:rPr lang="en-US" sz="3600">
                <a:solidFill>
                  <a:srgbClr val="360AD6"/>
                </a:solidFill>
              </a:rPr>
            </a:br>
            <a:r>
              <a:rPr lang="en-US" sz="3600">
                <a:solidFill>
                  <a:srgbClr val="360AD6"/>
                </a:solidFill>
              </a:rPr>
              <a:t>* Chuẩn bị các bài tập tiết sau </a:t>
            </a:r>
            <a:r>
              <a:rPr lang="en-US" sz="3600" smtClean="0">
                <a:solidFill>
                  <a:srgbClr val="360AD6"/>
                </a:solidFill>
              </a:rPr>
              <a:t>“ Luyện tập ”</a:t>
            </a:r>
            <a:r>
              <a:rPr lang="en-US" sz="3600">
                <a:solidFill>
                  <a:srgbClr val="360AD6"/>
                </a:solidFill>
              </a:rPr>
              <a:t/>
            </a:r>
            <a:br>
              <a:rPr lang="en-US" sz="3600">
                <a:solidFill>
                  <a:srgbClr val="360AD6"/>
                </a:solidFill>
              </a:rPr>
            </a:br>
            <a:r>
              <a:rPr lang="en-US" sz="3600" smtClean="0">
                <a:solidFill>
                  <a:srgbClr val="360AD6"/>
                </a:solidFill>
              </a:rPr>
              <a:t>* </a:t>
            </a:r>
            <a:r>
              <a:rPr lang="en-US" sz="3600">
                <a:solidFill>
                  <a:srgbClr val="360AD6"/>
                </a:solidFill>
              </a:rPr>
              <a:t>So sánh </a:t>
            </a:r>
            <a:r>
              <a:rPr lang="en-US" sz="3600" smtClean="0">
                <a:solidFill>
                  <a:srgbClr val="360AD6"/>
                </a:solidFill>
              </a:rPr>
              <a:t>phần </a:t>
            </a:r>
            <a:r>
              <a:rPr lang="en-US" sz="3600">
                <a:solidFill>
                  <a:srgbClr val="360AD6"/>
                </a:solidFill>
              </a:rPr>
              <a:t>đối xứng trục và tâm đối xứng</a:t>
            </a:r>
            <a:r>
              <a:rPr lang="en-US" sz="3600" smtClean="0">
                <a:solidFill>
                  <a:srgbClr val="360AD6"/>
                </a:solidFill>
              </a:rPr>
              <a:t>.</a:t>
            </a:r>
            <a:endParaRPr lang="en-US" sz="3600">
              <a:solidFill>
                <a:srgbClr val="360A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71824"/>
              </p:ext>
            </p:extLst>
          </p:nvPr>
        </p:nvGraphicFramePr>
        <p:xfrm>
          <a:off x="5767899" y="755020"/>
          <a:ext cx="5913980" cy="1746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404"/>
                <a:gridCol w="4270576"/>
              </a:tblGrid>
              <a:tr h="1261553">
                <a:tc>
                  <a:txBody>
                    <a:bodyPr/>
                    <a:lstStyle/>
                    <a:p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ABCD là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hình bình hành</a:t>
                      </a:r>
                    </a:p>
                    <a:p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đối xứng với D qua A</a:t>
                      </a:r>
                    </a:p>
                    <a:p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đối xứng với D qua C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5213">
                <a:tc>
                  <a:txBody>
                    <a:bodyPr/>
                    <a:lstStyle/>
                    <a:p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đối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xứng với F qua B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6816" y="123092"/>
            <a:ext cx="100188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smtClean="0">
                <a:solidFill>
                  <a:srgbClr val="360AD6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Hướng dẫn: Bài tập 52 SGK trang 96</a:t>
            </a:r>
            <a:endParaRPr lang="en-US" sz="3600" dirty="0" smtClean="0">
              <a:solidFill>
                <a:srgbClr val="360AD6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39" y="2574900"/>
            <a:ext cx="13637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Gợi ý: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5960" y="4734993"/>
            <a:ext cx="1799820" cy="43088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EB = BF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1583" y="2908378"/>
            <a:ext cx="3072621" cy="43088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E đ/x với F qua B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7920902" y="4288857"/>
            <a:ext cx="375058" cy="3750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828331" y="4296803"/>
            <a:ext cx="375058" cy="3750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76765" y="4802630"/>
            <a:ext cx="3276143" cy="43088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E, B, F thẳng hàng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4733" y="5698482"/>
            <a:ext cx="1971637" cy="86177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EB // AC</a:t>
            </a:r>
          </a:p>
          <a:p>
            <a:pPr algn="ctr"/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EF // AC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063899" y="5364286"/>
            <a:ext cx="375058" cy="3750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83" y="834943"/>
            <a:ext cx="4856045" cy="233331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16200000" flipH="1">
            <a:off x="9195870" y="5283915"/>
            <a:ext cx="375058" cy="3750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758457" y="5636011"/>
                <a:ext cx="1971637" cy="1078309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800" smtClean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AC = EB</a:t>
                </a:r>
              </a:p>
              <a:p>
                <a:pPr algn="ctr"/>
                <a:r>
                  <a:rPr lang="en-US" sz="2800" smtClean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smtClean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 EF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457" y="5636011"/>
                <a:ext cx="1971637" cy="1078309"/>
              </a:xfrm>
              <a:prstGeom prst="rect">
                <a:avLst/>
              </a:prstGeom>
              <a:blipFill rotWithShape="0">
                <a:blip r:embed="rId4"/>
                <a:stretch>
                  <a:fillRect l="-1852" t="-10169" r="-1235" b="-6215"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737489" y="3786893"/>
            <a:ext cx="4301813" cy="43088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 là trung điểm của EF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920902" y="3378271"/>
            <a:ext cx="375058" cy="3750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8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/>
          <p:cNvSpPr/>
          <p:nvPr/>
        </p:nvSpPr>
        <p:spPr>
          <a:xfrm>
            <a:off x="7775001" y="2859765"/>
            <a:ext cx="814534" cy="814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2884301" y="389123"/>
            <a:ext cx="5963863" cy="5958358"/>
            <a:chOff x="2884301" y="389123"/>
            <a:chExt cx="5963863" cy="5958358"/>
          </a:xfrm>
        </p:grpSpPr>
        <p:grpSp>
          <p:nvGrpSpPr>
            <p:cNvPr id="69" name="Group 68"/>
            <p:cNvGrpSpPr/>
            <p:nvPr/>
          </p:nvGrpSpPr>
          <p:grpSpPr>
            <a:xfrm>
              <a:off x="2884301" y="389123"/>
              <a:ext cx="5963863" cy="5958358"/>
              <a:chOff x="3516313" y="852488"/>
              <a:chExt cx="5159375" cy="515461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6096000" y="860425"/>
                <a:ext cx="534988" cy="2568575"/>
              </a:xfrm>
              <a:custGeom>
                <a:avLst/>
                <a:gdLst>
                  <a:gd name="T0" fmla="*/ 0 w 672"/>
                  <a:gd name="T1" fmla="*/ 3236 h 3236"/>
                  <a:gd name="T2" fmla="*/ 672 w 672"/>
                  <a:gd name="T3" fmla="*/ 69 h 3236"/>
                  <a:gd name="T4" fmla="*/ 589 w 672"/>
                  <a:gd name="T5" fmla="*/ 53 h 3236"/>
                  <a:gd name="T6" fmla="*/ 505 w 672"/>
                  <a:gd name="T7" fmla="*/ 38 h 3236"/>
                  <a:gd name="T8" fmla="*/ 422 w 672"/>
                  <a:gd name="T9" fmla="*/ 26 h 3236"/>
                  <a:gd name="T10" fmla="*/ 338 w 672"/>
                  <a:gd name="T11" fmla="*/ 17 h 3236"/>
                  <a:gd name="T12" fmla="*/ 253 w 672"/>
                  <a:gd name="T13" fmla="*/ 9 h 3236"/>
                  <a:gd name="T14" fmla="*/ 169 w 672"/>
                  <a:gd name="T15" fmla="*/ 3 h 3236"/>
                  <a:gd name="T16" fmla="*/ 84 w 672"/>
                  <a:gd name="T17" fmla="*/ 0 h 3236"/>
                  <a:gd name="T18" fmla="*/ 0 w 672"/>
                  <a:gd name="T19" fmla="*/ 0 h 3236"/>
                  <a:gd name="T20" fmla="*/ 0 w 672"/>
                  <a:gd name="T21" fmla="*/ 3236 h 3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2" h="3236">
                    <a:moveTo>
                      <a:pt x="0" y="3236"/>
                    </a:moveTo>
                    <a:lnTo>
                      <a:pt x="672" y="69"/>
                    </a:lnTo>
                    <a:lnTo>
                      <a:pt x="589" y="53"/>
                    </a:lnTo>
                    <a:lnTo>
                      <a:pt x="505" y="38"/>
                    </a:lnTo>
                    <a:lnTo>
                      <a:pt x="422" y="26"/>
                    </a:lnTo>
                    <a:lnTo>
                      <a:pt x="338" y="17"/>
                    </a:lnTo>
                    <a:lnTo>
                      <a:pt x="253" y="9"/>
                    </a:lnTo>
                    <a:lnTo>
                      <a:pt x="169" y="3"/>
                    </a:lnTo>
                    <a:lnTo>
                      <a:pt x="84" y="0"/>
                    </a:lnTo>
                    <a:lnTo>
                      <a:pt x="0" y="0"/>
                    </a:lnTo>
                    <a:lnTo>
                      <a:pt x="0" y="3236"/>
                    </a:lnTo>
                    <a:close/>
                  </a:path>
                </a:pathLst>
              </a:custGeom>
              <a:solidFill>
                <a:srgbClr val="5B9BD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6"/>
              <p:cNvSpPr>
                <a:spLocks noEditPoints="1"/>
              </p:cNvSpPr>
              <p:nvPr/>
            </p:nvSpPr>
            <p:spPr bwMode="auto">
              <a:xfrm>
                <a:off x="6088063" y="852488"/>
                <a:ext cx="550863" cy="2586038"/>
              </a:xfrm>
              <a:custGeom>
                <a:avLst/>
                <a:gdLst>
                  <a:gd name="T0" fmla="*/ 23 w 696"/>
                  <a:gd name="T1" fmla="*/ 3248 h 3259"/>
                  <a:gd name="T2" fmla="*/ 0 w 696"/>
                  <a:gd name="T3" fmla="*/ 3244 h 3259"/>
                  <a:gd name="T4" fmla="*/ 672 w 696"/>
                  <a:gd name="T5" fmla="*/ 79 h 3259"/>
                  <a:gd name="T6" fmla="*/ 682 w 696"/>
                  <a:gd name="T7" fmla="*/ 92 h 3259"/>
                  <a:gd name="T8" fmla="*/ 600 w 696"/>
                  <a:gd name="T9" fmla="*/ 77 h 3259"/>
                  <a:gd name="T10" fmla="*/ 515 w 696"/>
                  <a:gd name="T11" fmla="*/ 62 h 3259"/>
                  <a:gd name="T12" fmla="*/ 432 w 696"/>
                  <a:gd name="T13" fmla="*/ 50 h 3259"/>
                  <a:gd name="T14" fmla="*/ 348 w 696"/>
                  <a:gd name="T15" fmla="*/ 40 h 3259"/>
                  <a:gd name="T16" fmla="*/ 263 w 696"/>
                  <a:gd name="T17" fmla="*/ 33 h 3259"/>
                  <a:gd name="T18" fmla="*/ 181 w 696"/>
                  <a:gd name="T19" fmla="*/ 27 h 3259"/>
                  <a:gd name="T20" fmla="*/ 96 w 696"/>
                  <a:gd name="T21" fmla="*/ 23 h 3259"/>
                  <a:gd name="T22" fmla="*/ 12 w 696"/>
                  <a:gd name="T23" fmla="*/ 23 h 3259"/>
                  <a:gd name="T24" fmla="*/ 23 w 696"/>
                  <a:gd name="T25" fmla="*/ 12 h 3259"/>
                  <a:gd name="T26" fmla="*/ 23 w 696"/>
                  <a:gd name="T27" fmla="*/ 3248 h 3259"/>
                  <a:gd name="T28" fmla="*/ 0 w 696"/>
                  <a:gd name="T29" fmla="*/ 12 h 3259"/>
                  <a:gd name="T30" fmla="*/ 0 w 696"/>
                  <a:gd name="T31" fmla="*/ 6 h 3259"/>
                  <a:gd name="T32" fmla="*/ 2 w 696"/>
                  <a:gd name="T33" fmla="*/ 2 h 3259"/>
                  <a:gd name="T34" fmla="*/ 12 w 696"/>
                  <a:gd name="T35" fmla="*/ 0 h 3259"/>
                  <a:gd name="T36" fmla="*/ 96 w 696"/>
                  <a:gd name="T37" fmla="*/ 0 h 3259"/>
                  <a:gd name="T38" fmla="*/ 181 w 696"/>
                  <a:gd name="T39" fmla="*/ 4 h 3259"/>
                  <a:gd name="T40" fmla="*/ 267 w 696"/>
                  <a:gd name="T41" fmla="*/ 10 h 3259"/>
                  <a:gd name="T42" fmla="*/ 352 w 696"/>
                  <a:gd name="T43" fmla="*/ 17 h 3259"/>
                  <a:gd name="T44" fmla="*/ 436 w 696"/>
                  <a:gd name="T45" fmla="*/ 27 h 3259"/>
                  <a:gd name="T46" fmla="*/ 519 w 696"/>
                  <a:gd name="T47" fmla="*/ 38 h 3259"/>
                  <a:gd name="T48" fmla="*/ 603 w 696"/>
                  <a:gd name="T49" fmla="*/ 54 h 3259"/>
                  <a:gd name="T50" fmla="*/ 686 w 696"/>
                  <a:gd name="T51" fmla="*/ 69 h 3259"/>
                  <a:gd name="T52" fmla="*/ 694 w 696"/>
                  <a:gd name="T53" fmla="*/ 75 h 3259"/>
                  <a:gd name="T54" fmla="*/ 696 w 696"/>
                  <a:gd name="T55" fmla="*/ 79 h 3259"/>
                  <a:gd name="T56" fmla="*/ 696 w 696"/>
                  <a:gd name="T57" fmla="*/ 85 h 3259"/>
                  <a:gd name="T58" fmla="*/ 22 w 696"/>
                  <a:gd name="T59" fmla="*/ 3250 h 3259"/>
                  <a:gd name="T60" fmla="*/ 18 w 696"/>
                  <a:gd name="T61" fmla="*/ 3256 h 3259"/>
                  <a:gd name="T62" fmla="*/ 10 w 696"/>
                  <a:gd name="T63" fmla="*/ 3259 h 3259"/>
                  <a:gd name="T64" fmla="*/ 2 w 696"/>
                  <a:gd name="T65" fmla="*/ 3256 h 3259"/>
                  <a:gd name="T66" fmla="*/ 0 w 696"/>
                  <a:gd name="T67" fmla="*/ 3248 h 3259"/>
                  <a:gd name="T68" fmla="*/ 0 w 696"/>
                  <a:gd name="T69" fmla="*/ 12 h 3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6" h="3259">
                    <a:moveTo>
                      <a:pt x="23" y="3248"/>
                    </a:moveTo>
                    <a:lnTo>
                      <a:pt x="0" y="3244"/>
                    </a:lnTo>
                    <a:lnTo>
                      <a:pt x="672" y="79"/>
                    </a:lnTo>
                    <a:lnTo>
                      <a:pt x="682" y="92"/>
                    </a:lnTo>
                    <a:lnTo>
                      <a:pt x="600" y="77"/>
                    </a:lnTo>
                    <a:lnTo>
                      <a:pt x="515" y="62"/>
                    </a:lnTo>
                    <a:lnTo>
                      <a:pt x="432" y="50"/>
                    </a:lnTo>
                    <a:lnTo>
                      <a:pt x="348" y="40"/>
                    </a:lnTo>
                    <a:lnTo>
                      <a:pt x="263" y="33"/>
                    </a:lnTo>
                    <a:lnTo>
                      <a:pt x="181" y="27"/>
                    </a:lnTo>
                    <a:lnTo>
                      <a:pt x="96" y="23"/>
                    </a:lnTo>
                    <a:lnTo>
                      <a:pt x="12" y="23"/>
                    </a:lnTo>
                    <a:lnTo>
                      <a:pt x="23" y="12"/>
                    </a:lnTo>
                    <a:lnTo>
                      <a:pt x="23" y="3248"/>
                    </a:lnTo>
                    <a:close/>
                    <a:moveTo>
                      <a:pt x="0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12" y="0"/>
                    </a:lnTo>
                    <a:lnTo>
                      <a:pt x="96" y="0"/>
                    </a:lnTo>
                    <a:lnTo>
                      <a:pt x="181" y="4"/>
                    </a:lnTo>
                    <a:lnTo>
                      <a:pt x="267" y="10"/>
                    </a:lnTo>
                    <a:lnTo>
                      <a:pt x="352" y="17"/>
                    </a:lnTo>
                    <a:lnTo>
                      <a:pt x="436" y="27"/>
                    </a:lnTo>
                    <a:lnTo>
                      <a:pt x="519" y="38"/>
                    </a:lnTo>
                    <a:lnTo>
                      <a:pt x="603" y="54"/>
                    </a:lnTo>
                    <a:lnTo>
                      <a:pt x="686" y="69"/>
                    </a:lnTo>
                    <a:lnTo>
                      <a:pt x="694" y="75"/>
                    </a:lnTo>
                    <a:lnTo>
                      <a:pt x="696" y="79"/>
                    </a:lnTo>
                    <a:lnTo>
                      <a:pt x="696" y="85"/>
                    </a:lnTo>
                    <a:lnTo>
                      <a:pt x="22" y="3250"/>
                    </a:lnTo>
                    <a:lnTo>
                      <a:pt x="18" y="3256"/>
                    </a:lnTo>
                    <a:lnTo>
                      <a:pt x="10" y="3259"/>
                    </a:lnTo>
                    <a:lnTo>
                      <a:pt x="2" y="3256"/>
                    </a:lnTo>
                    <a:lnTo>
                      <a:pt x="0" y="324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6096000" y="915988"/>
                <a:ext cx="1044575" cy="2513013"/>
              </a:xfrm>
              <a:custGeom>
                <a:avLst/>
                <a:gdLst>
                  <a:gd name="T0" fmla="*/ 0 w 1315"/>
                  <a:gd name="T1" fmla="*/ 3167 h 3167"/>
                  <a:gd name="T2" fmla="*/ 1315 w 1315"/>
                  <a:gd name="T3" fmla="*/ 209 h 3167"/>
                  <a:gd name="T4" fmla="*/ 1238 w 1315"/>
                  <a:gd name="T5" fmla="*/ 176 h 3167"/>
                  <a:gd name="T6" fmla="*/ 1160 w 1315"/>
                  <a:gd name="T7" fmla="*/ 146 h 3167"/>
                  <a:gd name="T8" fmla="*/ 1079 w 1315"/>
                  <a:gd name="T9" fmla="*/ 115 h 3167"/>
                  <a:gd name="T10" fmla="*/ 1000 w 1315"/>
                  <a:gd name="T11" fmla="*/ 88 h 3167"/>
                  <a:gd name="T12" fmla="*/ 920 w 1315"/>
                  <a:gd name="T13" fmla="*/ 63 h 3167"/>
                  <a:gd name="T14" fmla="*/ 837 w 1315"/>
                  <a:gd name="T15" fmla="*/ 40 h 3167"/>
                  <a:gd name="T16" fmla="*/ 755 w 1315"/>
                  <a:gd name="T17" fmla="*/ 19 h 3167"/>
                  <a:gd name="T18" fmla="*/ 672 w 1315"/>
                  <a:gd name="T19" fmla="*/ 0 h 3167"/>
                  <a:gd name="T20" fmla="*/ 0 w 1315"/>
                  <a:gd name="T21" fmla="*/ 3167 h 3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5" h="3167">
                    <a:moveTo>
                      <a:pt x="0" y="3167"/>
                    </a:moveTo>
                    <a:lnTo>
                      <a:pt x="1315" y="209"/>
                    </a:lnTo>
                    <a:lnTo>
                      <a:pt x="1238" y="176"/>
                    </a:lnTo>
                    <a:lnTo>
                      <a:pt x="1160" y="146"/>
                    </a:lnTo>
                    <a:lnTo>
                      <a:pt x="1079" y="115"/>
                    </a:lnTo>
                    <a:lnTo>
                      <a:pt x="1000" y="88"/>
                    </a:lnTo>
                    <a:lnTo>
                      <a:pt x="920" y="63"/>
                    </a:lnTo>
                    <a:lnTo>
                      <a:pt x="837" y="40"/>
                    </a:lnTo>
                    <a:lnTo>
                      <a:pt x="755" y="19"/>
                    </a:lnTo>
                    <a:lnTo>
                      <a:pt x="672" y="0"/>
                    </a:lnTo>
                    <a:lnTo>
                      <a:pt x="0" y="3167"/>
                    </a:lnTo>
                    <a:close/>
                  </a:path>
                </a:pathLst>
              </a:custGeom>
              <a:solidFill>
                <a:srgbClr val="ED7D3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8"/>
              <p:cNvSpPr>
                <a:spLocks noEditPoints="1"/>
              </p:cNvSpPr>
              <p:nvPr/>
            </p:nvSpPr>
            <p:spPr bwMode="auto">
              <a:xfrm>
                <a:off x="6088063" y="908050"/>
                <a:ext cx="1062038" cy="2528888"/>
              </a:xfrm>
              <a:custGeom>
                <a:avLst/>
                <a:gdLst>
                  <a:gd name="T0" fmla="*/ 22 w 1339"/>
                  <a:gd name="T1" fmla="*/ 3179 h 3187"/>
                  <a:gd name="T2" fmla="*/ 0 w 1339"/>
                  <a:gd name="T3" fmla="*/ 3171 h 3187"/>
                  <a:gd name="T4" fmla="*/ 1318 w 1339"/>
                  <a:gd name="T5" fmla="*/ 215 h 3187"/>
                  <a:gd name="T6" fmla="*/ 1323 w 1339"/>
                  <a:gd name="T7" fmla="*/ 230 h 3187"/>
                  <a:gd name="T8" fmla="*/ 1247 w 1339"/>
                  <a:gd name="T9" fmla="*/ 196 h 3187"/>
                  <a:gd name="T10" fmla="*/ 1168 w 1339"/>
                  <a:gd name="T11" fmla="*/ 165 h 3187"/>
                  <a:gd name="T12" fmla="*/ 1087 w 1339"/>
                  <a:gd name="T13" fmla="*/ 136 h 3187"/>
                  <a:gd name="T14" fmla="*/ 1009 w 1339"/>
                  <a:gd name="T15" fmla="*/ 110 h 3187"/>
                  <a:gd name="T16" fmla="*/ 928 w 1339"/>
                  <a:gd name="T17" fmla="*/ 85 h 3187"/>
                  <a:gd name="T18" fmla="*/ 845 w 1339"/>
                  <a:gd name="T19" fmla="*/ 62 h 3187"/>
                  <a:gd name="T20" fmla="*/ 765 w 1339"/>
                  <a:gd name="T21" fmla="*/ 40 h 3187"/>
                  <a:gd name="T22" fmla="*/ 682 w 1339"/>
                  <a:gd name="T23" fmla="*/ 21 h 3187"/>
                  <a:gd name="T24" fmla="*/ 696 w 1339"/>
                  <a:gd name="T25" fmla="*/ 14 h 3187"/>
                  <a:gd name="T26" fmla="*/ 22 w 1339"/>
                  <a:gd name="T27" fmla="*/ 3179 h 3187"/>
                  <a:gd name="T28" fmla="*/ 672 w 1339"/>
                  <a:gd name="T29" fmla="*/ 8 h 3187"/>
                  <a:gd name="T30" fmla="*/ 678 w 1339"/>
                  <a:gd name="T31" fmla="*/ 0 h 3187"/>
                  <a:gd name="T32" fmla="*/ 688 w 1339"/>
                  <a:gd name="T33" fmla="*/ 0 h 3187"/>
                  <a:gd name="T34" fmla="*/ 770 w 1339"/>
                  <a:gd name="T35" fmla="*/ 17 h 3187"/>
                  <a:gd name="T36" fmla="*/ 853 w 1339"/>
                  <a:gd name="T37" fmla="*/ 38 h 3187"/>
                  <a:gd name="T38" fmla="*/ 934 w 1339"/>
                  <a:gd name="T39" fmla="*/ 62 h 3187"/>
                  <a:gd name="T40" fmla="*/ 1016 w 1339"/>
                  <a:gd name="T41" fmla="*/ 86 h 3187"/>
                  <a:gd name="T42" fmla="*/ 1097 w 1339"/>
                  <a:gd name="T43" fmla="*/ 115 h 3187"/>
                  <a:gd name="T44" fmla="*/ 1176 w 1339"/>
                  <a:gd name="T45" fmla="*/ 144 h 3187"/>
                  <a:gd name="T46" fmla="*/ 1254 w 1339"/>
                  <a:gd name="T47" fmla="*/ 175 h 3187"/>
                  <a:gd name="T48" fmla="*/ 1333 w 1339"/>
                  <a:gd name="T49" fmla="*/ 209 h 3187"/>
                  <a:gd name="T50" fmla="*/ 1339 w 1339"/>
                  <a:gd name="T51" fmla="*/ 215 h 3187"/>
                  <a:gd name="T52" fmla="*/ 1339 w 1339"/>
                  <a:gd name="T53" fmla="*/ 225 h 3187"/>
                  <a:gd name="T54" fmla="*/ 22 w 1339"/>
                  <a:gd name="T55" fmla="*/ 3181 h 3187"/>
                  <a:gd name="T56" fmla="*/ 16 w 1339"/>
                  <a:gd name="T57" fmla="*/ 3187 h 3187"/>
                  <a:gd name="T58" fmla="*/ 8 w 1339"/>
                  <a:gd name="T59" fmla="*/ 3187 h 3187"/>
                  <a:gd name="T60" fmla="*/ 0 w 1339"/>
                  <a:gd name="T61" fmla="*/ 3183 h 3187"/>
                  <a:gd name="T62" fmla="*/ 0 w 1339"/>
                  <a:gd name="T63" fmla="*/ 3173 h 3187"/>
                  <a:gd name="T64" fmla="*/ 672 w 1339"/>
                  <a:gd name="T65" fmla="*/ 8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9" h="3187">
                    <a:moveTo>
                      <a:pt x="22" y="3179"/>
                    </a:moveTo>
                    <a:lnTo>
                      <a:pt x="0" y="3171"/>
                    </a:lnTo>
                    <a:lnTo>
                      <a:pt x="1318" y="215"/>
                    </a:lnTo>
                    <a:lnTo>
                      <a:pt x="1323" y="230"/>
                    </a:lnTo>
                    <a:lnTo>
                      <a:pt x="1247" y="196"/>
                    </a:lnTo>
                    <a:lnTo>
                      <a:pt x="1168" y="165"/>
                    </a:lnTo>
                    <a:lnTo>
                      <a:pt x="1087" y="136"/>
                    </a:lnTo>
                    <a:lnTo>
                      <a:pt x="1009" y="110"/>
                    </a:lnTo>
                    <a:lnTo>
                      <a:pt x="928" y="85"/>
                    </a:lnTo>
                    <a:lnTo>
                      <a:pt x="845" y="62"/>
                    </a:lnTo>
                    <a:lnTo>
                      <a:pt x="765" y="40"/>
                    </a:lnTo>
                    <a:lnTo>
                      <a:pt x="682" y="21"/>
                    </a:lnTo>
                    <a:lnTo>
                      <a:pt x="696" y="14"/>
                    </a:lnTo>
                    <a:lnTo>
                      <a:pt x="22" y="3179"/>
                    </a:lnTo>
                    <a:close/>
                    <a:moveTo>
                      <a:pt x="672" y="8"/>
                    </a:moveTo>
                    <a:lnTo>
                      <a:pt x="678" y="0"/>
                    </a:lnTo>
                    <a:lnTo>
                      <a:pt x="688" y="0"/>
                    </a:lnTo>
                    <a:lnTo>
                      <a:pt x="770" y="17"/>
                    </a:lnTo>
                    <a:lnTo>
                      <a:pt x="853" y="38"/>
                    </a:lnTo>
                    <a:lnTo>
                      <a:pt x="934" y="62"/>
                    </a:lnTo>
                    <a:lnTo>
                      <a:pt x="1016" y="86"/>
                    </a:lnTo>
                    <a:lnTo>
                      <a:pt x="1097" y="115"/>
                    </a:lnTo>
                    <a:lnTo>
                      <a:pt x="1176" y="144"/>
                    </a:lnTo>
                    <a:lnTo>
                      <a:pt x="1254" y="175"/>
                    </a:lnTo>
                    <a:lnTo>
                      <a:pt x="1333" y="209"/>
                    </a:lnTo>
                    <a:lnTo>
                      <a:pt x="1339" y="215"/>
                    </a:lnTo>
                    <a:lnTo>
                      <a:pt x="1339" y="225"/>
                    </a:lnTo>
                    <a:lnTo>
                      <a:pt x="22" y="3181"/>
                    </a:lnTo>
                    <a:lnTo>
                      <a:pt x="16" y="3187"/>
                    </a:lnTo>
                    <a:lnTo>
                      <a:pt x="8" y="3187"/>
                    </a:lnTo>
                    <a:lnTo>
                      <a:pt x="0" y="3183"/>
                    </a:lnTo>
                    <a:lnTo>
                      <a:pt x="0" y="3173"/>
                    </a:lnTo>
                    <a:lnTo>
                      <a:pt x="672" y="8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6096000" y="1081088"/>
                <a:ext cx="1511300" cy="2347913"/>
              </a:xfrm>
              <a:custGeom>
                <a:avLst/>
                <a:gdLst>
                  <a:gd name="T0" fmla="*/ 0 w 1903"/>
                  <a:gd name="T1" fmla="*/ 2958 h 2958"/>
                  <a:gd name="T2" fmla="*/ 1903 w 1903"/>
                  <a:gd name="T3" fmla="*/ 340 h 2958"/>
                  <a:gd name="T4" fmla="*/ 1763 w 1903"/>
                  <a:gd name="T5" fmla="*/ 244 h 2958"/>
                  <a:gd name="T6" fmla="*/ 1692 w 1903"/>
                  <a:gd name="T7" fmla="*/ 198 h 2958"/>
                  <a:gd name="T8" fmla="*/ 1619 w 1903"/>
                  <a:gd name="T9" fmla="*/ 153 h 2958"/>
                  <a:gd name="T10" fmla="*/ 1544 w 1903"/>
                  <a:gd name="T11" fmla="*/ 113 h 2958"/>
                  <a:gd name="T12" fmla="*/ 1469 w 1903"/>
                  <a:gd name="T13" fmla="*/ 73 h 2958"/>
                  <a:gd name="T14" fmla="*/ 1394 w 1903"/>
                  <a:gd name="T15" fmla="*/ 36 h 2958"/>
                  <a:gd name="T16" fmla="*/ 1315 w 1903"/>
                  <a:gd name="T17" fmla="*/ 0 h 2958"/>
                  <a:gd name="T18" fmla="*/ 0 w 1903"/>
                  <a:gd name="T19" fmla="*/ 2958 h 2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3" h="2958">
                    <a:moveTo>
                      <a:pt x="0" y="2958"/>
                    </a:moveTo>
                    <a:lnTo>
                      <a:pt x="1903" y="340"/>
                    </a:lnTo>
                    <a:lnTo>
                      <a:pt x="1763" y="244"/>
                    </a:lnTo>
                    <a:lnTo>
                      <a:pt x="1692" y="198"/>
                    </a:lnTo>
                    <a:lnTo>
                      <a:pt x="1619" y="153"/>
                    </a:lnTo>
                    <a:lnTo>
                      <a:pt x="1544" y="113"/>
                    </a:lnTo>
                    <a:lnTo>
                      <a:pt x="1469" y="73"/>
                    </a:lnTo>
                    <a:lnTo>
                      <a:pt x="1394" y="36"/>
                    </a:lnTo>
                    <a:lnTo>
                      <a:pt x="1315" y="0"/>
                    </a:lnTo>
                    <a:lnTo>
                      <a:pt x="0" y="2958"/>
                    </a:lnTo>
                    <a:close/>
                  </a:path>
                </a:pathLst>
              </a:custGeom>
              <a:solidFill>
                <a:srgbClr val="A5A5A5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0"/>
              <p:cNvSpPr>
                <a:spLocks noEditPoints="1"/>
              </p:cNvSpPr>
              <p:nvPr/>
            </p:nvSpPr>
            <p:spPr bwMode="auto">
              <a:xfrm>
                <a:off x="6088063" y="1074738"/>
                <a:ext cx="1528763" cy="2363788"/>
              </a:xfrm>
              <a:custGeom>
                <a:avLst/>
                <a:gdLst>
                  <a:gd name="T0" fmla="*/ 22 w 1926"/>
                  <a:gd name="T1" fmla="*/ 2972 h 2979"/>
                  <a:gd name="T2" fmla="*/ 2 w 1926"/>
                  <a:gd name="T3" fmla="*/ 2960 h 2979"/>
                  <a:gd name="T4" fmla="*/ 1905 w 1926"/>
                  <a:gd name="T5" fmla="*/ 342 h 2979"/>
                  <a:gd name="T6" fmla="*/ 1907 w 1926"/>
                  <a:gd name="T7" fmla="*/ 357 h 2979"/>
                  <a:gd name="T8" fmla="*/ 1838 w 1926"/>
                  <a:gd name="T9" fmla="*/ 309 h 2979"/>
                  <a:gd name="T10" fmla="*/ 1769 w 1926"/>
                  <a:gd name="T11" fmla="*/ 263 h 2979"/>
                  <a:gd name="T12" fmla="*/ 1696 w 1926"/>
                  <a:gd name="T13" fmla="*/ 217 h 2979"/>
                  <a:gd name="T14" fmla="*/ 1625 w 1926"/>
                  <a:gd name="T15" fmla="*/ 175 h 2979"/>
                  <a:gd name="T16" fmla="*/ 1550 w 1926"/>
                  <a:gd name="T17" fmla="*/ 133 h 2979"/>
                  <a:gd name="T18" fmla="*/ 1475 w 1926"/>
                  <a:gd name="T19" fmla="*/ 94 h 2979"/>
                  <a:gd name="T20" fmla="*/ 1400 w 1926"/>
                  <a:gd name="T21" fmla="*/ 56 h 2979"/>
                  <a:gd name="T22" fmla="*/ 1323 w 1926"/>
                  <a:gd name="T23" fmla="*/ 21 h 2979"/>
                  <a:gd name="T24" fmla="*/ 1339 w 1926"/>
                  <a:gd name="T25" fmla="*/ 16 h 2979"/>
                  <a:gd name="T26" fmla="*/ 22 w 1926"/>
                  <a:gd name="T27" fmla="*/ 2972 h 2979"/>
                  <a:gd name="T28" fmla="*/ 1318 w 1926"/>
                  <a:gd name="T29" fmla="*/ 6 h 2979"/>
                  <a:gd name="T30" fmla="*/ 1323 w 1926"/>
                  <a:gd name="T31" fmla="*/ 0 h 2979"/>
                  <a:gd name="T32" fmla="*/ 1333 w 1926"/>
                  <a:gd name="T33" fmla="*/ 0 h 2979"/>
                  <a:gd name="T34" fmla="*/ 1410 w 1926"/>
                  <a:gd name="T35" fmla="*/ 35 h 2979"/>
                  <a:gd name="T36" fmla="*/ 1487 w 1926"/>
                  <a:gd name="T37" fmla="*/ 73 h 2979"/>
                  <a:gd name="T38" fmla="*/ 1561 w 1926"/>
                  <a:gd name="T39" fmla="*/ 114 h 2979"/>
                  <a:gd name="T40" fmla="*/ 1636 w 1926"/>
                  <a:gd name="T41" fmla="*/ 154 h 2979"/>
                  <a:gd name="T42" fmla="*/ 1709 w 1926"/>
                  <a:gd name="T43" fmla="*/ 198 h 2979"/>
                  <a:gd name="T44" fmla="*/ 1780 w 1926"/>
                  <a:gd name="T45" fmla="*/ 244 h 2979"/>
                  <a:gd name="T46" fmla="*/ 1851 w 1926"/>
                  <a:gd name="T47" fmla="*/ 290 h 2979"/>
                  <a:gd name="T48" fmla="*/ 1921 w 1926"/>
                  <a:gd name="T49" fmla="*/ 340 h 2979"/>
                  <a:gd name="T50" fmla="*/ 1926 w 1926"/>
                  <a:gd name="T51" fmla="*/ 348 h 2979"/>
                  <a:gd name="T52" fmla="*/ 1924 w 1926"/>
                  <a:gd name="T53" fmla="*/ 355 h 2979"/>
                  <a:gd name="T54" fmla="*/ 20 w 1926"/>
                  <a:gd name="T55" fmla="*/ 2974 h 2979"/>
                  <a:gd name="T56" fmla="*/ 14 w 1926"/>
                  <a:gd name="T57" fmla="*/ 2979 h 2979"/>
                  <a:gd name="T58" fmla="*/ 6 w 1926"/>
                  <a:gd name="T59" fmla="*/ 2978 h 2979"/>
                  <a:gd name="T60" fmla="*/ 0 w 1926"/>
                  <a:gd name="T61" fmla="*/ 2972 h 2979"/>
                  <a:gd name="T62" fmla="*/ 0 w 1926"/>
                  <a:gd name="T63" fmla="*/ 2962 h 2979"/>
                  <a:gd name="T64" fmla="*/ 1318 w 1926"/>
                  <a:gd name="T65" fmla="*/ 6 h 2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26" h="2979">
                    <a:moveTo>
                      <a:pt x="22" y="2972"/>
                    </a:moveTo>
                    <a:lnTo>
                      <a:pt x="2" y="2960"/>
                    </a:lnTo>
                    <a:lnTo>
                      <a:pt x="1905" y="342"/>
                    </a:lnTo>
                    <a:lnTo>
                      <a:pt x="1907" y="357"/>
                    </a:lnTo>
                    <a:lnTo>
                      <a:pt x="1838" y="309"/>
                    </a:lnTo>
                    <a:lnTo>
                      <a:pt x="1769" y="263"/>
                    </a:lnTo>
                    <a:lnTo>
                      <a:pt x="1696" y="217"/>
                    </a:lnTo>
                    <a:lnTo>
                      <a:pt x="1625" y="175"/>
                    </a:lnTo>
                    <a:lnTo>
                      <a:pt x="1550" y="133"/>
                    </a:lnTo>
                    <a:lnTo>
                      <a:pt x="1475" y="94"/>
                    </a:lnTo>
                    <a:lnTo>
                      <a:pt x="1400" y="56"/>
                    </a:lnTo>
                    <a:lnTo>
                      <a:pt x="1323" y="21"/>
                    </a:lnTo>
                    <a:lnTo>
                      <a:pt x="1339" y="16"/>
                    </a:lnTo>
                    <a:lnTo>
                      <a:pt x="22" y="2972"/>
                    </a:lnTo>
                    <a:close/>
                    <a:moveTo>
                      <a:pt x="1318" y="6"/>
                    </a:moveTo>
                    <a:lnTo>
                      <a:pt x="1323" y="0"/>
                    </a:lnTo>
                    <a:lnTo>
                      <a:pt x="1333" y="0"/>
                    </a:lnTo>
                    <a:lnTo>
                      <a:pt x="1410" y="35"/>
                    </a:lnTo>
                    <a:lnTo>
                      <a:pt x="1487" y="73"/>
                    </a:lnTo>
                    <a:lnTo>
                      <a:pt x="1561" y="114"/>
                    </a:lnTo>
                    <a:lnTo>
                      <a:pt x="1636" y="154"/>
                    </a:lnTo>
                    <a:lnTo>
                      <a:pt x="1709" y="198"/>
                    </a:lnTo>
                    <a:lnTo>
                      <a:pt x="1780" y="244"/>
                    </a:lnTo>
                    <a:lnTo>
                      <a:pt x="1851" y="290"/>
                    </a:lnTo>
                    <a:lnTo>
                      <a:pt x="1921" y="340"/>
                    </a:lnTo>
                    <a:lnTo>
                      <a:pt x="1926" y="348"/>
                    </a:lnTo>
                    <a:lnTo>
                      <a:pt x="1924" y="355"/>
                    </a:lnTo>
                    <a:lnTo>
                      <a:pt x="20" y="2974"/>
                    </a:lnTo>
                    <a:lnTo>
                      <a:pt x="14" y="2979"/>
                    </a:lnTo>
                    <a:lnTo>
                      <a:pt x="6" y="2978"/>
                    </a:lnTo>
                    <a:lnTo>
                      <a:pt x="0" y="2972"/>
                    </a:lnTo>
                    <a:lnTo>
                      <a:pt x="0" y="2962"/>
                    </a:lnTo>
                    <a:lnTo>
                      <a:pt x="1318" y="6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6096000" y="1350963"/>
                <a:ext cx="1909763" cy="2078038"/>
              </a:xfrm>
              <a:custGeom>
                <a:avLst/>
                <a:gdLst>
                  <a:gd name="T0" fmla="*/ 0 w 2406"/>
                  <a:gd name="T1" fmla="*/ 2618 h 2618"/>
                  <a:gd name="T2" fmla="*/ 2406 w 2406"/>
                  <a:gd name="T3" fmla="*/ 451 h 2618"/>
                  <a:gd name="T4" fmla="*/ 2289 w 2406"/>
                  <a:gd name="T5" fmla="*/ 328 h 2618"/>
                  <a:gd name="T6" fmla="*/ 2166 w 2406"/>
                  <a:gd name="T7" fmla="*/ 213 h 2618"/>
                  <a:gd name="T8" fmla="*/ 2037 w 2406"/>
                  <a:gd name="T9" fmla="*/ 101 h 2618"/>
                  <a:gd name="T10" fmla="*/ 1903 w 2406"/>
                  <a:gd name="T11" fmla="*/ 0 h 2618"/>
                  <a:gd name="T12" fmla="*/ 0 w 2406"/>
                  <a:gd name="T13" fmla="*/ 2618 h 2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6" h="2618">
                    <a:moveTo>
                      <a:pt x="0" y="2618"/>
                    </a:moveTo>
                    <a:lnTo>
                      <a:pt x="2406" y="451"/>
                    </a:lnTo>
                    <a:lnTo>
                      <a:pt x="2289" y="328"/>
                    </a:lnTo>
                    <a:lnTo>
                      <a:pt x="2166" y="213"/>
                    </a:lnTo>
                    <a:lnTo>
                      <a:pt x="2037" y="101"/>
                    </a:lnTo>
                    <a:lnTo>
                      <a:pt x="1903" y="0"/>
                    </a:lnTo>
                    <a:lnTo>
                      <a:pt x="0" y="2618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2"/>
              <p:cNvSpPr>
                <a:spLocks noEditPoints="1"/>
              </p:cNvSpPr>
              <p:nvPr/>
            </p:nvSpPr>
            <p:spPr bwMode="auto">
              <a:xfrm>
                <a:off x="6088063" y="1343025"/>
                <a:ext cx="1927225" cy="2095500"/>
              </a:xfrm>
              <a:custGeom>
                <a:avLst/>
                <a:gdLst>
                  <a:gd name="T0" fmla="*/ 20 w 2429"/>
                  <a:gd name="T1" fmla="*/ 2636 h 2641"/>
                  <a:gd name="T2" fmla="*/ 4 w 2429"/>
                  <a:gd name="T3" fmla="*/ 2620 h 2641"/>
                  <a:gd name="T4" fmla="*/ 2410 w 2429"/>
                  <a:gd name="T5" fmla="*/ 455 h 2641"/>
                  <a:gd name="T6" fmla="*/ 2408 w 2429"/>
                  <a:gd name="T7" fmla="*/ 472 h 2641"/>
                  <a:gd name="T8" fmla="*/ 2351 w 2429"/>
                  <a:gd name="T9" fmla="*/ 409 h 2641"/>
                  <a:gd name="T10" fmla="*/ 2293 w 2429"/>
                  <a:gd name="T11" fmla="*/ 350 h 2641"/>
                  <a:gd name="T12" fmla="*/ 2232 w 2429"/>
                  <a:gd name="T13" fmla="*/ 290 h 2641"/>
                  <a:gd name="T14" fmla="*/ 2170 w 2429"/>
                  <a:gd name="T15" fmla="*/ 232 h 2641"/>
                  <a:gd name="T16" fmla="*/ 2107 w 2429"/>
                  <a:gd name="T17" fmla="*/ 177 h 2641"/>
                  <a:gd name="T18" fmla="*/ 2042 w 2429"/>
                  <a:gd name="T19" fmla="*/ 123 h 2641"/>
                  <a:gd name="T20" fmla="*/ 1974 w 2429"/>
                  <a:gd name="T21" fmla="*/ 71 h 2641"/>
                  <a:gd name="T22" fmla="*/ 1907 w 2429"/>
                  <a:gd name="T23" fmla="*/ 19 h 2641"/>
                  <a:gd name="T24" fmla="*/ 1924 w 2429"/>
                  <a:gd name="T25" fmla="*/ 17 h 2641"/>
                  <a:gd name="T26" fmla="*/ 20 w 2429"/>
                  <a:gd name="T27" fmla="*/ 2636 h 2641"/>
                  <a:gd name="T28" fmla="*/ 1905 w 2429"/>
                  <a:gd name="T29" fmla="*/ 4 h 2641"/>
                  <a:gd name="T30" fmla="*/ 1909 w 2429"/>
                  <a:gd name="T31" fmla="*/ 0 h 2641"/>
                  <a:gd name="T32" fmla="*/ 1913 w 2429"/>
                  <a:gd name="T33" fmla="*/ 0 h 2641"/>
                  <a:gd name="T34" fmla="*/ 1921 w 2429"/>
                  <a:gd name="T35" fmla="*/ 2 h 2641"/>
                  <a:gd name="T36" fmla="*/ 1990 w 2429"/>
                  <a:gd name="T37" fmla="*/ 52 h 2641"/>
                  <a:gd name="T38" fmla="*/ 2057 w 2429"/>
                  <a:gd name="T39" fmla="*/ 106 h 2641"/>
                  <a:gd name="T40" fmla="*/ 2122 w 2429"/>
                  <a:gd name="T41" fmla="*/ 159 h 2641"/>
                  <a:gd name="T42" fmla="*/ 2186 w 2429"/>
                  <a:gd name="T43" fmla="*/ 215 h 2641"/>
                  <a:gd name="T44" fmla="*/ 2247 w 2429"/>
                  <a:gd name="T45" fmla="*/ 273 h 2641"/>
                  <a:gd name="T46" fmla="*/ 2308 w 2429"/>
                  <a:gd name="T47" fmla="*/ 332 h 2641"/>
                  <a:gd name="T48" fmla="*/ 2368 w 2429"/>
                  <a:gd name="T49" fmla="*/ 394 h 2641"/>
                  <a:gd name="T50" fmla="*/ 2426 w 2429"/>
                  <a:gd name="T51" fmla="*/ 455 h 2641"/>
                  <a:gd name="T52" fmla="*/ 2427 w 2429"/>
                  <a:gd name="T53" fmla="*/ 459 h 2641"/>
                  <a:gd name="T54" fmla="*/ 2429 w 2429"/>
                  <a:gd name="T55" fmla="*/ 465 h 2641"/>
                  <a:gd name="T56" fmla="*/ 2426 w 2429"/>
                  <a:gd name="T57" fmla="*/ 472 h 2641"/>
                  <a:gd name="T58" fmla="*/ 20 w 2429"/>
                  <a:gd name="T59" fmla="*/ 2638 h 2641"/>
                  <a:gd name="T60" fmla="*/ 12 w 2429"/>
                  <a:gd name="T61" fmla="*/ 2641 h 2641"/>
                  <a:gd name="T62" fmla="*/ 4 w 2429"/>
                  <a:gd name="T63" fmla="*/ 2638 h 2641"/>
                  <a:gd name="T64" fmla="*/ 0 w 2429"/>
                  <a:gd name="T65" fmla="*/ 2630 h 2641"/>
                  <a:gd name="T66" fmla="*/ 2 w 2429"/>
                  <a:gd name="T67" fmla="*/ 2622 h 2641"/>
                  <a:gd name="T68" fmla="*/ 1905 w 2429"/>
                  <a:gd name="T69" fmla="*/ 4 h 2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29" h="2641">
                    <a:moveTo>
                      <a:pt x="20" y="2636"/>
                    </a:moveTo>
                    <a:lnTo>
                      <a:pt x="4" y="2620"/>
                    </a:lnTo>
                    <a:lnTo>
                      <a:pt x="2410" y="455"/>
                    </a:lnTo>
                    <a:lnTo>
                      <a:pt x="2408" y="472"/>
                    </a:lnTo>
                    <a:lnTo>
                      <a:pt x="2351" y="409"/>
                    </a:lnTo>
                    <a:lnTo>
                      <a:pt x="2293" y="350"/>
                    </a:lnTo>
                    <a:lnTo>
                      <a:pt x="2232" y="290"/>
                    </a:lnTo>
                    <a:lnTo>
                      <a:pt x="2170" y="232"/>
                    </a:lnTo>
                    <a:lnTo>
                      <a:pt x="2107" y="177"/>
                    </a:lnTo>
                    <a:lnTo>
                      <a:pt x="2042" y="123"/>
                    </a:lnTo>
                    <a:lnTo>
                      <a:pt x="1974" y="71"/>
                    </a:lnTo>
                    <a:lnTo>
                      <a:pt x="1907" y="19"/>
                    </a:lnTo>
                    <a:lnTo>
                      <a:pt x="1924" y="17"/>
                    </a:lnTo>
                    <a:lnTo>
                      <a:pt x="20" y="2636"/>
                    </a:lnTo>
                    <a:close/>
                    <a:moveTo>
                      <a:pt x="1905" y="4"/>
                    </a:moveTo>
                    <a:lnTo>
                      <a:pt x="1909" y="0"/>
                    </a:lnTo>
                    <a:lnTo>
                      <a:pt x="1913" y="0"/>
                    </a:lnTo>
                    <a:lnTo>
                      <a:pt x="1921" y="2"/>
                    </a:lnTo>
                    <a:lnTo>
                      <a:pt x="1990" y="52"/>
                    </a:lnTo>
                    <a:lnTo>
                      <a:pt x="2057" y="106"/>
                    </a:lnTo>
                    <a:lnTo>
                      <a:pt x="2122" y="159"/>
                    </a:lnTo>
                    <a:lnTo>
                      <a:pt x="2186" y="215"/>
                    </a:lnTo>
                    <a:lnTo>
                      <a:pt x="2247" y="273"/>
                    </a:lnTo>
                    <a:lnTo>
                      <a:pt x="2308" y="332"/>
                    </a:lnTo>
                    <a:lnTo>
                      <a:pt x="2368" y="394"/>
                    </a:lnTo>
                    <a:lnTo>
                      <a:pt x="2426" y="455"/>
                    </a:lnTo>
                    <a:lnTo>
                      <a:pt x="2427" y="459"/>
                    </a:lnTo>
                    <a:lnTo>
                      <a:pt x="2429" y="465"/>
                    </a:lnTo>
                    <a:lnTo>
                      <a:pt x="2426" y="472"/>
                    </a:lnTo>
                    <a:lnTo>
                      <a:pt x="20" y="2638"/>
                    </a:lnTo>
                    <a:lnTo>
                      <a:pt x="12" y="2641"/>
                    </a:lnTo>
                    <a:lnTo>
                      <a:pt x="4" y="2638"/>
                    </a:lnTo>
                    <a:lnTo>
                      <a:pt x="0" y="2630"/>
                    </a:lnTo>
                    <a:lnTo>
                      <a:pt x="2" y="2622"/>
                    </a:lnTo>
                    <a:lnTo>
                      <a:pt x="1905" y="4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6096000" y="1711325"/>
                <a:ext cx="2225675" cy="1717675"/>
              </a:xfrm>
              <a:custGeom>
                <a:avLst/>
                <a:gdLst>
                  <a:gd name="T0" fmla="*/ 0 w 2803"/>
                  <a:gd name="T1" fmla="*/ 2165 h 2165"/>
                  <a:gd name="T2" fmla="*/ 2803 w 2803"/>
                  <a:gd name="T3" fmla="*/ 547 h 2165"/>
                  <a:gd name="T4" fmla="*/ 2759 w 2803"/>
                  <a:gd name="T5" fmla="*/ 474 h 2165"/>
                  <a:gd name="T6" fmla="*/ 2715 w 2803"/>
                  <a:gd name="T7" fmla="*/ 401 h 2165"/>
                  <a:gd name="T8" fmla="*/ 2619 w 2803"/>
                  <a:gd name="T9" fmla="*/ 263 h 2165"/>
                  <a:gd name="T10" fmla="*/ 2515 w 2803"/>
                  <a:gd name="T11" fmla="*/ 128 h 2165"/>
                  <a:gd name="T12" fmla="*/ 2406 w 2803"/>
                  <a:gd name="T13" fmla="*/ 0 h 2165"/>
                  <a:gd name="T14" fmla="*/ 0 w 2803"/>
                  <a:gd name="T15" fmla="*/ 2165 h 2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3" h="2165">
                    <a:moveTo>
                      <a:pt x="0" y="2165"/>
                    </a:moveTo>
                    <a:lnTo>
                      <a:pt x="2803" y="547"/>
                    </a:lnTo>
                    <a:lnTo>
                      <a:pt x="2759" y="474"/>
                    </a:lnTo>
                    <a:lnTo>
                      <a:pt x="2715" y="401"/>
                    </a:lnTo>
                    <a:lnTo>
                      <a:pt x="2619" y="263"/>
                    </a:lnTo>
                    <a:lnTo>
                      <a:pt x="2515" y="128"/>
                    </a:lnTo>
                    <a:lnTo>
                      <a:pt x="2406" y="0"/>
                    </a:lnTo>
                    <a:lnTo>
                      <a:pt x="0" y="2165"/>
                    </a:lnTo>
                    <a:close/>
                  </a:path>
                </a:pathLst>
              </a:custGeom>
              <a:solidFill>
                <a:srgbClr val="4472C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4"/>
              <p:cNvSpPr>
                <a:spLocks noEditPoints="1"/>
              </p:cNvSpPr>
              <p:nvPr/>
            </p:nvSpPr>
            <p:spPr bwMode="auto">
              <a:xfrm>
                <a:off x="6088063" y="1701800"/>
                <a:ext cx="2243138" cy="1736725"/>
              </a:xfrm>
              <a:custGeom>
                <a:avLst/>
                <a:gdLst>
                  <a:gd name="T0" fmla="*/ 20 w 2827"/>
                  <a:gd name="T1" fmla="*/ 2185 h 2188"/>
                  <a:gd name="T2" fmla="*/ 6 w 2827"/>
                  <a:gd name="T3" fmla="*/ 2167 h 2188"/>
                  <a:gd name="T4" fmla="*/ 2810 w 2827"/>
                  <a:gd name="T5" fmla="*/ 549 h 2188"/>
                  <a:gd name="T6" fmla="*/ 2806 w 2827"/>
                  <a:gd name="T7" fmla="*/ 565 h 2188"/>
                  <a:gd name="T8" fmla="*/ 2762 w 2827"/>
                  <a:gd name="T9" fmla="*/ 492 h 2188"/>
                  <a:gd name="T10" fmla="*/ 2717 w 2827"/>
                  <a:gd name="T11" fmla="*/ 421 h 2188"/>
                  <a:gd name="T12" fmla="*/ 2669 w 2827"/>
                  <a:gd name="T13" fmla="*/ 350 h 2188"/>
                  <a:gd name="T14" fmla="*/ 2621 w 2827"/>
                  <a:gd name="T15" fmla="*/ 280 h 2188"/>
                  <a:gd name="T16" fmla="*/ 2571 w 2827"/>
                  <a:gd name="T17" fmla="*/ 213 h 2188"/>
                  <a:gd name="T18" fmla="*/ 2518 w 2827"/>
                  <a:gd name="T19" fmla="*/ 146 h 2188"/>
                  <a:gd name="T20" fmla="*/ 2464 w 2827"/>
                  <a:gd name="T21" fmla="*/ 83 h 2188"/>
                  <a:gd name="T22" fmla="*/ 2408 w 2827"/>
                  <a:gd name="T23" fmla="*/ 19 h 2188"/>
                  <a:gd name="T24" fmla="*/ 2426 w 2827"/>
                  <a:gd name="T25" fmla="*/ 19 h 2188"/>
                  <a:gd name="T26" fmla="*/ 20 w 2827"/>
                  <a:gd name="T27" fmla="*/ 2185 h 2188"/>
                  <a:gd name="T28" fmla="*/ 2410 w 2827"/>
                  <a:gd name="T29" fmla="*/ 2 h 2188"/>
                  <a:gd name="T30" fmla="*/ 2414 w 2827"/>
                  <a:gd name="T31" fmla="*/ 0 h 2188"/>
                  <a:gd name="T32" fmla="*/ 2418 w 2827"/>
                  <a:gd name="T33" fmla="*/ 0 h 2188"/>
                  <a:gd name="T34" fmla="*/ 2424 w 2827"/>
                  <a:gd name="T35" fmla="*/ 0 h 2188"/>
                  <a:gd name="T36" fmla="*/ 2426 w 2827"/>
                  <a:gd name="T37" fmla="*/ 4 h 2188"/>
                  <a:gd name="T38" fmla="*/ 2483 w 2827"/>
                  <a:gd name="T39" fmla="*/ 67 h 2188"/>
                  <a:gd name="T40" fmla="*/ 2537 w 2827"/>
                  <a:gd name="T41" fmla="*/ 133 h 2188"/>
                  <a:gd name="T42" fmla="*/ 2589 w 2827"/>
                  <a:gd name="T43" fmla="*/ 200 h 2188"/>
                  <a:gd name="T44" fmla="*/ 2641 w 2827"/>
                  <a:gd name="T45" fmla="*/ 267 h 2188"/>
                  <a:gd name="T46" fmla="*/ 2689 w 2827"/>
                  <a:gd name="T47" fmla="*/ 336 h 2188"/>
                  <a:gd name="T48" fmla="*/ 2737 w 2827"/>
                  <a:gd name="T49" fmla="*/ 407 h 2188"/>
                  <a:gd name="T50" fmla="*/ 2783 w 2827"/>
                  <a:gd name="T51" fmla="*/ 480 h 2188"/>
                  <a:gd name="T52" fmla="*/ 2825 w 2827"/>
                  <a:gd name="T53" fmla="*/ 553 h 2188"/>
                  <a:gd name="T54" fmla="*/ 2827 w 2827"/>
                  <a:gd name="T55" fmla="*/ 561 h 2188"/>
                  <a:gd name="T56" fmla="*/ 2821 w 2827"/>
                  <a:gd name="T57" fmla="*/ 568 h 2188"/>
                  <a:gd name="T58" fmla="*/ 18 w 2827"/>
                  <a:gd name="T59" fmla="*/ 2187 h 2188"/>
                  <a:gd name="T60" fmla="*/ 10 w 2827"/>
                  <a:gd name="T61" fmla="*/ 2188 h 2188"/>
                  <a:gd name="T62" fmla="*/ 2 w 2827"/>
                  <a:gd name="T63" fmla="*/ 2183 h 2188"/>
                  <a:gd name="T64" fmla="*/ 0 w 2827"/>
                  <a:gd name="T65" fmla="*/ 2175 h 2188"/>
                  <a:gd name="T66" fmla="*/ 4 w 2827"/>
                  <a:gd name="T67" fmla="*/ 2167 h 2188"/>
                  <a:gd name="T68" fmla="*/ 2410 w 2827"/>
                  <a:gd name="T69" fmla="*/ 2 h 2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27" h="2188">
                    <a:moveTo>
                      <a:pt x="20" y="2185"/>
                    </a:moveTo>
                    <a:lnTo>
                      <a:pt x="6" y="2167"/>
                    </a:lnTo>
                    <a:lnTo>
                      <a:pt x="2810" y="549"/>
                    </a:lnTo>
                    <a:lnTo>
                      <a:pt x="2806" y="565"/>
                    </a:lnTo>
                    <a:lnTo>
                      <a:pt x="2762" y="492"/>
                    </a:lnTo>
                    <a:lnTo>
                      <a:pt x="2717" y="421"/>
                    </a:lnTo>
                    <a:lnTo>
                      <a:pt x="2669" y="350"/>
                    </a:lnTo>
                    <a:lnTo>
                      <a:pt x="2621" y="280"/>
                    </a:lnTo>
                    <a:lnTo>
                      <a:pt x="2571" y="213"/>
                    </a:lnTo>
                    <a:lnTo>
                      <a:pt x="2518" y="146"/>
                    </a:lnTo>
                    <a:lnTo>
                      <a:pt x="2464" y="83"/>
                    </a:lnTo>
                    <a:lnTo>
                      <a:pt x="2408" y="19"/>
                    </a:lnTo>
                    <a:lnTo>
                      <a:pt x="2426" y="19"/>
                    </a:lnTo>
                    <a:lnTo>
                      <a:pt x="20" y="2185"/>
                    </a:lnTo>
                    <a:close/>
                    <a:moveTo>
                      <a:pt x="2410" y="2"/>
                    </a:moveTo>
                    <a:lnTo>
                      <a:pt x="2414" y="0"/>
                    </a:lnTo>
                    <a:lnTo>
                      <a:pt x="2418" y="0"/>
                    </a:lnTo>
                    <a:lnTo>
                      <a:pt x="2424" y="0"/>
                    </a:lnTo>
                    <a:lnTo>
                      <a:pt x="2426" y="4"/>
                    </a:lnTo>
                    <a:lnTo>
                      <a:pt x="2483" y="67"/>
                    </a:lnTo>
                    <a:lnTo>
                      <a:pt x="2537" y="133"/>
                    </a:lnTo>
                    <a:lnTo>
                      <a:pt x="2589" y="200"/>
                    </a:lnTo>
                    <a:lnTo>
                      <a:pt x="2641" y="267"/>
                    </a:lnTo>
                    <a:lnTo>
                      <a:pt x="2689" y="336"/>
                    </a:lnTo>
                    <a:lnTo>
                      <a:pt x="2737" y="407"/>
                    </a:lnTo>
                    <a:lnTo>
                      <a:pt x="2783" y="480"/>
                    </a:lnTo>
                    <a:lnTo>
                      <a:pt x="2825" y="553"/>
                    </a:lnTo>
                    <a:lnTo>
                      <a:pt x="2827" y="561"/>
                    </a:lnTo>
                    <a:lnTo>
                      <a:pt x="2821" y="568"/>
                    </a:lnTo>
                    <a:lnTo>
                      <a:pt x="18" y="2187"/>
                    </a:lnTo>
                    <a:lnTo>
                      <a:pt x="10" y="2188"/>
                    </a:lnTo>
                    <a:lnTo>
                      <a:pt x="2" y="2183"/>
                    </a:lnTo>
                    <a:lnTo>
                      <a:pt x="0" y="2175"/>
                    </a:lnTo>
                    <a:lnTo>
                      <a:pt x="4" y="2167"/>
                    </a:lnTo>
                    <a:lnTo>
                      <a:pt x="24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6096000" y="2144713"/>
                <a:ext cx="2443163" cy="1284288"/>
              </a:xfrm>
              <a:custGeom>
                <a:avLst/>
                <a:gdLst>
                  <a:gd name="T0" fmla="*/ 0 w 3078"/>
                  <a:gd name="T1" fmla="*/ 1618 h 1618"/>
                  <a:gd name="T2" fmla="*/ 3078 w 3078"/>
                  <a:gd name="T3" fmla="*/ 618 h 1618"/>
                  <a:gd name="T4" fmla="*/ 3051 w 3078"/>
                  <a:gd name="T5" fmla="*/ 537 h 1618"/>
                  <a:gd name="T6" fmla="*/ 3022 w 3078"/>
                  <a:gd name="T7" fmla="*/ 457 h 1618"/>
                  <a:gd name="T8" fmla="*/ 2992 w 3078"/>
                  <a:gd name="T9" fmla="*/ 378 h 1618"/>
                  <a:gd name="T10" fmla="*/ 2957 w 3078"/>
                  <a:gd name="T11" fmla="*/ 301 h 1618"/>
                  <a:gd name="T12" fmla="*/ 2922 w 3078"/>
                  <a:gd name="T13" fmla="*/ 224 h 1618"/>
                  <a:gd name="T14" fmla="*/ 2884 w 3078"/>
                  <a:gd name="T15" fmla="*/ 148 h 1618"/>
                  <a:gd name="T16" fmla="*/ 2846 w 3078"/>
                  <a:gd name="T17" fmla="*/ 73 h 1618"/>
                  <a:gd name="T18" fmla="*/ 2803 w 3078"/>
                  <a:gd name="T19" fmla="*/ 0 h 1618"/>
                  <a:gd name="T20" fmla="*/ 0 w 3078"/>
                  <a:gd name="T21" fmla="*/ 1618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8" h="1618">
                    <a:moveTo>
                      <a:pt x="0" y="1618"/>
                    </a:moveTo>
                    <a:lnTo>
                      <a:pt x="3078" y="618"/>
                    </a:lnTo>
                    <a:lnTo>
                      <a:pt x="3051" y="537"/>
                    </a:lnTo>
                    <a:lnTo>
                      <a:pt x="3022" y="457"/>
                    </a:lnTo>
                    <a:lnTo>
                      <a:pt x="2992" y="378"/>
                    </a:lnTo>
                    <a:lnTo>
                      <a:pt x="2957" y="301"/>
                    </a:lnTo>
                    <a:lnTo>
                      <a:pt x="2922" y="224"/>
                    </a:lnTo>
                    <a:lnTo>
                      <a:pt x="2884" y="148"/>
                    </a:lnTo>
                    <a:lnTo>
                      <a:pt x="2846" y="73"/>
                    </a:lnTo>
                    <a:lnTo>
                      <a:pt x="2803" y="0"/>
                    </a:lnTo>
                    <a:lnTo>
                      <a:pt x="0" y="1618"/>
                    </a:lnTo>
                    <a:close/>
                  </a:path>
                </a:pathLst>
              </a:custGeom>
              <a:solidFill>
                <a:srgbClr val="70AD4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6088063" y="2136775"/>
                <a:ext cx="2460625" cy="1300163"/>
              </a:xfrm>
              <a:custGeom>
                <a:avLst/>
                <a:gdLst>
                  <a:gd name="T0" fmla="*/ 18 w 3101"/>
                  <a:gd name="T1" fmla="*/ 1640 h 1640"/>
                  <a:gd name="T2" fmla="*/ 8 w 3101"/>
                  <a:gd name="T3" fmla="*/ 1618 h 1640"/>
                  <a:gd name="T4" fmla="*/ 3088 w 3101"/>
                  <a:gd name="T5" fmla="*/ 618 h 1640"/>
                  <a:gd name="T6" fmla="*/ 3080 w 3101"/>
                  <a:gd name="T7" fmla="*/ 634 h 1640"/>
                  <a:gd name="T8" fmla="*/ 3052 w 3101"/>
                  <a:gd name="T9" fmla="*/ 553 h 1640"/>
                  <a:gd name="T10" fmla="*/ 3023 w 3101"/>
                  <a:gd name="T11" fmla="*/ 474 h 1640"/>
                  <a:gd name="T12" fmla="*/ 2992 w 3101"/>
                  <a:gd name="T13" fmla="*/ 396 h 1640"/>
                  <a:gd name="T14" fmla="*/ 2959 w 3101"/>
                  <a:gd name="T15" fmla="*/ 317 h 1640"/>
                  <a:gd name="T16" fmla="*/ 2923 w 3101"/>
                  <a:gd name="T17" fmla="*/ 240 h 1640"/>
                  <a:gd name="T18" fmla="*/ 2886 w 3101"/>
                  <a:gd name="T19" fmla="*/ 165 h 1640"/>
                  <a:gd name="T20" fmla="*/ 2846 w 3101"/>
                  <a:gd name="T21" fmla="*/ 90 h 1640"/>
                  <a:gd name="T22" fmla="*/ 2806 w 3101"/>
                  <a:gd name="T23" fmla="*/ 18 h 1640"/>
                  <a:gd name="T24" fmla="*/ 2821 w 3101"/>
                  <a:gd name="T25" fmla="*/ 21 h 1640"/>
                  <a:gd name="T26" fmla="*/ 18 w 3101"/>
                  <a:gd name="T27" fmla="*/ 1640 h 1640"/>
                  <a:gd name="T28" fmla="*/ 2810 w 3101"/>
                  <a:gd name="T29" fmla="*/ 2 h 1640"/>
                  <a:gd name="T30" fmla="*/ 2813 w 3101"/>
                  <a:gd name="T31" fmla="*/ 0 h 1640"/>
                  <a:gd name="T32" fmla="*/ 2819 w 3101"/>
                  <a:gd name="T33" fmla="*/ 0 h 1640"/>
                  <a:gd name="T34" fmla="*/ 2825 w 3101"/>
                  <a:gd name="T35" fmla="*/ 6 h 1640"/>
                  <a:gd name="T36" fmla="*/ 2867 w 3101"/>
                  <a:gd name="T37" fmla="*/ 79 h 1640"/>
                  <a:gd name="T38" fmla="*/ 2908 w 3101"/>
                  <a:gd name="T39" fmla="*/ 156 h 1640"/>
                  <a:gd name="T40" fmla="*/ 2944 w 3101"/>
                  <a:gd name="T41" fmla="*/ 231 h 1640"/>
                  <a:gd name="T42" fmla="*/ 2980 w 3101"/>
                  <a:gd name="T43" fmla="*/ 309 h 1640"/>
                  <a:gd name="T44" fmla="*/ 3013 w 3101"/>
                  <a:gd name="T45" fmla="*/ 386 h 1640"/>
                  <a:gd name="T46" fmla="*/ 3044 w 3101"/>
                  <a:gd name="T47" fmla="*/ 465 h 1640"/>
                  <a:gd name="T48" fmla="*/ 3075 w 3101"/>
                  <a:gd name="T49" fmla="*/ 545 h 1640"/>
                  <a:gd name="T50" fmla="*/ 3101 w 3101"/>
                  <a:gd name="T51" fmla="*/ 626 h 1640"/>
                  <a:gd name="T52" fmla="*/ 3101 w 3101"/>
                  <a:gd name="T53" fmla="*/ 630 h 1640"/>
                  <a:gd name="T54" fmla="*/ 3101 w 3101"/>
                  <a:gd name="T55" fmla="*/ 634 h 1640"/>
                  <a:gd name="T56" fmla="*/ 3098 w 3101"/>
                  <a:gd name="T57" fmla="*/ 638 h 1640"/>
                  <a:gd name="T58" fmla="*/ 3094 w 3101"/>
                  <a:gd name="T59" fmla="*/ 639 h 1640"/>
                  <a:gd name="T60" fmla="*/ 16 w 3101"/>
                  <a:gd name="T61" fmla="*/ 1640 h 1640"/>
                  <a:gd name="T62" fmla="*/ 6 w 3101"/>
                  <a:gd name="T63" fmla="*/ 1640 h 1640"/>
                  <a:gd name="T64" fmla="*/ 0 w 3101"/>
                  <a:gd name="T65" fmla="*/ 1634 h 1640"/>
                  <a:gd name="T66" fmla="*/ 0 w 3101"/>
                  <a:gd name="T67" fmla="*/ 1626 h 1640"/>
                  <a:gd name="T68" fmla="*/ 6 w 3101"/>
                  <a:gd name="T69" fmla="*/ 1620 h 1640"/>
                  <a:gd name="T70" fmla="*/ 2810 w 3101"/>
                  <a:gd name="T71" fmla="*/ 2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01" h="1640">
                    <a:moveTo>
                      <a:pt x="18" y="1640"/>
                    </a:moveTo>
                    <a:lnTo>
                      <a:pt x="8" y="1618"/>
                    </a:lnTo>
                    <a:lnTo>
                      <a:pt x="3088" y="618"/>
                    </a:lnTo>
                    <a:lnTo>
                      <a:pt x="3080" y="634"/>
                    </a:lnTo>
                    <a:lnTo>
                      <a:pt x="3052" y="553"/>
                    </a:lnTo>
                    <a:lnTo>
                      <a:pt x="3023" y="474"/>
                    </a:lnTo>
                    <a:lnTo>
                      <a:pt x="2992" y="396"/>
                    </a:lnTo>
                    <a:lnTo>
                      <a:pt x="2959" y="317"/>
                    </a:lnTo>
                    <a:lnTo>
                      <a:pt x="2923" y="240"/>
                    </a:lnTo>
                    <a:lnTo>
                      <a:pt x="2886" y="165"/>
                    </a:lnTo>
                    <a:lnTo>
                      <a:pt x="2846" y="90"/>
                    </a:lnTo>
                    <a:lnTo>
                      <a:pt x="2806" y="18"/>
                    </a:lnTo>
                    <a:lnTo>
                      <a:pt x="2821" y="21"/>
                    </a:lnTo>
                    <a:lnTo>
                      <a:pt x="18" y="1640"/>
                    </a:lnTo>
                    <a:close/>
                    <a:moveTo>
                      <a:pt x="2810" y="2"/>
                    </a:moveTo>
                    <a:lnTo>
                      <a:pt x="2813" y="0"/>
                    </a:lnTo>
                    <a:lnTo>
                      <a:pt x="2819" y="0"/>
                    </a:lnTo>
                    <a:lnTo>
                      <a:pt x="2825" y="6"/>
                    </a:lnTo>
                    <a:lnTo>
                      <a:pt x="2867" y="79"/>
                    </a:lnTo>
                    <a:lnTo>
                      <a:pt x="2908" y="156"/>
                    </a:lnTo>
                    <a:lnTo>
                      <a:pt x="2944" y="231"/>
                    </a:lnTo>
                    <a:lnTo>
                      <a:pt x="2980" y="309"/>
                    </a:lnTo>
                    <a:lnTo>
                      <a:pt x="3013" y="386"/>
                    </a:lnTo>
                    <a:lnTo>
                      <a:pt x="3044" y="465"/>
                    </a:lnTo>
                    <a:lnTo>
                      <a:pt x="3075" y="545"/>
                    </a:lnTo>
                    <a:lnTo>
                      <a:pt x="3101" y="626"/>
                    </a:lnTo>
                    <a:lnTo>
                      <a:pt x="3101" y="630"/>
                    </a:lnTo>
                    <a:lnTo>
                      <a:pt x="3101" y="634"/>
                    </a:lnTo>
                    <a:lnTo>
                      <a:pt x="3098" y="638"/>
                    </a:lnTo>
                    <a:lnTo>
                      <a:pt x="3094" y="639"/>
                    </a:lnTo>
                    <a:lnTo>
                      <a:pt x="16" y="1640"/>
                    </a:lnTo>
                    <a:lnTo>
                      <a:pt x="6" y="1640"/>
                    </a:lnTo>
                    <a:lnTo>
                      <a:pt x="0" y="1634"/>
                    </a:lnTo>
                    <a:lnTo>
                      <a:pt x="0" y="1626"/>
                    </a:lnTo>
                    <a:lnTo>
                      <a:pt x="6" y="1620"/>
                    </a:lnTo>
                    <a:lnTo>
                      <a:pt x="28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6096000" y="2635250"/>
                <a:ext cx="2557463" cy="793750"/>
              </a:xfrm>
              <a:custGeom>
                <a:avLst/>
                <a:gdLst>
                  <a:gd name="T0" fmla="*/ 0 w 3220"/>
                  <a:gd name="T1" fmla="*/ 1000 h 1000"/>
                  <a:gd name="T2" fmla="*/ 3220 w 3220"/>
                  <a:gd name="T3" fmla="*/ 660 h 1000"/>
                  <a:gd name="T4" fmla="*/ 3208 w 3220"/>
                  <a:gd name="T5" fmla="*/ 578 h 1000"/>
                  <a:gd name="T6" fmla="*/ 3197 w 3220"/>
                  <a:gd name="T7" fmla="*/ 493 h 1000"/>
                  <a:gd name="T8" fmla="*/ 3184 w 3220"/>
                  <a:gd name="T9" fmla="*/ 411 h 1000"/>
                  <a:gd name="T10" fmla="*/ 3166 w 3220"/>
                  <a:gd name="T11" fmla="*/ 326 h 1000"/>
                  <a:gd name="T12" fmla="*/ 3147 w 3220"/>
                  <a:gd name="T13" fmla="*/ 244 h 1000"/>
                  <a:gd name="T14" fmla="*/ 3126 w 3220"/>
                  <a:gd name="T15" fmla="*/ 161 h 1000"/>
                  <a:gd name="T16" fmla="*/ 3103 w 3220"/>
                  <a:gd name="T17" fmla="*/ 80 h 1000"/>
                  <a:gd name="T18" fmla="*/ 3078 w 3220"/>
                  <a:gd name="T19" fmla="*/ 0 h 1000"/>
                  <a:gd name="T20" fmla="*/ 0 w 3220"/>
                  <a:gd name="T21" fmla="*/ 1000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20" h="1000">
                    <a:moveTo>
                      <a:pt x="0" y="1000"/>
                    </a:moveTo>
                    <a:lnTo>
                      <a:pt x="3220" y="660"/>
                    </a:lnTo>
                    <a:lnTo>
                      <a:pt x="3208" y="578"/>
                    </a:lnTo>
                    <a:lnTo>
                      <a:pt x="3197" y="493"/>
                    </a:lnTo>
                    <a:lnTo>
                      <a:pt x="3184" y="411"/>
                    </a:lnTo>
                    <a:lnTo>
                      <a:pt x="3166" y="326"/>
                    </a:lnTo>
                    <a:lnTo>
                      <a:pt x="3147" y="244"/>
                    </a:lnTo>
                    <a:lnTo>
                      <a:pt x="3126" y="161"/>
                    </a:lnTo>
                    <a:lnTo>
                      <a:pt x="3103" y="80"/>
                    </a:lnTo>
                    <a:lnTo>
                      <a:pt x="3078" y="0"/>
                    </a:lnTo>
                    <a:lnTo>
                      <a:pt x="0" y="1000"/>
                    </a:lnTo>
                    <a:close/>
                  </a:path>
                </a:pathLst>
              </a:custGeom>
              <a:solidFill>
                <a:srgbClr val="255E9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8"/>
              <p:cNvSpPr>
                <a:spLocks noEditPoints="1"/>
              </p:cNvSpPr>
              <p:nvPr/>
            </p:nvSpPr>
            <p:spPr bwMode="auto">
              <a:xfrm>
                <a:off x="6088063" y="2627313"/>
                <a:ext cx="2573338" cy="811213"/>
              </a:xfrm>
              <a:custGeom>
                <a:avLst/>
                <a:gdLst>
                  <a:gd name="T0" fmla="*/ 16 w 3244"/>
                  <a:gd name="T1" fmla="*/ 1022 h 1023"/>
                  <a:gd name="T2" fmla="*/ 10 w 3244"/>
                  <a:gd name="T3" fmla="*/ 1000 h 1023"/>
                  <a:gd name="T4" fmla="*/ 3230 w 3244"/>
                  <a:gd name="T5" fmla="*/ 663 h 1023"/>
                  <a:gd name="T6" fmla="*/ 3220 w 3244"/>
                  <a:gd name="T7" fmla="*/ 674 h 1023"/>
                  <a:gd name="T8" fmla="*/ 3209 w 3244"/>
                  <a:gd name="T9" fmla="*/ 590 h 1023"/>
                  <a:gd name="T10" fmla="*/ 3197 w 3244"/>
                  <a:gd name="T11" fmla="*/ 507 h 1023"/>
                  <a:gd name="T12" fmla="*/ 3184 w 3244"/>
                  <a:gd name="T13" fmla="*/ 425 h 1023"/>
                  <a:gd name="T14" fmla="*/ 3167 w 3244"/>
                  <a:gd name="T15" fmla="*/ 340 h 1023"/>
                  <a:gd name="T16" fmla="*/ 3148 w 3244"/>
                  <a:gd name="T17" fmla="*/ 258 h 1023"/>
                  <a:gd name="T18" fmla="*/ 3128 w 3244"/>
                  <a:gd name="T19" fmla="*/ 177 h 1023"/>
                  <a:gd name="T20" fmla="*/ 3105 w 3244"/>
                  <a:gd name="T21" fmla="*/ 96 h 1023"/>
                  <a:gd name="T22" fmla="*/ 3080 w 3244"/>
                  <a:gd name="T23" fmla="*/ 16 h 1023"/>
                  <a:gd name="T24" fmla="*/ 3094 w 3244"/>
                  <a:gd name="T25" fmla="*/ 21 h 1023"/>
                  <a:gd name="T26" fmla="*/ 16 w 3244"/>
                  <a:gd name="T27" fmla="*/ 1022 h 1023"/>
                  <a:gd name="T28" fmla="*/ 3088 w 3244"/>
                  <a:gd name="T29" fmla="*/ 0 h 1023"/>
                  <a:gd name="T30" fmla="*/ 3092 w 3244"/>
                  <a:gd name="T31" fmla="*/ 0 h 1023"/>
                  <a:gd name="T32" fmla="*/ 3096 w 3244"/>
                  <a:gd name="T33" fmla="*/ 0 h 1023"/>
                  <a:gd name="T34" fmla="*/ 3101 w 3244"/>
                  <a:gd name="T35" fmla="*/ 8 h 1023"/>
                  <a:gd name="T36" fmla="*/ 3126 w 3244"/>
                  <a:gd name="T37" fmla="*/ 89 h 1023"/>
                  <a:gd name="T38" fmla="*/ 3149 w 3244"/>
                  <a:gd name="T39" fmla="*/ 171 h 1023"/>
                  <a:gd name="T40" fmla="*/ 3171 w 3244"/>
                  <a:gd name="T41" fmla="*/ 254 h 1023"/>
                  <a:gd name="T42" fmla="*/ 3190 w 3244"/>
                  <a:gd name="T43" fmla="*/ 336 h 1023"/>
                  <a:gd name="T44" fmla="*/ 3207 w 3244"/>
                  <a:gd name="T45" fmla="*/ 419 h 1023"/>
                  <a:gd name="T46" fmla="*/ 3220 w 3244"/>
                  <a:gd name="T47" fmla="*/ 503 h 1023"/>
                  <a:gd name="T48" fmla="*/ 3232 w 3244"/>
                  <a:gd name="T49" fmla="*/ 588 h 1023"/>
                  <a:gd name="T50" fmla="*/ 3244 w 3244"/>
                  <a:gd name="T51" fmla="*/ 672 h 1023"/>
                  <a:gd name="T52" fmla="*/ 3244 w 3244"/>
                  <a:gd name="T53" fmla="*/ 676 h 1023"/>
                  <a:gd name="T54" fmla="*/ 3240 w 3244"/>
                  <a:gd name="T55" fmla="*/ 680 h 1023"/>
                  <a:gd name="T56" fmla="*/ 3238 w 3244"/>
                  <a:gd name="T57" fmla="*/ 684 h 1023"/>
                  <a:gd name="T58" fmla="*/ 3232 w 3244"/>
                  <a:gd name="T59" fmla="*/ 684 h 1023"/>
                  <a:gd name="T60" fmla="*/ 12 w 3244"/>
                  <a:gd name="T61" fmla="*/ 1023 h 1023"/>
                  <a:gd name="T62" fmla="*/ 8 w 3244"/>
                  <a:gd name="T63" fmla="*/ 1023 h 1023"/>
                  <a:gd name="T64" fmla="*/ 4 w 3244"/>
                  <a:gd name="T65" fmla="*/ 1022 h 1023"/>
                  <a:gd name="T66" fmla="*/ 0 w 3244"/>
                  <a:gd name="T67" fmla="*/ 1014 h 1023"/>
                  <a:gd name="T68" fmla="*/ 2 w 3244"/>
                  <a:gd name="T69" fmla="*/ 1006 h 1023"/>
                  <a:gd name="T70" fmla="*/ 8 w 3244"/>
                  <a:gd name="T71" fmla="*/ 1000 h 1023"/>
                  <a:gd name="T72" fmla="*/ 3088 w 3244"/>
                  <a:gd name="T73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44" h="1023">
                    <a:moveTo>
                      <a:pt x="16" y="1022"/>
                    </a:moveTo>
                    <a:lnTo>
                      <a:pt x="10" y="1000"/>
                    </a:lnTo>
                    <a:lnTo>
                      <a:pt x="3230" y="663"/>
                    </a:lnTo>
                    <a:lnTo>
                      <a:pt x="3220" y="674"/>
                    </a:lnTo>
                    <a:lnTo>
                      <a:pt x="3209" y="590"/>
                    </a:lnTo>
                    <a:lnTo>
                      <a:pt x="3197" y="507"/>
                    </a:lnTo>
                    <a:lnTo>
                      <a:pt x="3184" y="425"/>
                    </a:lnTo>
                    <a:lnTo>
                      <a:pt x="3167" y="340"/>
                    </a:lnTo>
                    <a:lnTo>
                      <a:pt x="3148" y="258"/>
                    </a:lnTo>
                    <a:lnTo>
                      <a:pt x="3128" y="177"/>
                    </a:lnTo>
                    <a:lnTo>
                      <a:pt x="3105" y="96"/>
                    </a:lnTo>
                    <a:lnTo>
                      <a:pt x="3080" y="16"/>
                    </a:lnTo>
                    <a:lnTo>
                      <a:pt x="3094" y="21"/>
                    </a:lnTo>
                    <a:lnTo>
                      <a:pt x="16" y="1022"/>
                    </a:lnTo>
                    <a:close/>
                    <a:moveTo>
                      <a:pt x="3088" y="0"/>
                    </a:moveTo>
                    <a:lnTo>
                      <a:pt x="3092" y="0"/>
                    </a:lnTo>
                    <a:lnTo>
                      <a:pt x="3096" y="0"/>
                    </a:lnTo>
                    <a:lnTo>
                      <a:pt x="3101" y="8"/>
                    </a:lnTo>
                    <a:lnTo>
                      <a:pt x="3126" y="89"/>
                    </a:lnTo>
                    <a:lnTo>
                      <a:pt x="3149" y="171"/>
                    </a:lnTo>
                    <a:lnTo>
                      <a:pt x="3171" y="254"/>
                    </a:lnTo>
                    <a:lnTo>
                      <a:pt x="3190" y="336"/>
                    </a:lnTo>
                    <a:lnTo>
                      <a:pt x="3207" y="419"/>
                    </a:lnTo>
                    <a:lnTo>
                      <a:pt x="3220" y="503"/>
                    </a:lnTo>
                    <a:lnTo>
                      <a:pt x="3232" y="588"/>
                    </a:lnTo>
                    <a:lnTo>
                      <a:pt x="3244" y="672"/>
                    </a:lnTo>
                    <a:lnTo>
                      <a:pt x="3244" y="676"/>
                    </a:lnTo>
                    <a:lnTo>
                      <a:pt x="3240" y="680"/>
                    </a:lnTo>
                    <a:lnTo>
                      <a:pt x="3238" y="684"/>
                    </a:lnTo>
                    <a:lnTo>
                      <a:pt x="3232" y="684"/>
                    </a:lnTo>
                    <a:lnTo>
                      <a:pt x="12" y="1023"/>
                    </a:lnTo>
                    <a:lnTo>
                      <a:pt x="8" y="1023"/>
                    </a:lnTo>
                    <a:lnTo>
                      <a:pt x="4" y="1022"/>
                    </a:lnTo>
                    <a:lnTo>
                      <a:pt x="0" y="1014"/>
                    </a:lnTo>
                    <a:lnTo>
                      <a:pt x="2" y="1006"/>
                    </a:lnTo>
                    <a:lnTo>
                      <a:pt x="8" y="1000"/>
                    </a:lnTo>
                    <a:lnTo>
                      <a:pt x="30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6096000" y="3160713"/>
                <a:ext cx="2570163" cy="536575"/>
              </a:xfrm>
              <a:custGeom>
                <a:avLst/>
                <a:gdLst>
                  <a:gd name="T0" fmla="*/ 0 w 3237"/>
                  <a:gd name="T1" fmla="*/ 340 h 678"/>
                  <a:gd name="T2" fmla="*/ 3220 w 3237"/>
                  <a:gd name="T3" fmla="*/ 678 h 678"/>
                  <a:gd name="T4" fmla="*/ 3228 w 3237"/>
                  <a:gd name="T5" fmla="*/ 593 h 678"/>
                  <a:gd name="T6" fmla="*/ 3233 w 3237"/>
                  <a:gd name="T7" fmla="*/ 509 h 678"/>
                  <a:gd name="T8" fmla="*/ 3235 w 3237"/>
                  <a:gd name="T9" fmla="*/ 424 h 678"/>
                  <a:gd name="T10" fmla="*/ 3237 w 3237"/>
                  <a:gd name="T11" fmla="*/ 340 h 678"/>
                  <a:gd name="T12" fmla="*/ 3235 w 3237"/>
                  <a:gd name="T13" fmla="*/ 255 h 678"/>
                  <a:gd name="T14" fmla="*/ 3233 w 3237"/>
                  <a:gd name="T15" fmla="*/ 169 h 678"/>
                  <a:gd name="T16" fmla="*/ 3228 w 3237"/>
                  <a:gd name="T17" fmla="*/ 85 h 678"/>
                  <a:gd name="T18" fmla="*/ 3220 w 3237"/>
                  <a:gd name="T19" fmla="*/ 0 h 678"/>
                  <a:gd name="T20" fmla="*/ 0 w 3237"/>
                  <a:gd name="T21" fmla="*/ 34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37" h="678">
                    <a:moveTo>
                      <a:pt x="0" y="340"/>
                    </a:moveTo>
                    <a:lnTo>
                      <a:pt x="3220" y="678"/>
                    </a:lnTo>
                    <a:lnTo>
                      <a:pt x="3228" y="593"/>
                    </a:lnTo>
                    <a:lnTo>
                      <a:pt x="3233" y="509"/>
                    </a:lnTo>
                    <a:lnTo>
                      <a:pt x="3235" y="424"/>
                    </a:lnTo>
                    <a:lnTo>
                      <a:pt x="3237" y="340"/>
                    </a:lnTo>
                    <a:lnTo>
                      <a:pt x="3235" y="255"/>
                    </a:lnTo>
                    <a:lnTo>
                      <a:pt x="3233" y="169"/>
                    </a:lnTo>
                    <a:lnTo>
                      <a:pt x="3228" y="85"/>
                    </a:lnTo>
                    <a:lnTo>
                      <a:pt x="322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9E480E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0"/>
              <p:cNvSpPr>
                <a:spLocks noEditPoints="1"/>
              </p:cNvSpPr>
              <p:nvPr/>
            </p:nvSpPr>
            <p:spPr bwMode="auto">
              <a:xfrm>
                <a:off x="6088063" y="3152775"/>
                <a:ext cx="2587625" cy="554038"/>
              </a:xfrm>
              <a:custGeom>
                <a:avLst/>
                <a:gdLst>
                  <a:gd name="T0" fmla="*/ 12 w 3261"/>
                  <a:gd name="T1" fmla="*/ 360 h 698"/>
                  <a:gd name="T2" fmla="*/ 12 w 3261"/>
                  <a:gd name="T3" fmla="*/ 337 h 698"/>
                  <a:gd name="T4" fmla="*/ 3232 w 3261"/>
                  <a:gd name="T5" fmla="*/ 675 h 698"/>
                  <a:gd name="T6" fmla="*/ 3220 w 3261"/>
                  <a:gd name="T7" fmla="*/ 685 h 698"/>
                  <a:gd name="T8" fmla="*/ 3228 w 3261"/>
                  <a:gd name="T9" fmla="*/ 602 h 698"/>
                  <a:gd name="T10" fmla="*/ 3234 w 3261"/>
                  <a:gd name="T11" fmla="*/ 518 h 698"/>
                  <a:gd name="T12" fmla="*/ 3236 w 3261"/>
                  <a:gd name="T13" fmla="*/ 433 h 698"/>
                  <a:gd name="T14" fmla="*/ 3238 w 3261"/>
                  <a:gd name="T15" fmla="*/ 349 h 698"/>
                  <a:gd name="T16" fmla="*/ 3236 w 3261"/>
                  <a:gd name="T17" fmla="*/ 264 h 698"/>
                  <a:gd name="T18" fmla="*/ 3234 w 3261"/>
                  <a:gd name="T19" fmla="*/ 180 h 698"/>
                  <a:gd name="T20" fmla="*/ 3228 w 3261"/>
                  <a:gd name="T21" fmla="*/ 96 h 698"/>
                  <a:gd name="T22" fmla="*/ 3220 w 3261"/>
                  <a:gd name="T23" fmla="*/ 11 h 698"/>
                  <a:gd name="T24" fmla="*/ 3232 w 3261"/>
                  <a:gd name="T25" fmla="*/ 23 h 698"/>
                  <a:gd name="T26" fmla="*/ 12 w 3261"/>
                  <a:gd name="T27" fmla="*/ 360 h 698"/>
                  <a:gd name="T28" fmla="*/ 3230 w 3261"/>
                  <a:gd name="T29" fmla="*/ 0 h 698"/>
                  <a:gd name="T30" fmla="*/ 3234 w 3261"/>
                  <a:gd name="T31" fmla="*/ 0 h 698"/>
                  <a:gd name="T32" fmla="*/ 3238 w 3261"/>
                  <a:gd name="T33" fmla="*/ 2 h 698"/>
                  <a:gd name="T34" fmla="*/ 3244 w 3261"/>
                  <a:gd name="T35" fmla="*/ 9 h 698"/>
                  <a:gd name="T36" fmla="*/ 3251 w 3261"/>
                  <a:gd name="T37" fmla="*/ 94 h 698"/>
                  <a:gd name="T38" fmla="*/ 3257 w 3261"/>
                  <a:gd name="T39" fmla="*/ 178 h 698"/>
                  <a:gd name="T40" fmla="*/ 3259 w 3261"/>
                  <a:gd name="T41" fmla="*/ 264 h 698"/>
                  <a:gd name="T42" fmla="*/ 3261 w 3261"/>
                  <a:gd name="T43" fmla="*/ 349 h 698"/>
                  <a:gd name="T44" fmla="*/ 3259 w 3261"/>
                  <a:gd name="T45" fmla="*/ 433 h 698"/>
                  <a:gd name="T46" fmla="*/ 3257 w 3261"/>
                  <a:gd name="T47" fmla="*/ 518 h 698"/>
                  <a:gd name="T48" fmla="*/ 3251 w 3261"/>
                  <a:gd name="T49" fmla="*/ 604 h 698"/>
                  <a:gd name="T50" fmla="*/ 3244 w 3261"/>
                  <a:gd name="T51" fmla="*/ 689 h 698"/>
                  <a:gd name="T52" fmla="*/ 3238 w 3261"/>
                  <a:gd name="T53" fmla="*/ 696 h 698"/>
                  <a:gd name="T54" fmla="*/ 3234 w 3261"/>
                  <a:gd name="T55" fmla="*/ 698 h 698"/>
                  <a:gd name="T56" fmla="*/ 3230 w 3261"/>
                  <a:gd name="T57" fmla="*/ 698 h 698"/>
                  <a:gd name="T58" fmla="*/ 10 w 3261"/>
                  <a:gd name="T59" fmla="*/ 360 h 698"/>
                  <a:gd name="T60" fmla="*/ 2 w 3261"/>
                  <a:gd name="T61" fmla="*/ 357 h 698"/>
                  <a:gd name="T62" fmla="*/ 0 w 3261"/>
                  <a:gd name="T63" fmla="*/ 349 h 698"/>
                  <a:gd name="T64" fmla="*/ 2 w 3261"/>
                  <a:gd name="T65" fmla="*/ 341 h 698"/>
                  <a:gd name="T66" fmla="*/ 10 w 3261"/>
                  <a:gd name="T67" fmla="*/ 337 h 698"/>
                  <a:gd name="T68" fmla="*/ 3230 w 3261"/>
                  <a:gd name="T69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61" h="698">
                    <a:moveTo>
                      <a:pt x="12" y="360"/>
                    </a:moveTo>
                    <a:lnTo>
                      <a:pt x="12" y="337"/>
                    </a:lnTo>
                    <a:lnTo>
                      <a:pt x="3232" y="675"/>
                    </a:lnTo>
                    <a:lnTo>
                      <a:pt x="3220" y="685"/>
                    </a:lnTo>
                    <a:lnTo>
                      <a:pt x="3228" y="602"/>
                    </a:lnTo>
                    <a:lnTo>
                      <a:pt x="3234" y="518"/>
                    </a:lnTo>
                    <a:lnTo>
                      <a:pt x="3236" y="433"/>
                    </a:lnTo>
                    <a:lnTo>
                      <a:pt x="3238" y="349"/>
                    </a:lnTo>
                    <a:lnTo>
                      <a:pt x="3236" y="264"/>
                    </a:lnTo>
                    <a:lnTo>
                      <a:pt x="3234" y="180"/>
                    </a:lnTo>
                    <a:lnTo>
                      <a:pt x="3228" y="96"/>
                    </a:lnTo>
                    <a:lnTo>
                      <a:pt x="3220" y="11"/>
                    </a:lnTo>
                    <a:lnTo>
                      <a:pt x="3232" y="23"/>
                    </a:lnTo>
                    <a:lnTo>
                      <a:pt x="12" y="360"/>
                    </a:lnTo>
                    <a:close/>
                    <a:moveTo>
                      <a:pt x="3230" y="0"/>
                    </a:moveTo>
                    <a:lnTo>
                      <a:pt x="3234" y="0"/>
                    </a:lnTo>
                    <a:lnTo>
                      <a:pt x="3238" y="2"/>
                    </a:lnTo>
                    <a:lnTo>
                      <a:pt x="3244" y="9"/>
                    </a:lnTo>
                    <a:lnTo>
                      <a:pt x="3251" y="94"/>
                    </a:lnTo>
                    <a:lnTo>
                      <a:pt x="3257" y="178"/>
                    </a:lnTo>
                    <a:lnTo>
                      <a:pt x="3259" y="264"/>
                    </a:lnTo>
                    <a:lnTo>
                      <a:pt x="3261" y="349"/>
                    </a:lnTo>
                    <a:lnTo>
                      <a:pt x="3259" y="433"/>
                    </a:lnTo>
                    <a:lnTo>
                      <a:pt x="3257" y="518"/>
                    </a:lnTo>
                    <a:lnTo>
                      <a:pt x="3251" y="604"/>
                    </a:lnTo>
                    <a:lnTo>
                      <a:pt x="3244" y="689"/>
                    </a:lnTo>
                    <a:lnTo>
                      <a:pt x="3238" y="696"/>
                    </a:lnTo>
                    <a:lnTo>
                      <a:pt x="3234" y="698"/>
                    </a:lnTo>
                    <a:lnTo>
                      <a:pt x="3230" y="698"/>
                    </a:lnTo>
                    <a:lnTo>
                      <a:pt x="10" y="360"/>
                    </a:lnTo>
                    <a:lnTo>
                      <a:pt x="2" y="357"/>
                    </a:lnTo>
                    <a:lnTo>
                      <a:pt x="0" y="349"/>
                    </a:lnTo>
                    <a:lnTo>
                      <a:pt x="2" y="341"/>
                    </a:lnTo>
                    <a:lnTo>
                      <a:pt x="10" y="337"/>
                    </a:lnTo>
                    <a:lnTo>
                      <a:pt x="32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6096000" y="3429000"/>
                <a:ext cx="2557463" cy="795338"/>
              </a:xfrm>
              <a:custGeom>
                <a:avLst/>
                <a:gdLst>
                  <a:gd name="T0" fmla="*/ 0 w 3220"/>
                  <a:gd name="T1" fmla="*/ 0 h 1000"/>
                  <a:gd name="T2" fmla="*/ 3078 w 3220"/>
                  <a:gd name="T3" fmla="*/ 1000 h 1000"/>
                  <a:gd name="T4" fmla="*/ 3103 w 3220"/>
                  <a:gd name="T5" fmla="*/ 919 h 1000"/>
                  <a:gd name="T6" fmla="*/ 3126 w 3220"/>
                  <a:gd name="T7" fmla="*/ 837 h 1000"/>
                  <a:gd name="T8" fmla="*/ 3147 w 3220"/>
                  <a:gd name="T9" fmla="*/ 754 h 1000"/>
                  <a:gd name="T10" fmla="*/ 3166 w 3220"/>
                  <a:gd name="T11" fmla="*/ 672 h 1000"/>
                  <a:gd name="T12" fmla="*/ 3184 w 3220"/>
                  <a:gd name="T13" fmla="*/ 589 h 1000"/>
                  <a:gd name="T14" fmla="*/ 3197 w 3220"/>
                  <a:gd name="T15" fmla="*/ 505 h 1000"/>
                  <a:gd name="T16" fmla="*/ 3208 w 3220"/>
                  <a:gd name="T17" fmla="*/ 422 h 1000"/>
                  <a:gd name="T18" fmla="*/ 3220 w 3220"/>
                  <a:gd name="T19" fmla="*/ 338 h 1000"/>
                  <a:gd name="T20" fmla="*/ 0 w 3220"/>
                  <a:gd name="T21" fmla="*/ 0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20" h="1000">
                    <a:moveTo>
                      <a:pt x="0" y="0"/>
                    </a:moveTo>
                    <a:lnTo>
                      <a:pt x="3078" y="1000"/>
                    </a:lnTo>
                    <a:lnTo>
                      <a:pt x="3103" y="919"/>
                    </a:lnTo>
                    <a:lnTo>
                      <a:pt x="3126" y="837"/>
                    </a:lnTo>
                    <a:lnTo>
                      <a:pt x="3147" y="754"/>
                    </a:lnTo>
                    <a:lnTo>
                      <a:pt x="3166" y="672"/>
                    </a:lnTo>
                    <a:lnTo>
                      <a:pt x="3184" y="589"/>
                    </a:lnTo>
                    <a:lnTo>
                      <a:pt x="3197" y="505"/>
                    </a:lnTo>
                    <a:lnTo>
                      <a:pt x="3208" y="422"/>
                    </a:lnTo>
                    <a:lnTo>
                      <a:pt x="3220" y="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3636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2"/>
              <p:cNvSpPr>
                <a:spLocks noEditPoints="1"/>
              </p:cNvSpPr>
              <p:nvPr/>
            </p:nvSpPr>
            <p:spPr bwMode="auto">
              <a:xfrm>
                <a:off x="6088063" y="3421063"/>
                <a:ext cx="2573338" cy="811213"/>
              </a:xfrm>
              <a:custGeom>
                <a:avLst/>
                <a:gdLst>
                  <a:gd name="T0" fmla="*/ 10 w 3244"/>
                  <a:gd name="T1" fmla="*/ 23 h 1024"/>
                  <a:gd name="T2" fmla="*/ 16 w 3244"/>
                  <a:gd name="T3" fmla="*/ 0 h 1024"/>
                  <a:gd name="T4" fmla="*/ 3094 w 3244"/>
                  <a:gd name="T5" fmla="*/ 1001 h 1024"/>
                  <a:gd name="T6" fmla="*/ 3080 w 3244"/>
                  <a:gd name="T7" fmla="*/ 1008 h 1024"/>
                  <a:gd name="T8" fmla="*/ 3105 w 3244"/>
                  <a:gd name="T9" fmla="*/ 928 h 1024"/>
                  <a:gd name="T10" fmla="*/ 3128 w 3244"/>
                  <a:gd name="T11" fmla="*/ 845 h 1024"/>
                  <a:gd name="T12" fmla="*/ 3148 w 3244"/>
                  <a:gd name="T13" fmla="*/ 764 h 1024"/>
                  <a:gd name="T14" fmla="*/ 3167 w 3244"/>
                  <a:gd name="T15" fmla="*/ 682 h 1024"/>
                  <a:gd name="T16" fmla="*/ 3184 w 3244"/>
                  <a:gd name="T17" fmla="*/ 599 h 1024"/>
                  <a:gd name="T18" fmla="*/ 3197 w 3244"/>
                  <a:gd name="T19" fmla="*/ 517 h 1024"/>
                  <a:gd name="T20" fmla="*/ 3209 w 3244"/>
                  <a:gd name="T21" fmla="*/ 432 h 1024"/>
                  <a:gd name="T22" fmla="*/ 3220 w 3244"/>
                  <a:gd name="T23" fmla="*/ 348 h 1024"/>
                  <a:gd name="T24" fmla="*/ 3230 w 3244"/>
                  <a:gd name="T25" fmla="*/ 361 h 1024"/>
                  <a:gd name="T26" fmla="*/ 10 w 3244"/>
                  <a:gd name="T27" fmla="*/ 23 h 1024"/>
                  <a:gd name="T28" fmla="*/ 3232 w 3244"/>
                  <a:gd name="T29" fmla="*/ 338 h 1024"/>
                  <a:gd name="T30" fmla="*/ 3238 w 3244"/>
                  <a:gd name="T31" fmla="*/ 340 h 1024"/>
                  <a:gd name="T32" fmla="*/ 3240 w 3244"/>
                  <a:gd name="T33" fmla="*/ 342 h 1024"/>
                  <a:gd name="T34" fmla="*/ 3244 w 3244"/>
                  <a:gd name="T35" fmla="*/ 346 h 1024"/>
                  <a:gd name="T36" fmla="*/ 3244 w 3244"/>
                  <a:gd name="T37" fmla="*/ 352 h 1024"/>
                  <a:gd name="T38" fmla="*/ 3232 w 3244"/>
                  <a:gd name="T39" fmla="*/ 436 h 1024"/>
                  <a:gd name="T40" fmla="*/ 3220 w 3244"/>
                  <a:gd name="T41" fmla="*/ 521 h 1024"/>
                  <a:gd name="T42" fmla="*/ 3207 w 3244"/>
                  <a:gd name="T43" fmla="*/ 603 h 1024"/>
                  <a:gd name="T44" fmla="*/ 3190 w 3244"/>
                  <a:gd name="T45" fmla="*/ 688 h 1024"/>
                  <a:gd name="T46" fmla="*/ 3171 w 3244"/>
                  <a:gd name="T47" fmla="*/ 770 h 1024"/>
                  <a:gd name="T48" fmla="*/ 3149 w 3244"/>
                  <a:gd name="T49" fmla="*/ 853 h 1024"/>
                  <a:gd name="T50" fmla="*/ 3126 w 3244"/>
                  <a:gd name="T51" fmla="*/ 933 h 1024"/>
                  <a:gd name="T52" fmla="*/ 3101 w 3244"/>
                  <a:gd name="T53" fmla="*/ 1016 h 1024"/>
                  <a:gd name="T54" fmla="*/ 3096 w 3244"/>
                  <a:gd name="T55" fmla="*/ 1022 h 1024"/>
                  <a:gd name="T56" fmla="*/ 3092 w 3244"/>
                  <a:gd name="T57" fmla="*/ 1024 h 1024"/>
                  <a:gd name="T58" fmla="*/ 3088 w 3244"/>
                  <a:gd name="T59" fmla="*/ 1024 h 1024"/>
                  <a:gd name="T60" fmla="*/ 8 w 3244"/>
                  <a:gd name="T61" fmla="*/ 22 h 1024"/>
                  <a:gd name="T62" fmla="*/ 2 w 3244"/>
                  <a:gd name="T63" fmla="*/ 18 h 1024"/>
                  <a:gd name="T64" fmla="*/ 0 w 3244"/>
                  <a:gd name="T65" fmla="*/ 8 h 1024"/>
                  <a:gd name="T66" fmla="*/ 4 w 3244"/>
                  <a:gd name="T67" fmla="*/ 2 h 1024"/>
                  <a:gd name="T68" fmla="*/ 12 w 3244"/>
                  <a:gd name="T69" fmla="*/ 0 h 1024"/>
                  <a:gd name="T70" fmla="*/ 3232 w 3244"/>
                  <a:gd name="T71" fmla="*/ 338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44" h="1024">
                    <a:moveTo>
                      <a:pt x="10" y="23"/>
                    </a:moveTo>
                    <a:lnTo>
                      <a:pt x="16" y="0"/>
                    </a:lnTo>
                    <a:lnTo>
                      <a:pt x="3094" y="1001"/>
                    </a:lnTo>
                    <a:lnTo>
                      <a:pt x="3080" y="1008"/>
                    </a:lnTo>
                    <a:lnTo>
                      <a:pt x="3105" y="928"/>
                    </a:lnTo>
                    <a:lnTo>
                      <a:pt x="3128" y="845"/>
                    </a:lnTo>
                    <a:lnTo>
                      <a:pt x="3148" y="764"/>
                    </a:lnTo>
                    <a:lnTo>
                      <a:pt x="3167" y="682"/>
                    </a:lnTo>
                    <a:lnTo>
                      <a:pt x="3184" y="599"/>
                    </a:lnTo>
                    <a:lnTo>
                      <a:pt x="3197" y="517"/>
                    </a:lnTo>
                    <a:lnTo>
                      <a:pt x="3209" y="432"/>
                    </a:lnTo>
                    <a:lnTo>
                      <a:pt x="3220" y="348"/>
                    </a:lnTo>
                    <a:lnTo>
                      <a:pt x="3230" y="361"/>
                    </a:lnTo>
                    <a:lnTo>
                      <a:pt x="10" y="23"/>
                    </a:lnTo>
                    <a:close/>
                    <a:moveTo>
                      <a:pt x="3232" y="338"/>
                    </a:moveTo>
                    <a:lnTo>
                      <a:pt x="3238" y="340"/>
                    </a:lnTo>
                    <a:lnTo>
                      <a:pt x="3240" y="342"/>
                    </a:lnTo>
                    <a:lnTo>
                      <a:pt x="3244" y="346"/>
                    </a:lnTo>
                    <a:lnTo>
                      <a:pt x="3244" y="352"/>
                    </a:lnTo>
                    <a:lnTo>
                      <a:pt x="3232" y="436"/>
                    </a:lnTo>
                    <a:lnTo>
                      <a:pt x="3220" y="521"/>
                    </a:lnTo>
                    <a:lnTo>
                      <a:pt x="3207" y="603"/>
                    </a:lnTo>
                    <a:lnTo>
                      <a:pt x="3190" y="688"/>
                    </a:lnTo>
                    <a:lnTo>
                      <a:pt x="3171" y="770"/>
                    </a:lnTo>
                    <a:lnTo>
                      <a:pt x="3149" y="853"/>
                    </a:lnTo>
                    <a:lnTo>
                      <a:pt x="3126" y="933"/>
                    </a:lnTo>
                    <a:lnTo>
                      <a:pt x="3101" y="1016"/>
                    </a:lnTo>
                    <a:lnTo>
                      <a:pt x="3096" y="1022"/>
                    </a:lnTo>
                    <a:lnTo>
                      <a:pt x="3092" y="1024"/>
                    </a:lnTo>
                    <a:lnTo>
                      <a:pt x="3088" y="1024"/>
                    </a:lnTo>
                    <a:lnTo>
                      <a:pt x="8" y="22"/>
                    </a:lnTo>
                    <a:lnTo>
                      <a:pt x="2" y="18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12" y="0"/>
                    </a:lnTo>
                    <a:lnTo>
                      <a:pt x="3232" y="338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6096000" y="3429000"/>
                <a:ext cx="2443163" cy="1285875"/>
              </a:xfrm>
              <a:custGeom>
                <a:avLst/>
                <a:gdLst>
                  <a:gd name="T0" fmla="*/ 0 w 3078"/>
                  <a:gd name="T1" fmla="*/ 0 h 1618"/>
                  <a:gd name="T2" fmla="*/ 2803 w 3078"/>
                  <a:gd name="T3" fmla="*/ 1618 h 1618"/>
                  <a:gd name="T4" fmla="*/ 2846 w 3078"/>
                  <a:gd name="T5" fmla="*/ 1543 h 1618"/>
                  <a:gd name="T6" fmla="*/ 2884 w 3078"/>
                  <a:gd name="T7" fmla="*/ 1468 h 1618"/>
                  <a:gd name="T8" fmla="*/ 2922 w 3078"/>
                  <a:gd name="T9" fmla="*/ 1394 h 1618"/>
                  <a:gd name="T10" fmla="*/ 2957 w 3078"/>
                  <a:gd name="T11" fmla="*/ 1317 h 1618"/>
                  <a:gd name="T12" fmla="*/ 2992 w 3078"/>
                  <a:gd name="T13" fmla="*/ 1238 h 1618"/>
                  <a:gd name="T14" fmla="*/ 3022 w 3078"/>
                  <a:gd name="T15" fmla="*/ 1159 h 1618"/>
                  <a:gd name="T16" fmla="*/ 3051 w 3078"/>
                  <a:gd name="T17" fmla="*/ 1081 h 1618"/>
                  <a:gd name="T18" fmla="*/ 3078 w 3078"/>
                  <a:gd name="T19" fmla="*/ 1000 h 1618"/>
                  <a:gd name="T20" fmla="*/ 0 w 3078"/>
                  <a:gd name="T21" fmla="*/ 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8" h="1618">
                    <a:moveTo>
                      <a:pt x="0" y="0"/>
                    </a:moveTo>
                    <a:lnTo>
                      <a:pt x="2803" y="1618"/>
                    </a:lnTo>
                    <a:lnTo>
                      <a:pt x="2846" y="1543"/>
                    </a:lnTo>
                    <a:lnTo>
                      <a:pt x="2884" y="1468"/>
                    </a:lnTo>
                    <a:lnTo>
                      <a:pt x="2922" y="1394"/>
                    </a:lnTo>
                    <a:lnTo>
                      <a:pt x="2957" y="1317"/>
                    </a:lnTo>
                    <a:lnTo>
                      <a:pt x="2992" y="1238"/>
                    </a:lnTo>
                    <a:lnTo>
                      <a:pt x="3022" y="1159"/>
                    </a:lnTo>
                    <a:lnTo>
                      <a:pt x="3051" y="1081"/>
                    </a:lnTo>
                    <a:lnTo>
                      <a:pt x="3078" y="1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7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6088063" y="3421063"/>
                <a:ext cx="2460625" cy="1301750"/>
              </a:xfrm>
              <a:custGeom>
                <a:avLst/>
                <a:gdLst>
                  <a:gd name="T0" fmla="*/ 8 w 3101"/>
                  <a:gd name="T1" fmla="*/ 22 h 1642"/>
                  <a:gd name="T2" fmla="*/ 18 w 3101"/>
                  <a:gd name="T3" fmla="*/ 2 h 1642"/>
                  <a:gd name="T4" fmla="*/ 2821 w 3101"/>
                  <a:gd name="T5" fmla="*/ 1621 h 1642"/>
                  <a:gd name="T6" fmla="*/ 2806 w 3101"/>
                  <a:gd name="T7" fmla="*/ 1624 h 1642"/>
                  <a:gd name="T8" fmla="*/ 2846 w 3101"/>
                  <a:gd name="T9" fmla="*/ 1550 h 1642"/>
                  <a:gd name="T10" fmla="*/ 2886 w 3101"/>
                  <a:gd name="T11" fmla="*/ 1475 h 1642"/>
                  <a:gd name="T12" fmla="*/ 2923 w 3101"/>
                  <a:gd name="T13" fmla="*/ 1400 h 1642"/>
                  <a:gd name="T14" fmla="*/ 2959 w 3101"/>
                  <a:gd name="T15" fmla="*/ 1323 h 1642"/>
                  <a:gd name="T16" fmla="*/ 2992 w 3101"/>
                  <a:gd name="T17" fmla="*/ 1246 h 1642"/>
                  <a:gd name="T18" fmla="*/ 3023 w 3101"/>
                  <a:gd name="T19" fmla="*/ 1168 h 1642"/>
                  <a:gd name="T20" fmla="*/ 3053 w 3101"/>
                  <a:gd name="T21" fmla="*/ 1089 h 1642"/>
                  <a:gd name="T22" fmla="*/ 3080 w 3101"/>
                  <a:gd name="T23" fmla="*/ 1008 h 1642"/>
                  <a:gd name="T24" fmla="*/ 3088 w 3101"/>
                  <a:gd name="T25" fmla="*/ 1024 h 1642"/>
                  <a:gd name="T26" fmla="*/ 8 w 3101"/>
                  <a:gd name="T27" fmla="*/ 22 h 1642"/>
                  <a:gd name="T28" fmla="*/ 3094 w 3101"/>
                  <a:gd name="T29" fmla="*/ 1001 h 1642"/>
                  <a:gd name="T30" fmla="*/ 3098 w 3101"/>
                  <a:gd name="T31" fmla="*/ 1002 h 1642"/>
                  <a:gd name="T32" fmla="*/ 3101 w 3101"/>
                  <a:gd name="T33" fmla="*/ 1006 h 1642"/>
                  <a:gd name="T34" fmla="*/ 3101 w 3101"/>
                  <a:gd name="T35" fmla="*/ 1010 h 1642"/>
                  <a:gd name="T36" fmla="*/ 3101 w 3101"/>
                  <a:gd name="T37" fmla="*/ 1016 h 1642"/>
                  <a:gd name="T38" fmla="*/ 3075 w 3101"/>
                  <a:gd name="T39" fmla="*/ 1097 h 1642"/>
                  <a:gd name="T40" fmla="*/ 3044 w 3101"/>
                  <a:gd name="T41" fmla="*/ 1175 h 1642"/>
                  <a:gd name="T42" fmla="*/ 3013 w 3101"/>
                  <a:gd name="T43" fmla="*/ 1254 h 1642"/>
                  <a:gd name="T44" fmla="*/ 2980 w 3101"/>
                  <a:gd name="T45" fmla="*/ 1333 h 1642"/>
                  <a:gd name="T46" fmla="*/ 2944 w 3101"/>
                  <a:gd name="T47" fmla="*/ 1409 h 1642"/>
                  <a:gd name="T48" fmla="*/ 2906 w 3101"/>
                  <a:gd name="T49" fmla="*/ 1486 h 1642"/>
                  <a:gd name="T50" fmla="*/ 2867 w 3101"/>
                  <a:gd name="T51" fmla="*/ 1561 h 1642"/>
                  <a:gd name="T52" fmla="*/ 2825 w 3101"/>
                  <a:gd name="T53" fmla="*/ 1636 h 1642"/>
                  <a:gd name="T54" fmla="*/ 2819 w 3101"/>
                  <a:gd name="T55" fmla="*/ 1642 h 1642"/>
                  <a:gd name="T56" fmla="*/ 2813 w 3101"/>
                  <a:gd name="T57" fmla="*/ 1642 h 1642"/>
                  <a:gd name="T58" fmla="*/ 2810 w 3101"/>
                  <a:gd name="T59" fmla="*/ 1640 h 1642"/>
                  <a:gd name="T60" fmla="*/ 6 w 3101"/>
                  <a:gd name="T61" fmla="*/ 22 h 1642"/>
                  <a:gd name="T62" fmla="*/ 0 w 3101"/>
                  <a:gd name="T63" fmla="*/ 16 h 1642"/>
                  <a:gd name="T64" fmla="*/ 0 w 3101"/>
                  <a:gd name="T65" fmla="*/ 6 h 1642"/>
                  <a:gd name="T66" fmla="*/ 6 w 3101"/>
                  <a:gd name="T67" fmla="*/ 0 h 1642"/>
                  <a:gd name="T68" fmla="*/ 16 w 3101"/>
                  <a:gd name="T69" fmla="*/ 0 h 1642"/>
                  <a:gd name="T70" fmla="*/ 3094 w 3101"/>
                  <a:gd name="T71" fmla="*/ 1001 h 1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01" h="1642">
                    <a:moveTo>
                      <a:pt x="8" y="22"/>
                    </a:moveTo>
                    <a:lnTo>
                      <a:pt x="18" y="2"/>
                    </a:lnTo>
                    <a:lnTo>
                      <a:pt x="2821" y="1621"/>
                    </a:lnTo>
                    <a:lnTo>
                      <a:pt x="2806" y="1624"/>
                    </a:lnTo>
                    <a:lnTo>
                      <a:pt x="2846" y="1550"/>
                    </a:lnTo>
                    <a:lnTo>
                      <a:pt x="2886" y="1475"/>
                    </a:lnTo>
                    <a:lnTo>
                      <a:pt x="2923" y="1400"/>
                    </a:lnTo>
                    <a:lnTo>
                      <a:pt x="2959" y="1323"/>
                    </a:lnTo>
                    <a:lnTo>
                      <a:pt x="2992" y="1246"/>
                    </a:lnTo>
                    <a:lnTo>
                      <a:pt x="3023" y="1168"/>
                    </a:lnTo>
                    <a:lnTo>
                      <a:pt x="3053" y="1089"/>
                    </a:lnTo>
                    <a:lnTo>
                      <a:pt x="3080" y="1008"/>
                    </a:lnTo>
                    <a:lnTo>
                      <a:pt x="3088" y="1024"/>
                    </a:lnTo>
                    <a:lnTo>
                      <a:pt x="8" y="22"/>
                    </a:lnTo>
                    <a:close/>
                    <a:moveTo>
                      <a:pt x="3094" y="1001"/>
                    </a:moveTo>
                    <a:lnTo>
                      <a:pt x="3098" y="1002"/>
                    </a:lnTo>
                    <a:lnTo>
                      <a:pt x="3101" y="1006"/>
                    </a:lnTo>
                    <a:lnTo>
                      <a:pt x="3101" y="1010"/>
                    </a:lnTo>
                    <a:lnTo>
                      <a:pt x="3101" y="1016"/>
                    </a:lnTo>
                    <a:lnTo>
                      <a:pt x="3075" y="1097"/>
                    </a:lnTo>
                    <a:lnTo>
                      <a:pt x="3044" y="1175"/>
                    </a:lnTo>
                    <a:lnTo>
                      <a:pt x="3013" y="1254"/>
                    </a:lnTo>
                    <a:lnTo>
                      <a:pt x="2980" y="1333"/>
                    </a:lnTo>
                    <a:lnTo>
                      <a:pt x="2944" y="1409"/>
                    </a:lnTo>
                    <a:lnTo>
                      <a:pt x="2906" y="1486"/>
                    </a:lnTo>
                    <a:lnTo>
                      <a:pt x="2867" y="1561"/>
                    </a:lnTo>
                    <a:lnTo>
                      <a:pt x="2825" y="1636"/>
                    </a:lnTo>
                    <a:lnTo>
                      <a:pt x="2819" y="1642"/>
                    </a:lnTo>
                    <a:lnTo>
                      <a:pt x="2813" y="1642"/>
                    </a:lnTo>
                    <a:lnTo>
                      <a:pt x="2810" y="1640"/>
                    </a:lnTo>
                    <a:lnTo>
                      <a:pt x="6" y="22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6" y="0"/>
                    </a:lnTo>
                    <a:lnTo>
                      <a:pt x="3094" y="1001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6096000" y="3429000"/>
                <a:ext cx="2225675" cy="1719263"/>
              </a:xfrm>
              <a:custGeom>
                <a:avLst/>
                <a:gdLst>
                  <a:gd name="T0" fmla="*/ 0 w 2803"/>
                  <a:gd name="T1" fmla="*/ 0 h 2165"/>
                  <a:gd name="T2" fmla="*/ 2406 w 2803"/>
                  <a:gd name="T3" fmla="*/ 2165 h 2165"/>
                  <a:gd name="T4" fmla="*/ 2515 w 2803"/>
                  <a:gd name="T5" fmla="*/ 2037 h 2165"/>
                  <a:gd name="T6" fmla="*/ 2619 w 2803"/>
                  <a:gd name="T7" fmla="*/ 1902 h 2165"/>
                  <a:gd name="T8" fmla="*/ 2715 w 2803"/>
                  <a:gd name="T9" fmla="*/ 1762 h 2165"/>
                  <a:gd name="T10" fmla="*/ 2759 w 2803"/>
                  <a:gd name="T11" fmla="*/ 1691 h 2165"/>
                  <a:gd name="T12" fmla="*/ 2803 w 2803"/>
                  <a:gd name="T13" fmla="*/ 1618 h 2165"/>
                  <a:gd name="T14" fmla="*/ 0 w 2803"/>
                  <a:gd name="T15" fmla="*/ 0 h 2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3" h="2165">
                    <a:moveTo>
                      <a:pt x="0" y="0"/>
                    </a:moveTo>
                    <a:lnTo>
                      <a:pt x="2406" y="2165"/>
                    </a:lnTo>
                    <a:lnTo>
                      <a:pt x="2515" y="2037"/>
                    </a:lnTo>
                    <a:lnTo>
                      <a:pt x="2619" y="1902"/>
                    </a:lnTo>
                    <a:lnTo>
                      <a:pt x="2715" y="1762"/>
                    </a:lnTo>
                    <a:lnTo>
                      <a:pt x="2759" y="1691"/>
                    </a:lnTo>
                    <a:lnTo>
                      <a:pt x="2803" y="16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447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6"/>
              <p:cNvSpPr>
                <a:spLocks noEditPoints="1"/>
              </p:cNvSpPr>
              <p:nvPr/>
            </p:nvSpPr>
            <p:spPr bwMode="auto">
              <a:xfrm>
                <a:off x="6088063" y="3421063"/>
                <a:ext cx="2243138" cy="1736725"/>
              </a:xfrm>
              <a:custGeom>
                <a:avLst/>
                <a:gdLst>
                  <a:gd name="T0" fmla="*/ 6 w 2827"/>
                  <a:gd name="T1" fmla="*/ 22 h 2189"/>
                  <a:gd name="T2" fmla="*/ 20 w 2827"/>
                  <a:gd name="T3" fmla="*/ 2 h 2189"/>
                  <a:gd name="T4" fmla="*/ 2426 w 2827"/>
                  <a:gd name="T5" fmla="*/ 2170 h 2189"/>
                  <a:gd name="T6" fmla="*/ 2408 w 2827"/>
                  <a:gd name="T7" fmla="*/ 2170 h 2189"/>
                  <a:gd name="T8" fmla="*/ 2464 w 2827"/>
                  <a:gd name="T9" fmla="*/ 2106 h 2189"/>
                  <a:gd name="T10" fmla="*/ 2520 w 2827"/>
                  <a:gd name="T11" fmla="*/ 2041 h 2189"/>
                  <a:gd name="T12" fmla="*/ 2571 w 2827"/>
                  <a:gd name="T13" fmla="*/ 1974 h 2189"/>
                  <a:gd name="T14" fmla="*/ 2621 w 2827"/>
                  <a:gd name="T15" fmla="*/ 1907 h 2189"/>
                  <a:gd name="T16" fmla="*/ 2669 w 2827"/>
                  <a:gd name="T17" fmla="*/ 1837 h 2189"/>
                  <a:gd name="T18" fmla="*/ 2717 w 2827"/>
                  <a:gd name="T19" fmla="*/ 1768 h 2189"/>
                  <a:gd name="T20" fmla="*/ 2762 w 2827"/>
                  <a:gd name="T21" fmla="*/ 1697 h 2189"/>
                  <a:gd name="T22" fmla="*/ 2806 w 2827"/>
                  <a:gd name="T23" fmla="*/ 1624 h 2189"/>
                  <a:gd name="T24" fmla="*/ 2810 w 2827"/>
                  <a:gd name="T25" fmla="*/ 1640 h 2189"/>
                  <a:gd name="T26" fmla="*/ 6 w 2827"/>
                  <a:gd name="T27" fmla="*/ 22 h 2189"/>
                  <a:gd name="T28" fmla="*/ 2821 w 2827"/>
                  <a:gd name="T29" fmla="*/ 1621 h 2189"/>
                  <a:gd name="T30" fmla="*/ 2827 w 2827"/>
                  <a:gd name="T31" fmla="*/ 1626 h 2189"/>
                  <a:gd name="T32" fmla="*/ 2825 w 2827"/>
                  <a:gd name="T33" fmla="*/ 1636 h 2189"/>
                  <a:gd name="T34" fmla="*/ 2783 w 2827"/>
                  <a:gd name="T35" fmla="*/ 1709 h 2189"/>
                  <a:gd name="T36" fmla="*/ 2737 w 2827"/>
                  <a:gd name="T37" fmla="*/ 1780 h 2189"/>
                  <a:gd name="T38" fmla="*/ 2689 w 2827"/>
                  <a:gd name="T39" fmla="*/ 1851 h 2189"/>
                  <a:gd name="T40" fmla="*/ 2641 w 2827"/>
                  <a:gd name="T41" fmla="*/ 1920 h 2189"/>
                  <a:gd name="T42" fmla="*/ 2589 w 2827"/>
                  <a:gd name="T43" fmla="*/ 1989 h 2189"/>
                  <a:gd name="T44" fmla="*/ 2537 w 2827"/>
                  <a:gd name="T45" fmla="*/ 2056 h 2189"/>
                  <a:gd name="T46" fmla="*/ 2481 w 2827"/>
                  <a:gd name="T47" fmla="*/ 2122 h 2189"/>
                  <a:gd name="T48" fmla="*/ 2426 w 2827"/>
                  <a:gd name="T49" fmla="*/ 2185 h 2189"/>
                  <a:gd name="T50" fmla="*/ 2424 w 2827"/>
                  <a:gd name="T51" fmla="*/ 2187 h 2189"/>
                  <a:gd name="T52" fmla="*/ 2418 w 2827"/>
                  <a:gd name="T53" fmla="*/ 2189 h 2189"/>
                  <a:gd name="T54" fmla="*/ 2414 w 2827"/>
                  <a:gd name="T55" fmla="*/ 2189 h 2189"/>
                  <a:gd name="T56" fmla="*/ 2410 w 2827"/>
                  <a:gd name="T57" fmla="*/ 2185 h 2189"/>
                  <a:gd name="T58" fmla="*/ 4 w 2827"/>
                  <a:gd name="T59" fmla="*/ 20 h 2189"/>
                  <a:gd name="T60" fmla="*/ 0 w 2827"/>
                  <a:gd name="T61" fmla="*/ 12 h 2189"/>
                  <a:gd name="T62" fmla="*/ 2 w 2827"/>
                  <a:gd name="T63" fmla="*/ 4 h 2189"/>
                  <a:gd name="T64" fmla="*/ 10 w 2827"/>
                  <a:gd name="T65" fmla="*/ 0 h 2189"/>
                  <a:gd name="T66" fmla="*/ 18 w 2827"/>
                  <a:gd name="T67" fmla="*/ 2 h 2189"/>
                  <a:gd name="T68" fmla="*/ 2821 w 2827"/>
                  <a:gd name="T69" fmla="*/ 1621 h 2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27" h="2189">
                    <a:moveTo>
                      <a:pt x="6" y="22"/>
                    </a:moveTo>
                    <a:lnTo>
                      <a:pt x="20" y="2"/>
                    </a:lnTo>
                    <a:lnTo>
                      <a:pt x="2426" y="2170"/>
                    </a:lnTo>
                    <a:lnTo>
                      <a:pt x="2408" y="2170"/>
                    </a:lnTo>
                    <a:lnTo>
                      <a:pt x="2464" y="2106"/>
                    </a:lnTo>
                    <a:lnTo>
                      <a:pt x="2520" y="2041"/>
                    </a:lnTo>
                    <a:lnTo>
                      <a:pt x="2571" y="1974"/>
                    </a:lnTo>
                    <a:lnTo>
                      <a:pt x="2621" y="1907"/>
                    </a:lnTo>
                    <a:lnTo>
                      <a:pt x="2669" y="1837"/>
                    </a:lnTo>
                    <a:lnTo>
                      <a:pt x="2717" y="1768"/>
                    </a:lnTo>
                    <a:lnTo>
                      <a:pt x="2762" y="1697"/>
                    </a:lnTo>
                    <a:lnTo>
                      <a:pt x="2806" y="1624"/>
                    </a:lnTo>
                    <a:lnTo>
                      <a:pt x="2810" y="1640"/>
                    </a:lnTo>
                    <a:lnTo>
                      <a:pt x="6" y="22"/>
                    </a:lnTo>
                    <a:close/>
                    <a:moveTo>
                      <a:pt x="2821" y="1621"/>
                    </a:moveTo>
                    <a:lnTo>
                      <a:pt x="2827" y="1626"/>
                    </a:lnTo>
                    <a:lnTo>
                      <a:pt x="2825" y="1636"/>
                    </a:lnTo>
                    <a:lnTo>
                      <a:pt x="2783" y="1709"/>
                    </a:lnTo>
                    <a:lnTo>
                      <a:pt x="2737" y="1780"/>
                    </a:lnTo>
                    <a:lnTo>
                      <a:pt x="2689" y="1851"/>
                    </a:lnTo>
                    <a:lnTo>
                      <a:pt x="2641" y="1920"/>
                    </a:lnTo>
                    <a:lnTo>
                      <a:pt x="2589" y="1989"/>
                    </a:lnTo>
                    <a:lnTo>
                      <a:pt x="2537" y="2056"/>
                    </a:lnTo>
                    <a:lnTo>
                      <a:pt x="2481" y="2122"/>
                    </a:lnTo>
                    <a:lnTo>
                      <a:pt x="2426" y="2185"/>
                    </a:lnTo>
                    <a:lnTo>
                      <a:pt x="2424" y="2187"/>
                    </a:lnTo>
                    <a:lnTo>
                      <a:pt x="2418" y="2189"/>
                    </a:lnTo>
                    <a:lnTo>
                      <a:pt x="2414" y="2189"/>
                    </a:lnTo>
                    <a:lnTo>
                      <a:pt x="2410" y="2185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2" y="4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821" y="1621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6096000" y="3429000"/>
                <a:ext cx="1909763" cy="2079625"/>
              </a:xfrm>
              <a:custGeom>
                <a:avLst/>
                <a:gdLst>
                  <a:gd name="T0" fmla="*/ 0 w 2406"/>
                  <a:gd name="T1" fmla="*/ 0 h 2618"/>
                  <a:gd name="T2" fmla="*/ 1903 w 2406"/>
                  <a:gd name="T3" fmla="*/ 2618 h 2618"/>
                  <a:gd name="T4" fmla="*/ 2037 w 2406"/>
                  <a:gd name="T5" fmla="*/ 2515 h 2618"/>
                  <a:gd name="T6" fmla="*/ 2166 w 2406"/>
                  <a:gd name="T7" fmla="*/ 2405 h 2618"/>
                  <a:gd name="T8" fmla="*/ 2289 w 2406"/>
                  <a:gd name="T9" fmla="*/ 2288 h 2618"/>
                  <a:gd name="T10" fmla="*/ 2406 w 2406"/>
                  <a:gd name="T11" fmla="*/ 2165 h 2618"/>
                  <a:gd name="T12" fmla="*/ 0 w 2406"/>
                  <a:gd name="T13" fmla="*/ 0 h 2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6" h="2618">
                    <a:moveTo>
                      <a:pt x="0" y="0"/>
                    </a:moveTo>
                    <a:lnTo>
                      <a:pt x="1903" y="2618"/>
                    </a:lnTo>
                    <a:lnTo>
                      <a:pt x="2037" y="2515"/>
                    </a:lnTo>
                    <a:lnTo>
                      <a:pt x="2166" y="2405"/>
                    </a:lnTo>
                    <a:lnTo>
                      <a:pt x="2289" y="2288"/>
                    </a:lnTo>
                    <a:lnTo>
                      <a:pt x="2406" y="2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682B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8"/>
              <p:cNvSpPr>
                <a:spLocks noEditPoints="1"/>
              </p:cNvSpPr>
              <p:nvPr/>
            </p:nvSpPr>
            <p:spPr bwMode="auto">
              <a:xfrm>
                <a:off x="6088063" y="3421063"/>
                <a:ext cx="1927225" cy="2095500"/>
              </a:xfrm>
              <a:custGeom>
                <a:avLst/>
                <a:gdLst>
                  <a:gd name="T0" fmla="*/ 4 w 2429"/>
                  <a:gd name="T1" fmla="*/ 20 h 2642"/>
                  <a:gd name="T2" fmla="*/ 20 w 2429"/>
                  <a:gd name="T3" fmla="*/ 4 h 2642"/>
                  <a:gd name="T4" fmla="*/ 1924 w 2429"/>
                  <a:gd name="T5" fmla="*/ 2623 h 2642"/>
                  <a:gd name="T6" fmla="*/ 1907 w 2429"/>
                  <a:gd name="T7" fmla="*/ 2621 h 2642"/>
                  <a:gd name="T8" fmla="*/ 1976 w 2429"/>
                  <a:gd name="T9" fmla="*/ 2571 h 2642"/>
                  <a:gd name="T10" fmla="*/ 2042 w 2429"/>
                  <a:gd name="T11" fmla="*/ 2517 h 2642"/>
                  <a:gd name="T12" fmla="*/ 2107 w 2429"/>
                  <a:gd name="T13" fmla="*/ 2463 h 2642"/>
                  <a:gd name="T14" fmla="*/ 2170 w 2429"/>
                  <a:gd name="T15" fmla="*/ 2408 h 2642"/>
                  <a:gd name="T16" fmla="*/ 2232 w 2429"/>
                  <a:gd name="T17" fmla="*/ 2350 h 2642"/>
                  <a:gd name="T18" fmla="*/ 2293 w 2429"/>
                  <a:gd name="T19" fmla="*/ 2292 h 2642"/>
                  <a:gd name="T20" fmla="*/ 2351 w 2429"/>
                  <a:gd name="T21" fmla="*/ 2231 h 2642"/>
                  <a:gd name="T22" fmla="*/ 2408 w 2429"/>
                  <a:gd name="T23" fmla="*/ 2170 h 2642"/>
                  <a:gd name="T24" fmla="*/ 2410 w 2429"/>
                  <a:gd name="T25" fmla="*/ 2185 h 2642"/>
                  <a:gd name="T26" fmla="*/ 4 w 2429"/>
                  <a:gd name="T27" fmla="*/ 20 h 2642"/>
                  <a:gd name="T28" fmla="*/ 2426 w 2429"/>
                  <a:gd name="T29" fmla="*/ 2168 h 2642"/>
                  <a:gd name="T30" fmla="*/ 2429 w 2429"/>
                  <a:gd name="T31" fmla="*/ 2177 h 2642"/>
                  <a:gd name="T32" fmla="*/ 2427 w 2429"/>
                  <a:gd name="T33" fmla="*/ 2181 h 2642"/>
                  <a:gd name="T34" fmla="*/ 2426 w 2429"/>
                  <a:gd name="T35" fmla="*/ 2185 h 2642"/>
                  <a:gd name="T36" fmla="*/ 2368 w 2429"/>
                  <a:gd name="T37" fmla="*/ 2246 h 2642"/>
                  <a:gd name="T38" fmla="*/ 2308 w 2429"/>
                  <a:gd name="T39" fmla="*/ 2308 h 2642"/>
                  <a:gd name="T40" fmla="*/ 2247 w 2429"/>
                  <a:gd name="T41" fmla="*/ 2367 h 2642"/>
                  <a:gd name="T42" fmla="*/ 2186 w 2429"/>
                  <a:gd name="T43" fmla="*/ 2425 h 2642"/>
                  <a:gd name="T44" fmla="*/ 2122 w 2429"/>
                  <a:gd name="T45" fmla="*/ 2481 h 2642"/>
                  <a:gd name="T46" fmla="*/ 2057 w 2429"/>
                  <a:gd name="T47" fmla="*/ 2536 h 2642"/>
                  <a:gd name="T48" fmla="*/ 1990 w 2429"/>
                  <a:gd name="T49" fmla="*/ 2588 h 2642"/>
                  <a:gd name="T50" fmla="*/ 1921 w 2429"/>
                  <a:gd name="T51" fmla="*/ 2640 h 2642"/>
                  <a:gd name="T52" fmla="*/ 1913 w 2429"/>
                  <a:gd name="T53" fmla="*/ 2642 h 2642"/>
                  <a:gd name="T54" fmla="*/ 1905 w 2429"/>
                  <a:gd name="T55" fmla="*/ 2636 h 2642"/>
                  <a:gd name="T56" fmla="*/ 2 w 2429"/>
                  <a:gd name="T57" fmla="*/ 18 h 2642"/>
                  <a:gd name="T58" fmla="*/ 0 w 2429"/>
                  <a:gd name="T59" fmla="*/ 10 h 2642"/>
                  <a:gd name="T60" fmla="*/ 4 w 2429"/>
                  <a:gd name="T61" fmla="*/ 2 h 2642"/>
                  <a:gd name="T62" fmla="*/ 12 w 2429"/>
                  <a:gd name="T63" fmla="*/ 0 h 2642"/>
                  <a:gd name="T64" fmla="*/ 20 w 2429"/>
                  <a:gd name="T65" fmla="*/ 2 h 2642"/>
                  <a:gd name="T66" fmla="*/ 2426 w 2429"/>
                  <a:gd name="T67" fmla="*/ 2168 h 2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9" h="2642">
                    <a:moveTo>
                      <a:pt x="4" y="20"/>
                    </a:moveTo>
                    <a:lnTo>
                      <a:pt x="20" y="4"/>
                    </a:lnTo>
                    <a:lnTo>
                      <a:pt x="1924" y="2623"/>
                    </a:lnTo>
                    <a:lnTo>
                      <a:pt x="1907" y="2621"/>
                    </a:lnTo>
                    <a:lnTo>
                      <a:pt x="1976" y="2571"/>
                    </a:lnTo>
                    <a:lnTo>
                      <a:pt x="2042" y="2517"/>
                    </a:lnTo>
                    <a:lnTo>
                      <a:pt x="2107" y="2463"/>
                    </a:lnTo>
                    <a:lnTo>
                      <a:pt x="2170" y="2408"/>
                    </a:lnTo>
                    <a:lnTo>
                      <a:pt x="2232" y="2350"/>
                    </a:lnTo>
                    <a:lnTo>
                      <a:pt x="2293" y="2292"/>
                    </a:lnTo>
                    <a:lnTo>
                      <a:pt x="2351" y="2231"/>
                    </a:lnTo>
                    <a:lnTo>
                      <a:pt x="2408" y="2170"/>
                    </a:lnTo>
                    <a:lnTo>
                      <a:pt x="2410" y="2185"/>
                    </a:lnTo>
                    <a:lnTo>
                      <a:pt x="4" y="20"/>
                    </a:lnTo>
                    <a:close/>
                    <a:moveTo>
                      <a:pt x="2426" y="2168"/>
                    </a:moveTo>
                    <a:lnTo>
                      <a:pt x="2429" y="2177"/>
                    </a:lnTo>
                    <a:lnTo>
                      <a:pt x="2427" y="2181"/>
                    </a:lnTo>
                    <a:lnTo>
                      <a:pt x="2426" y="2185"/>
                    </a:lnTo>
                    <a:lnTo>
                      <a:pt x="2368" y="2246"/>
                    </a:lnTo>
                    <a:lnTo>
                      <a:pt x="2308" y="2308"/>
                    </a:lnTo>
                    <a:lnTo>
                      <a:pt x="2247" y="2367"/>
                    </a:lnTo>
                    <a:lnTo>
                      <a:pt x="2186" y="2425"/>
                    </a:lnTo>
                    <a:lnTo>
                      <a:pt x="2122" y="2481"/>
                    </a:lnTo>
                    <a:lnTo>
                      <a:pt x="2057" y="2536"/>
                    </a:lnTo>
                    <a:lnTo>
                      <a:pt x="1990" y="2588"/>
                    </a:lnTo>
                    <a:lnTo>
                      <a:pt x="1921" y="2640"/>
                    </a:lnTo>
                    <a:lnTo>
                      <a:pt x="1913" y="2642"/>
                    </a:lnTo>
                    <a:lnTo>
                      <a:pt x="1905" y="2636"/>
                    </a:lnTo>
                    <a:lnTo>
                      <a:pt x="2" y="18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12" y="0"/>
                    </a:lnTo>
                    <a:lnTo>
                      <a:pt x="20" y="2"/>
                    </a:lnTo>
                    <a:lnTo>
                      <a:pt x="2426" y="2168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6096000" y="3429000"/>
                <a:ext cx="1511300" cy="2347913"/>
              </a:xfrm>
              <a:custGeom>
                <a:avLst/>
                <a:gdLst>
                  <a:gd name="T0" fmla="*/ 0 w 1903"/>
                  <a:gd name="T1" fmla="*/ 0 h 2956"/>
                  <a:gd name="T2" fmla="*/ 1315 w 1903"/>
                  <a:gd name="T3" fmla="*/ 2956 h 2956"/>
                  <a:gd name="T4" fmla="*/ 1394 w 1903"/>
                  <a:gd name="T5" fmla="*/ 2920 h 2956"/>
                  <a:gd name="T6" fmla="*/ 1469 w 1903"/>
                  <a:gd name="T7" fmla="*/ 2883 h 2956"/>
                  <a:gd name="T8" fmla="*/ 1544 w 1903"/>
                  <a:gd name="T9" fmla="*/ 2843 h 2956"/>
                  <a:gd name="T10" fmla="*/ 1619 w 1903"/>
                  <a:gd name="T11" fmla="*/ 2803 h 2956"/>
                  <a:gd name="T12" fmla="*/ 1692 w 1903"/>
                  <a:gd name="T13" fmla="*/ 2758 h 2956"/>
                  <a:gd name="T14" fmla="*/ 1763 w 1903"/>
                  <a:gd name="T15" fmla="*/ 2714 h 2956"/>
                  <a:gd name="T16" fmla="*/ 1903 w 1903"/>
                  <a:gd name="T17" fmla="*/ 2618 h 2956"/>
                  <a:gd name="T18" fmla="*/ 0 w 1903"/>
                  <a:gd name="T19" fmla="*/ 0 h 2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3" h="2956">
                    <a:moveTo>
                      <a:pt x="0" y="0"/>
                    </a:moveTo>
                    <a:lnTo>
                      <a:pt x="1315" y="2956"/>
                    </a:lnTo>
                    <a:lnTo>
                      <a:pt x="1394" y="2920"/>
                    </a:lnTo>
                    <a:lnTo>
                      <a:pt x="1469" y="2883"/>
                    </a:lnTo>
                    <a:lnTo>
                      <a:pt x="1544" y="2843"/>
                    </a:lnTo>
                    <a:lnTo>
                      <a:pt x="1619" y="2803"/>
                    </a:lnTo>
                    <a:lnTo>
                      <a:pt x="1692" y="2758"/>
                    </a:lnTo>
                    <a:lnTo>
                      <a:pt x="1763" y="2714"/>
                    </a:lnTo>
                    <a:lnTo>
                      <a:pt x="1903" y="26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AF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0"/>
              <p:cNvSpPr>
                <a:spLocks noEditPoints="1"/>
              </p:cNvSpPr>
              <p:nvPr/>
            </p:nvSpPr>
            <p:spPr bwMode="auto">
              <a:xfrm>
                <a:off x="6088063" y="3421063"/>
                <a:ext cx="1528763" cy="2363788"/>
              </a:xfrm>
              <a:custGeom>
                <a:avLst/>
                <a:gdLst>
                  <a:gd name="T0" fmla="*/ 2 w 1926"/>
                  <a:gd name="T1" fmla="*/ 18 h 2980"/>
                  <a:gd name="T2" fmla="*/ 22 w 1926"/>
                  <a:gd name="T3" fmla="*/ 6 h 2980"/>
                  <a:gd name="T4" fmla="*/ 1339 w 1926"/>
                  <a:gd name="T5" fmla="*/ 2964 h 2980"/>
                  <a:gd name="T6" fmla="*/ 1323 w 1926"/>
                  <a:gd name="T7" fmla="*/ 2958 h 2980"/>
                  <a:gd name="T8" fmla="*/ 1400 w 1926"/>
                  <a:gd name="T9" fmla="*/ 2922 h 2980"/>
                  <a:gd name="T10" fmla="*/ 1475 w 1926"/>
                  <a:gd name="T11" fmla="*/ 2886 h 2980"/>
                  <a:gd name="T12" fmla="*/ 1550 w 1926"/>
                  <a:gd name="T13" fmla="*/ 2845 h 2980"/>
                  <a:gd name="T14" fmla="*/ 1625 w 1926"/>
                  <a:gd name="T15" fmla="*/ 2805 h 2980"/>
                  <a:gd name="T16" fmla="*/ 1698 w 1926"/>
                  <a:gd name="T17" fmla="*/ 2761 h 2980"/>
                  <a:gd name="T18" fmla="*/ 1769 w 1926"/>
                  <a:gd name="T19" fmla="*/ 2717 h 2980"/>
                  <a:gd name="T20" fmla="*/ 1838 w 1926"/>
                  <a:gd name="T21" fmla="*/ 2669 h 2980"/>
                  <a:gd name="T22" fmla="*/ 1907 w 1926"/>
                  <a:gd name="T23" fmla="*/ 2621 h 2980"/>
                  <a:gd name="T24" fmla="*/ 1905 w 1926"/>
                  <a:gd name="T25" fmla="*/ 2636 h 2980"/>
                  <a:gd name="T26" fmla="*/ 2 w 1926"/>
                  <a:gd name="T27" fmla="*/ 18 h 2980"/>
                  <a:gd name="T28" fmla="*/ 1924 w 1926"/>
                  <a:gd name="T29" fmla="*/ 2623 h 2980"/>
                  <a:gd name="T30" fmla="*/ 1926 w 1926"/>
                  <a:gd name="T31" fmla="*/ 2632 h 2980"/>
                  <a:gd name="T32" fmla="*/ 1921 w 1926"/>
                  <a:gd name="T33" fmla="*/ 2640 h 2980"/>
                  <a:gd name="T34" fmla="*/ 1851 w 1926"/>
                  <a:gd name="T35" fmla="*/ 2688 h 2980"/>
                  <a:gd name="T36" fmla="*/ 1780 w 1926"/>
                  <a:gd name="T37" fmla="*/ 2736 h 2980"/>
                  <a:gd name="T38" fmla="*/ 1709 w 1926"/>
                  <a:gd name="T39" fmla="*/ 2780 h 2980"/>
                  <a:gd name="T40" fmla="*/ 1636 w 1926"/>
                  <a:gd name="T41" fmla="*/ 2824 h 2980"/>
                  <a:gd name="T42" fmla="*/ 1561 w 1926"/>
                  <a:gd name="T43" fmla="*/ 2866 h 2980"/>
                  <a:gd name="T44" fmla="*/ 1487 w 1926"/>
                  <a:gd name="T45" fmla="*/ 2905 h 2980"/>
                  <a:gd name="T46" fmla="*/ 1410 w 1926"/>
                  <a:gd name="T47" fmla="*/ 2943 h 2980"/>
                  <a:gd name="T48" fmla="*/ 1333 w 1926"/>
                  <a:gd name="T49" fmla="*/ 2978 h 2980"/>
                  <a:gd name="T50" fmla="*/ 1329 w 1926"/>
                  <a:gd name="T51" fmla="*/ 2980 h 2980"/>
                  <a:gd name="T52" fmla="*/ 1323 w 1926"/>
                  <a:gd name="T53" fmla="*/ 2980 h 2980"/>
                  <a:gd name="T54" fmla="*/ 1318 w 1926"/>
                  <a:gd name="T55" fmla="*/ 2972 h 2980"/>
                  <a:gd name="T56" fmla="*/ 0 w 1926"/>
                  <a:gd name="T57" fmla="*/ 16 h 2980"/>
                  <a:gd name="T58" fmla="*/ 0 w 1926"/>
                  <a:gd name="T59" fmla="*/ 8 h 2980"/>
                  <a:gd name="T60" fmla="*/ 6 w 1926"/>
                  <a:gd name="T61" fmla="*/ 0 h 2980"/>
                  <a:gd name="T62" fmla="*/ 14 w 1926"/>
                  <a:gd name="T63" fmla="*/ 0 h 2980"/>
                  <a:gd name="T64" fmla="*/ 20 w 1926"/>
                  <a:gd name="T65" fmla="*/ 4 h 2980"/>
                  <a:gd name="T66" fmla="*/ 1924 w 1926"/>
                  <a:gd name="T67" fmla="*/ 2623 h 2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26" h="2980">
                    <a:moveTo>
                      <a:pt x="2" y="18"/>
                    </a:moveTo>
                    <a:lnTo>
                      <a:pt x="22" y="6"/>
                    </a:lnTo>
                    <a:lnTo>
                      <a:pt x="1339" y="2964"/>
                    </a:lnTo>
                    <a:lnTo>
                      <a:pt x="1323" y="2958"/>
                    </a:lnTo>
                    <a:lnTo>
                      <a:pt x="1400" y="2922"/>
                    </a:lnTo>
                    <a:lnTo>
                      <a:pt x="1475" y="2886"/>
                    </a:lnTo>
                    <a:lnTo>
                      <a:pt x="1550" y="2845"/>
                    </a:lnTo>
                    <a:lnTo>
                      <a:pt x="1625" y="2805"/>
                    </a:lnTo>
                    <a:lnTo>
                      <a:pt x="1698" y="2761"/>
                    </a:lnTo>
                    <a:lnTo>
                      <a:pt x="1769" y="2717"/>
                    </a:lnTo>
                    <a:lnTo>
                      <a:pt x="1838" y="2669"/>
                    </a:lnTo>
                    <a:lnTo>
                      <a:pt x="1907" y="2621"/>
                    </a:lnTo>
                    <a:lnTo>
                      <a:pt x="1905" y="2636"/>
                    </a:lnTo>
                    <a:lnTo>
                      <a:pt x="2" y="18"/>
                    </a:lnTo>
                    <a:close/>
                    <a:moveTo>
                      <a:pt x="1924" y="2623"/>
                    </a:moveTo>
                    <a:lnTo>
                      <a:pt x="1926" y="2632"/>
                    </a:lnTo>
                    <a:lnTo>
                      <a:pt x="1921" y="2640"/>
                    </a:lnTo>
                    <a:lnTo>
                      <a:pt x="1851" y="2688"/>
                    </a:lnTo>
                    <a:lnTo>
                      <a:pt x="1780" y="2736"/>
                    </a:lnTo>
                    <a:lnTo>
                      <a:pt x="1709" y="2780"/>
                    </a:lnTo>
                    <a:lnTo>
                      <a:pt x="1636" y="2824"/>
                    </a:lnTo>
                    <a:lnTo>
                      <a:pt x="1561" y="2866"/>
                    </a:lnTo>
                    <a:lnTo>
                      <a:pt x="1487" y="2905"/>
                    </a:lnTo>
                    <a:lnTo>
                      <a:pt x="1410" y="2943"/>
                    </a:lnTo>
                    <a:lnTo>
                      <a:pt x="1333" y="2978"/>
                    </a:lnTo>
                    <a:lnTo>
                      <a:pt x="1329" y="2980"/>
                    </a:lnTo>
                    <a:lnTo>
                      <a:pt x="1323" y="2980"/>
                    </a:lnTo>
                    <a:lnTo>
                      <a:pt x="1318" y="2972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20" y="4"/>
                    </a:lnTo>
                    <a:lnTo>
                      <a:pt x="1924" y="2623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6096000" y="3429000"/>
                <a:ext cx="1044575" cy="2513013"/>
              </a:xfrm>
              <a:custGeom>
                <a:avLst/>
                <a:gdLst>
                  <a:gd name="T0" fmla="*/ 0 w 1315"/>
                  <a:gd name="T1" fmla="*/ 0 h 3165"/>
                  <a:gd name="T2" fmla="*/ 672 w 1315"/>
                  <a:gd name="T3" fmla="*/ 3165 h 3165"/>
                  <a:gd name="T4" fmla="*/ 755 w 1315"/>
                  <a:gd name="T5" fmla="*/ 3146 h 3165"/>
                  <a:gd name="T6" fmla="*/ 837 w 1315"/>
                  <a:gd name="T7" fmla="*/ 3125 h 3165"/>
                  <a:gd name="T8" fmla="*/ 920 w 1315"/>
                  <a:gd name="T9" fmla="*/ 3102 h 3165"/>
                  <a:gd name="T10" fmla="*/ 1000 w 1315"/>
                  <a:gd name="T11" fmla="*/ 3077 h 3165"/>
                  <a:gd name="T12" fmla="*/ 1079 w 1315"/>
                  <a:gd name="T13" fmla="*/ 3050 h 3165"/>
                  <a:gd name="T14" fmla="*/ 1160 w 1315"/>
                  <a:gd name="T15" fmla="*/ 3021 h 3165"/>
                  <a:gd name="T16" fmla="*/ 1238 w 1315"/>
                  <a:gd name="T17" fmla="*/ 2989 h 3165"/>
                  <a:gd name="T18" fmla="*/ 1315 w 1315"/>
                  <a:gd name="T19" fmla="*/ 2956 h 3165"/>
                  <a:gd name="T20" fmla="*/ 0 w 1315"/>
                  <a:gd name="T21" fmla="*/ 0 h 3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5" h="3165">
                    <a:moveTo>
                      <a:pt x="0" y="0"/>
                    </a:moveTo>
                    <a:lnTo>
                      <a:pt x="672" y="3165"/>
                    </a:lnTo>
                    <a:lnTo>
                      <a:pt x="755" y="3146"/>
                    </a:lnTo>
                    <a:lnTo>
                      <a:pt x="837" y="3125"/>
                    </a:lnTo>
                    <a:lnTo>
                      <a:pt x="920" y="3102"/>
                    </a:lnTo>
                    <a:lnTo>
                      <a:pt x="1000" y="3077"/>
                    </a:lnTo>
                    <a:lnTo>
                      <a:pt x="1079" y="3050"/>
                    </a:lnTo>
                    <a:lnTo>
                      <a:pt x="1160" y="3021"/>
                    </a:lnTo>
                    <a:lnTo>
                      <a:pt x="1238" y="2989"/>
                    </a:lnTo>
                    <a:lnTo>
                      <a:pt x="1315" y="2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975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2"/>
              <p:cNvSpPr>
                <a:spLocks noEditPoints="1"/>
              </p:cNvSpPr>
              <p:nvPr/>
            </p:nvSpPr>
            <p:spPr bwMode="auto">
              <a:xfrm>
                <a:off x="6088063" y="3421063"/>
                <a:ext cx="1062038" cy="2530475"/>
              </a:xfrm>
              <a:custGeom>
                <a:avLst/>
                <a:gdLst>
                  <a:gd name="T0" fmla="*/ 0 w 1339"/>
                  <a:gd name="T1" fmla="*/ 16 h 3189"/>
                  <a:gd name="T2" fmla="*/ 22 w 1339"/>
                  <a:gd name="T3" fmla="*/ 8 h 3189"/>
                  <a:gd name="T4" fmla="*/ 696 w 1339"/>
                  <a:gd name="T5" fmla="*/ 3175 h 3189"/>
                  <a:gd name="T6" fmla="*/ 682 w 1339"/>
                  <a:gd name="T7" fmla="*/ 3166 h 3189"/>
                  <a:gd name="T8" fmla="*/ 765 w 1339"/>
                  <a:gd name="T9" fmla="*/ 3147 h 3189"/>
                  <a:gd name="T10" fmla="*/ 847 w 1339"/>
                  <a:gd name="T11" fmla="*/ 3125 h 3189"/>
                  <a:gd name="T12" fmla="*/ 928 w 1339"/>
                  <a:gd name="T13" fmla="*/ 3104 h 3189"/>
                  <a:gd name="T14" fmla="*/ 1009 w 1339"/>
                  <a:gd name="T15" fmla="*/ 3079 h 3189"/>
                  <a:gd name="T16" fmla="*/ 1089 w 1339"/>
                  <a:gd name="T17" fmla="*/ 3051 h 3189"/>
                  <a:gd name="T18" fmla="*/ 1168 w 1339"/>
                  <a:gd name="T19" fmla="*/ 3022 h 3189"/>
                  <a:gd name="T20" fmla="*/ 1247 w 1339"/>
                  <a:gd name="T21" fmla="*/ 2991 h 3189"/>
                  <a:gd name="T22" fmla="*/ 1323 w 1339"/>
                  <a:gd name="T23" fmla="*/ 2957 h 3189"/>
                  <a:gd name="T24" fmla="*/ 1318 w 1339"/>
                  <a:gd name="T25" fmla="*/ 2972 h 3189"/>
                  <a:gd name="T26" fmla="*/ 0 w 1339"/>
                  <a:gd name="T27" fmla="*/ 16 h 3189"/>
                  <a:gd name="T28" fmla="*/ 1339 w 1339"/>
                  <a:gd name="T29" fmla="*/ 2964 h 3189"/>
                  <a:gd name="T30" fmla="*/ 1339 w 1339"/>
                  <a:gd name="T31" fmla="*/ 2972 h 3189"/>
                  <a:gd name="T32" fmla="*/ 1333 w 1339"/>
                  <a:gd name="T33" fmla="*/ 2980 h 3189"/>
                  <a:gd name="T34" fmla="*/ 1254 w 1339"/>
                  <a:gd name="T35" fmla="*/ 3012 h 3189"/>
                  <a:gd name="T36" fmla="*/ 1176 w 1339"/>
                  <a:gd name="T37" fmla="*/ 3043 h 3189"/>
                  <a:gd name="T38" fmla="*/ 1095 w 1339"/>
                  <a:gd name="T39" fmla="*/ 3074 h 3189"/>
                  <a:gd name="T40" fmla="*/ 1014 w 1339"/>
                  <a:gd name="T41" fmla="*/ 3101 h 3189"/>
                  <a:gd name="T42" fmla="*/ 934 w 1339"/>
                  <a:gd name="T43" fmla="*/ 3125 h 3189"/>
                  <a:gd name="T44" fmla="*/ 853 w 1339"/>
                  <a:gd name="T45" fmla="*/ 3149 h 3189"/>
                  <a:gd name="T46" fmla="*/ 770 w 1339"/>
                  <a:gd name="T47" fmla="*/ 3170 h 3189"/>
                  <a:gd name="T48" fmla="*/ 688 w 1339"/>
                  <a:gd name="T49" fmla="*/ 3189 h 3189"/>
                  <a:gd name="T50" fmla="*/ 682 w 1339"/>
                  <a:gd name="T51" fmla="*/ 3189 h 3189"/>
                  <a:gd name="T52" fmla="*/ 678 w 1339"/>
                  <a:gd name="T53" fmla="*/ 3187 h 3189"/>
                  <a:gd name="T54" fmla="*/ 672 w 1339"/>
                  <a:gd name="T55" fmla="*/ 3179 h 3189"/>
                  <a:gd name="T56" fmla="*/ 0 w 1339"/>
                  <a:gd name="T57" fmla="*/ 14 h 3189"/>
                  <a:gd name="T58" fmla="*/ 0 w 1339"/>
                  <a:gd name="T59" fmla="*/ 6 h 3189"/>
                  <a:gd name="T60" fmla="*/ 8 w 1339"/>
                  <a:gd name="T61" fmla="*/ 0 h 3189"/>
                  <a:gd name="T62" fmla="*/ 16 w 1339"/>
                  <a:gd name="T63" fmla="*/ 0 h 3189"/>
                  <a:gd name="T64" fmla="*/ 22 w 1339"/>
                  <a:gd name="T65" fmla="*/ 6 h 3189"/>
                  <a:gd name="T66" fmla="*/ 1339 w 1339"/>
                  <a:gd name="T67" fmla="*/ 2964 h 3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39" h="3189">
                    <a:moveTo>
                      <a:pt x="0" y="16"/>
                    </a:moveTo>
                    <a:lnTo>
                      <a:pt x="22" y="8"/>
                    </a:lnTo>
                    <a:lnTo>
                      <a:pt x="696" y="3175"/>
                    </a:lnTo>
                    <a:lnTo>
                      <a:pt x="682" y="3166"/>
                    </a:lnTo>
                    <a:lnTo>
                      <a:pt x="765" y="3147"/>
                    </a:lnTo>
                    <a:lnTo>
                      <a:pt x="847" y="3125"/>
                    </a:lnTo>
                    <a:lnTo>
                      <a:pt x="928" y="3104"/>
                    </a:lnTo>
                    <a:lnTo>
                      <a:pt x="1009" y="3079"/>
                    </a:lnTo>
                    <a:lnTo>
                      <a:pt x="1089" y="3051"/>
                    </a:lnTo>
                    <a:lnTo>
                      <a:pt x="1168" y="3022"/>
                    </a:lnTo>
                    <a:lnTo>
                      <a:pt x="1247" y="2991"/>
                    </a:lnTo>
                    <a:lnTo>
                      <a:pt x="1323" y="2957"/>
                    </a:lnTo>
                    <a:lnTo>
                      <a:pt x="1318" y="2972"/>
                    </a:lnTo>
                    <a:lnTo>
                      <a:pt x="0" y="16"/>
                    </a:lnTo>
                    <a:close/>
                    <a:moveTo>
                      <a:pt x="1339" y="2964"/>
                    </a:moveTo>
                    <a:lnTo>
                      <a:pt x="1339" y="2972"/>
                    </a:lnTo>
                    <a:lnTo>
                      <a:pt x="1333" y="2980"/>
                    </a:lnTo>
                    <a:lnTo>
                      <a:pt x="1254" y="3012"/>
                    </a:lnTo>
                    <a:lnTo>
                      <a:pt x="1176" y="3043"/>
                    </a:lnTo>
                    <a:lnTo>
                      <a:pt x="1095" y="3074"/>
                    </a:lnTo>
                    <a:lnTo>
                      <a:pt x="1014" y="3101"/>
                    </a:lnTo>
                    <a:lnTo>
                      <a:pt x="934" y="3125"/>
                    </a:lnTo>
                    <a:lnTo>
                      <a:pt x="853" y="3149"/>
                    </a:lnTo>
                    <a:lnTo>
                      <a:pt x="770" y="3170"/>
                    </a:lnTo>
                    <a:lnTo>
                      <a:pt x="688" y="3189"/>
                    </a:lnTo>
                    <a:lnTo>
                      <a:pt x="682" y="3189"/>
                    </a:lnTo>
                    <a:lnTo>
                      <a:pt x="678" y="3187"/>
                    </a:lnTo>
                    <a:lnTo>
                      <a:pt x="672" y="3179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2" y="6"/>
                    </a:lnTo>
                    <a:lnTo>
                      <a:pt x="1339" y="2964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6096000" y="3429000"/>
                <a:ext cx="534988" cy="2570163"/>
              </a:xfrm>
              <a:custGeom>
                <a:avLst/>
                <a:gdLst>
                  <a:gd name="T0" fmla="*/ 0 w 672"/>
                  <a:gd name="T1" fmla="*/ 0 h 3236"/>
                  <a:gd name="T2" fmla="*/ 0 w 672"/>
                  <a:gd name="T3" fmla="*/ 3236 h 3236"/>
                  <a:gd name="T4" fmla="*/ 84 w 672"/>
                  <a:gd name="T5" fmla="*/ 3234 h 3236"/>
                  <a:gd name="T6" fmla="*/ 169 w 672"/>
                  <a:gd name="T7" fmla="*/ 3231 h 3236"/>
                  <a:gd name="T8" fmla="*/ 253 w 672"/>
                  <a:gd name="T9" fmla="*/ 3227 h 3236"/>
                  <a:gd name="T10" fmla="*/ 338 w 672"/>
                  <a:gd name="T11" fmla="*/ 3219 h 3236"/>
                  <a:gd name="T12" fmla="*/ 422 w 672"/>
                  <a:gd name="T13" fmla="*/ 3208 h 3236"/>
                  <a:gd name="T14" fmla="*/ 505 w 672"/>
                  <a:gd name="T15" fmla="*/ 3196 h 3236"/>
                  <a:gd name="T16" fmla="*/ 589 w 672"/>
                  <a:gd name="T17" fmla="*/ 3183 h 3236"/>
                  <a:gd name="T18" fmla="*/ 672 w 672"/>
                  <a:gd name="T19" fmla="*/ 3165 h 3236"/>
                  <a:gd name="T20" fmla="*/ 0 w 672"/>
                  <a:gd name="T21" fmla="*/ 0 h 3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2" h="3236">
                    <a:moveTo>
                      <a:pt x="0" y="0"/>
                    </a:moveTo>
                    <a:lnTo>
                      <a:pt x="0" y="3236"/>
                    </a:lnTo>
                    <a:lnTo>
                      <a:pt x="84" y="3234"/>
                    </a:lnTo>
                    <a:lnTo>
                      <a:pt x="169" y="3231"/>
                    </a:lnTo>
                    <a:lnTo>
                      <a:pt x="253" y="3227"/>
                    </a:lnTo>
                    <a:lnTo>
                      <a:pt x="338" y="3219"/>
                    </a:lnTo>
                    <a:lnTo>
                      <a:pt x="422" y="3208"/>
                    </a:lnTo>
                    <a:lnTo>
                      <a:pt x="505" y="3196"/>
                    </a:lnTo>
                    <a:lnTo>
                      <a:pt x="589" y="3183"/>
                    </a:lnTo>
                    <a:lnTo>
                      <a:pt x="672" y="3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4"/>
              <p:cNvSpPr>
                <a:spLocks noEditPoints="1"/>
              </p:cNvSpPr>
              <p:nvPr/>
            </p:nvSpPr>
            <p:spPr bwMode="auto">
              <a:xfrm>
                <a:off x="6088063" y="3421063"/>
                <a:ext cx="550863" cy="2586038"/>
              </a:xfrm>
              <a:custGeom>
                <a:avLst/>
                <a:gdLst>
                  <a:gd name="T0" fmla="*/ 0 w 696"/>
                  <a:gd name="T1" fmla="*/ 14 h 3260"/>
                  <a:gd name="T2" fmla="*/ 23 w 696"/>
                  <a:gd name="T3" fmla="*/ 12 h 3260"/>
                  <a:gd name="T4" fmla="*/ 23 w 696"/>
                  <a:gd name="T5" fmla="*/ 3248 h 3260"/>
                  <a:gd name="T6" fmla="*/ 12 w 696"/>
                  <a:gd name="T7" fmla="*/ 3237 h 3260"/>
                  <a:gd name="T8" fmla="*/ 96 w 696"/>
                  <a:gd name="T9" fmla="*/ 3235 h 3260"/>
                  <a:gd name="T10" fmla="*/ 181 w 696"/>
                  <a:gd name="T11" fmla="*/ 3231 h 3260"/>
                  <a:gd name="T12" fmla="*/ 265 w 696"/>
                  <a:gd name="T13" fmla="*/ 3227 h 3260"/>
                  <a:gd name="T14" fmla="*/ 348 w 696"/>
                  <a:gd name="T15" fmla="*/ 3220 h 3260"/>
                  <a:gd name="T16" fmla="*/ 432 w 696"/>
                  <a:gd name="T17" fmla="*/ 3208 h 3260"/>
                  <a:gd name="T18" fmla="*/ 517 w 696"/>
                  <a:gd name="T19" fmla="*/ 3196 h 3260"/>
                  <a:gd name="T20" fmla="*/ 600 w 696"/>
                  <a:gd name="T21" fmla="*/ 3183 h 3260"/>
                  <a:gd name="T22" fmla="*/ 682 w 696"/>
                  <a:gd name="T23" fmla="*/ 3166 h 3260"/>
                  <a:gd name="T24" fmla="*/ 672 w 696"/>
                  <a:gd name="T25" fmla="*/ 3179 h 3260"/>
                  <a:gd name="T26" fmla="*/ 0 w 696"/>
                  <a:gd name="T27" fmla="*/ 14 h 3260"/>
                  <a:gd name="T28" fmla="*/ 696 w 696"/>
                  <a:gd name="T29" fmla="*/ 3175 h 3260"/>
                  <a:gd name="T30" fmla="*/ 696 w 696"/>
                  <a:gd name="T31" fmla="*/ 3179 h 3260"/>
                  <a:gd name="T32" fmla="*/ 694 w 696"/>
                  <a:gd name="T33" fmla="*/ 3183 h 3260"/>
                  <a:gd name="T34" fmla="*/ 692 w 696"/>
                  <a:gd name="T35" fmla="*/ 3187 h 3260"/>
                  <a:gd name="T36" fmla="*/ 686 w 696"/>
                  <a:gd name="T37" fmla="*/ 3189 h 3260"/>
                  <a:gd name="T38" fmla="*/ 603 w 696"/>
                  <a:gd name="T39" fmla="*/ 3204 h 3260"/>
                  <a:gd name="T40" fmla="*/ 519 w 696"/>
                  <a:gd name="T41" fmla="*/ 3220 h 3260"/>
                  <a:gd name="T42" fmla="*/ 434 w 696"/>
                  <a:gd name="T43" fmla="*/ 3231 h 3260"/>
                  <a:gd name="T44" fmla="*/ 350 w 696"/>
                  <a:gd name="T45" fmla="*/ 3243 h 3260"/>
                  <a:gd name="T46" fmla="*/ 265 w 696"/>
                  <a:gd name="T47" fmla="*/ 3250 h 3260"/>
                  <a:gd name="T48" fmla="*/ 181 w 696"/>
                  <a:gd name="T49" fmla="*/ 3254 h 3260"/>
                  <a:gd name="T50" fmla="*/ 96 w 696"/>
                  <a:gd name="T51" fmla="*/ 3258 h 3260"/>
                  <a:gd name="T52" fmla="*/ 12 w 696"/>
                  <a:gd name="T53" fmla="*/ 3260 h 3260"/>
                  <a:gd name="T54" fmla="*/ 6 w 696"/>
                  <a:gd name="T55" fmla="*/ 3258 h 3260"/>
                  <a:gd name="T56" fmla="*/ 2 w 696"/>
                  <a:gd name="T57" fmla="*/ 3256 h 3260"/>
                  <a:gd name="T58" fmla="*/ 0 w 696"/>
                  <a:gd name="T59" fmla="*/ 3252 h 3260"/>
                  <a:gd name="T60" fmla="*/ 0 w 696"/>
                  <a:gd name="T61" fmla="*/ 3248 h 3260"/>
                  <a:gd name="T62" fmla="*/ 0 w 696"/>
                  <a:gd name="T63" fmla="*/ 12 h 3260"/>
                  <a:gd name="T64" fmla="*/ 2 w 696"/>
                  <a:gd name="T65" fmla="*/ 4 h 3260"/>
                  <a:gd name="T66" fmla="*/ 10 w 696"/>
                  <a:gd name="T67" fmla="*/ 0 h 3260"/>
                  <a:gd name="T68" fmla="*/ 18 w 696"/>
                  <a:gd name="T69" fmla="*/ 2 h 3260"/>
                  <a:gd name="T70" fmla="*/ 22 w 696"/>
                  <a:gd name="T71" fmla="*/ 8 h 3260"/>
                  <a:gd name="T72" fmla="*/ 696 w 696"/>
                  <a:gd name="T73" fmla="*/ 3175 h 3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96" h="3260">
                    <a:moveTo>
                      <a:pt x="0" y="14"/>
                    </a:moveTo>
                    <a:lnTo>
                      <a:pt x="23" y="12"/>
                    </a:lnTo>
                    <a:lnTo>
                      <a:pt x="23" y="3248"/>
                    </a:lnTo>
                    <a:lnTo>
                      <a:pt x="12" y="3237"/>
                    </a:lnTo>
                    <a:lnTo>
                      <a:pt x="96" y="3235"/>
                    </a:lnTo>
                    <a:lnTo>
                      <a:pt x="181" y="3231"/>
                    </a:lnTo>
                    <a:lnTo>
                      <a:pt x="265" y="3227"/>
                    </a:lnTo>
                    <a:lnTo>
                      <a:pt x="348" y="3220"/>
                    </a:lnTo>
                    <a:lnTo>
                      <a:pt x="432" y="3208"/>
                    </a:lnTo>
                    <a:lnTo>
                      <a:pt x="517" y="3196"/>
                    </a:lnTo>
                    <a:lnTo>
                      <a:pt x="600" y="3183"/>
                    </a:lnTo>
                    <a:lnTo>
                      <a:pt x="682" y="3166"/>
                    </a:lnTo>
                    <a:lnTo>
                      <a:pt x="672" y="3179"/>
                    </a:lnTo>
                    <a:lnTo>
                      <a:pt x="0" y="14"/>
                    </a:lnTo>
                    <a:close/>
                    <a:moveTo>
                      <a:pt x="696" y="3175"/>
                    </a:moveTo>
                    <a:lnTo>
                      <a:pt x="696" y="3179"/>
                    </a:lnTo>
                    <a:lnTo>
                      <a:pt x="694" y="3183"/>
                    </a:lnTo>
                    <a:lnTo>
                      <a:pt x="692" y="3187"/>
                    </a:lnTo>
                    <a:lnTo>
                      <a:pt x="686" y="3189"/>
                    </a:lnTo>
                    <a:lnTo>
                      <a:pt x="603" y="3204"/>
                    </a:lnTo>
                    <a:lnTo>
                      <a:pt x="519" y="3220"/>
                    </a:lnTo>
                    <a:lnTo>
                      <a:pt x="434" y="3231"/>
                    </a:lnTo>
                    <a:lnTo>
                      <a:pt x="350" y="3243"/>
                    </a:lnTo>
                    <a:lnTo>
                      <a:pt x="265" y="3250"/>
                    </a:lnTo>
                    <a:lnTo>
                      <a:pt x="181" y="3254"/>
                    </a:lnTo>
                    <a:lnTo>
                      <a:pt x="96" y="3258"/>
                    </a:lnTo>
                    <a:lnTo>
                      <a:pt x="12" y="3260"/>
                    </a:lnTo>
                    <a:lnTo>
                      <a:pt x="6" y="3258"/>
                    </a:lnTo>
                    <a:lnTo>
                      <a:pt x="2" y="3256"/>
                    </a:lnTo>
                    <a:lnTo>
                      <a:pt x="0" y="3252"/>
                    </a:lnTo>
                    <a:lnTo>
                      <a:pt x="0" y="3248"/>
                    </a:lnTo>
                    <a:lnTo>
                      <a:pt x="0" y="12"/>
                    </a:lnTo>
                    <a:lnTo>
                      <a:pt x="2" y="4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2" y="8"/>
                    </a:lnTo>
                    <a:lnTo>
                      <a:pt x="696" y="3175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5561013" y="3429000"/>
                <a:ext cx="534988" cy="2570163"/>
              </a:xfrm>
              <a:custGeom>
                <a:avLst/>
                <a:gdLst>
                  <a:gd name="T0" fmla="*/ 674 w 674"/>
                  <a:gd name="T1" fmla="*/ 0 h 3236"/>
                  <a:gd name="T2" fmla="*/ 0 w 674"/>
                  <a:gd name="T3" fmla="*/ 3165 h 3236"/>
                  <a:gd name="T4" fmla="*/ 83 w 674"/>
                  <a:gd name="T5" fmla="*/ 3183 h 3236"/>
                  <a:gd name="T6" fmla="*/ 167 w 674"/>
                  <a:gd name="T7" fmla="*/ 3196 h 3236"/>
                  <a:gd name="T8" fmla="*/ 252 w 674"/>
                  <a:gd name="T9" fmla="*/ 3208 h 3236"/>
                  <a:gd name="T10" fmla="*/ 334 w 674"/>
                  <a:gd name="T11" fmla="*/ 3219 h 3236"/>
                  <a:gd name="T12" fmla="*/ 419 w 674"/>
                  <a:gd name="T13" fmla="*/ 3227 h 3236"/>
                  <a:gd name="T14" fmla="*/ 503 w 674"/>
                  <a:gd name="T15" fmla="*/ 3231 h 3236"/>
                  <a:gd name="T16" fmla="*/ 588 w 674"/>
                  <a:gd name="T17" fmla="*/ 3234 h 3236"/>
                  <a:gd name="T18" fmla="*/ 674 w 674"/>
                  <a:gd name="T19" fmla="*/ 3236 h 3236"/>
                  <a:gd name="T20" fmla="*/ 674 w 674"/>
                  <a:gd name="T21" fmla="*/ 0 h 3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4" h="3236">
                    <a:moveTo>
                      <a:pt x="674" y="0"/>
                    </a:moveTo>
                    <a:lnTo>
                      <a:pt x="0" y="3165"/>
                    </a:lnTo>
                    <a:lnTo>
                      <a:pt x="83" y="3183"/>
                    </a:lnTo>
                    <a:lnTo>
                      <a:pt x="167" y="3196"/>
                    </a:lnTo>
                    <a:lnTo>
                      <a:pt x="252" y="3208"/>
                    </a:lnTo>
                    <a:lnTo>
                      <a:pt x="334" y="3219"/>
                    </a:lnTo>
                    <a:lnTo>
                      <a:pt x="419" y="3227"/>
                    </a:lnTo>
                    <a:lnTo>
                      <a:pt x="503" y="3231"/>
                    </a:lnTo>
                    <a:lnTo>
                      <a:pt x="588" y="3234"/>
                    </a:lnTo>
                    <a:lnTo>
                      <a:pt x="674" y="3236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FFCD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6"/>
              <p:cNvSpPr>
                <a:spLocks noEditPoints="1"/>
              </p:cNvSpPr>
              <p:nvPr/>
            </p:nvSpPr>
            <p:spPr bwMode="auto">
              <a:xfrm>
                <a:off x="5553075" y="3421063"/>
                <a:ext cx="552450" cy="2586038"/>
              </a:xfrm>
              <a:custGeom>
                <a:avLst/>
                <a:gdLst>
                  <a:gd name="T0" fmla="*/ 674 w 697"/>
                  <a:gd name="T1" fmla="*/ 12 h 3260"/>
                  <a:gd name="T2" fmla="*/ 696 w 697"/>
                  <a:gd name="T3" fmla="*/ 14 h 3260"/>
                  <a:gd name="T4" fmla="*/ 24 w 697"/>
                  <a:gd name="T5" fmla="*/ 3179 h 3260"/>
                  <a:gd name="T6" fmla="*/ 14 w 697"/>
                  <a:gd name="T7" fmla="*/ 3166 h 3260"/>
                  <a:gd name="T8" fmla="*/ 98 w 697"/>
                  <a:gd name="T9" fmla="*/ 3183 h 3260"/>
                  <a:gd name="T10" fmla="*/ 181 w 697"/>
                  <a:gd name="T11" fmla="*/ 3196 h 3260"/>
                  <a:gd name="T12" fmla="*/ 264 w 697"/>
                  <a:gd name="T13" fmla="*/ 3208 h 3260"/>
                  <a:gd name="T14" fmla="*/ 348 w 697"/>
                  <a:gd name="T15" fmla="*/ 3220 h 3260"/>
                  <a:gd name="T16" fmla="*/ 433 w 697"/>
                  <a:gd name="T17" fmla="*/ 3227 h 3260"/>
                  <a:gd name="T18" fmla="*/ 517 w 697"/>
                  <a:gd name="T19" fmla="*/ 3231 h 3260"/>
                  <a:gd name="T20" fmla="*/ 601 w 697"/>
                  <a:gd name="T21" fmla="*/ 3235 h 3260"/>
                  <a:gd name="T22" fmla="*/ 686 w 697"/>
                  <a:gd name="T23" fmla="*/ 3237 h 3260"/>
                  <a:gd name="T24" fmla="*/ 674 w 697"/>
                  <a:gd name="T25" fmla="*/ 3248 h 3260"/>
                  <a:gd name="T26" fmla="*/ 674 w 697"/>
                  <a:gd name="T27" fmla="*/ 12 h 3260"/>
                  <a:gd name="T28" fmla="*/ 697 w 697"/>
                  <a:gd name="T29" fmla="*/ 3248 h 3260"/>
                  <a:gd name="T30" fmla="*/ 694 w 697"/>
                  <a:gd name="T31" fmla="*/ 3256 h 3260"/>
                  <a:gd name="T32" fmla="*/ 690 w 697"/>
                  <a:gd name="T33" fmla="*/ 3258 h 3260"/>
                  <a:gd name="T34" fmla="*/ 686 w 697"/>
                  <a:gd name="T35" fmla="*/ 3260 h 3260"/>
                  <a:gd name="T36" fmla="*/ 600 w 697"/>
                  <a:gd name="T37" fmla="*/ 3258 h 3260"/>
                  <a:gd name="T38" fmla="*/ 515 w 697"/>
                  <a:gd name="T39" fmla="*/ 3254 h 3260"/>
                  <a:gd name="T40" fmla="*/ 431 w 697"/>
                  <a:gd name="T41" fmla="*/ 3250 h 3260"/>
                  <a:gd name="T42" fmla="*/ 346 w 697"/>
                  <a:gd name="T43" fmla="*/ 3243 h 3260"/>
                  <a:gd name="T44" fmla="*/ 262 w 697"/>
                  <a:gd name="T45" fmla="*/ 3231 h 3260"/>
                  <a:gd name="T46" fmla="*/ 177 w 697"/>
                  <a:gd name="T47" fmla="*/ 3220 h 3260"/>
                  <a:gd name="T48" fmla="*/ 93 w 697"/>
                  <a:gd name="T49" fmla="*/ 3204 h 3260"/>
                  <a:gd name="T50" fmla="*/ 10 w 697"/>
                  <a:gd name="T51" fmla="*/ 3189 h 3260"/>
                  <a:gd name="T52" fmla="*/ 6 w 697"/>
                  <a:gd name="T53" fmla="*/ 3187 h 3260"/>
                  <a:gd name="T54" fmla="*/ 2 w 697"/>
                  <a:gd name="T55" fmla="*/ 3183 h 3260"/>
                  <a:gd name="T56" fmla="*/ 0 w 697"/>
                  <a:gd name="T57" fmla="*/ 3179 h 3260"/>
                  <a:gd name="T58" fmla="*/ 0 w 697"/>
                  <a:gd name="T59" fmla="*/ 3175 h 3260"/>
                  <a:gd name="T60" fmla="*/ 674 w 697"/>
                  <a:gd name="T61" fmla="*/ 8 h 3260"/>
                  <a:gd name="T62" fmla="*/ 678 w 697"/>
                  <a:gd name="T63" fmla="*/ 2 h 3260"/>
                  <a:gd name="T64" fmla="*/ 686 w 697"/>
                  <a:gd name="T65" fmla="*/ 0 h 3260"/>
                  <a:gd name="T66" fmla="*/ 694 w 697"/>
                  <a:gd name="T67" fmla="*/ 4 h 3260"/>
                  <a:gd name="T68" fmla="*/ 697 w 697"/>
                  <a:gd name="T69" fmla="*/ 12 h 3260"/>
                  <a:gd name="T70" fmla="*/ 697 w 697"/>
                  <a:gd name="T71" fmla="*/ 3248 h 3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7" h="3260">
                    <a:moveTo>
                      <a:pt x="674" y="12"/>
                    </a:moveTo>
                    <a:lnTo>
                      <a:pt x="696" y="14"/>
                    </a:lnTo>
                    <a:lnTo>
                      <a:pt x="24" y="3179"/>
                    </a:lnTo>
                    <a:lnTo>
                      <a:pt x="14" y="3166"/>
                    </a:lnTo>
                    <a:lnTo>
                      <a:pt x="98" y="3183"/>
                    </a:lnTo>
                    <a:lnTo>
                      <a:pt x="181" y="3196"/>
                    </a:lnTo>
                    <a:lnTo>
                      <a:pt x="264" y="3208"/>
                    </a:lnTo>
                    <a:lnTo>
                      <a:pt x="348" y="3220"/>
                    </a:lnTo>
                    <a:lnTo>
                      <a:pt x="433" y="3227"/>
                    </a:lnTo>
                    <a:lnTo>
                      <a:pt x="517" y="3231"/>
                    </a:lnTo>
                    <a:lnTo>
                      <a:pt x="601" y="3235"/>
                    </a:lnTo>
                    <a:lnTo>
                      <a:pt x="686" y="3237"/>
                    </a:lnTo>
                    <a:lnTo>
                      <a:pt x="674" y="3248"/>
                    </a:lnTo>
                    <a:lnTo>
                      <a:pt x="674" y="12"/>
                    </a:lnTo>
                    <a:close/>
                    <a:moveTo>
                      <a:pt x="697" y="3248"/>
                    </a:moveTo>
                    <a:lnTo>
                      <a:pt x="694" y="3256"/>
                    </a:lnTo>
                    <a:lnTo>
                      <a:pt x="690" y="3258"/>
                    </a:lnTo>
                    <a:lnTo>
                      <a:pt x="686" y="3260"/>
                    </a:lnTo>
                    <a:lnTo>
                      <a:pt x="600" y="3258"/>
                    </a:lnTo>
                    <a:lnTo>
                      <a:pt x="515" y="3254"/>
                    </a:lnTo>
                    <a:lnTo>
                      <a:pt x="431" y="3250"/>
                    </a:lnTo>
                    <a:lnTo>
                      <a:pt x="346" y="3243"/>
                    </a:lnTo>
                    <a:lnTo>
                      <a:pt x="262" y="3231"/>
                    </a:lnTo>
                    <a:lnTo>
                      <a:pt x="177" y="3220"/>
                    </a:lnTo>
                    <a:lnTo>
                      <a:pt x="93" y="3204"/>
                    </a:lnTo>
                    <a:lnTo>
                      <a:pt x="10" y="3189"/>
                    </a:lnTo>
                    <a:lnTo>
                      <a:pt x="6" y="3187"/>
                    </a:lnTo>
                    <a:lnTo>
                      <a:pt x="2" y="3183"/>
                    </a:lnTo>
                    <a:lnTo>
                      <a:pt x="0" y="3179"/>
                    </a:lnTo>
                    <a:lnTo>
                      <a:pt x="0" y="3175"/>
                    </a:lnTo>
                    <a:lnTo>
                      <a:pt x="674" y="8"/>
                    </a:lnTo>
                    <a:lnTo>
                      <a:pt x="678" y="2"/>
                    </a:lnTo>
                    <a:lnTo>
                      <a:pt x="686" y="0"/>
                    </a:lnTo>
                    <a:lnTo>
                      <a:pt x="694" y="4"/>
                    </a:lnTo>
                    <a:lnTo>
                      <a:pt x="697" y="12"/>
                    </a:lnTo>
                    <a:lnTo>
                      <a:pt x="697" y="3248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5051425" y="3429000"/>
                <a:ext cx="1044575" cy="2513013"/>
              </a:xfrm>
              <a:custGeom>
                <a:avLst/>
                <a:gdLst>
                  <a:gd name="T0" fmla="*/ 1317 w 1317"/>
                  <a:gd name="T1" fmla="*/ 0 h 3165"/>
                  <a:gd name="T2" fmla="*/ 0 w 1317"/>
                  <a:gd name="T3" fmla="*/ 2956 h 3165"/>
                  <a:gd name="T4" fmla="*/ 77 w 1317"/>
                  <a:gd name="T5" fmla="*/ 2989 h 3165"/>
                  <a:gd name="T6" fmla="*/ 155 w 1317"/>
                  <a:gd name="T7" fmla="*/ 3021 h 3165"/>
                  <a:gd name="T8" fmla="*/ 236 w 1317"/>
                  <a:gd name="T9" fmla="*/ 3050 h 3165"/>
                  <a:gd name="T10" fmla="*/ 317 w 1317"/>
                  <a:gd name="T11" fmla="*/ 3077 h 3165"/>
                  <a:gd name="T12" fmla="*/ 397 w 1317"/>
                  <a:gd name="T13" fmla="*/ 3102 h 3165"/>
                  <a:gd name="T14" fmla="*/ 478 w 1317"/>
                  <a:gd name="T15" fmla="*/ 3125 h 3165"/>
                  <a:gd name="T16" fmla="*/ 560 w 1317"/>
                  <a:gd name="T17" fmla="*/ 3146 h 3165"/>
                  <a:gd name="T18" fmla="*/ 643 w 1317"/>
                  <a:gd name="T19" fmla="*/ 3165 h 3165"/>
                  <a:gd name="T20" fmla="*/ 1317 w 1317"/>
                  <a:gd name="T21" fmla="*/ 0 h 3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7" h="3165">
                    <a:moveTo>
                      <a:pt x="1317" y="0"/>
                    </a:moveTo>
                    <a:lnTo>
                      <a:pt x="0" y="2956"/>
                    </a:lnTo>
                    <a:lnTo>
                      <a:pt x="77" y="2989"/>
                    </a:lnTo>
                    <a:lnTo>
                      <a:pt x="155" y="3021"/>
                    </a:lnTo>
                    <a:lnTo>
                      <a:pt x="236" y="3050"/>
                    </a:lnTo>
                    <a:lnTo>
                      <a:pt x="317" y="3077"/>
                    </a:lnTo>
                    <a:lnTo>
                      <a:pt x="397" y="3102"/>
                    </a:lnTo>
                    <a:lnTo>
                      <a:pt x="478" y="3125"/>
                    </a:lnTo>
                    <a:lnTo>
                      <a:pt x="560" y="3146"/>
                    </a:lnTo>
                    <a:lnTo>
                      <a:pt x="643" y="3165"/>
                    </a:lnTo>
                    <a:lnTo>
                      <a:pt x="1317" y="0"/>
                    </a:lnTo>
                    <a:close/>
                  </a:path>
                </a:pathLst>
              </a:custGeom>
              <a:solidFill>
                <a:srgbClr val="698ED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8"/>
              <p:cNvSpPr>
                <a:spLocks noEditPoints="1"/>
              </p:cNvSpPr>
              <p:nvPr/>
            </p:nvSpPr>
            <p:spPr bwMode="auto">
              <a:xfrm>
                <a:off x="5041900" y="3421063"/>
                <a:ext cx="1062038" cy="2530475"/>
              </a:xfrm>
              <a:custGeom>
                <a:avLst/>
                <a:gdLst>
                  <a:gd name="T0" fmla="*/ 1317 w 1339"/>
                  <a:gd name="T1" fmla="*/ 8 h 3189"/>
                  <a:gd name="T2" fmla="*/ 1339 w 1339"/>
                  <a:gd name="T3" fmla="*/ 16 h 3189"/>
                  <a:gd name="T4" fmla="*/ 21 w 1339"/>
                  <a:gd name="T5" fmla="*/ 2972 h 3189"/>
                  <a:gd name="T6" fmla="*/ 16 w 1339"/>
                  <a:gd name="T7" fmla="*/ 2957 h 3189"/>
                  <a:gd name="T8" fmla="*/ 94 w 1339"/>
                  <a:gd name="T9" fmla="*/ 2991 h 3189"/>
                  <a:gd name="T10" fmla="*/ 173 w 1339"/>
                  <a:gd name="T11" fmla="*/ 3022 h 3189"/>
                  <a:gd name="T12" fmla="*/ 252 w 1339"/>
                  <a:gd name="T13" fmla="*/ 3051 h 3189"/>
                  <a:gd name="T14" fmla="*/ 332 w 1339"/>
                  <a:gd name="T15" fmla="*/ 3079 h 3189"/>
                  <a:gd name="T16" fmla="*/ 413 w 1339"/>
                  <a:gd name="T17" fmla="*/ 3104 h 3189"/>
                  <a:gd name="T18" fmla="*/ 494 w 1339"/>
                  <a:gd name="T19" fmla="*/ 3127 h 3189"/>
                  <a:gd name="T20" fmla="*/ 574 w 1339"/>
                  <a:gd name="T21" fmla="*/ 3147 h 3189"/>
                  <a:gd name="T22" fmla="*/ 657 w 1339"/>
                  <a:gd name="T23" fmla="*/ 3166 h 3189"/>
                  <a:gd name="T24" fmla="*/ 643 w 1339"/>
                  <a:gd name="T25" fmla="*/ 3175 h 3189"/>
                  <a:gd name="T26" fmla="*/ 1317 w 1339"/>
                  <a:gd name="T27" fmla="*/ 8 h 3189"/>
                  <a:gd name="T28" fmla="*/ 667 w 1339"/>
                  <a:gd name="T29" fmla="*/ 3179 h 3189"/>
                  <a:gd name="T30" fmla="*/ 661 w 1339"/>
                  <a:gd name="T31" fmla="*/ 3187 h 3189"/>
                  <a:gd name="T32" fmla="*/ 657 w 1339"/>
                  <a:gd name="T33" fmla="*/ 3189 h 3189"/>
                  <a:gd name="T34" fmla="*/ 653 w 1339"/>
                  <a:gd name="T35" fmla="*/ 3189 h 3189"/>
                  <a:gd name="T36" fmla="*/ 571 w 1339"/>
                  <a:gd name="T37" fmla="*/ 3170 h 3189"/>
                  <a:gd name="T38" fmla="*/ 488 w 1339"/>
                  <a:gd name="T39" fmla="*/ 3149 h 3189"/>
                  <a:gd name="T40" fmla="*/ 405 w 1339"/>
                  <a:gd name="T41" fmla="*/ 3125 h 3189"/>
                  <a:gd name="T42" fmla="*/ 325 w 1339"/>
                  <a:gd name="T43" fmla="*/ 3101 h 3189"/>
                  <a:gd name="T44" fmla="*/ 244 w 1339"/>
                  <a:gd name="T45" fmla="*/ 3074 h 3189"/>
                  <a:gd name="T46" fmla="*/ 163 w 1339"/>
                  <a:gd name="T47" fmla="*/ 3043 h 3189"/>
                  <a:gd name="T48" fmla="*/ 85 w 1339"/>
                  <a:gd name="T49" fmla="*/ 3012 h 3189"/>
                  <a:gd name="T50" fmla="*/ 8 w 1339"/>
                  <a:gd name="T51" fmla="*/ 2980 h 3189"/>
                  <a:gd name="T52" fmla="*/ 4 w 1339"/>
                  <a:gd name="T53" fmla="*/ 2976 h 3189"/>
                  <a:gd name="T54" fmla="*/ 0 w 1339"/>
                  <a:gd name="T55" fmla="*/ 2972 h 3189"/>
                  <a:gd name="T56" fmla="*/ 0 w 1339"/>
                  <a:gd name="T57" fmla="*/ 2968 h 3189"/>
                  <a:gd name="T58" fmla="*/ 0 w 1339"/>
                  <a:gd name="T59" fmla="*/ 2964 h 3189"/>
                  <a:gd name="T60" fmla="*/ 1317 w 1339"/>
                  <a:gd name="T61" fmla="*/ 6 h 3189"/>
                  <a:gd name="T62" fmla="*/ 1323 w 1339"/>
                  <a:gd name="T63" fmla="*/ 0 h 3189"/>
                  <a:gd name="T64" fmla="*/ 1331 w 1339"/>
                  <a:gd name="T65" fmla="*/ 0 h 3189"/>
                  <a:gd name="T66" fmla="*/ 1339 w 1339"/>
                  <a:gd name="T67" fmla="*/ 6 h 3189"/>
                  <a:gd name="T68" fmla="*/ 1339 w 1339"/>
                  <a:gd name="T69" fmla="*/ 14 h 3189"/>
                  <a:gd name="T70" fmla="*/ 667 w 1339"/>
                  <a:gd name="T71" fmla="*/ 3179 h 3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39" h="3189">
                    <a:moveTo>
                      <a:pt x="1317" y="8"/>
                    </a:moveTo>
                    <a:lnTo>
                      <a:pt x="1339" y="16"/>
                    </a:lnTo>
                    <a:lnTo>
                      <a:pt x="21" y="2972"/>
                    </a:lnTo>
                    <a:lnTo>
                      <a:pt x="16" y="2957"/>
                    </a:lnTo>
                    <a:lnTo>
                      <a:pt x="94" y="2991"/>
                    </a:lnTo>
                    <a:lnTo>
                      <a:pt x="173" y="3022"/>
                    </a:lnTo>
                    <a:lnTo>
                      <a:pt x="252" y="3051"/>
                    </a:lnTo>
                    <a:lnTo>
                      <a:pt x="332" y="3079"/>
                    </a:lnTo>
                    <a:lnTo>
                      <a:pt x="413" y="3104"/>
                    </a:lnTo>
                    <a:lnTo>
                      <a:pt x="494" y="3127"/>
                    </a:lnTo>
                    <a:lnTo>
                      <a:pt x="574" y="3147"/>
                    </a:lnTo>
                    <a:lnTo>
                      <a:pt x="657" y="3166"/>
                    </a:lnTo>
                    <a:lnTo>
                      <a:pt x="643" y="3175"/>
                    </a:lnTo>
                    <a:lnTo>
                      <a:pt x="1317" y="8"/>
                    </a:lnTo>
                    <a:close/>
                    <a:moveTo>
                      <a:pt x="667" y="3179"/>
                    </a:moveTo>
                    <a:lnTo>
                      <a:pt x="661" y="3187"/>
                    </a:lnTo>
                    <a:lnTo>
                      <a:pt x="657" y="3189"/>
                    </a:lnTo>
                    <a:lnTo>
                      <a:pt x="653" y="3189"/>
                    </a:lnTo>
                    <a:lnTo>
                      <a:pt x="571" y="3170"/>
                    </a:lnTo>
                    <a:lnTo>
                      <a:pt x="488" y="3149"/>
                    </a:lnTo>
                    <a:lnTo>
                      <a:pt x="405" y="3125"/>
                    </a:lnTo>
                    <a:lnTo>
                      <a:pt x="325" y="3101"/>
                    </a:lnTo>
                    <a:lnTo>
                      <a:pt x="244" y="3074"/>
                    </a:lnTo>
                    <a:lnTo>
                      <a:pt x="163" y="3043"/>
                    </a:lnTo>
                    <a:lnTo>
                      <a:pt x="85" y="3012"/>
                    </a:lnTo>
                    <a:lnTo>
                      <a:pt x="8" y="2980"/>
                    </a:lnTo>
                    <a:lnTo>
                      <a:pt x="4" y="2976"/>
                    </a:lnTo>
                    <a:lnTo>
                      <a:pt x="0" y="2972"/>
                    </a:lnTo>
                    <a:lnTo>
                      <a:pt x="0" y="2968"/>
                    </a:lnTo>
                    <a:lnTo>
                      <a:pt x="0" y="2964"/>
                    </a:lnTo>
                    <a:lnTo>
                      <a:pt x="1317" y="6"/>
                    </a:lnTo>
                    <a:lnTo>
                      <a:pt x="1323" y="0"/>
                    </a:lnTo>
                    <a:lnTo>
                      <a:pt x="1331" y="0"/>
                    </a:lnTo>
                    <a:lnTo>
                      <a:pt x="1339" y="6"/>
                    </a:lnTo>
                    <a:lnTo>
                      <a:pt x="1339" y="14"/>
                    </a:lnTo>
                    <a:lnTo>
                      <a:pt x="667" y="3179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4586288" y="3429000"/>
                <a:ext cx="1509713" cy="2347913"/>
              </a:xfrm>
              <a:custGeom>
                <a:avLst/>
                <a:gdLst>
                  <a:gd name="T0" fmla="*/ 1903 w 1903"/>
                  <a:gd name="T1" fmla="*/ 0 h 2956"/>
                  <a:gd name="T2" fmla="*/ 0 w 1903"/>
                  <a:gd name="T3" fmla="*/ 2618 h 2956"/>
                  <a:gd name="T4" fmla="*/ 138 w 1903"/>
                  <a:gd name="T5" fmla="*/ 2714 h 2956"/>
                  <a:gd name="T6" fmla="*/ 211 w 1903"/>
                  <a:gd name="T7" fmla="*/ 2758 h 2956"/>
                  <a:gd name="T8" fmla="*/ 284 w 1903"/>
                  <a:gd name="T9" fmla="*/ 2803 h 2956"/>
                  <a:gd name="T10" fmla="*/ 357 w 1903"/>
                  <a:gd name="T11" fmla="*/ 2843 h 2956"/>
                  <a:gd name="T12" fmla="*/ 432 w 1903"/>
                  <a:gd name="T13" fmla="*/ 2883 h 2956"/>
                  <a:gd name="T14" fmla="*/ 509 w 1903"/>
                  <a:gd name="T15" fmla="*/ 2920 h 2956"/>
                  <a:gd name="T16" fmla="*/ 586 w 1903"/>
                  <a:gd name="T17" fmla="*/ 2956 h 2956"/>
                  <a:gd name="T18" fmla="*/ 1903 w 1903"/>
                  <a:gd name="T19" fmla="*/ 0 h 2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3" h="2956">
                    <a:moveTo>
                      <a:pt x="1903" y="0"/>
                    </a:moveTo>
                    <a:lnTo>
                      <a:pt x="0" y="2618"/>
                    </a:lnTo>
                    <a:lnTo>
                      <a:pt x="138" y="2714"/>
                    </a:lnTo>
                    <a:lnTo>
                      <a:pt x="211" y="2758"/>
                    </a:lnTo>
                    <a:lnTo>
                      <a:pt x="284" y="2803"/>
                    </a:lnTo>
                    <a:lnTo>
                      <a:pt x="357" y="2843"/>
                    </a:lnTo>
                    <a:lnTo>
                      <a:pt x="432" y="2883"/>
                    </a:lnTo>
                    <a:lnTo>
                      <a:pt x="509" y="2920"/>
                    </a:lnTo>
                    <a:lnTo>
                      <a:pt x="586" y="2956"/>
                    </a:lnTo>
                    <a:lnTo>
                      <a:pt x="1903" y="0"/>
                    </a:lnTo>
                    <a:close/>
                  </a:path>
                </a:pathLst>
              </a:custGeom>
              <a:solidFill>
                <a:srgbClr val="8CC168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0"/>
              <p:cNvSpPr>
                <a:spLocks noEditPoints="1"/>
              </p:cNvSpPr>
              <p:nvPr/>
            </p:nvSpPr>
            <p:spPr bwMode="auto">
              <a:xfrm>
                <a:off x="4576763" y="3421063"/>
                <a:ext cx="1527175" cy="2363788"/>
              </a:xfrm>
              <a:custGeom>
                <a:avLst/>
                <a:gdLst>
                  <a:gd name="T0" fmla="*/ 1902 w 1924"/>
                  <a:gd name="T1" fmla="*/ 6 h 2980"/>
                  <a:gd name="T2" fmla="*/ 1922 w 1924"/>
                  <a:gd name="T3" fmla="*/ 18 h 2980"/>
                  <a:gd name="T4" fmla="*/ 19 w 1924"/>
                  <a:gd name="T5" fmla="*/ 2636 h 2980"/>
                  <a:gd name="T6" fmla="*/ 17 w 1924"/>
                  <a:gd name="T7" fmla="*/ 2621 h 2980"/>
                  <a:gd name="T8" fmla="*/ 86 w 1924"/>
                  <a:gd name="T9" fmla="*/ 2669 h 2980"/>
                  <a:gd name="T10" fmla="*/ 157 w 1924"/>
                  <a:gd name="T11" fmla="*/ 2717 h 2980"/>
                  <a:gd name="T12" fmla="*/ 228 w 1924"/>
                  <a:gd name="T13" fmla="*/ 2761 h 2980"/>
                  <a:gd name="T14" fmla="*/ 301 w 1924"/>
                  <a:gd name="T15" fmla="*/ 2805 h 2980"/>
                  <a:gd name="T16" fmla="*/ 374 w 1924"/>
                  <a:gd name="T17" fmla="*/ 2845 h 2980"/>
                  <a:gd name="T18" fmla="*/ 449 w 1924"/>
                  <a:gd name="T19" fmla="*/ 2886 h 2980"/>
                  <a:gd name="T20" fmla="*/ 524 w 1924"/>
                  <a:gd name="T21" fmla="*/ 2922 h 2980"/>
                  <a:gd name="T22" fmla="*/ 601 w 1924"/>
                  <a:gd name="T23" fmla="*/ 2958 h 2980"/>
                  <a:gd name="T24" fmla="*/ 585 w 1924"/>
                  <a:gd name="T25" fmla="*/ 2964 h 2980"/>
                  <a:gd name="T26" fmla="*/ 1902 w 1924"/>
                  <a:gd name="T27" fmla="*/ 6 h 2980"/>
                  <a:gd name="T28" fmla="*/ 606 w 1924"/>
                  <a:gd name="T29" fmla="*/ 2972 h 2980"/>
                  <a:gd name="T30" fmla="*/ 601 w 1924"/>
                  <a:gd name="T31" fmla="*/ 2980 h 2980"/>
                  <a:gd name="T32" fmla="*/ 597 w 1924"/>
                  <a:gd name="T33" fmla="*/ 2980 h 2980"/>
                  <a:gd name="T34" fmla="*/ 591 w 1924"/>
                  <a:gd name="T35" fmla="*/ 2978 h 2980"/>
                  <a:gd name="T36" fmla="*/ 514 w 1924"/>
                  <a:gd name="T37" fmla="*/ 2943 h 2980"/>
                  <a:gd name="T38" fmla="*/ 437 w 1924"/>
                  <a:gd name="T39" fmla="*/ 2905 h 2980"/>
                  <a:gd name="T40" fmla="*/ 363 w 1924"/>
                  <a:gd name="T41" fmla="*/ 2866 h 2980"/>
                  <a:gd name="T42" fmla="*/ 288 w 1924"/>
                  <a:gd name="T43" fmla="*/ 2824 h 2980"/>
                  <a:gd name="T44" fmla="*/ 215 w 1924"/>
                  <a:gd name="T45" fmla="*/ 2780 h 2980"/>
                  <a:gd name="T46" fmla="*/ 144 w 1924"/>
                  <a:gd name="T47" fmla="*/ 2736 h 2980"/>
                  <a:gd name="T48" fmla="*/ 73 w 1924"/>
                  <a:gd name="T49" fmla="*/ 2688 h 2980"/>
                  <a:gd name="T50" fmla="*/ 3 w 1924"/>
                  <a:gd name="T51" fmla="*/ 2640 h 2980"/>
                  <a:gd name="T52" fmla="*/ 0 w 1924"/>
                  <a:gd name="T53" fmla="*/ 2632 h 2980"/>
                  <a:gd name="T54" fmla="*/ 2 w 1924"/>
                  <a:gd name="T55" fmla="*/ 2623 h 2980"/>
                  <a:gd name="T56" fmla="*/ 1904 w 1924"/>
                  <a:gd name="T57" fmla="*/ 4 h 2980"/>
                  <a:gd name="T58" fmla="*/ 1910 w 1924"/>
                  <a:gd name="T59" fmla="*/ 0 h 2980"/>
                  <a:gd name="T60" fmla="*/ 1920 w 1924"/>
                  <a:gd name="T61" fmla="*/ 0 h 2980"/>
                  <a:gd name="T62" fmla="*/ 1924 w 1924"/>
                  <a:gd name="T63" fmla="*/ 8 h 2980"/>
                  <a:gd name="T64" fmla="*/ 1924 w 1924"/>
                  <a:gd name="T65" fmla="*/ 16 h 2980"/>
                  <a:gd name="T66" fmla="*/ 606 w 1924"/>
                  <a:gd name="T67" fmla="*/ 2972 h 2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24" h="2980">
                    <a:moveTo>
                      <a:pt x="1902" y="6"/>
                    </a:moveTo>
                    <a:lnTo>
                      <a:pt x="1922" y="18"/>
                    </a:lnTo>
                    <a:lnTo>
                      <a:pt x="19" y="2636"/>
                    </a:lnTo>
                    <a:lnTo>
                      <a:pt x="17" y="2621"/>
                    </a:lnTo>
                    <a:lnTo>
                      <a:pt x="86" y="2669"/>
                    </a:lnTo>
                    <a:lnTo>
                      <a:pt x="157" y="2717"/>
                    </a:lnTo>
                    <a:lnTo>
                      <a:pt x="228" y="2761"/>
                    </a:lnTo>
                    <a:lnTo>
                      <a:pt x="301" y="2805"/>
                    </a:lnTo>
                    <a:lnTo>
                      <a:pt x="374" y="2845"/>
                    </a:lnTo>
                    <a:lnTo>
                      <a:pt x="449" y="2886"/>
                    </a:lnTo>
                    <a:lnTo>
                      <a:pt x="524" y="2922"/>
                    </a:lnTo>
                    <a:lnTo>
                      <a:pt x="601" y="2958"/>
                    </a:lnTo>
                    <a:lnTo>
                      <a:pt x="585" y="2964"/>
                    </a:lnTo>
                    <a:lnTo>
                      <a:pt x="1902" y="6"/>
                    </a:lnTo>
                    <a:close/>
                    <a:moveTo>
                      <a:pt x="606" y="2972"/>
                    </a:moveTo>
                    <a:lnTo>
                      <a:pt x="601" y="2980"/>
                    </a:lnTo>
                    <a:lnTo>
                      <a:pt x="597" y="2980"/>
                    </a:lnTo>
                    <a:lnTo>
                      <a:pt x="591" y="2978"/>
                    </a:lnTo>
                    <a:lnTo>
                      <a:pt x="514" y="2943"/>
                    </a:lnTo>
                    <a:lnTo>
                      <a:pt x="437" y="2905"/>
                    </a:lnTo>
                    <a:lnTo>
                      <a:pt x="363" y="2866"/>
                    </a:lnTo>
                    <a:lnTo>
                      <a:pt x="288" y="2824"/>
                    </a:lnTo>
                    <a:lnTo>
                      <a:pt x="215" y="2780"/>
                    </a:lnTo>
                    <a:lnTo>
                      <a:pt x="144" y="2736"/>
                    </a:lnTo>
                    <a:lnTo>
                      <a:pt x="73" y="2688"/>
                    </a:lnTo>
                    <a:lnTo>
                      <a:pt x="3" y="2640"/>
                    </a:lnTo>
                    <a:lnTo>
                      <a:pt x="0" y="2632"/>
                    </a:lnTo>
                    <a:lnTo>
                      <a:pt x="2" y="2623"/>
                    </a:lnTo>
                    <a:lnTo>
                      <a:pt x="1904" y="4"/>
                    </a:lnTo>
                    <a:lnTo>
                      <a:pt x="1910" y="0"/>
                    </a:lnTo>
                    <a:lnTo>
                      <a:pt x="1920" y="0"/>
                    </a:lnTo>
                    <a:lnTo>
                      <a:pt x="1924" y="8"/>
                    </a:lnTo>
                    <a:lnTo>
                      <a:pt x="1924" y="16"/>
                    </a:lnTo>
                    <a:lnTo>
                      <a:pt x="606" y="297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4187825" y="3429000"/>
                <a:ext cx="1908175" cy="2079625"/>
              </a:xfrm>
              <a:custGeom>
                <a:avLst/>
                <a:gdLst>
                  <a:gd name="T0" fmla="*/ 2406 w 2406"/>
                  <a:gd name="T1" fmla="*/ 0 h 2618"/>
                  <a:gd name="T2" fmla="*/ 0 w 2406"/>
                  <a:gd name="T3" fmla="*/ 2165 h 2618"/>
                  <a:gd name="T4" fmla="*/ 115 w 2406"/>
                  <a:gd name="T5" fmla="*/ 2288 h 2618"/>
                  <a:gd name="T6" fmla="*/ 238 w 2406"/>
                  <a:gd name="T7" fmla="*/ 2405 h 2618"/>
                  <a:gd name="T8" fmla="*/ 369 w 2406"/>
                  <a:gd name="T9" fmla="*/ 2515 h 2618"/>
                  <a:gd name="T10" fmla="*/ 503 w 2406"/>
                  <a:gd name="T11" fmla="*/ 2618 h 2618"/>
                  <a:gd name="T12" fmla="*/ 2406 w 2406"/>
                  <a:gd name="T13" fmla="*/ 0 h 2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6" h="2618">
                    <a:moveTo>
                      <a:pt x="2406" y="0"/>
                    </a:moveTo>
                    <a:lnTo>
                      <a:pt x="0" y="2165"/>
                    </a:lnTo>
                    <a:lnTo>
                      <a:pt x="115" y="2288"/>
                    </a:lnTo>
                    <a:lnTo>
                      <a:pt x="238" y="2405"/>
                    </a:lnTo>
                    <a:lnTo>
                      <a:pt x="369" y="2515"/>
                    </a:lnTo>
                    <a:lnTo>
                      <a:pt x="503" y="2618"/>
                    </a:lnTo>
                    <a:lnTo>
                      <a:pt x="2406" y="0"/>
                    </a:lnTo>
                    <a:close/>
                  </a:path>
                </a:pathLst>
              </a:custGeom>
              <a:solidFill>
                <a:srgbClr val="327DC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2"/>
              <p:cNvSpPr>
                <a:spLocks noEditPoints="1"/>
              </p:cNvSpPr>
              <p:nvPr/>
            </p:nvSpPr>
            <p:spPr bwMode="auto">
              <a:xfrm>
                <a:off x="4178300" y="3421063"/>
                <a:ext cx="1927225" cy="2095500"/>
              </a:xfrm>
              <a:custGeom>
                <a:avLst/>
                <a:gdLst>
                  <a:gd name="T0" fmla="*/ 2407 w 2428"/>
                  <a:gd name="T1" fmla="*/ 4 h 2642"/>
                  <a:gd name="T2" fmla="*/ 2425 w 2428"/>
                  <a:gd name="T3" fmla="*/ 20 h 2642"/>
                  <a:gd name="T4" fmla="*/ 19 w 2428"/>
                  <a:gd name="T5" fmla="*/ 2185 h 2642"/>
                  <a:gd name="T6" fmla="*/ 19 w 2428"/>
                  <a:gd name="T7" fmla="*/ 2170 h 2642"/>
                  <a:gd name="T8" fmla="*/ 76 w 2428"/>
                  <a:gd name="T9" fmla="*/ 2231 h 2642"/>
                  <a:gd name="T10" fmla="*/ 136 w 2428"/>
                  <a:gd name="T11" fmla="*/ 2292 h 2642"/>
                  <a:gd name="T12" fmla="*/ 195 w 2428"/>
                  <a:gd name="T13" fmla="*/ 2350 h 2642"/>
                  <a:gd name="T14" fmla="*/ 259 w 2428"/>
                  <a:gd name="T15" fmla="*/ 2408 h 2642"/>
                  <a:gd name="T16" fmla="*/ 322 w 2428"/>
                  <a:gd name="T17" fmla="*/ 2463 h 2642"/>
                  <a:gd name="T18" fmla="*/ 385 w 2428"/>
                  <a:gd name="T19" fmla="*/ 2517 h 2642"/>
                  <a:gd name="T20" fmla="*/ 453 w 2428"/>
                  <a:gd name="T21" fmla="*/ 2571 h 2642"/>
                  <a:gd name="T22" fmla="*/ 520 w 2428"/>
                  <a:gd name="T23" fmla="*/ 2621 h 2642"/>
                  <a:gd name="T24" fmla="*/ 505 w 2428"/>
                  <a:gd name="T25" fmla="*/ 2623 h 2642"/>
                  <a:gd name="T26" fmla="*/ 2407 w 2428"/>
                  <a:gd name="T27" fmla="*/ 4 h 2642"/>
                  <a:gd name="T28" fmla="*/ 522 w 2428"/>
                  <a:gd name="T29" fmla="*/ 2636 h 2642"/>
                  <a:gd name="T30" fmla="*/ 514 w 2428"/>
                  <a:gd name="T31" fmla="*/ 2642 h 2642"/>
                  <a:gd name="T32" fmla="*/ 506 w 2428"/>
                  <a:gd name="T33" fmla="*/ 2640 h 2642"/>
                  <a:gd name="T34" fmla="*/ 437 w 2428"/>
                  <a:gd name="T35" fmla="*/ 2588 h 2642"/>
                  <a:gd name="T36" fmla="*/ 372 w 2428"/>
                  <a:gd name="T37" fmla="*/ 2536 h 2642"/>
                  <a:gd name="T38" fmla="*/ 307 w 2428"/>
                  <a:gd name="T39" fmla="*/ 2481 h 2642"/>
                  <a:gd name="T40" fmla="*/ 241 w 2428"/>
                  <a:gd name="T41" fmla="*/ 2425 h 2642"/>
                  <a:gd name="T42" fmla="*/ 180 w 2428"/>
                  <a:gd name="T43" fmla="*/ 2367 h 2642"/>
                  <a:gd name="T44" fmla="*/ 119 w 2428"/>
                  <a:gd name="T45" fmla="*/ 2308 h 2642"/>
                  <a:gd name="T46" fmla="*/ 59 w 2428"/>
                  <a:gd name="T47" fmla="*/ 2246 h 2642"/>
                  <a:gd name="T48" fmla="*/ 1 w 2428"/>
                  <a:gd name="T49" fmla="*/ 2185 h 2642"/>
                  <a:gd name="T50" fmla="*/ 0 w 2428"/>
                  <a:gd name="T51" fmla="*/ 2181 h 2642"/>
                  <a:gd name="T52" fmla="*/ 0 w 2428"/>
                  <a:gd name="T53" fmla="*/ 2177 h 2642"/>
                  <a:gd name="T54" fmla="*/ 0 w 2428"/>
                  <a:gd name="T55" fmla="*/ 2171 h 2642"/>
                  <a:gd name="T56" fmla="*/ 3 w 2428"/>
                  <a:gd name="T57" fmla="*/ 2168 h 2642"/>
                  <a:gd name="T58" fmla="*/ 2409 w 2428"/>
                  <a:gd name="T59" fmla="*/ 2 h 2642"/>
                  <a:gd name="T60" fmla="*/ 2417 w 2428"/>
                  <a:gd name="T61" fmla="*/ 0 h 2642"/>
                  <a:gd name="T62" fmla="*/ 2425 w 2428"/>
                  <a:gd name="T63" fmla="*/ 2 h 2642"/>
                  <a:gd name="T64" fmla="*/ 2428 w 2428"/>
                  <a:gd name="T65" fmla="*/ 10 h 2642"/>
                  <a:gd name="T66" fmla="*/ 2425 w 2428"/>
                  <a:gd name="T67" fmla="*/ 18 h 2642"/>
                  <a:gd name="T68" fmla="*/ 522 w 2428"/>
                  <a:gd name="T69" fmla="*/ 2636 h 2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28" h="2642">
                    <a:moveTo>
                      <a:pt x="2407" y="4"/>
                    </a:moveTo>
                    <a:lnTo>
                      <a:pt x="2425" y="20"/>
                    </a:lnTo>
                    <a:lnTo>
                      <a:pt x="19" y="2185"/>
                    </a:lnTo>
                    <a:lnTo>
                      <a:pt x="19" y="2170"/>
                    </a:lnTo>
                    <a:lnTo>
                      <a:pt x="76" y="2231"/>
                    </a:lnTo>
                    <a:lnTo>
                      <a:pt x="136" y="2292"/>
                    </a:lnTo>
                    <a:lnTo>
                      <a:pt x="195" y="2350"/>
                    </a:lnTo>
                    <a:lnTo>
                      <a:pt x="259" y="2408"/>
                    </a:lnTo>
                    <a:lnTo>
                      <a:pt x="322" y="2463"/>
                    </a:lnTo>
                    <a:lnTo>
                      <a:pt x="385" y="2517"/>
                    </a:lnTo>
                    <a:lnTo>
                      <a:pt x="453" y="2571"/>
                    </a:lnTo>
                    <a:lnTo>
                      <a:pt x="520" y="2621"/>
                    </a:lnTo>
                    <a:lnTo>
                      <a:pt x="505" y="2623"/>
                    </a:lnTo>
                    <a:lnTo>
                      <a:pt x="2407" y="4"/>
                    </a:lnTo>
                    <a:close/>
                    <a:moveTo>
                      <a:pt x="522" y="2636"/>
                    </a:moveTo>
                    <a:lnTo>
                      <a:pt x="514" y="2642"/>
                    </a:lnTo>
                    <a:lnTo>
                      <a:pt x="506" y="2640"/>
                    </a:lnTo>
                    <a:lnTo>
                      <a:pt x="437" y="2588"/>
                    </a:lnTo>
                    <a:lnTo>
                      <a:pt x="372" y="2536"/>
                    </a:lnTo>
                    <a:lnTo>
                      <a:pt x="307" y="2481"/>
                    </a:lnTo>
                    <a:lnTo>
                      <a:pt x="241" y="2425"/>
                    </a:lnTo>
                    <a:lnTo>
                      <a:pt x="180" y="2367"/>
                    </a:lnTo>
                    <a:lnTo>
                      <a:pt x="119" y="2308"/>
                    </a:lnTo>
                    <a:lnTo>
                      <a:pt x="59" y="2246"/>
                    </a:lnTo>
                    <a:lnTo>
                      <a:pt x="1" y="2185"/>
                    </a:lnTo>
                    <a:lnTo>
                      <a:pt x="0" y="2181"/>
                    </a:lnTo>
                    <a:lnTo>
                      <a:pt x="0" y="2177"/>
                    </a:lnTo>
                    <a:lnTo>
                      <a:pt x="0" y="2171"/>
                    </a:lnTo>
                    <a:lnTo>
                      <a:pt x="3" y="2168"/>
                    </a:lnTo>
                    <a:lnTo>
                      <a:pt x="2409" y="2"/>
                    </a:lnTo>
                    <a:lnTo>
                      <a:pt x="2417" y="0"/>
                    </a:lnTo>
                    <a:lnTo>
                      <a:pt x="2425" y="2"/>
                    </a:lnTo>
                    <a:lnTo>
                      <a:pt x="2428" y="10"/>
                    </a:lnTo>
                    <a:lnTo>
                      <a:pt x="2425" y="18"/>
                    </a:lnTo>
                    <a:lnTo>
                      <a:pt x="522" y="2636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3870325" y="3429000"/>
                <a:ext cx="2225675" cy="1719263"/>
              </a:xfrm>
              <a:custGeom>
                <a:avLst/>
                <a:gdLst>
                  <a:gd name="T0" fmla="*/ 2805 w 2805"/>
                  <a:gd name="T1" fmla="*/ 0 h 2165"/>
                  <a:gd name="T2" fmla="*/ 0 w 2805"/>
                  <a:gd name="T3" fmla="*/ 1618 h 2165"/>
                  <a:gd name="T4" fmla="*/ 90 w 2805"/>
                  <a:gd name="T5" fmla="*/ 1762 h 2165"/>
                  <a:gd name="T6" fmla="*/ 186 w 2805"/>
                  <a:gd name="T7" fmla="*/ 1902 h 2165"/>
                  <a:gd name="T8" fmla="*/ 288 w 2805"/>
                  <a:gd name="T9" fmla="*/ 2037 h 2165"/>
                  <a:gd name="T10" fmla="*/ 399 w 2805"/>
                  <a:gd name="T11" fmla="*/ 2165 h 2165"/>
                  <a:gd name="T12" fmla="*/ 2805 w 2805"/>
                  <a:gd name="T13" fmla="*/ 0 h 2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5" h="2165">
                    <a:moveTo>
                      <a:pt x="2805" y="0"/>
                    </a:moveTo>
                    <a:lnTo>
                      <a:pt x="0" y="1618"/>
                    </a:lnTo>
                    <a:lnTo>
                      <a:pt x="90" y="1762"/>
                    </a:lnTo>
                    <a:lnTo>
                      <a:pt x="186" y="1902"/>
                    </a:lnTo>
                    <a:lnTo>
                      <a:pt x="288" y="2037"/>
                    </a:lnTo>
                    <a:lnTo>
                      <a:pt x="399" y="2165"/>
                    </a:lnTo>
                    <a:lnTo>
                      <a:pt x="2805" y="0"/>
                    </a:lnTo>
                    <a:close/>
                  </a:path>
                </a:pathLst>
              </a:custGeom>
              <a:solidFill>
                <a:srgbClr val="D2601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4"/>
              <p:cNvSpPr>
                <a:spLocks noEditPoints="1"/>
              </p:cNvSpPr>
              <p:nvPr/>
            </p:nvSpPr>
            <p:spPr bwMode="auto">
              <a:xfrm>
                <a:off x="3862388" y="3421063"/>
                <a:ext cx="2243138" cy="1736725"/>
              </a:xfrm>
              <a:custGeom>
                <a:avLst/>
                <a:gdLst>
                  <a:gd name="T0" fmla="*/ 2807 w 2826"/>
                  <a:gd name="T1" fmla="*/ 2 h 2189"/>
                  <a:gd name="T2" fmla="*/ 2821 w 2826"/>
                  <a:gd name="T3" fmla="*/ 22 h 2189"/>
                  <a:gd name="T4" fmla="*/ 15 w 2826"/>
                  <a:gd name="T5" fmla="*/ 1640 h 2189"/>
                  <a:gd name="T6" fmla="*/ 21 w 2826"/>
                  <a:gd name="T7" fmla="*/ 1624 h 2189"/>
                  <a:gd name="T8" fmla="*/ 63 w 2826"/>
                  <a:gd name="T9" fmla="*/ 1697 h 2189"/>
                  <a:gd name="T10" fmla="*/ 110 w 2826"/>
                  <a:gd name="T11" fmla="*/ 1768 h 2189"/>
                  <a:gd name="T12" fmla="*/ 156 w 2826"/>
                  <a:gd name="T13" fmla="*/ 1837 h 2189"/>
                  <a:gd name="T14" fmla="*/ 204 w 2826"/>
                  <a:gd name="T15" fmla="*/ 1907 h 2189"/>
                  <a:gd name="T16" fmla="*/ 255 w 2826"/>
                  <a:gd name="T17" fmla="*/ 1974 h 2189"/>
                  <a:gd name="T18" fmla="*/ 307 w 2826"/>
                  <a:gd name="T19" fmla="*/ 2041 h 2189"/>
                  <a:gd name="T20" fmla="*/ 361 w 2826"/>
                  <a:gd name="T21" fmla="*/ 2106 h 2189"/>
                  <a:gd name="T22" fmla="*/ 417 w 2826"/>
                  <a:gd name="T23" fmla="*/ 2170 h 2189"/>
                  <a:gd name="T24" fmla="*/ 401 w 2826"/>
                  <a:gd name="T25" fmla="*/ 2168 h 2189"/>
                  <a:gd name="T26" fmla="*/ 2807 w 2826"/>
                  <a:gd name="T27" fmla="*/ 2 h 2189"/>
                  <a:gd name="T28" fmla="*/ 417 w 2826"/>
                  <a:gd name="T29" fmla="*/ 2185 h 2189"/>
                  <a:gd name="T30" fmla="*/ 407 w 2826"/>
                  <a:gd name="T31" fmla="*/ 2189 h 2189"/>
                  <a:gd name="T32" fmla="*/ 403 w 2826"/>
                  <a:gd name="T33" fmla="*/ 2187 h 2189"/>
                  <a:gd name="T34" fmla="*/ 399 w 2826"/>
                  <a:gd name="T35" fmla="*/ 2185 h 2189"/>
                  <a:gd name="T36" fmla="*/ 344 w 2826"/>
                  <a:gd name="T37" fmla="*/ 2122 h 2189"/>
                  <a:gd name="T38" fmla="*/ 290 w 2826"/>
                  <a:gd name="T39" fmla="*/ 2054 h 2189"/>
                  <a:gd name="T40" fmla="*/ 236 w 2826"/>
                  <a:gd name="T41" fmla="*/ 1989 h 2189"/>
                  <a:gd name="T42" fmla="*/ 186 w 2826"/>
                  <a:gd name="T43" fmla="*/ 1920 h 2189"/>
                  <a:gd name="T44" fmla="*/ 136 w 2826"/>
                  <a:gd name="T45" fmla="*/ 1851 h 2189"/>
                  <a:gd name="T46" fmla="*/ 88 w 2826"/>
                  <a:gd name="T47" fmla="*/ 1780 h 2189"/>
                  <a:gd name="T48" fmla="*/ 44 w 2826"/>
                  <a:gd name="T49" fmla="*/ 1709 h 2189"/>
                  <a:gd name="T50" fmla="*/ 0 w 2826"/>
                  <a:gd name="T51" fmla="*/ 1636 h 2189"/>
                  <a:gd name="T52" fmla="*/ 0 w 2826"/>
                  <a:gd name="T53" fmla="*/ 1632 h 2189"/>
                  <a:gd name="T54" fmla="*/ 0 w 2826"/>
                  <a:gd name="T55" fmla="*/ 1626 h 2189"/>
                  <a:gd name="T56" fmla="*/ 4 w 2826"/>
                  <a:gd name="T57" fmla="*/ 1619 h 2189"/>
                  <a:gd name="T58" fmla="*/ 2809 w 2826"/>
                  <a:gd name="T59" fmla="*/ 0 h 2189"/>
                  <a:gd name="T60" fmla="*/ 2817 w 2826"/>
                  <a:gd name="T61" fmla="*/ 0 h 2189"/>
                  <a:gd name="T62" fmla="*/ 2823 w 2826"/>
                  <a:gd name="T63" fmla="*/ 4 h 2189"/>
                  <a:gd name="T64" fmla="*/ 2826 w 2826"/>
                  <a:gd name="T65" fmla="*/ 12 h 2189"/>
                  <a:gd name="T66" fmla="*/ 2823 w 2826"/>
                  <a:gd name="T67" fmla="*/ 20 h 2189"/>
                  <a:gd name="T68" fmla="*/ 417 w 2826"/>
                  <a:gd name="T69" fmla="*/ 2185 h 2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26" h="2189">
                    <a:moveTo>
                      <a:pt x="2807" y="2"/>
                    </a:moveTo>
                    <a:lnTo>
                      <a:pt x="2821" y="22"/>
                    </a:lnTo>
                    <a:lnTo>
                      <a:pt x="15" y="1640"/>
                    </a:lnTo>
                    <a:lnTo>
                      <a:pt x="21" y="1624"/>
                    </a:lnTo>
                    <a:lnTo>
                      <a:pt x="63" y="1697"/>
                    </a:lnTo>
                    <a:lnTo>
                      <a:pt x="110" y="1768"/>
                    </a:lnTo>
                    <a:lnTo>
                      <a:pt x="156" y="1837"/>
                    </a:lnTo>
                    <a:lnTo>
                      <a:pt x="204" y="1907"/>
                    </a:lnTo>
                    <a:lnTo>
                      <a:pt x="255" y="1974"/>
                    </a:lnTo>
                    <a:lnTo>
                      <a:pt x="307" y="2041"/>
                    </a:lnTo>
                    <a:lnTo>
                      <a:pt x="361" y="2106"/>
                    </a:lnTo>
                    <a:lnTo>
                      <a:pt x="417" y="2170"/>
                    </a:lnTo>
                    <a:lnTo>
                      <a:pt x="401" y="2168"/>
                    </a:lnTo>
                    <a:lnTo>
                      <a:pt x="2807" y="2"/>
                    </a:lnTo>
                    <a:close/>
                    <a:moveTo>
                      <a:pt x="417" y="2185"/>
                    </a:moveTo>
                    <a:lnTo>
                      <a:pt x="407" y="2189"/>
                    </a:lnTo>
                    <a:lnTo>
                      <a:pt x="403" y="2187"/>
                    </a:lnTo>
                    <a:lnTo>
                      <a:pt x="399" y="2185"/>
                    </a:lnTo>
                    <a:lnTo>
                      <a:pt x="344" y="2122"/>
                    </a:lnTo>
                    <a:lnTo>
                      <a:pt x="290" y="2054"/>
                    </a:lnTo>
                    <a:lnTo>
                      <a:pt x="236" y="1989"/>
                    </a:lnTo>
                    <a:lnTo>
                      <a:pt x="186" y="1920"/>
                    </a:lnTo>
                    <a:lnTo>
                      <a:pt x="136" y="1851"/>
                    </a:lnTo>
                    <a:lnTo>
                      <a:pt x="88" y="1780"/>
                    </a:lnTo>
                    <a:lnTo>
                      <a:pt x="44" y="1709"/>
                    </a:lnTo>
                    <a:lnTo>
                      <a:pt x="0" y="1636"/>
                    </a:lnTo>
                    <a:lnTo>
                      <a:pt x="0" y="1632"/>
                    </a:lnTo>
                    <a:lnTo>
                      <a:pt x="0" y="1626"/>
                    </a:lnTo>
                    <a:lnTo>
                      <a:pt x="4" y="1619"/>
                    </a:lnTo>
                    <a:lnTo>
                      <a:pt x="2809" y="0"/>
                    </a:lnTo>
                    <a:lnTo>
                      <a:pt x="2817" y="0"/>
                    </a:lnTo>
                    <a:lnTo>
                      <a:pt x="2823" y="4"/>
                    </a:lnTo>
                    <a:lnTo>
                      <a:pt x="2826" y="12"/>
                    </a:lnTo>
                    <a:lnTo>
                      <a:pt x="2823" y="20"/>
                    </a:lnTo>
                    <a:lnTo>
                      <a:pt x="417" y="2185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3652838" y="3429000"/>
                <a:ext cx="2443163" cy="1285875"/>
              </a:xfrm>
              <a:custGeom>
                <a:avLst/>
                <a:gdLst>
                  <a:gd name="T0" fmla="*/ 3080 w 3080"/>
                  <a:gd name="T1" fmla="*/ 0 h 1618"/>
                  <a:gd name="T2" fmla="*/ 0 w 3080"/>
                  <a:gd name="T3" fmla="*/ 1000 h 1618"/>
                  <a:gd name="T4" fmla="*/ 27 w 3080"/>
                  <a:gd name="T5" fmla="*/ 1081 h 1618"/>
                  <a:gd name="T6" fmla="*/ 58 w 3080"/>
                  <a:gd name="T7" fmla="*/ 1159 h 1618"/>
                  <a:gd name="T8" fmla="*/ 88 w 3080"/>
                  <a:gd name="T9" fmla="*/ 1238 h 1618"/>
                  <a:gd name="T10" fmla="*/ 121 w 3080"/>
                  <a:gd name="T11" fmla="*/ 1315 h 1618"/>
                  <a:gd name="T12" fmla="*/ 158 w 3080"/>
                  <a:gd name="T13" fmla="*/ 1394 h 1618"/>
                  <a:gd name="T14" fmla="*/ 194 w 3080"/>
                  <a:gd name="T15" fmla="*/ 1468 h 1618"/>
                  <a:gd name="T16" fmla="*/ 234 w 3080"/>
                  <a:gd name="T17" fmla="*/ 1543 h 1618"/>
                  <a:gd name="T18" fmla="*/ 275 w 3080"/>
                  <a:gd name="T19" fmla="*/ 1618 h 1618"/>
                  <a:gd name="T20" fmla="*/ 3080 w 3080"/>
                  <a:gd name="T21" fmla="*/ 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80" h="1618">
                    <a:moveTo>
                      <a:pt x="3080" y="0"/>
                    </a:moveTo>
                    <a:lnTo>
                      <a:pt x="0" y="1000"/>
                    </a:lnTo>
                    <a:lnTo>
                      <a:pt x="27" y="1081"/>
                    </a:lnTo>
                    <a:lnTo>
                      <a:pt x="58" y="1159"/>
                    </a:lnTo>
                    <a:lnTo>
                      <a:pt x="88" y="1238"/>
                    </a:lnTo>
                    <a:lnTo>
                      <a:pt x="121" y="1315"/>
                    </a:lnTo>
                    <a:lnTo>
                      <a:pt x="158" y="1394"/>
                    </a:lnTo>
                    <a:lnTo>
                      <a:pt x="194" y="1468"/>
                    </a:lnTo>
                    <a:lnTo>
                      <a:pt x="234" y="1543"/>
                    </a:lnTo>
                    <a:lnTo>
                      <a:pt x="275" y="1618"/>
                    </a:lnTo>
                    <a:lnTo>
                      <a:pt x="3080" y="0"/>
                    </a:lnTo>
                    <a:close/>
                  </a:path>
                </a:pathLst>
              </a:custGeom>
              <a:solidFill>
                <a:srgbClr val="84848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6"/>
              <p:cNvSpPr>
                <a:spLocks noEditPoints="1"/>
              </p:cNvSpPr>
              <p:nvPr/>
            </p:nvSpPr>
            <p:spPr bwMode="auto">
              <a:xfrm>
                <a:off x="3643313" y="3421063"/>
                <a:ext cx="2460625" cy="1301750"/>
              </a:xfrm>
              <a:custGeom>
                <a:avLst/>
                <a:gdLst>
                  <a:gd name="T0" fmla="*/ 3085 w 3101"/>
                  <a:gd name="T1" fmla="*/ 0 h 1642"/>
                  <a:gd name="T2" fmla="*/ 3093 w 3101"/>
                  <a:gd name="T3" fmla="*/ 22 h 1642"/>
                  <a:gd name="T4" fmla="*/ 15 w 3101"/>
                  <a:gd name="T5" fmla="*/ 1022 h 1642"/>
                  <a:gd name="T6" fmla="*/ 23 w 3101"/>
                  <a:gd name="T7" fmla="*/ 1008 h 1642"/>
                  <a:gd name="T8" fmla="*/ 49 w 3101"/>
                  <a:gd name="T9" fmla="*/ 1089 h 1642"/>
                  <a:gd name="T10" fmla="*/ 78 w 3101"/>
                  <a:gd name="T11" fmla="*/ 1168 h 1642"/>
                  <a:gd name="T12" fmla="*/ 109 w 3101"/>
                  <a:gd name="T13" fmla="*/ 1246 h 1642"/>
                  <a:gd name="T14" fmla="*/ 144 w 3101"/>
                  <a:gd name="T15" fmla="*/ 1323 h 1642"/>
                  <a:gd name="T16" fmla="*/ 178 w 3101"/>
                  <a:gd name="T17" fmla="*/ 1400 h 1642"/>
                  <a:gd name="T18" fmla="*/ 217 w 3101"/>
                  <a:gd name="T19" fmla="*/ 1475 h 1642"/>
                  <a:gd name="T20" fmla="*/ 255 w 3101"/>
                  <a:gd name="T21" fmla="*/ 1550 h 1642"/>
                  <a:gd name="T22" fmla="*/ 297 w 3101"/>
                  <a:gd name="T23" fmla="*/ 1624 h 1642"/>
                  <a:gd name="T24" fmla="*/ 280 w 3101"/>
                  <a:gd name="T25" fmla="*/ 1619 h 1642"/>
                  <a:gd name="T26" fmla="*/ 3085 w 3101"/>
                  <a:gd name="T27" fmla="*/ 0 h 1642"/>
                  <a:gd name="T28" fmla="*/ 291 w 3101"/>
                  <a:gd name="T29" fmla="*/ 1640 h 1642"/>
                  <a:gd name="T30" fmla="*/ 288 w 3101"/>
                  <a:gd name="T31" fmla="*/ 1642 h 1642"/>
                  <a:gd name="T32" fmla="*/ 284 w 3101"/>
                  <a:gd name="T33" fmla="*/ 1640 h 1642"/>
                  <a:gd name="T34" fmla="*/ 276 w 3101"/>
                  <a:gd name="T35" fmla="*/ 1636 h 1642"/>
                  <a:gd name="T36" fmla="*/ 236 w 3101"/>
                  <a:gd name="T37" fmla="*/ 1561 h 1642"/>
                  <a:gd name="T38" fmla="*/ 195 w 3101"/>
                  <a:gd name="T39" fmla="*/ 1486 h 1642"/>
                  <a:gd name="T40" fmla="*/ 157 w 3101"/>
                  <a:gd name="T41" fmla="*/ 1409 h 1642"/>
                  <a:gd name="T42" fmla="*/ 122 w 3101"/>
                  <a:gd name="T43" fmla="*/ 1333 h 1642"/>
                  <a:gd name="T44" fmla="*/ 88 w 3101"/>
                  <a:gd name="T45" fmla="*/ 1254 h 1642"/>
                  <a:gd name="T46" fmla="*/ 57 w 3101"/>
                  <a:gd name="T47" fmla="*/ 1175 h 1642"/>
                  <a:gd name="T48" fmla="*/ 28 w 3101"/>
                  <a:gd name="T49" fmla="*/ 1095 h 1642"/>
                  <a:gd name="T50" fmla="*/ 0 w 3101"/>
                  <a:gd name="T51" fmla="*/ 1016 h 1642"/>
                  <a:gd name="T52" fmla="*/ 0 w 3101"/>
                  <a:gd name="T53" fmla="*/ 1010 h 1642"/>
                  <a:gd name="T54" fmla="*/ 1 w 3101"/>
                  <a:gd name="T55" fmla="*/ 1006 h 1642"/>
                  <a:gd name="T56" fmla="*/ 7 w 3101"/>
                  <a:gd name="T57" fmla="*/ 1001 h 1642"/>
                  <a:gd name="T58" fmla="*/ 3087 w 3101"/>
                  <a:gd name="T59" fmla="*/ 0 h 1642"/>
                  <a:gd name="T60" fmla="*/ 3095 w 3101"/>
                  <a:gd name="T61" fmla="*/ 0 h 1642"/>
                  <a:gd name="T62" fmla="*/ 3101 w 3101"/>
                  <a:gd name="T63" fmla="*/ 6 h 1642"/>
                  <a:gd name="T64" fmla="*/ 3101 w 3101"/>
                  <a:gd name="T65" fmla="*/ 16 h 1642"/>
                  <a:gd name="T66" fmla="*/ 3097 w 3101"/>
                  <a:gd name="T67" fmla="*/ 22 h 1642"/>
                  <a:gd name="T68" fmla="*/ 291 w 3101"/>
                  <a:gd name="T69" fmla="*/ 1640 h 1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01" h="1642">
                    <a:moveTo>
                      <a:pt x="3085" y="0"/>
                    </a:moveTo>
                    <a:lnTo>
                      <a:pt x="3093" y="22"/>
                    </a:lnTo>
                    <a:lnTo>
                      <a:pt x="15" y="1022"/>
                    </a:lnTo>
                    <a:lnTo>
                      <a:pt x="23" y="1008"/>
                    </a:lnTo>
                    <a:lnTo>
                      <a:pt x="49" y="1089"/>
                    </a:lnTo>
                    <a:lnTo>
                      <a:pt x="78" y="1168"/>
                    </a:lnTo>
                    <a:lnTo>
                      <a:pt x="109" y="1246"/>
                    </a:lnTo>
                    <a:lnTo>
                      <a:pt x="144" y="1323"/>
                    </a:lnTo>
                    <a:lnTo>
                      <a:pt x="178" y="1400"/>
                    </a:lnTo>
                    <a:lnTo>
                      <a:pt x="217" y="1475"/>
                    </a:lnTo>
                    <a:lnTo>
                      <a:pt x="255" y="1550"/>
                    </a:lnTo>
                    <a:lnTo>
                      <a:pt x="297" y="1624"/>
                    </a:lnTo>
                    <a:lnTo>
                      <a:pt x="280" y="1619"/>
                    </a:lnTo>
                    <a:lnTo>
                      <a:pt x="3085" y="0"/>
                    </a:lnTo>
                    <a:close/>
                    <a:moveTo>
                      <a:pt x="291" y="1640"/>
                    </a:moveTo>
                    <a:lnTo>
                      <a:pt x="288" y="1642"/>
                    </a:lnTo>
                    <a:lnTo>
                      <a:pt x="284" y="1640"/>
                    </a:lnTo>
                    <a:lnTo>
                      <a:pt x="276" y="1636"/>
                    </a:lnTo>
                    <a:lnTo>
                      <a:pt x="236" y="1561"/>
                    </a:lnTo>
                    <a:lnTo>
                      <a:pt x="195" y="1486"/>
                    </a:lnTo>
                    <a:lnTo>
                      <a:pt x="157" y="1409"/>
                    </a:lnTo>
                    <a:lnTo>
                      <a:pt x="122" y="1333"/>
                    </a:lnTo>
                    <a:lnTo>
                      <a:pt x="88" y="1254"/>
                    </a:lnTo>
                    <a:lnTo>
                      <a:pt x="57" y="1175"/>
                    </a:lnTo>
                    <a:lnTo>
                      <a:pt x="28" y="1095"/>
                    </a:lnTo>
                    <a:lnTo>
                      <a:pt x="0" y="1016"/>
                    </a:lnTo>
                    <a:lnTo>
                      <a:pt x="0" y="1010"/>
                    </a:lnTo>
                    <a:lnTo>
                      <a:pt x="1" y="1006"/>
                    </a:lnTo>
                    <a:lnTo>
                      <a:pt x="7" y="1001"/>
                    </a:lnTo>
                    <a:lnTo>
                      <a:pt x="3087" y="0"/>
                    </a:lnTo>
                    <a:lnTo>
                      <a:pt x="3095" y="0"/>
                    </a:lnTo>
                    <a:lnTo>
                      <a:pt x="3101" y="6"/>
                    </a:lnTo>
                    <a:lnTo>
                      <a:pt x="3101" y="16"/>
                    </a:lnTo>
                    <a:lnTo>
                      <a:pt x="3097" y="22"/>
                    </a:lnTo>
                    <a:lnTo>
                      <a:pt x="291" y="164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3540125" y="3429000"/>
                <a:ext cx="2555875" cy="795338"/>
              </a:xfrm>
              <a:custGeom>
                <a:avLst/>
                <a:gdLst>
                  <a:gd name="T0" fmla="*/ 3220 w 3220"/>
                  <a:gd name="T1" fmla="*/ 0 h 1000"/>
                  <a:gd name="T2" fmla="*/ 0 w 3220"/>
                  <a:gd name="T3" fmla="*/ 338 h 1000"/>
                  <a:gd name="T4" fmla="*/ 10 w 3220"/>
                  <a:gd name="T5" fmla="*/ 422 h 1000"/>
                  <a:gd name="T6" fmla="*/ 21 w 3220"/>
                  <a:gd name="T7" fmla="*/ 505 h 1000"/>
                  <a:gd name="T8" fmla="*/ 36 w 3220"/>
                  <a:gd name="T9" fmla="*/ 589 h 1000"/>
                  <a:gd name="T10" fmla="*/ 52 w 3220"/>
                  <a:gd name="T11" fmla="*/ 672 h 1000"/>
                  <a:gd name="T12" fmla="*/ 71 w 3220"/>
                  <a:gd name="T13" fmla="*/ 754 h 1000"/>
                  <a:gd name="T14" fmla="*/ 92 w 3220"/>
                  <a:gd name="T15" fmla="*/ 837 h 1000"/>
                  <a:gd name="T16" fmla="*/ 115 w 3220"/>
                  <a:gd name="T17" fmla="*/ 919 h 1000"/>
                  <a:gd name="T18" fmla="*/ 140 w 3220"/>
                  <a:gd name="T19" fmla="*/ 1000 h 1000"/>
                  <a:gd name="T20" fmla="*/ 3220 w 3220"/>
                  <a:gd name="T21" fmla="*/ 0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20" h="1000">
                    <a:moveTo>
                      <a:pt x="3220" y="0"/>
                    </a:moveTo>
                    <a:lnTo>
                      <a:pt x="0" y="338"/>
                    </a:lnTo>
                    <a:lnTo>
                      <a:pt x="10" y="422"/>
                    </a:lnTo>
                    <a:lnTo>
                      <a:pt x="21" y="505"/>
                    </a:lnTo>
                    <a:lnTo>
                      <a:pt x="36" y="589"/>
                    </a:lnTo>
                    <a:lnTo>
                      <a:pt x="52" y="672"/>
                    </a:lnTo>
                    <a:lnTo>
                      <a:pt x="71" y="754"/>
                    </a:lnTo>
                    <a:lnTo>
                      <a:pt x="92" y="837"/>
                    </a:lnTo>
                    <a:lnTo>
                      <a:pt x="115" y="919"/>
                    </a:lnTo>
                    <a:lnTo>
                      <a:pt x="140" y="1000"/>
                    </a:lnTo>
                    <a:lnTo>
                      <a:pt x="3220" y="0"/>
                    </a:lnTo>
                    <a:close/>
                  </a:path>
                </a:pathLst>
              </a:custGeom>
              <a:solidFill>
                <a:srgbClr val="CC9A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8"/>
              <p:cNvSpPr>
                <a:spLocks noEditPoints="1"/>
              </p:cNvSpPr>
              <p:nvPr/>
            </p:nvSpPr>
            <p:spPr bwMode="auto">
              <a:xfrm>
                <a:off x="3532188" y="3421063"/>
                <a:ext cx="2571750" cy="811213"/>
              </a:xfrm>
              <a:custGeom>
                <a:avLst/>
                <a:gdLst>
                  <a:gd name="T0" fmla="*/ 3228 w 3242"/>
                  <a:gd name="T1" fmla="*/ 0 h 1024"/>
                  <a:gd name="T2" fmla="*/ 3232 w 3242"/>
                  <a:gd name="T3" fmla="*/ 23 h 1024"/>
                  <a:gd name="T4" fmla="*/ 12 w 3242"/>
                  <a:gd name="T5" fmla="*/ 361 h 1024"/>
                  <a:gd name="T6" fmla="*/ 23 w 3242"/>
                  <a:gd name="T7" fmla="*/ 348 h 1024"/>
                  <a:gd name="T8" fmla="*/ 33 w 3242"/>
                  <a:gd name="T9" fmla="*/ 432 h 1024"/>
                  <a:gd name="T10" fmla="*/ 45 w 3242"/>
                  <a:gd name="T11" fmla="*/ 517 h 1024"/>
                  <a:gd name="T12" fmla="*/ 60 w 3242"/>
                  <a:gd name="T13" fmla="*/ 599 h 1024"/>
                  <a:gd name="T14" fmla="*/ 75 w 3242"/>
                  <a:gd name="T15" fmla="*/ 682 h 1024"/>
                  <a:gd name="T16" fmla="*/ 94 w 3242"/>
                  <a:gd name="T17" fmla="*/ 764 h 1024"/>
                  <a:gd name="T18" fmla="*/ 116 w 3242"/>
                  <a:gd name="T19" fmla="*/ 847 h 1024"/>
                  <a:gd name="T20" fmla="*/ 139 w 3242"/>
                  <a:gd name="T21" fmla="*/ 928 h 1024"/>
                  <a:gd name="T22" fmla="*/ 164 w 3242"/>
                  <a:gd name="T23" fmla="*/ 1008 h 1024"/>
                  <a:gd name="T24" fmla="*/ 148 w 3242"/>
                  <a:gd name="T25" fmla="*/ 1001 h 1024"/>
                  <a:gd name="T26" fmla="*/ 3228 w 3242"/>
                  <a:gd name="T27" fmla="*/ 0 h 1024"/>
                  <a:gd name="T28" fmla="*/ 156 w 3242"/>
                  <a:gd name="T29" fmla="*/ 1022 h 1024"/>
                  <a:gd name="T30" fmla="*/ 152 w 3242"/>
                  <a:gd name="T31" fmla="*/ 1024 h 1024"/>
                  <a:gd name="T32" fmla="*/ 146 w 3242"/>
                  <a:gd name="T33" fmla="*/ 1022 h 1024"/>
                  <a:gd name="T34" fmla="*/ 141 w 3242"/>
                  <a:gd name="T35" fmla="*/ 1014 h 1024"/>
                  <a:gd name="T36" fmla="*/ 116 w 3242"/>
                  <a:gd name="T37" fmla="*/ 933 h 1024"/>
                  <a:gd name="T38" fmla="*/ 93 w 3242"/>
                  <a:gd name="T39" fmla="*/ 851 h 1024"/>
                  <a:gd name="T40" fmla="*/ 71 w 3242"/>
                  <a:gd name="T41" fmla="*/ 770 h 1024"/>
                  <a:gd name="T42" fmla="*/ 54 w 3242"/>
                  <a:gd name="T43" fmla="*/ 686 h 1024"/>
                  <a:gd name="T44" fmla="*/ 37 w 3242"/>
                  <a:gd name="T45" fmla="*/ 603 h 1024"/>
                  <a:gd name="T46" fmla="*/ 22 w 3242"/>
                  <a:gd name="T47" fmla="*/ 519 h 1024"/>
                  <a:gd name="T48" fmla="*/ 10 w 3242"/>
                  <a:gd name="T49" fmla="*/ 434 h 1024"/>
                  <a:gd name="T50" fmla="*/ 0 w 3242"/>
                  <a:gd name="T51" fmla="*/ 352 h 1024"/>
                  <a:gd name="T52" fmla="*/ 0 w 3242"/>
                  <a:gd name="T53" fmla="*/ 346 h 1024"/>
                  <a:gd name="T54" fmla="*/ 2 w 3242"/>
                  <a:gd name="T55" fmla="*/ 342 h 1024"/>
                  <a:gd name="T56" fmla="*/ 10 w 3242"/>
                  <a:gd name="T57" fmla="*/ 338 h 1024"/>
                  <a:gd name="T58" fmla="*/ 3230 w 3242"/>
                  <a:gd name="T59" fmla="*/ 0 h 1024"/>
                  <a:gd name="T60" fmla="*/ 3238 w 3242"/>
                  <a:gd name="T61" fmla="*/ 2 h 1024"/>
                  <a:gd name="T62" fmla="*/ 3242 w 3242"/>
                  <a:gd name="T63" fmla="*/ 8 h 1024"/>
                  <a:gd name="T64" fmla="*/ 3242 w 3242"/>
                  <a:gd name="T65" fmla="*/ 18 h 1024"/>
                  <a:gd name="T66" fmla="*/ 3234 w 3242"/>
                  <a:gd name="T67" fmla="*/ 22 h 1024"/>
                  <a:gd name="T68" fmla="*/ 156 w 3242"/>
                  <a:gd name="T69" fmla="*/ 1022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42" h="1024">
                    <a:moveTo>
                      <a:pt x="3228" y="0"/>
                    </a:moveTo>
                    <a:lnTo>
                      <a:pt x="3232" y="23"/>
                    </a:lnTo>
                    <a:lnTo>
                      <a:pt x="12" y="361"/>
                    </a:lnTo>
                    <a:lnTo>
                      <a:pt x="23" y="348"/>
                    </a:lnTo>
                    <a:lnTo>
                      <a:pt x="33" y="432"/>
                    </a:lnTo>
                    <a:lnTo>
                      <a:pt x="45" y="517"/>
                    </a:lnTo>
                    <a:lnTo>
                      <a:pt x="60" y="599"/>
                    </a:lnTo>
                    <a:lnTo>
                      <a:pt x="75" y="682"/>
                    </a:lnTo>
                    <a:lnTo>
                      <a:pt x="94" y="764"/>
                    </a:lnTo>
                    <a:lnTo>
                      <a:pt x="116" y="847"/>
                    </a:lnTo>
                    <a:lnTo>
                      <a:pt x="139" y="928"/>
                    </a:lnTo>
                    <a:lnTo>
                      <a:pt x="164" y="1008"/>
                    </a:lnTo>
                    <a:lnTo>
                      <a:pt x="148" y="1001"/>
                    </a:lnTo>
                    <a:lnTo>
                      <a:pt x="3228" y="0"/>
                    </a:lnTo>
                    <a:close/>
                    <a:moveTo>
                      <a:pt x="156" y="1022"/>
                    </a:moveTo>
                    <a:lnTo>
                      <a:pt x="152" y="1024"/>
                    </a:lnTo>
                    <a:lnTo>
                      <a:pt x="146" y="1022"/>
                    </a:lnTo>
                    <a:lnTo>
                      <a:pt x="141" y="1014"/>
                    </a:lnTo>
                    <a:lnTo>
                      <a:pt x="116" y="933"/>
                    </a:lnTo>
                    <a:lnTo>
                      <a:pt x="93" y="851"/>
                    </a:lnTo>
                    <a:lnTo>
                      <a:pt x="71" y="770"/>
                    </a:lnTo>
                    <a:lnTo>
                      <a:pt x="54" y="686"/>
                    </a:lnTo>
                    <a:lnTo>
                      <a:pt x="37" y="603"/>
                    </a:lnTo>
                    <a:lnTo>
                      <a:pt x="22" y="519"/>
                    </a:lnTo>
                    <a:lnTo>
                      <a:pt x="10" y="434"/>
                    </a:lnTo>
                    <a:lnTo>
                      <a:pt x="0" y="352"/>
                    </a:lnTo>
                    <a:lnTo>
                      <a:pt x="0" y="346"/>
                    </a:lnTo>
                    <a:lnTo>
                      <a:pt x="2" y="342"/>
                    </a:lnTo>
                    <a:lnTo>
                      <a:pt x="10" y="338"/>
                    </a:lnTo>
                    <a:lnTo>
                      <a:pt x="3230" y="0"/>
                    </a:lnTo>
                    <a:lnTo>
                      <a:pt x="3238" y="2"/>
                    </a:lnTo>
                    <a:lnTo>
                      <a:pt x="3242" y="8"/>
                    </a:lnTo>
                    <a:lnTo>
                      <a:pt x="3242" y="18"/>
                    </a:lnTo>
                    <a:lnTo>
                      <a:pt x="3234" y="22"/>
                    </a:lnTo>
                    <a:lnTo>
                      <a:pt x="156" y="102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3527425" y="3160713"/>
                <a:ext cx="2568575" cy="536575"/>
              </a:xfrm>
              <a:custGeom>
                <a:avLst/>
                <a:gdLst>
                  <a:gd name="T0" fmla="*/ 3237 w 3237"/>
                  <a:gd name="T1" fmla="*/ 340 h 678"/>
                  <a:gd name="T2" fmla="*/ 17 w 3237"/>
                  <a:gd name="T3" fmla="*/ 0 h 678"/>
                  <a:gd name="T4" fmla="*/ 9 w 3237"/>
                  <a:gd name="T5" fmla="*/ 85 h 678"/>
                  <a:gd name="T6" fmla="*/ 3 w 3237"/>
                  <a:gd name="T7" fmla="*/ 169 h 678"/>
                  <a:gd name="T8" fmla="*/ 0 w 3237"/>
                  <a:gd name="T9" fmla="*/ 255 h 678"/>
                  <a:gd name="T10" fmla="*/ 0 w 3237"/>
                  <a:gd name="T11" fmla="*/ 340 h 678"/>
                  <a:gd name="T12" fmla="*/ 0 w 3237"/>
                  <a:gd name="T13" fmla="*/ 424 h 678"/>
                  <a:gd name="T14" fmla="*/ 3 w 3237"/>
                  <a:gd name="T15" fmla="*/ 509 h 678"/>
                  <a:gd name="T16" fmla="*/ 9 w 3237"/>
                  <a:gd name="T17" fmla="*/ 593 h 678"/>
                  <a:gd name="T18" fmla="*/ 17 w 3237"/>
                  <a:gd name="T19" fmla="*/ 678 h 678"/>
                  <a:gd name="T20" fmla="*/ 3237 w 3237"/>
                  <a:gd name="T21" fmla="*/ 34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37" h="678">
                    <a:moveTo>
                      <a:pt x="3237" y="340"/>
                    </a:moveTo>
                    <a:lnTo>
                      <a:pt x="17" y="0"/>
                    </a:lnTo>
                    <a:lnTo>
                      <a:pt x="9" y="85"/>
                    </a:lnTo>
                    <a:lnTo>
                      <a:pt x="3" y="169"/>
                    </a:lnTo>
                    <a:lnTo>
                      <a:pt x="0" y="255"/>
                    </a:lnTo>
                    <a:lnTo>
                      <a:pt x="0" y="340"/>
                    </a:lnTo>
                    <a:lnTo>
                      <a:pt x="0" y="424"/>
                    </a:lnTo>
                    <a:lnTo>
                      <a:pt x="3" y="509"/>
                    </a:lnTo>
                    <a:lnTo>
                      <a:pt x="9" y="593"/>
                    </a:lnTo>
                    <a:lnTo>
                      <a:pt x="17" y="678"/>
                    </a:lnTo>
                    <a:lnTo>
                      <a:pt x="3237" y="340"/>
                    </a:lnTo>
                    <a:close/>
                  </a:path>
                </a:pathLst>
              </a:custGeom>
              <a:solidFill>
                <a:srgbClr val="335AA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0"/>
              <p:cNvSpPr>
                <a:spLocks noEditPoints="1"/>
              </p:cNvSpPr>
              <p:nvPr/>
            </p:nvSpPr>
            <p:spPr bwMode="auto">
              <a:xfrm>
                <a:off x="3516313" y="3151188"/>
                <a:ext cx="2589213" cy="555625"/>
              </a:xfrm>
              <a:custGeom>
                <a:avLst/>
                <a:gdLst>
                  <a:gd name="T0" fmla="*/ 3249 w 3262"/>
                  <a:gd name="T1" fmla="*/ 339 h 700"/>
                  <a:gd name="T2" fmla="*/ 3249 w 3262"/>
                  <a:gd name="T3" fmla="*/ 362 h 700"/>
                  <a:gd name="T4" fmla="*/ 29 w 3262"/>
                  <a:gd name="T5" fmla="*/ 23 h 700"/>
                  <a:gd name="T6" fmla="*/ 42 w 3262"/>
                  <a:gd name="T7" fmla="*/ 13 h 700"/>
                  <a:gd name="T8" fmla="*/ 35 w 3262"/>
                  <a:gd name="T9" fmla="*/ 98 h 700"/>
                  <a:gd name="T10" fmla="*/ 29 w 3262"/>
                  <a:gd name="T11" fmla="*/ 182 h 700"/>
                  <a:gd name="T12" fmla="*/ 25 w 3262"/>
                  <a:gd name="T13" fmla="*/ 266 h 700"/>
                  <a:gd name="T14" fmla="*/ 23 w 3262"/>
                  <a:gd name="T15" fmla="*/ 351 h 700"/>
                  <a:gd name="T16" fmla="*/ 25 w 3262"/>
                  <a:gd name="T17" fmla="*/ 435 h 700"/>
                  <a:gd name="T18" fmla="*/ 29 w 3262"/>
                  <a:gd name="T19" fmla="*/ 520 h 700"/>
                  <a:gd name="T20" fmla="*/ 35 w 3262"/>
                  <a:gd name="T21" fmla="*/ 604 h 700"/>
                  <a:gd name="T22" fmla="*/ 42 w 3262"/>
                  <a:gd name="T23" fmla="*/ 687 h 700"/>
                  <a:gd name="T24" fmla="*/ 29 w 3262"/>
                  <a:gd name="T25" fmla="*/ 677 h 700"/>
                  <a:gd name="T26" fmla="*/ 3249 w 3262"/>
                  <a:gd name="T27" fmla="*/ 339 h 700"/>
                  <a:gd name="T28" fmla="*/ 31 w 3262"/>
                  <a:gd name="T29" fmla="*/ 700 h 700"/>
                  <a:gd name="T30" fmla="*/ 27 w 3262"/>
                  <a:gd name="T31" fmla="*/ 700 h 700"/>
                  <a:gd name="T32" fmla="*/ 23 w 3262"/>
                  <a:gd name="T33" fmla="*/ 698 h 700"/>
                  <a:gd name="T34" fmla="*/ 19 w 3262"/>
                  <a:gd name="T35" fmla="*/ 689 h 700"/>
                  <a:gd name="T36" fmla="*/ 12 w 3262"/>
                  <a:gd name="T37" fmla="*/ 604 h 700"/>
                  <a:gd name="T38" fmla="*/ 6 w 3262"/>
                  <a:gd name="T39" fmla="*/ 520 h 700"/>
                  <a:gd name="T40" fmla="*/ 2 w 3262"/>
                  <a:gd name="T41" fmla="*/ 435 h 700"/>
                  <a:gd name="T42" fmla="*/ 0 w 3262"/>
                  <a:gd name="T43" fmla="*/ 351 h 700"/>
                  <a:gd name="T44" fmla="*/ 2 w 3262"/>
                  <a:gd name="T45" fmla="*/ 265 h 700"/>
                  <a:gd name="T46" fmla="*/ 6 w 3262"/>
                  <a:gd name="T47" fmla="*/ 180 h 700"/>
                  <a:gd name="T48" fmla="*/ 12 w 3262"/>
                  <a:gd name="T49" fmla="*/ 96 h 700"/>
                  <a:gd name="T50" fmla="*/ 19 w 3262"/>
                  <a:gd name="T51" fmla="*/ 11 h 700"/>
                  <a:gd name="T52" fmla="*/ 23 w 3262"/>
                  <a:gd name="T53" fmla="*/ 4 h 700"/>
                  <a:gd name="T54" fmla="*/ 31 w 3262"/>
                  <a:gd name="T55" fmla="*/ 0 h 700"/>
                  <a:gd name="T56" fmla="*/ 3251 w 3262"/>
                  <a:gd name="T57" fmla="*/ 339 h 700"/>
                  <a:gd name="T58" fmla="*/ 3259 w 3262"/>
                  <a:gd name="T59" fmla="*/ 343 h 700"/>
                  <a:gd name="T60" fmla="*/ 3262 w 3262"/>
                  <a:gd name="T61" fmla="*/ 351 h 700"/>
                  <a:gd name="T62" fmla="*/ 3259 w 3262"/>
                  <a:gd name="T63" fmla="*/ 359 h 700"/>
                  <a:gd name="T64" fmla="*/ 3251 w 3262"/>
                  <a:gd name="T65" fmla="*/ 362 h 700"/>
                  <a:gd name="T66" fmla="*/ 31 w 3262"/>
                  <a:gd name="T67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62" h="700">
                    <a:moveTo>
                      <a:pt x="3249" y="339"/>
                    </a:moveTo>
                    <a:lnTo>
                      <a:pt x="3249" y="362"/>
                    </a:lnTo>
                    <a:lnTo>
                      <a:pt x="29" y="23"/>
                    </a:lnTo>
                    <a:lnTo>
                      <a:pt x="42" y="13"/>
                    </a:lnTo>
                    <a:lnTo>
                      <a:pt x="35" y="98"/>
                    </a:lnTo>
                    <a:lnTo>
                      <a:pt x="29" y="182"/>
                    </a:lnTo>
                    <a:lnTo>
                      <a:pt x="25" y="266"/>
                    </a:lnTo>
                    <a:lnTo>
                      <a:pt x="23" y="351"/>
                    </a:lnTo>
                    <a:lnTo>
                      <a:pt x="25" y="435"/>
                    </a:lnTo>
                    <a:lnTo>
                      <a:pt x="29" y="520"/>
                    </a:lnTo>
                    <a:lnTo>
                      <a:pt x="35" y="604"/>
                    </a:lnTo>
                    <a:lnTo>
                      <a:pt x="42" y="687"/>
                    </a:lnTo>
                    <a:lnTo>
                      <a:pt x="29" y="677"/>
                    </a:lnTo>
                    <a:lnTo>
                      <a:pt x="3249" y="339"/>
                    </a:lnTo>
                    <a:close/>
                    <a:moveTo>
                      <a:pt x="31" y="700"/>
                    </a:moveTo>
                    <a:lnTo>
                      <a:pt x="27" y="700"/>
                    </a:lnTo>
                    <a:lnTo>
                      <a:pt x="23" y="698"/>
                    </a:lnTo>
                    <a:lnTo>
                      <a:pt x="19" y="689"/>
                    </a:lnTo>
                    <a:lnTo>
                      <a:pt x="12" y="604"/>
                    </a:lnTo>
                    <a:lnTo>
                      <a:pt x="6" y="520"/>
                    </a:lnTo>
                    <a:lnTo>
                      <a:pt x="2" y="435"/>
                    </a:lnTo>
                    <a:lnTo>
                      <a:pt x="0" y="351"/>
                    </a:lnTo>
                    <a:lnTo>
                      <a:pt x="2" y="265"/>
                    </a:lnTo>
                    <a:lnTo>
                      <a:pt x="6" y="180"/>
                    </a:lnTo>
                    <a:lnTo>
                      <a:pt x="12" y="96"/>
                    </a:lnTo>
                    <a:lnTo>
                      <a:pt x="19" y="11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251" y="339"/>
                    </a:lnTo>
                    <a:lnTo>
                      <a:pt x="3259" y="343"/>
                    </a:lnTo>
                    <a:lnTo>
                      <a:pt x="3262" y="351"/>
                    </a:lnTo>
                    <a:lnTo>
                      <a:pt x="3259" y="359"/>
                    </a:lnTo>
                    <a:lnTo>
                      <a:pt x="3251" y="362"/>
                    </a:lnTo>
                    <a:lnTo>
                      <a:pt x="31" y="70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3540125" y="2635250"/>
                <a:ext cx="2555875" cy="793750"/>
              </a:xfrm>
              <a:custGeom>
                <a:avLst/>
                <a:gdLst>
                  <a:gd name="T0" fmla="*/ 3220 w 3220"/>
                  <a:gd name="T1" fmla="*/ 1000 h 1000"/>
                  <a:gd name="T2" fmla="*/ 140 w 3220"/>
                  <a:gd name="T3" fmla="*/ 0 h 1000"/>
                  <a:gd name="T4" fmla="*/ 115 w 3220"/>
                  <a:gd name="T5" fmla="*/ 80 h 1000"/>
                  <a:gd name="T6" fmla="*/ 92 w 3220"/>
                  <a:gd name="T7" fmla="*/ 161 h 1000"/>
                  <a:gd name="T8" fmla="*/ 71 w 3220"/>
                  <a:gd name="T9" fmla="*/ 244 h 1000"/>
                  <a:gd name="T10" fmla="*/ 52 w 3220"/>
                  <a:gd name="T11" fmla="*/ 326 h 1000"/>
                  <a:gd name="T12" fmla="*/ 36 w 3220"/>
                  <a:gd name="T13" fmla="*/ 409 h 1000"/>
                  <a:gd name="T14" fmla="*/ 21 w 3220"/>
                  <a:gd name="T15" fmla="*/ 493 h 1000"/>
                  <a:gd name="T16" fmla="*/ 10 w 3220"/>
                  <a:gd name="T17" fmla="*/ 578 h 1000"/>
                  <a:gd name="T18" fmla="*/ 0 w 3220"/>
                  <a:gd name="T19" fmla="*/ 660 h 1000"/>
                  <a:gd name="T20" fmla="*/ 3220 w 3220"/>
                  <a:gd name="T21" fmla="*/ 1000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20" h="1000">
                    <a:moveTo>
                      <a:pt x="3220" y="1000"/>
                    </a:moveTo>
                    <a:lnTo>
                      <a:pt x="140" y="0"/>
                    </a:lnTo>
                    <a:lnTo>
                      <a:pt x="115" y="80"/>
                    </a:lnTo>
                    <a:lnTo>
                      <a:pt x="92" y="161"/>
                    </a:lnTo>
                    <a:lnTo>
                      <a:pt x="71" y="244"/>
                    </a:lnTo>
                    <a:lnTo>
                      <a:pt x="52" y="326"/>
                    </a:lnTo>
                    <a:lnTo>
                      <a:pt x="36" y="409"/>
                    </a:lnTo>
                    <a:lnTo>
                      <a:pt x="21" y="493"/>
                    </a:lnTo>
                    <a:lnTo>
                      <a:pt x="10" y="578"/>
                    </a:lnTo>
                    <a:lnTo>
                      <a:pt x="0" y="660"/>
                    </a:lnTo>
                    <a:lnTo>
                      <a:pt x="3220" y="1000"/>
                    </a:lnTo>
                    <a:close/>
                  </a:path>
                </a:pathLst>
              </a:custGeom>
              <a:solidFill>
                <a:srgbClr val="5A8A3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2"/>
              <p:cNvSpPr>
                <a:spLocks noEditPoints="1"/>
              </p:cNvSpPr>
              <p:nvPr/>
            </p:nvSpPr>
            <p:spPr bwMode="auto">
              <a:xfrm>
                <a:off x="3532188" y="2627313"/>
                <a:ext cx="2571750" cy="811213"/>
              </a:xfrm>
              <a:custGeom>
                <a:avLst/>
                <a:gdLst>
                  <a:gd name="T0" fmla="*/ 3232 w 3242"/>
                  <a:gd name="T1" fmla="*/ 1000 h 1023"/>
                  <a:gd name="T2" fmla="*/ 3228 w 3242"/>
                  <a:gd name="T3" fmla="*/ 1022 h 1023"/>
                  <a:gd name="T4" fmla="*/ 148 w 3242"/>
                  <a:gd name="T5" fmla="*/ 21 h 1023"/>
                  <a:gd name="T6" fmla="*/ 164 w 3242"/>
                  <a:gd name="T7" fmla="*/ 14 h 1023"/>
                  <a:gd name="T8" fmla="*/ 139 w 3242"/>
                  <a:gd name="T9" fmla="*/ 96 h 1023"/>
                  <a:gd name="T10" fmla="*/ 116 w 3242"/>
                  <a:gd name="T11" fmla="*/ 177 h 1023"/>
                  <a:gd name="T12" fmla="*/ 94 w 3242"/>
                  <a:gd name="T13" fmla="*/ 259 h 1023"/>
                  <a:gd name="T14" fmla="*/ 75 w 3242"/>
                  <a:gd name="T15" fmla="*/ 340 h 1023"/>
                  <a:gd name="T16" fmla="*/ 60 w 3242"/>
                  <a:gd name="T17" fmla="*/ 425 h 1023"/>
                  <a:gd name="T18" fmla="*/ 45 w 3242"/>
                  <a:gd name="T19" fmla="*/ 507 h 1023"/>
                  <a:gd name="T20" fmla="*/ 33 w 3242"/>
                  <a:gd name="T21" fmla="*/ 590 h 1023"/>
                  <a:gd name="T22" fmla="*/ 23 w 3242"/>
                  <a:gd name="T23" fmla="*/ 674 h 1023"/>
                  <a:gd name="T24" fmla="*/ 12 w 3242"/>
                  <a:gd name="T25" fmla="*/ 661 h 1023"/>
                  <a:gd name="T26" fmla="*/ 3232 w 3242"/>
                  <a:gd name="T27" fmla="*/ 1000 h 1023"/>
                  <a:gd name="T28" fmla="*/ 10 w 3242"/>
                  <a:gd name="T29" fmla="*/ 684 h 1023"/>
                  <a:gd name="T30" fmla="*/ 2 w 3242"/>
                  <a:gd name="T31" fmla="*/ 680 h 1023"/>
                  <a:gd name="T32" fmla="*/ 0 w 3242"/>
                  <a:gd name="T33" fmla="*/ 676 h 1023"/>
                  <a:gd name="T34" fmla="*/ 0 w 3242"/>
                  <a:gd name="T35" fmla="*/ 672 h 1023"/>
                  <a:gd name="T36" fmla="*/ 10 w 3242"/>
                  <a:gd name="T37" fmla="*/ 588 h 1023"/>
                  <a:gd name="T38" fmla="*/ 22 w 3242"/>
                  <a:gd name="T39" fmla="*/ 503 h 1023"/>
                  <a:gd name="T40" fmla="*/ 37 w 3242"/>
                  <a:gd name="T41" fmla="*/ 419 h 1023"/>
                  <a:gd name="T42" fmla="*/ 54 w 3242"/>
                  <a:gd name="T43" fmla="*/ 336 h 1023"/>
                  <a:gd name="T44" fmla="*/ 71 w 3242"/>
                  <a:gd name="T45" fmla="*/ 254 h 1023"/>
                  <a:gd name="T46" fmla="*/ 93 w 3242"/>
                  <a:gd name="T47" fmla="*/ 171 h 1023"/>
                  <a:gd name="T48" fmla="*/ 116 w 3242"/>
                  <a:gd name="T49" fmla="*/ 89 h 1023"/>
                  <a:gd name="T50" fmla="*/ 141 w 3242"/>
                  <a:gd name="T51" fmla="*/ 8 h 1023"/>
                  <a:gd name="T52" fmla="*/ 146 w 3242"/>
                  <a:gd name="T53" fmla="*/ 0 h 1023"/>
                  <a:gd name="T54" fmla="*/ 156 w 3242"/>
                  <a:gd name="T55" fmla="*/ 0 h 1023"/>
                  <a:gd name="T56" fmla="*/ 3234 w 3242"/>
                  <a:gd name="T57" fmla="*/ 1000 h 1023"/>
                  <a:gd name="T58" fmla="*/ 3242 w 3242"/>
                  <a:gd name="T59" fmla="*/ 1006 h 1023"/>
                  <a:gd name="T60" fmla="*/ 3242 w 3242"/>
                  <a:gd name="T61" fmla="*/ 1014 h 1023"/>
                  <a:gd name="T62" fmla="*/ 3238 w 3242"/>
                  <a:gd name="T63" fmla="*/ 1020 h 1023"/>
                  <a:gd name="T64" fmla="*/ 3230 w 3242"/>
                  <a:gd name="T65" fmla="*/ 1023 h 1023"/>
                  <a:gd name="T66" fmla="*/ 10 w 3242"/>
                  <a:gd name="T67" fmla="*/ 684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42" h="1023">
                    <a:moveTo>
                      <a:pt x="3232" y="1000"/>
                    </a:moveTo>
                    <a:lnTo>
                      <a:pt x="3228" y="1022"/>
                    </a:lnTo>
                    <a:lnTo>
                      <a:pt x="148" y="21"/>
                    </a:lnTo>
                    <a:lnTo>
                      <a:pt x="164" y="14"/>
                    </a:lnTo>
                    <a:lnTo>
                      <a:pt x="139" y="96"/>
                    </a:lnTo>
                    <a:lnTo>
                      <a:pt x="116" y="177"/>
                    </a:lnTo>
                    <a:lnTo>
                      <a:pt x="94" y="259"/>
                    </a:lnTo>
                    <a:lnTo>
                      <a:pt x="75" y="340"/>
                    </a:lnTo>
                    <a:lnTo>
                      <a:pt x="60" y="425"/>
                    </a:lnTo>
                    <a:lnTo>
                      <a:pt x="45" y="507"/>
                    </a:lnTo>
                    <a:lnTo>
                      <a:pt x="33" y="590"/>
                    </a:lnTo>
                    <a:lnTo>
                      <a:pt x="23" y="674"/>
                    </a:lnTo>
                    <a:lnTo>
                      <a:pt x="12" y="661"/>
                    </a:lnTo>
                    <a:lnTo>
                      <a:pt x="3232" y="1000"/>
                    </a:lnTo>
                    <a:close/>
                    <a:moveTo>
                      <a:pt x="10" y="684"/>
                    </a:moveTo>
                    <a:lnTo>
                      <a:pt x="2" y="680"/>
                    </a:lnTo>
                    <a:lnTo>
                      <a:pt x="0" y="676"/>
                    </a:lnTo>
                    <a:lnTo>
                      <a:pt x="0" y="672"/>
                    </a:lnTo>
                    <a:lnTo>
                      <a:pt x="10" y="588"/>
                    </a:lnTo>
                    <a:lnTo>
                      <a:pt x="22" y="503"/>
                    </a:lnTo>
                    <a:lnTo>
                      <a:pt x="37" y="419"/>
                    </a:lnTo>
                    <a:lnTo>
                      <a:pt x="54" y="336"/>
                    </a:lnTo>
                    <a:lnTo>
                      <a:pt x="71" y="254"/>
                    </a:lnTo>
                    <a:lnTo>
                      <a:pt x="93" y="171"/>
                    </a:lnTo>
                    <a:lnTo>
                      <a:pt x="116" y="89"/>
                    </a:lnTo>
                    <a:lnTo>
                      <a:pt x="141" y="8"/>
                    </a:lnTo>
                    <a:lnTo>
                      <a:pt x="146" y="0"/>
                    </a:lnTo>
                    <a:lnTo>
                      <a:pt x="156" y="0"/>
                    </a:lnTo>
                    <a:lnTo>
                      <a:pt x="3234" y="1000"/>
                    </a:lnTo>
                    <a:lnTo>
                      <a:pt x="3242" y="1006"/>
                    </a:lnTo>
                    <a:lnTo>
                      <a:pt x="3242" y="1014"/>
                    </a:lnTo>
                    <a:lnTo>
                      <a:pt x="3238" y="1020"/>
                    </a:lnTo>
                    <a:lnTo>
                      <a:pt x="3230" y="1023"/>
                    </a:lnTo>
                    <a:lnTo>
                      <a:pt x="10" y="684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3652838" y="2144713"/>
                <a:ext cx="2443163" cy="1284288"/>
              </a:xfrm>
              <a:custGeom>
                <a:avLst/>
                <a:gdLst>
                  <a:gd name="T0" fmla="*/ 3080 w 3080"/>
                  <a:gd name="T1" fmla="*/ 1618 h 1618"/>
                  <a:gd name="T2" fmla="*/ 275 w 3080"/>
                  <a:gd name="T3" fmla="*/ 0 h 1618"/>
                  <a:gd name="T4" fmla="*/ 234 w 3080"/>
                  <a:gd name="T5" fmla="*/ 73 h 1618"/>
                  <a:gd name="T6" fmla="*/ 194 w 3080"/>
                  <a:gd name="T7" fmla="*/ 148 h 1618"/>
                  <a:gd name="T8" fmla="*/ 158 w 3080"/>
                  <a:gd name="T9" fmla="*/ 224 h 1618"/>
                  <a:gd name="T10" fmla="*/ 121 w 3080"/>
                  <a:gd name="T11" fmla="*/ 301 h 1618"/>
                  <a:gd name="T12" fmla="*/ 88 w 3080"/>
                  <a:gd name="T13" fmla="*/ 378 h 1618"/>
                  <a:gd name="T14" fmla="*/ 58 w 3080"/>
                  <a:gd name="T15" fmla="*/ 457 h 1618"/>
                  <a:gd name="T16" fmla="*/ 27 w 3080"/>
                  <a:gd name="T17" fmla="*/ 537 h 1618"/>
                  <a:gd name="T18" fmla="*/ 0 w 3080"/>
                  <a:gd name="T19" fmla="*/ 618 h 1618"/>
                  <a:gd name="T20" fmla="*/ 3080 w 3080"/>
                  <a:gd name="T21" fmla="*/ 1618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80" h="1618">
                    <a:moveTo>
                      <a:pt x="3080" y="1618"/>
                    </a:moveTo>
                    <a:lnTo>
                      <a:pt x="275" y="0"/>
                    </a:lnTo>
                    <a:lnTo>
                      <a:pt x="234" y="73"/>
                    </a:lnTo>
                    <a:lnTo>
                      <a:pt x="194" y="148"/>
                    </a:lnTo>
                    <a:lnTo>
                      <a:pt x="158" y="224"/>
                    </a:lnTo>
                    <a:lnTo>
                      <a:pt x="121" y="301"/>
                    </a:lnTo>
                    <a:lnTo>
                      <a:pt x="88" y="378"/>
                    </a:lnTo>
                    <a:lnTo>
                      <a:pt x="58" y="457"/>
                    </a:lnTo>
                    <a:lnTo>
                      <a:pt x="27" y="537"/>
                    </a:lnTo>
                    <a:lnTo>
                      <a:pt x="0" y="618"/>
                    </a:lnTo>
                    <a:lnTo>
                      <a:pt x="3080" y="1618"/>
                    </a:lnTo>
                    <a:close/>
                  </a:path>
                </a:pathLst>
              </a:custGeom>
              <a:solidFill>
                <a:srgbClr val="9DC3E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4"/>
              <p:cNvSpPr>
                <a:spLocks noEditPoints="1"/>
              </p:cNvSpPr>
              <p:nvPr/>
            </p:nvSpPr>
            <p:spPr bwMode="auto">
              <a:xfrm>
                <a:off x="3643313" y="2136775"/>
                <a:ext cx="2460625" cy="1300163"/>
              </a:xfrm>
              <a:custGeom>
                <a:avLst/>
                <a:gdLst>
                  <a:gd name="T0" fmla="*/ 3093 w 3101"/>
                  <a:gd name="T1" fmla="*/ 1618 h 1640"/>
                  <a:gd name="T2" fmla="*/ 3085 w 3101"/>
                  <a:gd name="T3" fmla="*/ 1640 h 1640"/>
                  <a:gd name="T4" fmla="*/ 280 w 3101"/>
                  <a:gd name="T5" fmla="*/ 21 h 1640"/>
                  <a:gd name="T6" fmla="*/ 297 w 3101"/>
                  <a:gd name="T7" fmla="*/ 18 h 1640"/>
                  <a:gd name="T8" fmla="*/ 255 w 3101"/>
                  <a:gd name="T9" fmla="*/ 90 h 1640"/>
                  <a:gd name="T10" fmla="*/ 217 w 3101"/>
                  <a:gd name="T11" fmla="*/ 165 h 1640"/>
                  <a:gd name="T12" fmla="*/ 178 w 3101"/>
                  <a:gd name="T13" fmla="*/ 240 h 1640"/>
                  <a:gd name="T14" fmla="*/ 144 w 3101"/>
                  <a:gd name="T15" fmla="*/ 317 h 1640"/>
                  <a:gd name="T16" fmla="*/ 109 w 3101"/>
                  <a:gd name="T17" fmla="*/ 396 h 1640"/>
                  <a:gd name="T18" fmla="*/ 78 w 3101"/>
                  <a:gd name="T19" fmla="*/ 474 h 1640"/>
                  <a:gd name="T20" fmla="*/ 49 w 3101"/>
                  <a:gd name="T21" fmla="*/ 553 h 1640"/>
                  <a:gd name="T22" fmla="*/ 23 w 3101"/>
                  <a:gd name="T23" fmla="*/ 634 h 1640"/>
                  <a:gd name="T24" fmla="*/ 15 w 3101"/>
                  <a:gd name="T25" fmla="*/ 618 h 1640"/>
                  <a:gd name="T26" fmla="*/ 3093 w 3101"/>
                  <a:gd name="T27" fmla="*/ 1618 h 1640"/>
                  <a:gd name="T28" fmla="*/ 7 w 3101"/>
                  <a:gd name="T29" fmla="*/ 639 h 1640"/>
                  <a:gd name="T30" fmla="*/ 1 w 3101"/>
                  <a:gd name="T31" fmla="*/ 634 h 1640"/>
                  <a:gd name="T32" fmla="*/ 0 w 3101"/>
                  <a:gd name="T33" fmla="*/ 630 h 1640"/>
                  <a:gd name="T34" fmla="*/ 0 w 3101"/>
                  <a:gd name="T35" fmla="*/ 626 h 1640"/>
                  <a:gd name="T36" fmla="*/ 28 w 3101"/>
                  <a:gd name="T37" fmla="*/ 545 h 1640"/>
                  <a:gd name="T38" fmla="*/ 57 w 3101"/>
                  <a:gd name="T39" fmla="*/ 465 h 1640"/>
                  <a:gd name="T40" fmla="*/ 88 w 3101"/>
                  <a:gd name="T41" fmla="*/ 386 h 1640"/>
                  <a:gd name="T42" fmla="*/ 122 w 3101"/>
                  <a:gd name="T43" fmla="*/ 307 h 1640"/>
                  <a:gd name="T44" fmla="*/ 157 w 3101"/>
                  <a:gd name="T45" fmla="*/ 231 h 1640"/>
                  <a:gd name="T46" fmla="*/ 195 w 3101"/>
                  <a:gd name="T47" fmla="*/ 154 h 1640"/>
                  <a:gd name="T48" fmla="*/ 236 w 3101"/>
                  <a:gd name="T49" fmla="*/ 79 h 1640"/>
                  <a:gd name="T50" fmla="*/ 276 w 3101"/>
                  <a:gd name="T51" fmla="*/ 6 h 1640"/>
                  <a:gd name="T52" fmla="*/ 284 w 3101"/>
                  <a:gd name="T53" fmla="*/ 0 h 1640"/>
                  <a:gd name="T54" fmla="*/ 288 w 3101"/>
                  <a:gd name="T55" fmla="*/ 0 h 1640"/>
                  <a:gd name="T56" fmla="*/ 291 w 3101"/>
                  <a:gd name="T57" fmla="*/ 0 h 1640"/>
                  <a:gd name="T58" fmla="*/ 3097 w 3101"/>
                  <a:gd name="T59" fmla="*/ 1618 h 1640"/>
                  <a:gd name="T60" fmla="*/ 3101 w 3101"/>
                  <a:gd name="T61" fmla="*/ 1626 h 1640"/>
                  <a:gd name="T62" fmla="*/ 3101 w 3101"/>
                  <a:gd name="T63" fmla="*/ 1634 h 1640"/>
                  <a:gd name="T64" fmla="*/ 3095 w 3101"/>
                  <a:gd name="T65" fmla="*/ 1640 h 1640"/>
                  <a:gd name="T66" fmla="*/ 3087 w 3101"/>
                  <a:gd name="T67" fmla="*/ 1640 h 1640"/>
                  <a:gd name="T68" fmla="*/ 7 w 3101"/>
                  <a:gd name="T69" fmla="*/ 639 h 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01" h="1640">
                    <a:moveTo>
                      <a:pt x="3093" y="1618"/>
                    </a:moveTo>
                    <a:lnTo>
                      <a:pt x="3085" y="1640"/>
                    </a:lnTo>
                    <a:lnTo>
                      <a:pt x="280" y="21"/>
                    </a:lnTo>
                    <a:lnTo>
                      <a:pt x="297" y="18"/>
                    </a:lnTo>
                    <a:lnTo>
                      <a:pt x="255" y="90"/>
                    </a:lnTo>
                    <a:lnTo>
                      <a:pt x="217" y="165"/>
                    </a:lnTo>
                    <a:lnTo>
                      <a:pt x="178" y="240"/>
                    </a:lnTo>
                    <a:lnTo>
                      <a:pt x="144" y="317"/>
                    </a:lnTo>
                    <a:lnTo>
                      <a:pt x="109" y="396"/>
                    </a:lnTo>
                    <a:lnTo>
                      <a:pt x="78" y="474"/>
                    </a:lnTo>
                    <a:lnTo>
                      <a:pt x="49" y="553"/>
                    </a:lnTo>
                    <a:lnTo>
                      <a:pt x="23" y="634"/>
                    </a:lnTo>
                    <a:lnTo>
                      <a:pt x="15" y="618"/>
                    </a:lnTo>
                    <a:lnTo>
                      <a:pt x="3093" y="1618"/>
                    </a:lnTo>
                    <a:close/>
                    <a:moveTo>
                      <a:pt x="7" y="639"/>
                    </a:moveTo>
                    <a:lnTo>
                      <a:pt x="1" y="634"/>
                    </a:lnTo>
                    <a:lnTo>
                      <a:pt x="0" y="630"/>
                    </a:lnTo>
                    <a:lnTo>
                      <a:pt x="0" y="626"/>
                    </a:lnTo>
                    <a:lnTo>
                      <a:pt x="28" y="545"/>
                    </a:lnTo>
                    <a:lnTo>
                      <a:pt x="57" y="465"/>
                    </a:lnTo>
                    <a:lnTo>
                      <a:pt x="88" y="386"/>
                    </a:lnTo>
                    <a:lnTo>
                      <a:pt x="122" y="307"/>
                    </a:lnTo>
                    <a:lnTo>
                      <a:pt x="157" y="231"/>
                    </a:lnTo>
                    <a:lnTo>
                      <a:pt x="195" y="154"/>
                    </a:lnTo>
                    <a:lnTo>
                      <a:pt x="236" y="79"/>
                    </a:lnTo>
                    <a:lnTo>
                      <a:pt x="276" y="6"/>
                    </a:lnTo>
                    <a:lnTo>
                      <a:pt x="284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3097" y="1618"/>
                    </a:lnTo>
                    <a:lnTo>
                      <a:pt x="3101" y="1626"/>
                    </a:lnTo>
                    <a:lnTo>
                      <a:pt x="3101" y="1634"/>
                    </a:lnTo>
                    <a:lnTo>
                      <a:pt x="3095" y="1640"/>
                    </a:lnTo>
                    <a:lnTo>
                      <a:pt x="3087" y="1640"/>
                    </a:lnTo>
                    <a:lnTo>
                      <a:pt x="7" y="639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auto">
              <a:xfrm>
                <a:off x="3870325" y="1709738"/>
                <a:ext cx="2225675" cy="1719263"/>
              </a:xfrm>
              <a:custGeom>
                <a:avLst/>
                <a:gdLst>
                  <a:gd name="T0" fmla="*/ 2805 w 2805"/>
                  <a:gd name="T1" fmla="*/ 2167 h 2167"/>
                  <a:gd name="T2" fmla="*/ 399 w 2805"/>
                  <a:gd name="T3" fmla="*/ 0 h 2167"/>
                  <a:gd name="T4" fmla="*/ 288 w 2805"/>
                  <a:gd name="T5" fmla="*/ 130 h 2167"/>
                  <a:gd name="T6" fmla="*/ 186 w 2805"/>
                  <a:gd name="T7" fmla="*/ 265 h 2167"/>
                  <a:gd name="T8" fmla="*/ 90 w 2805"/>
                  <a:gd name="T9" fmla="*/ 403 h 2167"/>
                  <a:gd name="T10" fmla="*/ 0 w 2805"/>
                  <a:gd name="T11" fmla="*/ 549 h 2167"/>
                  <a:gd name="T12" fmla="*/ 2805 w 2805"/>
                  <a:gd name="T13" fmla="*/ 2167 h 2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5" h="2167">
                    <a:moveTo>
                      <a:pt x="2805" y="2167"/>
                    </a:moveTo>
                    <a:lnTo>
                      <a:pt x="399" y="0"/>
                    </a:lnTo>
                    <a:lnTo>
                      <a:pt x="288" y="130"/>
                    </a:lnTo>
                    <a:lnTo>
                      <a:pt x="186" y="265"/>
                    </a:lnTo>
                    <a:lnTo>
                      <a:pt x="90" y="403"/>
                    </a:lnTo>
                    <a:lnTo>
                      <a:pt x="0" y="549"/>
                    </a:lnTo>
                    <a:lnTo>
                      <a:pt x="2805" y="2167"/>
                    </a:lnTo>
                    <a:close/>
                  </a:path>
                </a:pathLst>
              </a:custGeom>
              <a:solidFill>
                <a:srgbClr val="F4B18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6"/>
              <p:cNvSpPr>
                <a:spLocks noEditPoints="1"/>
              </p:cNvSpPr>
              <p:nvPr/>
            </p:nvSpPr>
            <p:spPr bwMode="auto">
              <a:xfrm>
                <a:off x="3862388" y="1700213"/>
                <a:ext cx="2243138" cy="1738313"/>
              </a:xfrm>
              <a:custGeom>
                <a:avLst/>
                <a:gdLst>
                  <a:gd name="T0" fmla="*/ 2821 w 2826"/>
                  <a:gd name="T1" fmla="*/ 2167 h 2190"/>
                  <a:gd name="T2" fmla="*/ 2807 w 2826"/>
                  <a:gd name="T3" fmla="*/ 2187 h 2190"/>
                  <a:gd name="T4" fmla="*/ 401 w 2826"/>
                  <a:gd name="T5" fmla="*/ 21 h 2190"/>
                  <a:gd name="T6" fmla="*/ 417 w 2826"/>
                  <a:gd name="T7" fmla="*/ 19 h 2190"/>
                  <a:gd name="T8" fmla="*/ 361 w 2826"/>
                  <a:gd name="T9" fmla="*/ 85 h 2190"/>
                  <a:gd name="T10" fmla="*/ 307 w 2826"/>
                  <a:gd name="T11" fmla="*/ 148 h 2190"/>
                  <a:gd name="T12" fmla="*/ 255 w 2826"/>
                  <a:gd name="T13" fmla="*/ 215 h 2190"/>
                  <a:gd name="T14" fmla="*/ 204 w 2826"/>
                  <a:gd name="T15" fmla="*/ 282 h 2190"/>
                  <a:gd name="T16" fmla="*/ 156 w 2826"/>
                  <a:gd name="T17" fmla="*/ 352 h 2190"/>
                  <a:gd name="T18" fmla="*/ 110 w 2826"/>
                  <a:gd name="T19" fmla="*/ 423 h 2190"/>
                  <a:gd name="T20" fmla="*/ 63 w 2826"/>
                  <a:gd name="T21" fmla="*/ 494 h 2190"/>
                  <a:gd name="T22" fmla="*/ 21 w 2826"/>
                  <a:gd name="T23" fmla="*/ 567 h 2190"/>
                  <a:gd name="T24" fmla="*/ 15 w 2826"/>
                  <a:gd name="T25" fmla="*/ 549 h 2190"/>
                  <a:gd name="T26" fmla="*/ 2821 w 2826"/>
                  <a:gd name="T27" fmla="*/ 2167 h 2190"/>
                  <a:gd name="T28" fmla="*/ 4 w 2826"/>
                  <a:gd name="T29" fmla="*/ 570 h 2190"/>
                  <a:gd name="T30" fmla="*/ 0 w 2826"/>
                  <a:gd name="T31" fmla="*/ 563 h 2190"/>
                  <a:gd name="T32" fmla="*/ 0 w 2826"/>
                  <a:gd name="T33" fmla="*/ 559 h 2190"/>
                  <a:gd name="T34" fmla="*/ 0 w 2826"/>
                  <a:gd name="T35" fmla="*/ 555 h 2190"/>
                  <a:gd name="T36" fmla="*/ 44 w 2826"/>
                  <a:gd name="T37" fmla="*/ 480 h 2190"/>
                  <a:gd name="T38" fmla="*/ 90 w 2826"/>
                  <a:gd name="T39" fmla="*/ 409 h 2190"/>
                  <a:gd name="T40" fmla="*/ 136 w 2826"/>
                  <a:gd name="T41" fmla="*/ 338 h 2190"/>
                  <a:gd name="T42" fmla="*/ 186 w 2826"/>
                  <a:gd name="T43" fmla="*/ 269 h 2190"/>
                  <a:gd name="T44" fmla="*/ 236 w 2826"/>
                  <a:gd name="T45" fmla="*/ 202 h 2190"/>
                  <a:gd name="T46" fmla="*/ 290 w 2826"/>
                  <a:gd name="T47" fmla="*/ 135 h 2190"/>
                  <a:gd name="T48" fmla="*/ 344 w 2826"/>
                  <a:gd name="T49" fmla="*/ 69 h 2190"/>
                  <a:gd name="T50" fmla="*/ 399 w 2826"/>
                  <a:gd name="T51" fmla="*/ 4 h 2190"/>
                  <a:gd name="T52" fmla="*/ 407 w 2826"/>
                  <a:gd name="T53" fmla="*/ 0 h 2190"/>
                  <a:gd name="T54" fmla="*/ 413 w 2826"/>
                  <a:gd name="T55" fmla="*/ 2 h 2190"/>
                  <a:gd name="T56" fmla="*/ 417 w 2826"/>
                  <a:gd name="T57" fmla="*/ 4 h 2190"/>
                  <a:gd name="T58" fmla="*/ 2823 w 2826"/>
                  <a:gd name="T59" fmla="*/ 2169 h 2190"/>
                  <a:gd name="T60" fmla="*/ 2826 w 2826"/>
                  <a:gd name="T61" fmla="*/ 2177 h 2190"/>
                  <a:gd name="T62" fmla="*/ 2823 w 2826"/>
                  <a:gd name="T63" fmla="*/ 2185 h 2190"/>
                  <a:gd name="T64" fmla="*/ 2817 w 2826"/>
                  <a:gd name="T65" fmla="*/ 2190 h 2190"/>
                  <a:gd name="T66" fmla="*/ 2809 w 2826"/>
                  <a:gd name="T67" fmla="*/ 2189 h 2190"/>
                  <a:gd name="T68" fmla="*/ 4 w 2826"/>
                  <a:gd name="T69" fmla="*/ 570 h 2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26" h="2190">
                    <a:moveTo>
                      <a:pt x="2821" y="2167"/>
                    </a:moveTo>
                    <a:lnTo>
                      <a:pt x="2807" y="2187"/>
                    </a:lnTo>
                    <a:lnTo>
                      <a:pt x="401" y="21"/>
                    </a:lnTo>
                    <a:lnTo>
                      <a:pt x="417" y="19"/>
                    </a:lnTo>
                    <a:lnTo>
                      <a:pt x="361" y="85"/>
                    </a:lnTo>
                    <a:lnTo>
                      <a:pt x="307" y="148"/>
                    </a:lnTo>
                    <a:lnTo>
                      <a:pt x="255" y="215"/>
                    </a:lnTo>
                    <a:lnTo>
                      <a:pt x="204" y="282"/>
                    </a:lnTo>
                    <a:lnTo>
                      <a:pt x="156" y="352"/>
                    </a:lnTo>
                    <a:lnTo>
                      <a:pt x="110" y="423"/>
                    </a:lnTo>
                    <a:lnTo>
                      <a:pt x="63" y="494"/>
                    </a:lnTo>
                    <a:lnTo>
                      <a:pt x="21" y="567"/>
                    </a:lnTo>
                    <a:lnTo>
                      <a:pt x="15" y="549"/>
                    </a:lnTo>
                    <a:lnTo>
                      <a:pt x="2821" y="2167"/>
                    </a:lnTo>
                    <a:close/>
                    <a:moveTo>
                      <a:pt x="4" y="570"/>
                    </a:moveTo>
                    <a:lnTo>
                      <a:pt x="0" y="563"/>
                    </a:lnTo>
                    <a:lnTo>
                      <a:pt x="0" y="559"/>
                    </a:lnTo>
                    <a:lnTo>
                      <a:pt x="0" y="555"/>
                    </a:lnTo>
                    <a:lnTo>
                      <a:pt x="44" y="480"/>
                    </a:lnTo>
                    <a:lnTo>
                      <a:pt x="90" y="409"/>
                    </a:lnTo>
                    <a:lnTo>
                      <a:pt x="136" y="338"/>
                    </a:lnTo>
                    <a:lnTo>
                      <a:pt x="186" y="269"/>
                    </a:lnTo>
                    <a:lnTo>
                      <a:pt x="236" y="202"/>
                    </a:lnTo>
                    <a:lnTo>
                      <a:pt x="290" y="135"/>
                    </a:lnTo>
                    <a:lnTo>
                      <a:pt x="344" y="69"/>
                    </a:lnTo>
                    <a:lnTo>
                      <a:pt x="399" y="4"/>
                    </a:lnTo>
                    <a:lnTo>
                      <a:pt x="407" y="0"/>
                    </a:lnTo>
                    <a:lnTo>
                      <a:pt x="413" y="2"/>
                    </a:lnTo>
                    <a:lnTo>
                      <a:pt x="417" y="4"/>
                    </a:lnTo>
                    <a:lnTo>
                      <a:pt x="2823" y="2169"/>
                    </a:lnTo>
                    <a:lnTo>
                      <a:pt x="2826" y="2177"/>
                    </a:lnTo>
                    <a:lnTo>
                      <a:pt x="2823" y="2185"/>
                    </a:lnTo>
                    <a:lnTo>
                      <a:pt x="2817" y="2190"/>
                    </a:lnTo>
                    <a:lnTo>
                      <a:pt x="2809" y="2189"/>
                    </a:lnTo>
                    <a:lnTo>
                      <a:pt x="4" y="57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auto">
              <a:xfrm>
                <a:off x="4187825" y="1350963"/>
                <a:ext cx="1908175" cy="2078038"/>
              </a:xfrm>
              <a:custGeom>
                <a:avLst/>
                <a:gdLst>
                  <a:gd name="T0" fmla="*/ 2406 w 2406"/>
                  <a:gd name="T1" fmla="*/ 2618 h 2618"/>
                  <a:gd name="T2" fmla="*/ 503 w 2406"/>
                  <a:gd name="T3" fmla="*/ 0 h 2618"/>
                  <a:gd name="T4" fmla="*/ 369 w 2406"/>
                  <a:gd name="T5" fmla="*/ 101 h 2618"/>
                  <a:gd name="T6" fmla="*/ 238 w 2406"/>
                  <a:gd name="T7" fmla="*/ 213 h 2618"/>
                  <a:gd name="T8" fmla="*/ 115 w 2406"/>
                  <a:gd name="T9" fmla="*/ 328 h 2618"/>
                  <a:gd name="T10" fmla="*/ 0 w 2406"/>
                  <a:gd name="T11" fmla="*/ 451 h 2618"/>
                  <a:gd name="T12" fmla="*/ 2406 w 2406"/>
                  <a:gd name="T13" fmla="*/ 2618 h 2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6" h="2618">
                    <a:moveTo>
                      <a:pt x="2406" y="2618"/>
                    </a:moveTo>
                    <a:lnTo>
                      <a:pt x="503" y="0"/>
                    </a:lnTo>
                    <a:lnTo>
                      <a:pt x="369" y="101"/>
                    </a:lnTo>
                    <a:lnTo>
                      <a:pt x="238" y="213"/>
                    </a:lnTo>
                    <a:lnTo>
                      <a:pt x="115" y="328"/>
                    </a:lnTo>
                    <a:lnTo>
                      <a:pt x="0" y="451"/>
                    </a:lnTo>
                    <a:lnTo>
                      <a:pt x="2406" y="2618"/>
                    </a:lnTo>
                    <a:close/>
                  </a:path>
                </a:pathLst>
              </a:custGeom>
              <a:solidFill>
                <a:srgbClr val="C9C9C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58"/>
              <p:cNvSpPr>
                <a:spLocks noEditPoints="1"/>
              </p:cNvSpPr>
              <p:nvPr/>
            </p:nvSpPr>
            <p:spPr bwMode="auto">
              <a:xfrm>
                <a:off x="4178300" y="1343025"/>
                <a:ext cx="1927225" cy="2095500"/>
              </a:xfrm>
              <a:custGeom>
                <a:avLst/>
                <a:gdLst>
                  <a:gd name="T0" fmla="*/ 2425 w 2428"/>
                  <a:gd name="T1" fmla="*/ 2620 h 2641"/>
                  <a:gd name="T2" fmla="*/ 2407 w 2428"/>
                  <a:gd name="T3" fmla="*/ 2636 h 2641"/>
                  <a:gd name="T4" fmla="*/ 505 w 2428"/>
                  <a:gd name="T5" fmla="*/ 17 h 2641"/>
                  <a:gd name="T6" fmla="*/ 520 w 2428"/>
                  <a:gd name="T7" fmla="*/ 19 h 2641"/>
                  <a:gd name="T8" fmla="*/ 453 w 2428"/>
                  <a:gd name="T9" fmla="*/ 71 h 2641"/>
                  <a:gd name="T10" fmla="*/ 385 w 2428"/>
                  <a:gd name="T11" fmla="*/ 123 h 2641"/>
                  <a:gd name="T12" fmla="*/ 320 w 2428"/>
                  <a:gd name="T13" fmla="*/ 177 h 2641"/>
                  <a:gd name="T14" fmla="*/ 257 w 2428"/>
                  <a:gd name="T15" fmla="*/ 232 h 2641"/>
                  <a:gd name="T16" fmla="*/ 195 w 2428"/>
                  <a:gd name="T17" fmla="*/ 290 h 2641"/>
                  <a:gd name="T18" fmla="*/ 136 w 2428"/>
                  <a:gd name="T19" fmla="*/ 350 h 2641"/>
                  <a:gd name="T20" fmla="*/ 76 w 2428"/>
                  <a:gd name="T21" fmla="*/ 409 h 2641"/>
                  <a:gd name="T22" fmla="*/ 19 w 2428"/>
                  <a:gd name="T23" fmla="*/ 472 h 2641"/>
                  <a:gd name="T24" fmla="*/ 19 w 2428"/>
                  <a:gd name="T25" fmla="*/ 455 h 2641"/>
                  <a:gd name="T26" fmla="*/ 2425 w 2428"/>
                  <a:gd name="T27" fmla="*/ 2620 h 2641"/>
                  <a:gd name="T28" fmla="*/ 3 w 2428"/>
                  <a:gd name="T29" fmla="*/ 472 h 2641"/>
                  <a:gd name="T30" fmla="*/ 0 w 2428"/>
                  <a:gd name="T31" fmla="*/ 469 h 2641"/>
                  <a:gd name="T32" fmla="*/ 0 w 2428"/>
                  <a:gd name="T33" fmla="*/ 465 h 2641"/>
                  <a:gd name="T34" fmla="*/ 0 w 2428"/>
                  <a:gd name="T35" fmla="*/ 459 h 2641"/>
                  <a:gd name="T36" fmla="*/ 1 w 2428"/>
                  <a:gd name="T37" fmla="*/ 455 h 2641"/>
                  <a:gd name="T38" fmla="*/ 59 w 2428"/>
                  <a:gd name="T39" fmla="*/ 394 h 2641"/>
                  <a:gd name="T40" fmla="*/ 119 w 2428"/>
                  <a:gd name="T41" fmla="*/ 332 h 2641"/>
                  <a:gd name="T42" fmla="*/ 180 w 2428"/>
                  <a:gd name="T43" fmla="*/ 273 h 2641"/>
                  <a:gd name="T44" fmla="*/ 241 w 2428"/>
                  <a:gd name="T45" fmla="*/ 215 h 2641"/>
                  <a:gd name="T46" fmla="*/ 307 w 2428"/>
                  <a:gd name="T47" fmla="*/ 159 h 2641"/>
                  <a:gd name="T48" fmla="*/ 372 w 2428"/>
                  <a:gd name="T49" fmla="*/ 106 h 2641"/>
                  <a:gd name="T50" fmla="*/ 439 w 2428"/>
                  <a:gd name="T51" fmla="*/ 52 h 2641"/>
                  <a:gd name="T52" fmla="*/ 506 w 2428"/>
                  <a:gd name="T53" fmla="*/ 2 h 2641"/>
                  <a:gd name="T54" fmla="*/ 514 w 2428"/>
                  <a:gd name="T55" fmla="*/ 0 h 2641"/>
                  <a:gd name="T56" fmla="*/ 520 w 2428"/>
                  <a:gd name="T57" fmla="*/ 0 h 2641"/>
                  <a:gd name="T58" fmla="*/ 522 w 2428"/>
                  <a:gd name="T59" fmla="*/ 4 h 2641"/>
                  <a:gd name="T60" fmla="*/ 2425 w 2428"/>
                  <a:gd name="T61" fmla="*/ 2622 h 2641"/>
                  <a:gd name="T62" fmla="*/ 2428 w 2428"/>
                  <a:gd name="T63" fmla="*/ 2630 h 2641"/>
                  <a:gd name="T64" fmla="*/ 2425 w 2428"/>
                  <a:gd name="T65" fmla="*/ 2638 h 2641"/>
                  <a:gd name="T66" fmla="*/ 2417 w 2428"/>
                  <a:gd name="T67" fmla="*/ 2641 h 2641"/>
                  <a:gd name="T68" fmla="*/ 2409 w 2428"/>
                  <a:gd name="T69" fmla="*/ 2638 h 2641"/>
                  <a:gd name="T70" fmla="*/ 3 w 2428"/>
                  <a:gd name="T71" fmla="*/ 472 h 2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8" h="2641">
                    <a:moveTo>
                      <a:pt x="2425" y="2620"/>
                    </a:moveTo>
                    <a:lnTo>
                      <a:pt x="2407" y="2636"/>
                    </a:lnTo>
                    <a:lnTo>
                      <a:pt x="505" y="17"/>
                    </a:lnTo>
                    <a:lnTo>
                      <a:pt x="520" y="19"/>
                    </a:lnTo>
                    <a:lnTo>
                      <a:pt x="453" y="71"/>
                    </a:lnTo>
                    <a:lnTo>
                      <a:pt x="385" y="123"/>
                    </a:lnTo>
                    <a:lnTo>
                      <a:pt x="320" y="177"/>
                    </a:lnTo>
                    <a:lnTo>
                      <a:pt x="257" y="232"/>
                    </a:lnTo>
                    <a:lnTo>
                      <a:pt x="195" y="290"/>
                    </a:lnTo>
                    <a:lnTo>
                      <a:pt x="136" y="350"/>
                    </a:lnTo>
                    <a:lnTo>
                      <a:pt x="76" y="409"/>
                    </a:lnTo>
                    <a:lnTo>
                      <a:pt x="19" y="472"/>
                    </a:lnTo>
                    <a:lnTo>
                      <a:pt x="19" y="455"/>
                    </a:lnTo>
                    <a:lnTo>
                      <a:pt x="2425" y="2620"/>
                    </a:lnTo>
                    <a:close/>
                    <a:moveTo>
                      <a:pt x="3" y="472"/>
                    </a:moveTo>
                    <a:lnTo>
                      <a:pt x="0" y="469"/>
                    </a:lnTo>
                    <a:lnTo>
                      <a:pt x="0" y="465"/>
                    </a:lnTo>
                    <a:lnTo>
                      <a:pt x="0" y="459"/>
                    </a:lnTo>
                    <a:lnTo>
                      <a:pt x="1" y="455"/>
                    </a:lnTo>
                    <a:lnTo>
                      <a:pt x="59" y="394"/>
                    </a:lnTo>
                    <a:lnTo>
                      <a:pt x="119" y="332"/>
                    </a:lnTo>
                    <a:lnTo>
                      <a:pt x="180" y="273"/>
                    </a:lnTo>
                    <a:lnTo>
                      <a:pt x="241" y="215"/>
                    </a:lnTo>
                    <a:lnTo>
                      <a:pt x="307" y="159"/>
                    </a:lnTo>
                    <a:lnTo>
                      <a:pt x="372" y="106"/>
                    </a:lnTo>
                    <a:lnTo>
                      <a:pt x="439" y="52"/>
                    </a:lnTo>
                    <a:lnTo>
                      <a:pt x="506" y="2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2" y="4"/>
                    </a:lnTo>
                    <a:lnTo>
                      <a:pt x="2425" y="2622"/>
                    </a:lnTo>
                    <a:lnTo>
                      <a:pt x="2428" y="2630"/>
                    </a:lnTo>
                    <a:lnTo>
                      <a:pt x="2425" y="2638"/>
                    </a:lnTo>
                    <a:lnTo>
                      <a:pt x="2417" y="2641"/>
                    </a:lnTo>
                    <a:lnTo>
                      <a:pt x="2409" y="2638"/>
                    </a:lnTo>
                    <a:lnTo>
                      <a:pt x="3" y="47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59"/>
              <p:cNvSpPr>
                <a:spLocks/>
              </p:cNvSpPr>
              <p:nvPr/>
            </p:nvSpPr>
            <p:spPr bwMode="auto">
              <a:xfrm>
                <a:off x="4586288" y="1081088"/>
                <a:ext cx="1509713" cy="2347913"/>
              </a:xfrm>
              <a:custGeom>
                <a:avLst/>
                <a:gdLst>
                  <a:gd name="T0" fmla="*/ 1903 w 1903"/>
                  <a:gd name="T1" fmla="*/ 2958 h 2958"/>
                  <a:gd name="T2" fmla="*/ 586 w 1903"/>
                  <a:gd name="T3" fmla="*/ 0 h 2958"/>
                  <a:gd name="T4" fmla="*/ 509 w 1903"/>
                  <a:gd name="T5" fmla="*/ 36 h 2958"/>
                  <a:gd name="T6" fmla="*/ 432 w 1903"/>
                  <a:gd name="T7" fmla="*/ 73 h 2958"/>
                  <a:gd name="T8" fmla="*/ 357 w 1903"/>
                  <a:gd name="T9" fmla="*/ 113 h 2958"/>
                  <a:gd name="T10" fmla="*/ 284 w 1903"/>
                  <a:gd name="T11" fmla="*/ 153 h 2958"/>
                  <a:gd name="T12" fmla="*/ 211 w 1903"/>
                  <a:gd name="T13" fmla="*/ 198 h 2958"/>
                  <a:gd name="T14" fmla="*/ 138 w 1903"/>
                  <a:gd name="T15" fmla="*/ 244 h 2958"/>
                  <a:gd name="T16" fmla="*/ 0 w 1903"/>
                  <a:gd name="T17" fmla="*/ 340 h 2958"/>
                  <a:gd name="T18" fmla="*/ 1903 w 1903"/>
                  <a:gd name="T19" fmla="*/ 2958 h 2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3" h="2958">
                    <a:moveTo>
                      <a:pt x="1903" y="2958"/>
                    </a:moveTo>
                    <a:lnTo>
                      <a:pt x="586" y="0"/>
                    </a:lnTo>
                    <a:lnTo>
                      <a:pt x="509" y="36"/>
                    </a:lnTo>
                    <a:lnTo>
                      <a:pt x="432" y="73"/>
                    </a:lnTo>
                    <a:lnTo>
                      <a:pt x="357" y="113"/>
                    </a:lnTo>
                    <a:lnTo>
                      <a:pt x="284" y="153"/>
                    </a:lnTo>
                    <a:lnTo>
                      <a:pt x="211" y="198"/>
                    </a:lnTo>
                    <a:lnTo>
                      <a:pt x="138" y="244"/>
                    </a:lnTo>
                    <a:lnTo>
                      <a:pt x="0" y="340"/>
                    </a:lnTo>
                    <a:lnTo>
                      <a:pt x="1903" y="2958"/>
                    </a:lnTo>
                    <a:close/>
                  </a:path>
                </a:pathLst>
              </a:custGeom>
              <a:solidFill>
                <a:srgbClr val="FFD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0"/>
              <p:cNvSpPr>
                <a:spLocks noEditPoints="1"/>
              </p:cNvSpPr>
              <p:nvPr/>
            </p:nvSpPr>
            <p:spPr bwMode="auto">
              <a:xfrm>
                <a:off x="4576763" y="1074738"/>
                <a:ext cx="1527175" cy="2363788"/>
              </a:xfrm>
              <a:custGeom>
                <a:avLst/>
                <a:gdLst>
                  <a:gd name="T0" fmla="*/ 1922 w 1924"/>
                  <a:gd name="T1" fmla="*/ 2960 h 2979"/>
                  <a:gd name="T2" fmla="*/ 1902 w 1924"/>
                  <a:gd name="T3" fmla="*/ 2972 h 2979"/>
                  <a:gd name="T4" fmla="*/ 585 w 1924"/>
                  <a:gd name="T5" fmla="*/ 16 h 2979"/>
                  <a:gd name="T6" fmla="*/ 601 w 1924"/>
                  <a:gd name="T7" fmla="*/ 21 h 2979"/>
                  <a:gd name="T8" fmla="*/ 524 w 1924"/>
                  <a:gd name="T9" fmla="*/ 56 h 2979"/>
                  <a:gd name="T10" fmla="*/ 449 w 1924"/>
                  <a:gd name="T11" fmla="*/ 94 h 2979"/>
                  <a:gd name="T12" fmla="*/ 374 w 1924"/>
                  <a:gd name="T13" fmla="*/ 133 h 2979"/>
                  <a:gd name="T14" fmla="*/ 299 w 1924"/>
                  <a:gd name="T15" fmla="*/ 175 h 2979"/>
                  <a:gd name="T16" fmla="*/ 228 w 1924"/>
                  <a:gd name="T17" fmla="*/ 217 h 2979"/>
                  <a:gd name="T18" fmla="*/ 157 w 1924"/>
                  <a:gd name="T19" fmla="*/ 263 h 2979"/>
                  <a:gd name="T20" fmla="*/ 86 w 1924"/>
                  <a:gd name="T21" fmla="*/ 309 h 2979"/>
                  <a:gd name="T22" fmla="*/ 17 w 1924"/>
                  <a:gd name="T23" fmla="*/ 357 h 2979"/>
                  <a:gd name="T24" fmla="*/ 19 w 1924"/>
                  <a:gd name="T25" fmla="*/ 342 h 2979"/>
                  <a:gd name="T26" fmla="*/ 1922 w 1924"/>
                  <a:gd name="T27" fmla="*/ 2960 h 2979"/>
                  <a:gd name="T28" fmla="*/ 2 w 1924"/>
                  <a:gd name="T29" fmla="*/ 355 h 2979"/>
                  <a:gd name="T30" fmla="*/ 0 w 1924"/>
                  <a:gd name="T31" fmla="*/ 348 h 2979"/>
                  <a:gd name="T32" fmla="*/ 3 w 1924"/>
                  <a:gd name="T33" fmla="*/ 340 h 2979"/>
                  <a:gd name="T34" fmla="*/ 73 w 1924"/>
                  <a:gd name="T35" fmla="*/ 290 h 2979"/>
                  <a:gd name="T36" fmla="*/ 144 w 1924"/>
                  <a:gd name="T37" fmla="*/ 242 h 2979"/>
                  <a:gd name="T38" fmla="*/ 217 w 1924"/>
                  <a:gd name="T39" fmla="*/ 198 h 2979"/>
                  <a:gd name="T40" fmla="*/ 290 w 1924"/>
                  <a:gd name="T41" fmla="*/ 154 h 2979"/>
                  <a:gd name="T42" fmla="*/ 363 w 1924"/>
                  <a:gd name="T43" fmla="*/ 114 h 2979"/>
                  <a:gd name="T44" fmla="*/ 437 w 1924"/>
                  <a:gd name="T45" fmla="*/ 73 h 2979"/>
                  <a:gd name="T46" fmla="*/ 514 w 1924"/>
                  <a:gd name="T47" fmla="*/ 35 h 2979"/>
                  <a:gd name="T48" fmla="*/ 591 w 1924"/>
                  <a:gd name="T49" fmla="*/ 0 h 2979"/>
                  <a:gd name="T50" fmla="*/ 601 w 1924"/>
                  <a:gd name="T51" fmla="*/ 0 h 2979"/>
                  <a:gd name="T52" fmla="*/ 606 w 1924"/>
                  <a:gd name="T53" fmla="*/ 6 h 2979"/>
                  <a:gd name="T54" fmla="*/ 1924 w 1924"/>
                  <a:gd name="T55" fmla="*/ 2962 h 2979"/>
                  <a:gd name="T56" fmla="*/ 1924 w 1924"/>
                  <a:gd name="T57" fmla="*/ 2972 h 2979"/>
                  <a:gd name="T58" fmla="*/ 1920 w 1924"/>
                  <a:gd name="T59" fmla="*/ 2978 h 2979"/>
                  <a:gd name="T60" fmla="*/ 1910 w 1924"/>
                  <a:gd name="T61" fmla="*/ 2979 h 2979"/>
                  <a:gd name="T62" fmla="*/ 1904 w 1924"/>
                  <a:gd name="T63" fmla="*/ 2974 h 2979"/>
                  <a:gd name="T64" fmla="*/ 2 w 1924"/>
                  <a:gd name="T65" fmla="*/ 355 h 2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24" h="2979">
                    <a:moveTo>
                      <a:pt x="1922" y="2960"/>
                    </a:moveTo>
                    <a:lnTo>
                      <a:pt x="1902" y="2972"/>
                    </a:lnTo>
                    <a:lnTo>
                      <a:pt x="585" y="16"/>
                    </a:lnTo>
                    <a:lnTo>
                      <a:pt x="601" y="21"/>
                    </a:lnTo>
                    <a:lnTo>
                      <a:pt x="524" y="56"/>
                    </a:lnTo>
                    <a:lnTo>
                      <a:pt x="449" y="94"/>
                    </a:lnTo>
                    <a:lnTo>
                      <a:pt x="374" y="133"/>
                    </a:lnTo>
                    <a:lnTo>
                      <a:pt x="299" y="175"/>
                    </a:lnTo>
                    <a:lnTo>
                      <a:pt x="228" y="217"/>
                    </a:lnTo>
                    <a:lnTo>
                      <a:pt x="157" y="263"/>
                    </a:lnTo>
                    <a:lnTo>
                      <a:pt x="86" y="309"/>
                    </a:lnTo>
                    <a:lnTo>
                      <a:pt x="17" y="357"/>
                    </a:lnTo>
                    <a:lnTo>
                      <a:pt x="19" y="342"/>
                    </a:lnTo>
                    <a:lnTo>
                      <a:pt x="1922" y="2960"/>
                    </a:lnTo>
                    <a:close/>
                    <a:moveTo>
                      <a:pt x="2" y="355"/>
                    </a:moveTo>
                    <a:lnTo>
                      <a:pt x="0" y="348"/>
                    </a:lnTo>
                    <a:lnTo>
                      <a:pt x="3" y="340"/>
                    </a:lnTo>
                    <a:lnTo>
                      <a:pt x="73" y="290"/>
                    </a:lnTo>
                    <a:lnTo>
                      <a:pt x="144" y="242"/>
                    </a:lnTo>
                    <a:lnTo>
                      <a:pt x="217" y="198"/>
                    </a:lnTo>
                    <a:lnTo>
                      <a:pt x="290" y="154"/>
                    </a:lnTo>
                    <a:lnTo>
                      <a:pt x="363" y="114"/>
                    </a:lnTo>
                    <a:lnTo>
                      <a:pt x="437" y="73"/>
                    </a:lnTo>
                    <a:lnTo>
                      <a:pt x="514" y="35"/>
                    </a:lnTo>
                    <a:lnTo>
                      <a:pt x="591" y="0"/>
                    </a:lnTo>
                    <a:lnTo>
                      <a:pt x="601" y="0"/>
                    </a:lnTo>
                    <a:lnTo>
                      <a:pt x="606" y="6"/>
                    </a:lnTo>
                    <a:lnTo>
                      <a:pt x="1924" y="2962"/>
                    </a:lnTo>
                    <a:lnTo>
                      <a:pt x="1924" y="2972"/>
                    </a:lnTo>
                    <a:lnTo>
                      <a:pt x="1920" y="2978"/>
                    </a:lnTo>
                    <a:lnTo>
                      <a:pt x="1910" y="2979"/>
                    </a:lnTo>
                    <a:lnTo>
                      <a:pt x="1904" y="2974"/>
                    </a:lnTo>
                    <a:lnTo>
                      <a:pt x="2" y="355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auto">
              <a:xfrm>
                <a:off x="5051425" y="915988"/>
                <a:ext cx="1044575" cy="2513013"/>
              </a:xfrm>
              <a:custGeom>
                <a:avLst/>
                <a:gdLst>
                  <a:gd name="T0" fmla="*/ 1317 w 1317"/>
                  <a:gd name="T1" fmla="*/ 3167 h 3167"/>
                  <a:gd name="T2" fmla="*/ 643 w 1317"/>
                  <a:gd name="T3" fmla="*/ 0 h 3167"/>
                  <a:gd name="T4" fmla="*/ 560 w 1317"/>
                  <a:gd name="T5" fmla="*/ 19 h 3167"/>
                  <a:gd name="T6" fmla="*/ 478 w 1317"/>
                  <a:gd name="T7" fmla="*/ 40 h 3167"/>
                  <a:gd name="T8" fmla="*/ 397 w 1317"/>
                  <a:gd name="T9" fmla="*/ 63 h 3167"/>
                  <a:gd name="T10" fmla="*/ 317 w 1317"/>
                  <a:gd name="T11" fmla="*/ 88 h 3167"/>
                  <a:gd name="T12" fmla="*/ 236 w 1317"/>
                  <a:gd name="T13" fmla="*/ 115 h 3167"/>
                  <a:gd name="T14" fmla="*/ 155 w 1317"/>
                  <a:gd name="T15" fmla="*/ 146 h 3167"/>
                  <a:gd name="T16" fmla="*/ 77 w 1317"/>
                  <a:gd name="T17" fmla="*/ 176 h 3167"/>
                  <a:gd name="T18" fmla="*/ 0 w 1317"/>
                  <a:gd name="T19" fmla="*/ 209 h 3167"/>
                  <a:gd name="T20" fmla="*/ 1317 w 1317"/>
                  <a:gd name="T21" fmla="*/ 3167 h 3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7" h="3167">
                    <a:moveTo>
                      <a:pt x="1317" y="3167"/>
                    </a:moveTo>
                    <a:lnTo>
                      <a:pt x="643" y="0"/>
                    </a:lnTo>
                    <a:lnTo>
                      <a:pt x="560" y="19"/>
                    </a:lnTo>
                    <a:lnTo>
                      <a:pt x="478" y="40"/>
                    </a:lnTo>
                    <a:lnTo>
                      <a:pt x="397" y="63"/>
                    </a:lnTo>
                    <a:lnTo>
                      <a:pt x="317" y="88"/>
                    </a:lnTo>
                    <a:lnTo>
                      <a:pt x="236" y="115"/>
                    </a:lnTo>
                    <a:lnTo>
                      <a:pt x="155" y="146"/>
                    </a:lnTo>
                    <a:lnTo>
                      <a:pt x="77" y="176"/>
                    </a:lnTo>
                    <a:lnTo>
                      <a:pt x="0" y="209"/>
                    </a:lnTo>
                    <a:lnTo>
                      <a:pt x="1317" y="3167"/>
                    </a:lnTo>
                    <a:close/>
                  </a:path>
                </a:pathLst>
              </a:custGeom>
              <a:solidFill>
                <a:srgbClr val="8FAAD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2"/>
              <p:cNvSpPr>
                <a:spLocks noEditPoints="1"/>
              </p:cNvSpPr>
              <p:nvPr/>
            </p:nvSpPr>
            <p:spPr bwMode="auto">
              <a:xfrm>
                <a:off x="5041900" y="908050"/>
                <a:ext cx="1062038" cy="2528888"/>
              </a:xfrm>
              <a:custGeom>
                <a:avLst/>
                <a:gdLst>
                  <a:gd name="T0" fmla="*/ 1339 w 1339"/>
                  <a:gd name="T1" fmla="*/ 3171 h 3187"/>
                  <a:gd name="T2" fmla="*/ 1317 w 1339"/>
                  <a:gd name="T3" fmla="*/ 3179 h 3187"/>
                  <a:gd name="T4" fmla="*/ 643 w 1339"/>
                  <a:gd name="T5" fmla="*/ 14 h 3187"/>
                  <a:gd name="T6" fmla="*/ 657 w 1339"/>
                  <a:gd name="T7" fmla="*/ 21 h 3187"/>
                  <a:gd name="T8" fmla="*/ 574 w 1339"/>
                  <a:gd name="T9" fmla="*/ 40 h 3187"/>
                  <a:gd name="T10" fmla="*/ 494 w 1339"/>
                  <a:gd name="T11" fmla="*/ 62 h 3187"/>
                  <a:gd name="T12" fmla="*/ 411 w 1339"/>
                  <a:gd name="T13" fmla="*/ 85 h 3187"/>
                  <a:gd name="T14" fmla="*/ 330 w 1339"/>
                  <a:gd name="T15" fmla="*/ 110 h 3187"/>
                  <a:gd name="T16" fmla="*/ 252 w 1339"/>
                  <a:gd name="T17" fmla="*/ 136 h 3187"/>
                  <a:gd name="T18" fmla="*/ 173 w 1339"/>
                  <a:gd name="T19" fmla="*/ 165 h 3187"/>
                  <a:gd name="T20" fmla="*/ 94 w 1339"/>
                  <a:gd name="T21" fmla="*/ 196 h 3187"/>
                  <a:gd name="T22" fmla="*/ 16 w 1339"/>
                  <a:gd name="T23" fmla="*/ 230 h 3187"/>
                  <a:gd name="T24" fmla="*/ 21 w 1339"/>
                  <a:gd name="T25" fmla="*/ 215 h 3187"/>
                  <a:gd name="T26" fmla="*/ 1339 w 1339"/>
                  <a:gd name="T27" fmla="*/ 3171 h 3187"/>
                  <a:gd name="T28" fmla="*/ 0 w 1339"/>
                  <a:gd name="T29" fmla="*/ 225 h 3187"/>
                  <a:gd name="T30" fmla="*/ 0 w 1339"/>
                  <a:gd name="T31" fmla="*/ 219 h 3187"/>
                  <a:gd name="T32" fmla="*/ 0 w 1339"/>
                  <a:gd name="T33" fmla="*/ 215 h 3187"/>
                  <a:gd name="T34" fmla="*/ 4 w 1339"/>
                  <a:gd name="T35" fmla="*/ 211 h 3187"/>
                  <a:gd name="T36" fmla="*/ 8 w 1339"/>
                  <a:gd name="T37" fmla="*/ 209 h 3187"/>
                  <a:gd name="T38" fmla="*/ 85 w 1339"/>
                  <a:gd name="T39" fmla="*/ 175 h 3187"/>
                  <a:gd name="T40" fmla="*/ 163 w 1339"/>
                  <a:gd name="T41" fmla="*/ 144 h 3187"/>
                  <a:gd name="T42" fmla="*/ 244 w 1339"/>
                  <a:gd name="T43" fmla="*/ 115 h 3187"/>
                  <a:gd name="T44" fmla="*/ 325 w 1339"/>
                  <a:gd name="T45" fmla="*/ 86 h 3187"/>
                  <a:gd name="T46" fmla="*/ 405 w 1339"/>
                  <a:gd name="T47" fmla="*/ 62 h 3187"/>
                  <a:gd name="T48" fmla="*/ 488 w 1339"/>
                  <a:gd name="T49" fmla="*/ 38 h 3187"/>
                  <a:gd name="T50" fmla="*/ 571 w 1339"/>
                  <a:gd name="T51" fmla="*/ 17 h 3187"/>
                  <a:gd name="T52" fmla="*/ 653 w 1339"/>
                  <a:gd name="T53" fmla="*/ 0 h 3187"/>
                  <a:gd name="T54" fmla="*/ 661 w 1339"/>
                  <a:gd name="T55" fmla="*/ 0 h 3187"/>
                  <a:gd name="T56" fmla="*/ 667 w 1339"/>
                  <a:gd name="T57" fmla="*/ 8 h 3187"/>
                  <a:gd name="T58" fmla="*/ 1339 w 1339"/>
                  <a:gd name="T59" fmla="*/ 3173 h 3187"/>
                  <a:gd name="T60" fmla="*/ 1339 w 1339"/>
                  <a:gd name="T61" fmla="*/ 3183 h 3187"/>
                  <a:gd name="T62" fmla="*/ 1331 w 1339"/>
                  <a:gd name="T63" fmla="*/ 3187 h 3187"/>
                  <a:gd name="T64" fmla="*/ 1323 w 1339"/>
                  <a:gd name="T65" fmla="*/ 3187 h 3187"/>
                  <a:gd name="T66" fmla="*/ 1317 w 1339"/>
                  <a:gd name="T67" fmla="*/ 3181 h 3187"/>
                  <a:gd name="T68" fmla="*/ 0 w 1339"/>
                  <a:gd name="T69" fmla="*/ 225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9" h="3187">
                    <a:moveTo>
                      <a:pt x="1339" y="3171"/>
                    </a:moveTo>
                    <a:lnTo>
                      <a:pt x="1317" y="3179"/>
                    </a:lnTo>
                    <a:lnTo>
                      <a:pt x="643" y="14"/>
                    </a:lnTo>
                    <a:lnTo>
                      <a:pt x="657" y="21"/>
                    </a:lnTo>
                    <a:lnTo>
                      <a:pt x="574" y="40"/>
                    </a:lnTo>
                    <a:lnTo>
                      <a:pt x="494" y="62"/>
                    </a:lnTo>
                    <a:lnTo>
                      <a:pt x="411" y="85"/>
                    </a:lnTo>
                    <a:lnTo>
                      <a:pt x="330" y="110"/>
                    </a:lnTo>
                    <a:lnTo>
                      <a:pt x="252" y="136"/>
                    </a:lnTo>
                    <a:lnTo>
                      <a:pt x="173" y="165"/>
                    </a:lnTo>
                    <a:lnTo>
                      <a:pt x="94" y="196"/>
                    </a:lnTo>
                    <a:lnTo>
                      <a:pt x="16" y="230"/>
                    </a:lnTo>
                    <a:lnTo>
                      <a:pt x="21" y="215"/>
                    </a:lnTo>
                    <a:lnTo>
                      <a:pt x="1339" y="3171"/>
                    </a:lnTo>
                    <a:close/>
                    <a:moveTo>
                      <a:pt x="0" y="225"/>
                    </a:moveTo>
                    <a:lnTo>
                      <a:pt x="0" y="219"/>
                    </a:lnTo>
                    <a:lnTo>
                      <a:pt x="0" y="215"/>
                    </a:lnTo>
                    <a:lnTo>
                      <a:pt x="4" y="211"/>
                    </a:lnTo>
                    <a:lnTo>
                      <a:pt x="8" y="209"/>
                    </a:lnTo>
                    <a:lnTo>
                      <a:pt x="85" y="175"/>
                    </a:lnTo>
                    <a:lnTo>
                      <a:pt x="163" y="144"/>
                    </a:lnTo>
                    <a:lnTo>
                      <a:pt x="244" y="115"/>
                    </a:lnTo>
                    <a:lnTo>
                      <a:pt x="325" y="86"/>
                    </a:lnTo>
                    <a:lnTo>
                      <a:pt x="405" y="62"/>
                    </a:lnTo>
                    <a:lnTo>
                      <a:pt x="488" y="38"/>
                    </a:lnTo>
                    <a:lnTo>
                      <a:pt x="571" y="17"/>
                    </a:lnTo>
                    <a:lnTo>
                      <a:pt x="653" y="0"/>
                    </a:lnTo>
                    <a:lnTo>
                      <a:pt x="661" y="0"/>
                    </a:lnTo>
                    <a:lnTo>
                      <a:pt x="667" y="8"/>
                    </a:lnTo>
                    <a:lnTo>
                      <a:pt x="1339" y="3173"/>
                    </a:lnTo>
                    <a:lnTo>
                      <a:pt x="1339" y="3183"/>
                    </a:lnTo>
                    <a:lnTo>
                      <a:pt x="1331" y="3187"/>
                    </a:lnTo>
                    <a:lnTo>
                      <a:pt x="1323" y="3187"/>
                    </a:lnTo>
                    <a:lnTo>
                      <a:pt x="1317" y="3181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3"/>
              <p:cNvSpPr>
                <a:spLocks/>
              </p:cNvSpPr>
              <p:nvPr/>
            </p:nvSpPr>
            <p:spPr bwMode="auto">
              <a:xfrm>
                <a:off x="5561013" y="860425"/>
                <a:ext cx="534988" cy="2568575"/>
              </a:xfrm>
              <a:custGeom>
                <a:avLst/>
                <a:gdLst>
                  <a:gd name="T0" fmla="*/ 674 w 674"/>
                  <a:gd name="T1" fmla="*/ 3236 h 3236"/>
                  <a:gd name="T2" fmla="*/ 674 w 674"/>
                  <a:gd name="T3" fmla="*/ 0 h 3236"/>
                  <a:gd name="T4" fmla="*/ 588 w 674"/>
                  <a:gd name="T5" fmla="*/ 0 h 3236"/>
                  <a:gd name="T6" fmla="*/ 503 w 674"/>
                  <a:gd name="T7" fmla="*/ 3 h 3236"/>
                  <a:gd name="T8" fmla="*/ 419 w 674"/>
                  <a:gd name="T9" fmla="*/ 9 h 3236"/>
                  <a:gd name="T10" fmla="*/ 334 w 674"/>
                  <a:gd name="T11" fmla="*/ 17 h 3236"/>
                  <a:gd name="T12" fmla="*/ 252 w 674"/>
                  <a:gd name="T13" fmla="*/ 26 h 3236"/>
                  <a:gd name="T14" fmla="*/ 167 w 674"/>
                  <a:gd name="T15" fmla="*/ 38 h 3236"/>
                  <a:gd name="T16" fmla="*/ 83 w 674"/>
                  <a:gd name="T17" fmla="*/ 53 h 3236"/>
                  <a:gd name="T18" fmla="*/ 0 w 674"/>
                  <a:gd name="T19" fmla="*/ 69 h 3236"/>
                  <a:gd name="T20" fmla="*/ 674 w 674"/>
                  <a:gd name="T21" fmla="*/ 3236 h 3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4" h="3236">
                    <a:moveTo>
                      <a:pt x="674" y="3236"/>
                    </a:moveTo>
                    <a:lnTo>
                      <a:pt x="674" y="0"/>
                    </a:lnTo>
                    <a:lnTo>
                      <a:pt x="588" y="0"/>
                    </a:lnTo>
                    <a:lnTo>
                      <a:pt x="503" y="3"/>
                    </a:lnTo>
                    <a:lnTo>
                      <a:pt x="419" y="9"/>
                    </a:lnTo>
                    <a:lnTo>
                      <a:pt x="334" y="17"/>
                    </a:lnTo>
                    <a:lnTo>
                      <a:pt x="252" y="26"/>
                    </a:lnTo>
                    <a:lnTo>
                      <a:pt x="167" y="38"/>
                    </a:lnTo>
                    <a:lnTo>
                      <a:pt x="83" y="53"/>
                    </a:lnTo>
                    <a:lnTo>
                      <a:pt x="0" y="69"/>
                    </a:lnTo>
                    <a:lnTo>
                      <a:pt x="674" y="3236"/>
                    </a:lnTo>
                    <a:close/>
                  </a:path>
                </a:pathLst>
              </a:custGeom>
              <a:solidFill>
                <a:srgbClr val="A9D18E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4"/>
              <p:cNvSpPr>
                <a:spLocks noEditPoints="1"/>
              </p:cNvSpPr>
              <p:nvPr/>
            </p:nvSpPr>
            <p:spPr bwMode="auto">
              <a:xfrm>
                <a:off x="5553075" y="852488"/>
                <a:ext cx="552450" cy="2586038"/>
              </a:xfrm>
              <a:custGeom>
                <a:avLst/>
                <a:gdLst>
                  <a:gd name="T0" fmla="*/ 696 w 697"/>
                  <a:gd name="T1" fmla="*/ 3244 h 3259"/>
                  <a:gd name="T2" fmla="*/ 674 w 697"/>
                  <a:gd name="T3" fmla="*/ 3248 h 3259"/>
                  <a:gd name="T4" fmla="*/ 674 w 697"/>
                  <a:gd name="T5" fmla="*/ 12 h 3259"/>
                  <a:gd name="T6" fmla="*/ 686 w 697"/>
                  <a:gd name="T7" fmla="*/ 23 h 3259"/>
                  <a:gd name="T8" fmla="*/ 601 w 697"/>
                  <a:gd name="T9" fmla="*/ 23 h 3259"/>
                  <a:gd name="T10" fmla="*/ 517 w 697"/>
                  <a:gd name="T11" fmla="*/ 27 h 3259"/>
                  <a:gd name="T12" fmla="*/ 433 w 697"/>
                  <a:gd name="T13" fmla="*/ 33 h 3259"/>
                  <a:gd name="T14" fmla="*/ 348 w 697"/>
                  <a:gd name="T15" fmla="*/ 40 h 3259"/>
                  <a:gd name="T16" fmla="*/ 264 w 697"/>
                  <a:gd name="T17" fmla="*/ 50 h 3259"/>
                  <a:gd name="T18" fmla="*/ 181 w 697"/>
                  <a:gd name="T19" fmla="*/ 62 h 3259"/>
                  <a:gd name="T20" fmla="*/ 96 w 697"/>
                  <a:gd name="T21" fmla="*/ 77 h 3259"/>
                  <a:gd name="T22" fmla="*/ 14 w 697"/>
                  <a:gd name="T23" fmla="*/ 92 h 3259"/>
                  <a:gd name="T24" fmla="*/ 24 w 697"/>
                  <a:gd name="T25" fmla="*/ 79 h 3259"/>
                  <a:gd name="T26" fmla="*/ 696 w 697"/>
                  <a:gd name="T27" fmla="*/ 3244 h 3259"/>
                  <a:gd name="T28" fmla="*/ 0 w 697"/>
                  <a:gd name="T29" fmla="*/ 85 h 3259"/>
                  <a:gd name="T30" fmla="*/ 0 w 697"/>
                  <a:gd name="T31" fmla="*/ 79 h 3259"/>
                  <a:gd name="T32" fmla="*/ 2 w 697"/>
                  <a:gd name="T33" fmla="*/ 75 h 3259"/>
                  <a:gd name="T34" fmla="*/ 10 w 697"/>
                  <a:gd name="T35" fmla="*/ 69 h 3259"/>
                  <a:gd name="T36" fmla="*/ 93 w 697"/>
                  <a:gd name="T37" fmla="*/ 54 h 3259"/>
                  <a:gd name="T38" fmla="*/ 177 w 697"/>
                  <a:gd name="T39" fmla="*/ 38 h 3259"/>
                  <a:gd name="T40" fmla="*/ 262 w 697"/>
                  <a:gd name="T41" fmla="*/ 27 h 3259"/>
                  <a:gd name="T42" fmla="*/ 346 w 697"/>
                  <a:gd name="T43" fmla="*/ 17 h 3259"/>
                  <a:gd name="T44" fmla="*/ 431 w 697"/>
                  <a:gd name="T45" fmla="*/ 10 h 3259"/>
                  <a:gd name="T46" fmla="*/ 515 w 697"/>
                  <a:gd name="T47" fmla="*/ 4 h 3259"/>
                  <a:gd name="T48" fmla="*/ 600 w 697"/>
                  <a:gd name="T49" fmla="*/ 0 h 3259"/>
                  <a:gd name="T50" fmla="*/ 686 w 697"/>
                  <a:gd name="T51" fmla="*/ 0 h 3259"/>
                  <a:gd name="T52" fmla="*/ 694 w 697"/>
                  <a:gd name="T53" fmla="*/ 2 h 3259"/>
                  <a:gd name="T54" fmla="*/ 697 w 697"/>
                  <a:gd name="T55" fmla="*/ 12 h 3259"/>
                  <a:gd name="T56" fmla="*/ 697 w 697"/>
                  <a:gd name="T57" fmla="*/ 3248 h 3259"/>
                  <a:gd name="T58" fmla="*/ 694 w 697"/>
                  <a:gd name="T59" fmla="*/ 3256 h 3259"/>
                  <a:gd name="T60" fmla="*/ 686 w 697"/>
                  <a:gd name="T61" fmla="*/ 3259 h 3259"/>
                  <a:gd name="T62" fmla="*/ 678 w 697"/>
                  <a:gd name="T63" fmla="*/ 3256 h 3259"/>
                  <a:gd name="T64" fmla="*/ 674 w 697"/>
                  <a:gd name="T65" fmla="*/ 3250 h 3259"/>
                  <a:gd name="T66" fmla="*/ 0 w 697"/>
                  <a:gd name="T67" fmla="*/ 85 h 3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7" h="3259">
                    <a:moveTo>
                      <a:pt x="696" y="3244"/>
                    </a:moveTo>
                    <a:lnTo>
                      <a:pt x="674" y="3248"/>
                    </a:lnTo>
                    <a:lnTo>
                      <a:pt x="674" y="12"/>
                    </a:lnTo>
                    <a:lnTo>
                      <a:pt x="686" y="23"/>
                    </a:lnTo>
                    <a:lnTo>
                      <a:pt x="601" y="23"/>
                    </a:lnTo>
                    <a:lnTo>
                      <a:pt x="517" y="27"/>
                    </a:lnTo>
                    <a:lnTo>
                      <a:pt x="433" y="33"/>
                    </a:lnTo>
                    <a:lnTo>
                      <a:pt x="348" y="40"/>
                    </a:lnTo>
                    <a:lnTo>
                      <a:pt x="264" y="50"/>
                    </a:lnTo>
                    <a:lnTo>
                      <a:pt x="181" y="62"/>
                    </a:lnTo>
                    <a:lnTo>
                      <a:pt x="96" y="77"/>
                    </a:lnTo>
                    <a:lnTo>
                      <a:pt x="14" y="92"/>
                    </a:lnTo>
                    <a:lnTo>
                      <a:pt x="24" y="79"/>
                    </a:lnTo>
                    <a:lnTo>
                      <a:pt x="696" y="3244"/>
                    </a:lnTo>
                    <a:close/>
                    <a:moveTo>
                      <a:pt x="0" y="85"/>
                    </a:moveTo>
                    <a:lnTo>
                      <a:pt x="0" y="79"/>
                    </a:lnTo>
                    <a:lnTo>
                      <a:pt x="2" y="75"/>
                    </a:lnTo>
                    <a:lnTo>
                      <a:pt x="10" y="69"/>
                    </a:lnTo>
                    <a:lnTo>
                      <a:pt x="93" y="54"/>
                    </a:lnTo>
                    <a:lnTo>
                      <a:pt x="177" y="38"/>
                    </a:lnTo>
                    <a:lnTo>
                      <a:pt x="262" y="27"/>
                    </a:lnTo>
                    <a:lnTo>
                      <a:pt x="346" y="17"/>
                    </a:lnTo>
                    <a:lnTo>
                      <a:pt x="431" y="10"/>
                    </a:lnTo>
                    <a:lnTo>
                      <a:pt x="515" y="4"/>
                    </a:lnTo>
                    <a:lnTo>
                      <a:pt x="600" y="0"/>
                    </a:lnTo>
                    <a:lnTo>
                      <a:pt x="686" y="0"/>
                    </a:lnTo>
                    <a:lnTo>
                      <a:pt x="694" y="2"/>
                    </a:lnTo>
                    <a:lnTo>
                      <a:pt x="697" y="12"/>
                    </a:lnTo>
                    <a:lnTo>
                      <a:pt x="697" y="3248"/>
                    </a:lnTo>
                    <a:lnTo>
                      <a:pt x="694" y="3256"/>
                    </a:lnTo>
                    <a:lnTo>
                      <a:pt x="686" y="3259"/>
                    </a:lnTo>
                    <a:lnTo>
                      <a:pt x="678" y="3256"/>
                    </a:lnTo>
                    <a:lnTo>
                      <a:pt x="674" y="325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 rot="1510150">
              <a:off x="3119355" y="2148370"/>
              <a:ext cx="932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Trọng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2204448">
              <a:off x="3409290" y="1724342"/>
              <a:ext cx="932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V. Linh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rot="2930197">
              <a:off x="3790420" y="1386938"/>
              <a:ext cx="932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 rot="3454378">
              <a:off x="4197354" y="1070881"/>
              <a:ext cx="932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Yến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 rot="4211656">
              <a:off x="4685959" y="862747"/>
              <a:ext cx="932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rot="4829458">
              <a:off x="5012131" y="960459"/>
              <a:ext cx="1269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Đ. Khánh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5812376">
              <a:off x="5443755" y="964710"/>
              <a:ext cx="1269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rot="6815246">
              <a:off x="5929235" y="1082019"/>
              <a:ext cx="1269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 rot="7108241">
              <a:off x="6389723" y="1284791"/>
              <a:ext cx="1269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rot="7741381">
              <a:off x="6672536" y="1611985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Phương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 rot="8542513">
              <a:off x="6988958" y="1954793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P. Ly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 rot="9373820">
              <a:off x="7195489" y="2364199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G. Huy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rot="10072619">
              <a:off x="7340630" y="2797927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Nhàn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0311823">
              <a:off x="7379250" y="3255520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Mạnh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 rot="11703349">
              <a:off x="7249186" y="3686012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Loan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 rot="11995826">
              <a:off x="7093876" y="4170624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Linh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 rot="12858680">
              <a:off x="6938566" y="4574554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Đức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 rot="13295111">
              <a:off x="6582273" y="4911153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 rot="14217445">
              <a:off x="6225980" y="5193964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 Ngọc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15016588">
              <a:off x="5829346" y="5315411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Duy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 rot="15662531">
              <a:off x="5338808" y="5416130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Khang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 rot="16486343">
              <a:off x="4901199" y="5395854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Thắng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 rot="17144914">
              <a:off x="4463590" y="5375578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N. Khánh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rot="17821157">
              <a:off x="3999919" y="5183205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Q. Huy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 rot="18585053">
              <a:off x="3674889" y="4857283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H. Phương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 rot="19324183">
              <a:off x="3357854" y="4444477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Anh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 rot="19905739">
              <a:off x="3109200" y="4085629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Tuấn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 rot="20539875">
              <a:off x="2982584" y="3673624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Ngọc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 rot="21393523">
              <a:off x="2976927" y="3166714"/>
              <a:ext cx="140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Hưng</a:t>
              </a:r>
              <a:endPara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Oval 69"/>
          <p:cNvSpPr/>
          <p:nvPr/>
        </p:nvSpPr>
        <p:spPr>
          <a:xfrm>
            <a:off x="5348520" y="2850590"/>
            <a:ext cx="1035424" cy="103542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</a:t>
            </a:r>
            <a:endParaRPr lang="en-US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ight Arrow 100"/>
          <p:cNvSpPr/>
          <p:nvPr/>
        </p:nvSpPr>
        <p:spPr>
          <a:xfrm>
            <a:off x="1438835" y="3117052"/>
            <a:ext cx="1538546" cy="39262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312696" y="823496"/>
            <a:ext cx="1875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8B</a:t>
            </a:r>
            <a:endParaRPr lang="en-US" sz="28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11107271" y="6224395"/>
            <a:ext cx="389964" cy="37811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18429" y="1868624"/>
            <a:ext cx="2743200" cy="2743200"/>
            <a:chOff x="2423127" y="1168272"/>
            <a:chExt cx="2093503" cy="2086323"/>
          </a:xfrm>
        </p:grpSpPr>
        <p:sp>
          <p:nvSpPr>
            <p:cNvPr id="131" name="椭圆 130"/>
            <p:cNvSpPr/>
            <p:nvPr/>
          </p:nvSpPr>
          <p:spPr>
            <a:xfrm>
              <a:off x="2423127" y="1168272"/>
              <a:ext cx="2093503" cy="2086323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453" tIns="51227" rIns="102453" bIns="51227" rtlCol="0" anchor="ctr"/>
            <a:lstStyle/>
            <a:p>
              <a:pPr algn="ctr" defTabSz="91413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5" name="组合 134"/>
            <p:cNvGrpSpPr/>
            <p:nvPr/>
          </p:nvGrpSpPr>
          <p:grpSpPr>
            <a:xfrm>
              <a:off x="2598572" y="1284831"/>
              <a:ext cx="1806507" cy="1800312"/>
              <a:chOff x="5453165" y="3473014"/>
              <a:chExt cx="1930605" cy="1930605"/>
            </a:xfrm>
          </p:grpSpPr>
          <p:sp>
            <p:nvSpPr>
              <p:cNvPr id="136" name="Oval 5"/>
              <p:cNvSpPr>
                <a:spLocks noChangeArrowheads="1"/>
              </p:cNvSpPr>
              <p:nvPr/>
            </p:nvSpPr>
            <p:spPr bwMode="auto">
              <a:xfrm>
                <a:off x="5453165" y="3473014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33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Oval 5"/>
              <p:cNvSpPr>
                <a:spLocks noChangeArrowheads="1"/>
              </p:cNvSpPr>
              <p:nvPr/>
            </p:nvSpPr>
            <p:spPr bwMode="auto">
              <a:xfrm>
                <a:off x="5494868" y="3528414"/>
                <a:ext cx="1819806" cy="1819806"/>
              </a:xfrm>
              <a:prstGeom prst="ellipse">
                <a:avLst/>
              </a:prstGeom>
              <a:solidFill>
                <a:srgbClr val="EA5E66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33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7" name="矩形 146"/>
            <p:cNvSpPr/>
            <p:nvPr/>
          </p:nvSpPr>
          <p:spPr>
            <a:xfrm>
              <a:off x="2975260" y="1838617"/>
              <a:ext cx="927390" cy="593555"/>
            </a:xfrm>
            <a:prstGeom prst="rect">
              <a:avLst/>
            </a:prstGeom>
            <a:effectLst/>
          </p:spPr>
          <p:txBody>
            <a:bodyPr wrap="none" lIns="102453" tIns="51227" rIns="102453" bIns="51227">
              <a:spAutoFit/>
            </a:bodyPr>
            <a:lstStyle/>
            <a:p>
              <a:pPr defTabSz="91413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399" b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zuki" panose="02040603050506020204" pitchFamily="18" charset="0"/>
                  <a:ea typeface="微软雅黑" pitchFamily="34" charset="-122"/>
                </a:rPr>
                <a:t>Khởi</a:t>
              </a:r>
              <a:endParaRPr lang="zh-CN" altLang="en-US" sz="439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ea typeface="微软雅黑" pitchFamily="34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21737" y="1868624"/>
            <a:ext cx="2743200" cy="2743200"/>
            <a:chOff x="3237329" y="519907"/>
            <a:chExt cx="2093503" cy="2086323"/>
          </a:xfrm>
        </p:grpSpPr>
        <p:sp>
          <p:nvSpPr>
            <p:cNvPr id="132" name="椭圆 131"/>
            <p:cNvSpPr/>
            <p:nvPr/>
          </p:nvSpPr>
          <p:spPr>
            <a:xfrm>
              <a:off x="3237329" y="519907"/>
              <a:ext cx="2093503" cy="2086323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453" tIns="51227" rIns="102453" bIns="51227" rtlCol="0" anchor="ctr"/>
            <a:lstStyle/>
            <a:p>
              <a:pPr algn="ctr" defTabSz="914133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8" name="组合 137"/>
            <p:cNvGrpSpPr/>
            <p:nvPr/>
          </p:nvGrpSpPr>
          <p:grpSpPr>
            <a:xfrm>
              <a:off x="3379551" y="661442"/>
              <a:ext cx="1806507" cy="1800312"/>
              <a:chOff x="3768359" y="1725446"/>
              <a:chExt cx="1930605" cy="1930605"/>
            </a:xfrm>
          </p:grpSpPr>
          <p:sp>
            <p:nvSpPr>
              <p:cNvPr id="139" name="Oval 5"/>
              <p:cNvSpPr>
                <a:spLocks noChangeArrowheads="1"/>
              </p:cNvSpPr>
              <p:nvPr/>
            </p:nvSpPr>
            <p:spPr bwMode="auto">
              <a:xfrm>
                <a:off x="3768359" y="1725446"/>
                <a:ext cx="1930605" cy="193060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33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Oval 5"/>
              <p:cNvSpPr>
                <a:spLocks noChangeArrowheads="1"/>
              </p:cNvSpPr>
              <p:nvPr/>
            </p:nvSpPr>
            <p:spPr bwMode="auto">
              <a:xfrm>
                <a:off x="3823758" y="1780845"/>
                <a:ext cx="1819806" cy="1819806"/>
              </a:xfrm>
              <a:prstGeom prst="ellipse">
                <a:avLst/>
              </a:prstGeom>
              <a:solidFill>
                <a:srgbClr val="FFAB3F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 defTabSz="914133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8" name="矩形 147"/>
            <p:cNvSpPr/>
            <p:nvPr/>
          </p:nvSpPr>
          <p:spPr>
            <a:xfrm>
              <a:off x="3830628" y="1190252"/>
              <a:ext cx="992227" cy="593555"/>
            </a:xfrm>
            <a:prstGeom prst="rect">
              <a:avLst/>
            </a:prstGeom>
            <a:effectLst/>
          </p:spPr>
          <p:txBody>
            <a:bodyPr wrap="none" lIns="102453" tIns="51227" rIns="102453" bIns="51227">
              <a:spAutoFit/>
            </a:bodyPr>
            <a:lstStyle/>
            <a:p>
              <a:pPr defTabSz="91413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399" b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zuki" panose="02040603050506020204" pitchFamily="18" charset="0"/>
                  <a:ea typeface="微软雅黑" pitchFamily="34" charset="-122"/>
                </a:rPr>
                <a:t>Động</a:t>
              </a:r>
              <a:endParaRPr lang="zh-CN" altLang="en-US" sz="4399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zuki" panose="02040603050506020204" pitchFamily="18" charset="0"/>
                <a:ea typeface="微软雅黑" pitchFamily="34" charset="-122"/>
              </a:endParaRPr>
            </a:p>
          </p:txBody>
        </p:sp>
      </p:grpSp>
      <p:sp>
        <p:nvSpPr>
          <p:cNvPr id="10" name="Isosceles Triangle 9">
            <a:hlinkClick r:id="rId3"/>
          </p:cNvPr>
          <p:cNvSpPr/>
          <p:nvPr/>
        </p:nvSpPr>
        <p:spPr>
          <a:xfrm rot="5400000">
            <a:off x="914400" y="6137031"/>
            <a:ext cx="422031" cy="38686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0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hlinkClick r:id="rId2" action="ppaction://hlinksldjump"/>
          </p:cNvPr>
          <p:cNvSpPr/>
          <p:nvPr/>
        </p:nvSpPr>
        <p:spPr>
          <a:xfrm rot="5400000">
            <a:off x="806824" y="6118412"/>
            <a:ext cx="510988" cy="52443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4"/>
          <p:cNvSpPr txBox="1">
            <a:spLocks noChangeArrowheads="1"/>
          </p:cNvSpPr>
          <p:nvPr/>
        </p:nvSpPr>
        <p:spPr bwMode="auto">
          <a:xfrm>
            <a:off x="925339" y="404446"/>
            <a:ext cx="5100323" cy="53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4" tIns="45692" rIns="91384" bIns="45692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39">
              <a:defRPr/>
            </a:pPr>
            <a:r>
              <a:rPr lang="en-US" altLang="zh-CN" sz="3999" b="0" kern="0" smtClean="0">
                <a:solidFill>
                  <a:srgbClr val="0070C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 chữ cái </a:t>
            </a:r>
            <a:r>
              <a:rPr lang="en-US" altLang="zh-CN" sz="3999" kern="0" smtClean="0">
                <a:solidFill>
                  <a:srgbClr val="360AD6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</a:t>
            </a:r>
            <a:r>
              <a:rPr lang="en-US" altLang="zh-CN" sz="3999" kern="0" smtClean="0">
                <a:solidFill>
                  <a:srgbClr val="0070C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zh-CN" sz="3999" b="0" kern="0" smtClean="0">
                <a:solidFill>
                  <a:srgbClr val="0070C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và </a:t>
            </a:r>
            <a:r>
              <a:rPr lang="en-US" altLang="zh-CN" sz="3999" kern="0" smtClean="0">
                <a:solidFill>
                  <a:srgbClr val="E6166A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</a:t>
            </a:r>
            <a:r>
              <a:rPr lang="en-US" altLang="zh-CN" sz="3999" b="0" kern="0" smtClean="0">
                <a:solidFill>
                  <a:srgbClr val="0070C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trên chiếc la bàn ( hình vẽ bên ) có chung tính chất sau: đó là các chữ cái có tâm đối xứng</a:t>
            </a:r>
            <a:endParaRPr lang="en-US" altLang="zh-CN" sz="3999" b="0" kern="0">
              <a:solidFill>
                <a:srgbClr val="0070C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1218539">
              <a:defRPr/>
            </a:pPr>
            <a:endParaRPr lang="en-US" altLang="zh-CN" sz="3999" b="0" kern="0" smtClean="0">
              <a:solidFill>
                <a:srgbClr val="0070C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6" name="AutoShape 5"/>
          <p:cNvSpPr>
            <a:spLocks noChangeArrowheads="1"/>
          </p:cNvSpPr>
          <p:nvPr/>
        </p:nvSpPr>
        <p:spPr bwMode="auto">
          <a:xfrm>
            <a:off x="9149862" y="2028092"/>
            <a:ext cx="457200" cy="1295400"/>
          </a:xfrm>
          <a:prstGeom prst="triangle">
            <a:avLst>
              <a:gd name="adj" fmla="val 50000"/>
            </a:avLst>
          </a:prstGeom>
          <a:solidFill>
            <a:srgbClr val="360AD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AutoShape 6"/>
          <p:cNvSpPr>
            <a:spLocks noChangeArrowheads="1"/>
          </p:cNvSpPr>
          <p:nvPr/>
        </p:nvSpPr>
        <p:spPr bwMode="auto">
          <a:xfrm flipV="1">
            <a:off x="9149862" y="3323492"/>
            <a:ext cx="457200" cy="1295400"/>
          </a:xfrm>
          <a:prstGeom prst="triangle">
            <a:avLst>
              <a:gd name="adj" fmla="val 50000"/>
            </a:avLst>
          </a:prstGeom>
          <a:solidFill>
            <a:srgbClr val="E6166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9073662" y="1418492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360AD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0" lang="en-US" altLang="en-US" sz="3600" b="1" i="0" u="none" strike="noStrike" kern="0" cap="none" spc="0" normalizeH="0" baseline="0" noProof="0" smtClean="0">
              <a:ln>
                <a:noFill/>
              </a:ln>
              <a:solidFill>
                <a:srgbClr val="360AD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9149862" y="4510942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kumimoji="0" lang="en-US" altLang="en-US" sz="36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9"/>
          <p:cNvSpPr>
            <a:spLocks noChangeArrowheads="1"/>
          </p:cNvSpPr>
          <p:nvPr/>
        </p:nvSpPr>
        <p:spPr bwMode="auto">
          <a:xfrm>
            <a:off x="7549662" y="1418492"/>
            <a:ext cx="3657600" cy="3657600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val 10"/>
          <p:cNvSpPr>
            <a:spLocks noChangeArrowheads="1"/>
          </p:cNvSpPr>
          <p:nvPr/>
        </p:nvSpPr>
        <p:spPr bwMode="auto">
          <a:xfrm>
            <a:off x="7321062" y="1189892"/>
            <a:ext cx="4114800" cy="4114800"/>
          </a:xfrm>
          <a:prstGeom prst="ellips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5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/>
      <p:bldP spid="79" grpId="0"/>
      <p:bldP spid="80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89"/>
            <a:ext cx="4662241" cy="6863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52" fontAlgn="base">
              <a:spcBef>
                <a:spcPct val="0"/>
              </a:spcBef>
              <a:spcAft>
                <a:spcPct val="0"/>
              </a:spcAft>
            </a:pPr>
            <a:endParaRPr lang="zh-CN" altLang="en-US" sz="1707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MH_Others_1"/>
          <p:cNvSpPr txBox="1"/>
          <p:nvPr>
            <p:custDataLst>
              <p:tags r:id="rId2"/>
            </p:custDataLst>
          </p:nvPr>
        </p:nvSpPr>
        <p:spPr>
          <a:xfrm>
            <a:off x="497510" y="230997"/>
            <a:ext cx="3223695" cy="56028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866952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102" b="1">
                <a:solidFill>
                  <a:srgbClr val="FFFF00"/>
                </a:solidFill>
                <a:latin typeface="UTM Marlboro" panose="020406030505060202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NỘI DUNG </a:t>
            </a:r>
            <a:r>
              <a:rPr lang="en-US" altLang="zh-CN" sz="9102" b="1" smtClean="0">
                <a:solidFill>
                  <a:srgbClr val="FFFF00"/>
                </a:solidFill>
                <a:latin typeface="UTM Marlboro" panose="020406030505060202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BÀI </a:t>
            </a:r>
          </a:p>
          <a:p>
            <a:pPr algn="ctr" defTabSz="866952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102" b="1" smtClean="0">
                <a:solidFill>
                  <a:srgbClr val="FFFF00"/>
                </a:solidFill>
                <a:latin typeface="UTM Marlboro" panose="020406030505060202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HỌC</a:t>
            </a:r>
            <a:endParaRPr lang="zh-CN" altLang="en-US" sz="9102" b="1" dirty="0">
              <a:solidFill>
                <a:srgbClr val="FFFF00"/>
              </a:solidFill>
              <a:latin typeface="UTM Marlboro" panose="02040603050506020204" pitchFamily="18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 txBox="1"/>
          <p:nvPr>
            <p:custDataLst>
              <p:tags r:id="rId3"/>
            </p:custDataLst>
          </p:nvPr>
        </p:nvSpPr>
        <p:spPr>
          <a:xfrm>
            <a:off x="968884" y="5833813"/>
            <a:ext cx="2280945" cy="6420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86695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172" b="1">
                <a:solidFill>
                  <a:prstClr val="white"/>
                </a:solidFill>
                <a:latin typeface="UTM Azuki" panose="020406030505060202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Gồm có</a:t>
            </a:r>
            <a:endParaRPr lang="zh-CN" altLang="en-US" sz="4172" b="1" dirty="0">
              <a:solidFill>
                <a:prstClr val="white"/>
              </a:solidFill>
              <a:latin typeface="UTM Azuki" panose="02040603050506020204" pitchFamily="18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16133" y="769667"/>
            <a:ext cx="5194070" cy="682667"/>
            <a:chOff x="5416133" y="769667"/>
            <a:chExt cx="5194070" cy="682667"/>
          </a:xfrm>
        </p:grpSpPr>
        <p:sp>
          <p:nvSpPr>
            <p:cNvPr id="42" name="MH_Other_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5416133" y="769667"/>
              <a:ext cx="681248" cy="68266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86695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999" kern="0" dirty="0">
                  <a:solidFill>
                    <a:srgbClr val="215BB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MH_Text_1"/>
            <p:cNvSpPr/>
            <p:nvPr>
              <p:custDataLst>
                <p:tags r:id="rId11"/>
              </p:custDataLst>
            </p:nvPr>
          </p:nvSpPr>
          <p:spPr>
            <a:xfrm>
              <a:off x="6292674" y="844603"/>
              <a:ext cx="4317529" cy="46705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defTabSz="8669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35" smtClean="0">
                  <a:solidFill>
                    <a:srgbClr val="FF0000"/>
                  </a:solidFill>
                  <a:latin typeface="UTM Marlboro" panose="02040603050506020204" pitchFamily="18" charset="0"/>
                  <a:ea typeface="微软雅黑" panose="020B0503020204020204" pitchFamily="34" charset="-122"/>
                  <a:sym typeface="Arial" panose="020B0604020202020204" pitchFamily="34" charset="0"/>
                </a:rPr>
                <a:t>HAI ĐIỂM ĐỐI XỨNG QUA MỘT ĐIỂM</a:t>
              </a:r>
              <a:endParaRPr lang="zh-CN" altLang="en-US" sz="1328" dirty="0">
                <a:solidFill>
                  <a:srgbClr val="FF0000"/>
                </a:solidFill>
                <a:latin typeface="UTM Marlboro" panose="02040603050506020204" pitchFamily="18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48378" y="2107599"/>
            <a:ext cx="5161825" cy="682667"/>
            <a:chOff x="5448378" y="2107599"/>
            <a:chExt cx="5161825" cy="682667"/>
          </a:xfrm>
        </p:grpSpPr>
        <p:sp>
          <p:nvSpPr>
            <p:cNvPr id="14" name="MH_Other_2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5448378" y="2107599"/>
              <a:ext cx="681248" cy="68266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86695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999" kern="0" dirty="0">
                  <a:solidFill>
                    <a:srgbClr val="40C3B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1" name="MH_Text_2"/>
            <p:cNvSpPr/>
            <p:nvPr>
              <p:custDataLst>
                <p:tags r:id="rId9"/>
              </p:custDataLst>
            </p:nvPr>
          </p:nvSpPr>
          <p:spPr>
            <a:xfrm>
              <a:off x="6292674" y="2183074"/>
              <a:ext cx="4317529" cy="46705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defTabSz="8669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35" smtClean="0">
                  <a:solidFill>
                    <a:srgbClr val="A81860"/>
                  </a:solidFill>
                  <a:latin typeface="UTM Marlboro" panose="02040603050506020204" pitchFamily="18" charset="0"/>
                  <a:ea typeface="微软雅黑" panose="020B0503020204020204" pitchFamily="34" charset="-122"/>
                  <a:sym typeface="Arial" panose="020B0604020202020204" pitchFamily="34" charset="0"/>
                </a:rPr>
                <a:t>HAI HÌNH ĐỐI XỨNG QUA MỘT ĐIỂM</a:t>
              </a:r>
              <a:endParaRPr lang="zh-CN" altLang="en-US" sz="1328" dirty="0">
                <a:solidFill>
                  <a:srgbClr val="A81860"/>
                </a:solidFill>
                <a:latin typeface="UTM Marlboro" panose="02040603050506020204" pitchFamily="18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48378" y="3445531"/>
            <a:ext cx="5161825" cy="682667"/>
            <a:chOff x="5448378" y="3445531"/>
            <a:chExt cx="5161825" cy="682667"/>
          </a:xfrm>
        </p:grpSpPr>
        <p:sp>
          <p:nvSpPr>
            <p:cNvPr id="16" name="MH_Other_3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5448378" y="3445531"/>
              <a:ext cx="681248" cy="68266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86695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999" kern="0" dirty="0">
                  <a:solidFill>
                    <a:srgbClr val="215BB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MH_Text_3"/>
            <p:cNvSpPr/>
            <p:nvPr>
              <p:custDataLst>
                <p:tags r:id="rId7"/>
              </p:custDataLst>
            </p:nvPr>
          </p:nvSpPr>
          <p:spPr>
            <a:xfrm>
              <a:off x="6292674" y="3538975"/>
              <a:ext cx="4317529" cy="46705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defTabSz="8669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35" smtClean="0">
                  <a:solidFill>
                    <a:srgbClr val="0070C0"/>
                  </a:solidFill>
                  <a:latin typeface="UTM Marlboro" panose="02040603050506020204" pitchFamily="18" charset="0"/>
                  <a:ea typeface="微软雅黑" panose="020B0503020204020204" pitchFamily="34" charset="-122"/>
                  <a:sym typeface="Arial" panose="020B0604020202020204" pitchFamily="34" charset="0"/>
                </a:rPr>
                <a:t>HÌNH CÓ TÂM ĐỐI XỨNG</a:t>
              </a:r>
              <a:endParaRPr lang="zh-CN" altLang="en-US" sz="1328" dirty="0">
                <a:solidFill>
                  <a:srgbClr val="0070C0"/>
                </a:solidFill>
                <a:latin typeface="UTM Marlboro" panose="02040603050506020204" pitchFamily="18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16133" y="4783462"/>
            <a:ext cx="6245984" cy="682667"/>
            <a:chOff x="5416133" y="4783462"/>
            <a:chExt cx="6245984" cy="682667"/>
          </a:xfrm>
        </p:grpSpPr>
        <p:sp>
          <p:nvSpPr>
            <p:cNvPr id="10" name="MH_Other_4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5416133" y="4783462"/>
              <a:ext cx="681248" cy="68266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86695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999" kern="0" dirty="0">
                  <a:solidFill>
                    <a:srgbClr val="40C3B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MH_Text_4"/>
            <p:cNvSpPr/>
            <p:nvPr>
              <p:custDataLst>
                <p:tags r:id="rId5"/>
              </p:custDataLst>
            </p:nvPr>
          </p:nvSpPr>
          <p:spPr>
            <a:xfrm>
              <a:off x="6292674" y="4852673"/>
              <a:ext cx="5369443" cy="46705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defTabSz="86695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035" smtClean="0">
                  <a:solidFill>
                    <a:srgbClr val="215BB5">
                      <a:lumMod val="75000"/>
                    </a:srgbClr>
                  </a:solidFill>
                  <a:latin typeface="UTM Marlboro" panose="02040603050506020204" pitchFamily="18" charset="0"/>
                  <a:ea typeface="微软雅黑" panose="020B0503020204020204" pitchFamily="34" charset="-122"/>
                  <a:sym typeface="Arial" panose="020B0604020202020204" pitchFamily="34" charset="0"/>
                </a:rPr>
                <a:t>THỰC HÀNH LÀM MỘT VẬT CÓ TÂM ĐỐI XỨNG</a:t>
              </a:r>
              <a:endParaRPr lang="zh-CN" altLang="en-US" sz="1328" dirty="0">
                <a:solidFill>
                  <a:srgbClr val="215BB5">
                    <a:lumMod val="75000"/>
                  </a:srgbClr>
                </a:solidFill>
                <a:latin typeface="UTM Marlboro" panose="02040603050506020204" pitchFamily="18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2257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3838" y="356821"/>
            <a:ext cx="114710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3200">
                <a:solidFill>
                  <a:srgbClr val="3333CC"/>
                </a:solidFill>
              </a:rPr>
              <a:t>	</a:t>
            </a:r>
            <a:r>
              <a:rPr lang="pt-BR" altLang="en-US" sz="3200" smtClean="0">
                <a:solidFill>
                  <a:srgbClr val="3333CC"/>
                </a:solidFill>
              </a:rPr>
              <a:t>Cho </a:t>
            </a:r>
            <a:r>
              <a:rPr lang="pt-BR" altLang="en-US" sz="3200">
                <a:solidFill>
                  <a:srgbClr val="3333CC"/>
                </a:solidFill>
              </a:rPr>
              <a:t>điểm A và O. Em hãy vẽ điểm A’ sao cho O là trung điểm </a:t>
            </a:r>
            <a:r>
              <a:rPr lang="pt-BR" altLang="en-US" sz="3200" smtClean="0">
                <a:solidFill>
                  <a:srgbClr val="3333CC"/>
                </a:solidFill>
              </a:rPr>
              <a:t>của đoạn thẳng </a:t>
            </a:r>
            <a:r>
              <a:rPr lang="pt-BR" altLang="en-US" sz="3200">
                <a:solidFill>
                  <a:srgbClr val="3333CC"/>
                </a:solidFill>
              </a:rPr>
              <a:t>AA</a:t>
            </a:r>
            <a:r>
              <a:rPr lang="pt-BR" altLang="en-US" sz="3200" smtClean="0">
                <a:solidFill>
                  <a:srgbClr val="3333CC"/>
                </a:solidFill>
              </a:rPr>
              <a:t>’.   </a:t>
            </a:r>
            <a:r>
              <a:rPr lang="pt-BR" altLang="en-US" sz="3200" smtClean="0">
                <a:solidFill>
                  <a:srgbClr val="C00000"/>
                </a:solidFill>
              </a:rPr>
              <a:t>( Hoạt động cá nhân )</a:t>
            </a:r>
            <a:endParaRPr lang="pt-BR" altLang="en-US" sz="3200">
              <a:solidFill>
                <a:srgbClr val="C00000"/>
              </a:solidFill>
            </a:endParaRPr>
          </a:p>
        </p:txBody>
      </p:sp>
      <p:sp>
        <p:nvSpPr>
          <p:cNvPr id="118" name="Text Box 5"/>
          <p:cNvSpPr txBox="1">
            <a:spLocks noChangeArrowheads="1"/>
          </p:cNvSpPr>
          <p:nvPr/>
        </p:nvSpPr>
        <p:spPr bwMode="auto">
          <a:xfrm>
            <a:off x="503838" y="3465984"/>
            <a:ext cx="116410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3200">
                <a:solidFill>
                  <a:srgbClr val="C00000"/>
                </a:solidFill>
              </a:rPr>
              <a:t>Vậy hai điểm gọi là đối xứng nhau qua </a:t>
            </a:r>
            <a:r>
              <a:rPr lang="pt-BR" altLang="en-US" sz="3200" smtClean="0">
                <a:solidFill>
                  <a:srgbClr val="C00000"/>
                </a:solidFill>
              </a:rPr>
              <a:t>điểm O </a:t>
            </a:r>
            <a:r>
              <a:rPr lang="pt-BR" altLang="en-US" sz="3200">
                <a:solidFill>
                  <a:srgbClr val="C00000"/>
                </a:solidFill>
              </a:rPr>
              <a:t>khi </a:t>
            </a:r>
            <a:r>
              <a:rPr lang="pt-BR" altLang="en-US" sz="3200" smtClean="0">
                <a:solidFill>
                  <a:srgbClr val="C00000"/>
                </a:solidFill>
              </a:rPr>
              <a:t>nào ?</a:t>
            </a:r>
            <a:endParaRPr lang="pt-BR" altLang="en-US" sz="3200">
              <a:solidFill>
                <a:srgbClr val="C00000"/>
              </a:solidFill>
            </a:endParaRPr>
          </a:p>
        </p:txBody>
      </p:sp>
      <p:sp>
        <p:nvSpPr>
          <p:cNvPr id="119" name="Text Box 5"/>
          <p:cNvSpPr txBox="1">
            <a:spLocks noChangeArrowheads="1"/>
          </p:cNvSpPr>
          <p:nvPr/>
        </p:nvSpPr>
        <p:spPr bwMode="auto">
          <a:xfrm>
            <a:off x="517624" y="4222203"/>
            <a:ext cx="114572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3200">
                <a:solidFill>
                  <a:srgbClr val="C00000"/>
                </a:solidFill>
              </a:rPr>
              <a:t>Em hãy tìm điểm đối xứng với điểm O qua điểm </a:t>
            </a:r>
            <a:r>
              <a:rPr lang="pt-BR" altLang="en-US" sz="3200" smtClean="0">
                <a:solidFill>
                  <a:srgbClr val="C00000"/>
                </a:solidFill>
              </a:rPr>
              <a:t>O ?</a:t>
            </a:r>
            <a:endParaRPr lang="pt-BR" altLang="en-US" sz="3200">
              <a:solidFill>
                <a:srgbClr val="C00000"/>
              </a:solidFill>
            </a:endParaRPr>
          </a:p>
        </p:txBody>
      </p:sp>
      <p:sp>
        <p:nvSpPr>
          <p:cNvPr id="120" name="Text Box 5"/>
          <p:cNvSpPr txBox="1">
            <a:spLocks noChangeArrowheads="1"/>
          </p:cNvSpPr>
          <p:nvPr/>
        </p:nvSpPr>
        <p:spPr bwMode="auto">
          <a:xfrm>
            <a:off x="503838" y="5005486"/>
            <a:ext cx="116410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en-US" sz="3200" smtClean="0">
                <a:solidFill>
                  <a:srgbClr val="C00000"/>
                </a:solidFill>
              </a:rPr>
              <a:t>Để vẽ điểm A đối xứng với điểm B qua điểm O ta làm thế nào ?</a:t>
            </a:r>
            <a:endParaRPr lang="pt-BR" altLang="en-US" sz="320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423" y="1758259"/>
            <a:ext cx="6874544" cy="11739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3852" y="264577"/>
            <a:ext cx="624873" cy="5640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?1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422" y="1766674"/>
            <a:ext cx="3739693" cy="8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162570" y="6108423"/>
            <a:ext cx="211175" cy="2112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2" name="Text Box 52"/>
          <p:cNvSpPr txBox="1">
            <a:spLocks noChangeArrowheads="1"/>
          </p:cNvSpPr>
          <p:nvPr/>
        </p:nvSpPr>
        <p:spPr bwMode="auto">
          <a:xfrm>
            <a:off x="536128" y="333389"/>
            <a:ext cx="8509398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smtClean="0">
                <a:solidFill>
                  <a:srgbClr val="3333CC"/>
                </a:solidFill>
              </a:rPr>
              <a:t>	Cho điểm O và đoạn thẳng AB (hình vẽ).</a:t>
            </a:r>
          </a:p>
          <a:p>
            <a:pPr marL="457200" indent="-457200">
              <a:buFontTx/>
              <a:buChar char="-"/>
            </a:pPr>
            <a:r>
              <a:rPr lang="en-US" altLang="en-US" sz="3200" smtClean="0">
                <a:solidFill>
                  <a:srgbClr val="3333CC"/>
                </a:solidFill>
              </a:rPr>
              <a:t>Vẽ điểm A’ đối xứng với A qua O.</a:t>
            </a:r>
          </a:p>
          <a:p>
            <a:pPr marL="457200" indent="-457200">
              <a:buFontTx/>
              <a:buChar char="-"/>
            </a:pPr>
            <a:r>
              <a:rPr lang="en-US" altLang="en-US" sz="3200" smtClean="0">
                <a:solidFill>
                  <a:srgbClr val="3333CC"/>
                </a:solidFill>
              </a:rPr>
              <a:t>Vẽ điểm B’ đối xứng với B qua O.</a:t>
            </a:r>
          </a:p>
          <a:p>
            <a:pPr marL="457200" indent="-457200">
              <a:buFontTx/>
              <a:buChar char="-"/>
            </a:pPr>
            <a:r>
              <a:rPr lang="en-US" altLang="en-US" sz="3200" smtClean="0">
                <a:solidFill>
                  <a:srgbClr val="3333CC"/>
                </a:solidFill>
              </a:rPr>
              <a:t>Lấy điểm C thuộc đoạn thẳng AB, vẽ điểm C’ đối xứng với C qua O.</a:t>
            </a:r>
          </a:p>
          <a:p>
            <a:pPr marL="457200" indent="-457200">
              <a:buFontTx/>
              <a:buChar char="-"/>
            </a:pPr>
            <a:r>
              <a:rPr lang="en-US" altLang="en-US" sz="3200" smtClean="0">
                <a:solidFill>
                  <a:srgbClr val="3333CC"/>
                </a:solidFill>
              </a:rPr>
              <a:t>Dùng thước kiểm nghiệm rằng điểm C’ thuộc đoạn thẳng </a:t>
            </a:r>
            <a:r>
              <a:rPr lang="en-US" altLang="en-US" sz="3200" smtClean="0">
                <a:solidFill>
                  <a:srgbClr val="3333CC"/>
                </a:solidFill>
              </a:rPr>
              <a:t>A’B’</a:t>
            </a:r>
            <a:endParaRPr lang="en-US" altLang="en-US" sz="3200" smtClean="0">
              <a:solidFill>
                <a:srgbClr val="3333CC"/>
              </a:solidFill>
            </a:endParaRPr>
          </a:p>
          <a:p>
            <a:pPr algn="ctr"/>
            <a:r>
              <a:rPr lang="en-US" altLang="en-US" sz="3200">
                <a:solidFill>
                  <a:srgbClr val="C00000"/>
                </a:solidFill>
              </a:rPr>
              <a:t> </a:t>
            </a:r>
            <a:r>
              <a:rPr lang="en-US" altLang="en-US" sz="3200" smtClean="0">
                <a:solidFill>
                  <a:srgbClr val="C00000"/>
                </a:solidFill>
              </a:rPr>
              <a:t>( Hoạt động nhóm )</a:t>
            </a:r>
            <a:endParaRPr lang="en-US" altLang="en-US" sz="320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599" y="310802"/>
            <a:ext cx="624873" cy="5640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?2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171" y="2795465"/>
            <a:ext cx="4360710" cy="331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162570" y="6108423"/>
            <a:ext cx="211175" cy="2112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5" name="Rectangle 2"/>
          <p:cNvSpPr>
            <a:spLocks noChangeArrowheads="1"/>
          </p:cNvSpPr>
          <p:nvPr/>
        </p:nvSpPr>
        <p:spPr bwMode="auto">
          <a:xfrm>
            <a:off x="881062" y="4666163"/>
            <a:ext cx="11168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C00000"/>
                </a:solidFill>
              </a:rPr>
              <a:t>Vậy hai hình gọi là đối xứng nhau qua </a:t>
            </a:r>
            <a:r>
              <a:rPr lang="en-US" altLang="en-US" sz="3200" smtClean="0">
                <a:solidFill>
                  <a:srgbClr val="C00000"/>
                </a:solidFill>
              </a:rPr>
              <a:t>điểm O </a:t>
            </a:r>
            <a:r>
              <a:rPr lang="en-US" altLang="en-US" sz="3200">
                <a:solidFill>
                  <a:srgbClr val="C00000"/>
                </a:solidFill>
              </a:rPr>
              <a:t>khi </a:t>
            </a:r>
            <a:r>
              <a:rPr lang="en-US" altLang="en-US" sz="3200" smtClean="0">
                <a:solidFill>
                  <a:srgbClr val="C00000"/>
                </a:solidFill>
              </a:rPr>
              <a:t>nào ?</a:t>
            </a:r>
            <a:endParaRPr lang="en-US" altLang="en-US" sz="3200">
              <a:solidFill>
                <a:srgbClr val="C00000"/>
              </a:solidFill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881062" y="5395061"/>
            <a:ext cx="848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C00000"/>
                </a:solidFill>
              </a:rPr>
              <a:t>K</a:t>
            </a:r>
            <a:r>
              <a:rPr lang="en-US" altLang="en-US" sz="3200" smtClean="0">
                <a:solidFill>
                  <a:srgbClr val="C00000"/>
                </a:solidFill>
              </a:rPr>
              <a:t>hi </a:t>
            </a:r>
            <a:r>
              <a:rPr lang="en-US" altLang="en-US" sz="3200">
                <a:solidFill>
                  <a:srgbClr val="C00000"/>
                </a:solidFill>
              </a:rPr>
              <a:t>đó điểm O được gọi là </a:t>
            </a:r>
            <a:r>
              <a:rPr lang="en-US" altLang="en-US" sz="3200" smtClean="0">
                <a:solidFill>
                  <a:srgbClr val="C00000"/>
                </a:solidFill>
              </a:rPr>
              <a:t>gì ?</a:t>
            </a:r>
            <a:endParaRPr lang="en-US" altLang="en-US" sz="320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100" y="209063"/>
            <a:ext cx="5276922" cy="41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组合 141"/>
          <p:cNvGrpSpPr/>
          <p:nvPr/>
        </p:nvGrpSpPr>
        <p:grpSpPr>
          <a:xfrm>
            <a:off x="162570" y="6108423"/>
            <a:ext cx="211175" cy="21125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815">
                <a:defRPr/>
              </a:pPr>
              <a:endParaRPr lang="zh-CN" altLang="en-US" sz="16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2" name="Text Box 52"/>
          <p:cNvSpPr txBox="1">
            <a:spLocks noChangeArrowheads="1"/>
          </p:cNvSpPr>
          <p:nvPr/>
        </p:nvSpPr>
        <p:spPr bwMode="auto">
          <a:xfrm>
            <a:off x="369136" y="421908"/>
            <a:ext cx="111839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smtClean="0">
                <a:solidFill>
                  <a:srgbClr val="3333CC"/>
                </a:solidFill>
              </a:rPr>
              <a:t>Nếu hai đoạn thẳng ( góc, tam giác ) đối xứng với nhau qua một điểm thì chúng bằng nhau</a:t>
            </a:r>
            <a:endParaRPr lang="en-US" altLang="en-US" sz="3000">
              <a:solidFill>
                <a:srgbClr val="3333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109" y="1437571"/>
            <a:ext cx="4258779" cy="52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2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452</Words>
  <Application>Microsoft Office PowerPoint</Application>
  <PresentationFormat>Widescreen</PresentationFormat>
  <Paragraphs>121</Paragraphs>
  <Slides>19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微软雅黑</vt:lpstr>
      <vt:lpstr>宋体</vt:lpstr>
      <vt:lpstr>Arial</vt:lpstr>
      <vt:lpstr>Calibri</vt:lpstr>
      <vt:lpstr>Calibri Light</vt:lpstr>
      <vt:lpstr>Cambria Math</vt:lpstr>
      <vt:lpstr>Times New Roman</vt:lpstr>
      <vt:lpstr>UTM Alpine KT</vt:lpstr>
      <vt:lpstr>UTM Azuki</vt:lpstr>
      <vt:lpstr>UTM Edwardian</vt:lpstr>
      <vt:lpstr>UTM Marlboro</vt:lpstr>
      <vt:lpstr>VNtimes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62</cp:revision>
  <dcterms:created xsi:type="dcterms:W3CDTF">2020-10-04T02:43:03Z</dcterms:created>
  <dcterms:modified xsi:type="dcterms:W3CDTF">2020-10-15T02:21:56Z</dcterms:modified>
</cp:coreProperties>
</file>