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304" r:id="rId2"/>
    <p:sldId id="257" r:id="rId3"/>
    <p:sldId id="305" r:id="rId4"/>
    <p:sldId id="307" r:id="rId5"/>
    <p:sldId id="306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268" r:id="rId26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A4D68-E32C-48FA-8F1E-FDAE1EEAE81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6E489-BD5D-4EC7-83E0-215888588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94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57764-FA98-4B94-AE94-1C23058483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8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istrator\Desktop\anh-nen-3d-powerpoint-de-tai-cong-nghe-doc-da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61909"/>
            <a:ext cx="18288000" cy="1043463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-152400" y="342902"/>
            <a:ext cx="193738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6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6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</a:t>
            </a:r>
            <a:r>
              <a:rPr lang="en-US" sz="6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THCS </a:t>
            </a:r>
            <a:r>
              <a:rPr lang="en-US" sz="6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ĐÔNG TÂY HƯNG</a:t>
            </a:r>
            <a:endParaRPr lang="en-US" sz="6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32562" y="2171702"/>
            <a:ext cx="15962961" cy="838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14350" indent="-514350" algn="ctr">
              <a:lnSpc>
                <a:spcPct val="90000"/>
              </a:lnSpc>
              <a:spcBef>
                <a:spcPct val="20000"/>
              </a:spcBef>
            </a:pP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ctr">
              <a:lnSpc>
                <a:spcPct val="90000"/>
              </a:lnSpc>
              <a:spcBef>
                <a:spcPct val="20000"/>
              </a:spcBef>
            </a:pPr>
            <a:r>
              <a:rPr lang="en-US" sz="6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PHÂN TÍCH SỐ LIỆU THỐNG KÊ BẰNG BIỂU ĐỒ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</a:pP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</a:pP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4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 		</a:t>
            </a:r>
            <a:r>
              <a:rPr lang="en-US" sz="48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NGUYỄN BÁ DƯƠNG</a:t>
            </a:r>
            <a:endParaRPr lang="en-US" sz="4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</a:pP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4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phố</a:t>
            </a: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48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HẢI PHÒNG</a:t>
            </a:r>
            <a:endParaRPr lang="en-US" sz="4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</a:pP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4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			: </a:t>
            </a:r>
            <a:r>
              <a:rPr lang="en-US" sz="4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nối</a:t>
            </a: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tri </a:t>
            </a:r>
            <a:r>
              <a:rPr lang="en-US" sz="4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cuộc</a:t>
            </a: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sống</a:t>
            </a:r>
            <a:endParaRPr lang="en-US" sz="4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</a:pP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5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bluline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96" y="-190502"/>
            <a:ext cx="18198704" cy="31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bluline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5045870" y="5029199"/>
            <a:ext cx="10270332" cy="17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bluline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090541"/>
            <a:ext cx="18159411" cy="31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bluline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3069736" y="4957509"/>
            <a:ext cx="10477502" cy="18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1806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0" y="2705100"/>
            <a:ext cx="9945875" cy="27213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738" y="0"/>
            <a:ext cx="8305800" cy="77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2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4800" y="4381500"/>
            <a:ext cx="1028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 2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68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08"/>
            <a:ext cx="18211800" cy="12396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7350"/>
            <a:ext cx="16383000" cy="888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8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8" y="34879"/>
            <a:ext cx="18109842" cy="61595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60" y="6591300"/>
            <a:ext cx="1777763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6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6"/>
            <a:ext cx="18288000" cy="944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6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42900"/>
            <a:ext cx="13335000" cy="621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4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078200" cy="7817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658100"/>
            <a:ext cx="1673900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0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8340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8496300"/>
            <a:ext cx="17907000" cy="163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5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49041" cy="7734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036954"/>
            <a:ext cx="17518215" cy="225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0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316200" cy="60812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081210"/>
            <a:ext cx="14020800" cy="42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9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3E4DF"/>
            </a:solidFill>
          </p:spPr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66900"/>
            <a:ext cx="17526000" cy="6285827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50"/>
            <a:ext cx="13563600" cy="70991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7" y="7048500"/>
            <a:ext cx="1602085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9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" y="0"/>
            <a:ext cx="13934272" cy="6210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" y="6210300"/>
            <a:ext cx="1627481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0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"/>
            <a:ext cx="18135600" cy="1634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485900"/>
            <a:ext cx="16344900" cy="878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3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96"/>
            <a:ext cx="18435638" cy="67498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874766"/>
            <a:ext cx="17902238" cy="341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69"/>
            <a:ext cx="13411200" cy="765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704694"/>
            <a:ext cx="11582400" cy="258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2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DCCBBC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800475" y="1714500"/>
            <a:ext cx="1068705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b="1" spc="120" dirty="0" smtClean="0">
                <a:solidFill>
                  <a:srgbClr val="333034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sz="7200" b="1" spc="120" dirty="0">
              <a:solidFill>
                <a:srgbClr val="3330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66897" y="3079982"/>
            <a:ext cx="1143000" cy="1143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50" y="3231707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66897" y="4663423"/>
            <a:ext cx="1143000" cy="1143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6250" y="4815148"/>
            <a:ext cx="935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SGK, SBT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66897" y="6314979"/>
            <a:ext cx="1143000" cy="1143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6250" y="6122354"/>
            <a:ext cx="9353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134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34677"/>
            <a:ext cx="12573000" cy="62550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7429500"/>
            <a:ext cx="16383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7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943100"/>
            <a:ext cx="9093582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66699"/>
            <a:ext cx="15849600" cy="1460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597358"/>
            <a:ext cx="17307191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8343900"/>
            <a:ext cx="17301882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4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5" y="8942"/>
            <a:ext cx="18319124" cy="15236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814146"/>
            <a:ext cx="12573000" cy="5158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6972300"/>
            <a:ext cx="17145009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1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95300"/>
            <a:ext cx="14630400" cy="584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1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33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1" y="114300"/>
            <a:ext cx="18233967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2900"/>
            <a:ext cx="18035418" cy="19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1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6154400" cy="8736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5" y="8761426"/>
            <a:ext cx="17373600" cy="152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5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NoSidebar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/QuizProperties&gt;&#10;"/>
  <p:tag name="GENSWF_SLIDE_TITLE" val="Giới thiệu tiết 1"/>
  <p:tag name="GENSWF_ADVANCE_TIME" val="59.89"/>
  <p:tag name="ISPRING_SLIDE_ID_2" val="{38A33EFC-EBAC-4D69-9704-7BBD3E5F88A2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36</Words>
  <Application>Microsoft Office PowerPoint</Application>
  <PresentationFormat>Custom</PresentationFormat>
  <Paragraphs>17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>User</dc:creator>
  <cp:lastModifiedBy>acer</cp:lastModifiedBy>
  <cp:revision>70</cp:revision>
  <dcterms:created xsi:type="dcterms:W3CDTF">2006-08-16T00:00:00Z</dcterms:created>
  <dcterms:modified xsi:type="dcterms:W3CDTF">2023-12-18T00:52:23Z</dcterms:modified>
  <dc:identifier>DAFD8QqN0sk</dc:identifier>
</cp:coreProperties>
</file>