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73" r:id="rId6"/>
    <p:sldId id="270" r:id="rId7"/>
    <p:sldId id="268" r:id="rId8"/>
    <p:sldId id="259" r:id="rId9"/>
    <p:sldId id="296" r:id="rId10"/>
    <p:sldId id="269" r:id="rId11"/>
    <p:sldId id="260" r:id="rId12"/>
    <p:sldId id="261" r:id="rId13"/>
    <p:sldId id="274" r:id="rId14"/>
    <p:sldId id="295" r:id="rId15"/>
    <p:sldId id="297" r:id="rId16"/>
    <p:sldId id="298" r:id="rId17"/>
    <p:sldId id="275" r:id="rId18"/>
    <p:sldId id="299" r:id="rId19"/>
    <p:sldId id="276" r:id="rId20"/>
    <p:sldId id="300" r:id="rId21"/>
    <p:sldId id="301" r:id="rId22"/>
    <p:sldId id="277" r:id="rId23"/>
    <p:sldId id="302" r:id="rId24"/>
    <p:sldId id="303" r:id="rId25"/>
    <p:sldId id="278" r:id="rId26"/>
    <p:sldId id="279" r:id="rId27"/>
    <p:sldId id="280" r:id="rId28"/>
    <p:sldId id="281" r:id="rId29"/>
    <p:sldId id="285" r:id="rId30"/>
    <p:sldId id="286" r:id="rId31"/>
    <p:sldId id="287" r:id="rId32"/>
    <p:sldId id="288" r:id="rId33"/>
    <p:sldId id="289" r:id="rId34"/>
    <p:sldId id="290" r:id="rId35"/>
    <p:sldId id="283" r:id="rId36"/>
    <p:sldId id="292" r:id="rId37"/>
    <p:sldId id="293" r:id="rId38"/>
    <p:sldId id="263" r:id="rId39"/>
    <p:sldId id="294" r:id="rId40"/>
    <p:sldId id="28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D534C5B2-68E7-40CB-8A17-01C21613F3A6}" type="presOf" srcId="{FF1A3CE2-6783-4348-B0F2-C53BCEC6A0F7}" destId="{5332E383-CAC6-4022-B8CA-9396C99EEF57}"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BEC6FD5B-0C3B-453F-BF51-16D4A62E26AD}" type="presOf" srcId="{997C3924-7F94-4A44-8C95-238BBFE0038A}" destId="{B43003AC-07F5-4DD3-A069-3F780BDB2EBC}"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A8A1066E-0536-4FEF-ABF7-103587FB9C0E}" type="presOf" srcId="{A2306A70-BDE8-4013-8C3F-101428FE8CE7}" destId="{C2DCE14B-A2E9-411D-9EFA-863B9DEE5A0D}" srcOrd="0" destOrd="0" presId="urn:microsoft.com/office/officeart/2005/8/layout/chevron2"/>
    <dgm:cxn modelId="{55F6F7C9-5A42-47DF-B132-070B66C7383D}" srcId="{7839990D-07C5-4566-8DD3-B4DBF712E00E}" destId="{997C3924-7F94-4A44-8C95-238BBFE0038A}" srcOrd="2" destOrd="0" parTransId="{2E40D6E9-7139-4F81-BAEA-9AFC06394E24}" sibTransId="{52658059-E8C9-4B96-9D97-47BE370EA702}"/>
    <dgm:cxn modelId="{5FEFDE9C-73BA-44E4-99A4-B35678BD7398}" srcId="{997C3924-7F94-4A44-8C95-238BBFE0038A}" destId="{0BA96413-66FE-448A-B03A-330187F9FFA8}" srcOrd="0" destOrd="0" parTransId="{FAD5C6CB-81EB-49C7-8BB8-1DDCB98895B5}" sibTransId="{6EBEA86A-86E8-4B02-8371-FE8DB49D55FF}"/>
    <dgm:cxn modelId="{935AD6CC-58EC-4B84-A08F-67483231C17E}" type="presOf" srcId="{0BA96413-66FE-448A-B03A-330187F9FFA8}" destId="{D9786EE6-4FD0-4376-9319-A9BFBBF5F9AF}" srcOrd="0" destOrd="0" presId="urn:microsoft.com/office/officeart/2005/8/layout/chevron2"/>
    <dgm:cxn modelId="{D973FEF3-224E-4D91-91CD-564BD7C358DB}" srcId="{7839990D-07C5-4566-8DD3-B4DBF712E00E}" destId="{BE76276F-3921-458C-AEC3-13889A61F6B6}" srcOrd="4" destOrd="0" parTransId="{61E1A57C-A29A-4410-B475-C1A030E54FA1}" sibTransId="{91CBDD18-ADC6-4382-A5AE-EA47BFCACB57}"/>
    <dgm:cxn modelId="{2E7316BB-15FE-4771-BDA8-AF111702018F}" type="presOf" srcId="{62EC941D-C968-4CE1-B1E7-C7B44531234A}" destId="{D74BD64C-259C-4978-A6DC-20CE99DEFC74}" srcOrd="0" destOrd="0" presId="urn:microsoft.com/office/officeart/2005/8/layout/chevron2"/>
    <dgm:cxn modelId="{BE8E3508-8437-46EF-8622-532A2E3AC25B}" type="presOf" srcId="{A2E2972E-E4CA-4D21-8B94-03E87A26B302}" destId="{E7A426AF-EC19-41D7-B3DE-DB26BB0C02E3}"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1762D60F-EEF2-40A8-91EF-349A2FA1A3F4}" type="presOf" srcId="{BB837B48-92D3-4511-B56B-06309B262A60}" destId="{32A1C2B9-E490-4413-B2D0-93C254B899A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D8538ED8-C6F4-4C4F-B562-84F72E2309ED}" type="presOf" srcId="{20E35512-7D71-4184-93B5-4EA8FD2F211C}" destId="{E7A426AF-EC19-41D7-B3DE-DB26BB0C02E3}" srcOrd="0" destOrd="0" presId="urn:microsoft.com/office/officeart/2005/8/layout/chevron2"/>
    <dgm:cxn modelId="{D534C5B2-68E7-40CB-8A17-01C21613F3A6}" type="presOf" srcId="{FF1A3CE2-6783-4348-B0F2-C53BCEC6A0F7}" destId="{5332E383-CAC6-4022-B8CA-9396C99EEF57}"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BEC6FD5B-0C3B-453F-BF51-16D4A62E26AD}" type="presOf" srcId="{997C3924-7F94-4A44-8C95-238BBFE0038A}" destId="{B43003AC-07F5-4DD3-A069-3F780BDB2EBC}"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55F6F7C9-5A42-47DF-B132-070B66C7383D}" srcId="{7839990D-07C5-4566-8DD3-B4DBF712E00E}" destId="{997C3924-7F94-4A44-8C95-238BBFE0038A}" srcOrd="2" destOrd="0" parTransId="{2E40D6E9-7139-4F81-BAEA-9AFC06394E24}" sibTransId="{52658059-E8C9-4B96-9D97-47BE370EA702}"/>
    <dgm:cxn modelId="{A82381B2-B1C6-4C32-BACC-A7A01AF1F786}" srcId="{50853272-17A6-430D-964F-1AC66AD43D96}" destId="{20E35512-7D71-4184-93B5-4EA8FD2F211C}" srcOrd="0" destOrd="0" parTransId="{6F46124A-8E7B-4D2D-B92E-9A100341580E}" sibTransId="{E09E58F7-1DCE-4FD6-8366-3577534D5C2F}"/>
    <dgm:cxn modelId="{5FEFDE9C-73BA-44E4-99A4-B35678BD7398}" srcId="{997C3924-7F94-4A44-8C95-238BBFE0038A}" destId="{0BA96413-66FE-448A-B03A-330187F9FFA8}" srcOrd="0" destOrd="0" parTransId="{FAD5C6CB-81EB-49C7-8BB8-1DDCB98895B5}" sibTransId="{6EBEA86A-86E8-4B02-8371-FE8DB49D55FF}"/>
    <dgm:cxn modelId="{935AD6CC-58EC-4B84-A08F-67483231C17E}" type="presOf" srcId="{0BA96413-66FE-448A-B03A-330187F9FFA8}" destId="{D9786EE6-4FD0-4376-9319-A9BFBBF5F9AF}" srcOrd="0" destOrd="0" presId="urn:microsoft.com/office/officeart/2005/8/layout/chevron2"/>
    <dgm:cxn modelId="{D973FEF3-224E-4D91-91CD-564BD7C358DB}" srcId="{7839990D-07C5-4566-8DD3-B4DBF712E00E}" destId="{BE76276F-3921-458C-AEC3-13889A61F6B6}" srcOrd="4" destOrd="0" parTransId="{61E1A57C-A29A-4410-B475-C1A030E54FA1}" sibTransId="{91CBDD18-ADC6-4382-A5AE-EA47BFCACB57}"/>
    <dgm:cxn modelId="{2E7316BB-15FE-4771-BDA8-AF111702018F}" type="presOf" srcId="{62EC941D-C968-4CE1-B1E7-C7B44531234A}" destId="{D74BD64C-259C-4978-A6DC-20CE99DEFC74}"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1762D60F-EEF2-40A8-91EF-349A2FA1A3F4}" type="presOf" srcId="{BB837B48-92D3-4511-B56B-06309B262A60}" destId="{32A1C2B9-E490-4413-B2D0-93C254B899A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1</a:t>
          </a:r>
        </a:p>
      </dsp:txBody>
      <dsp:txXfrm rot="-5400000">
        <a:off x="1" y="413307"/>
        <a:ext cx="823251" cy="352821"/>
      </dsp:txXfrm>
    </dsp:sp>
    <dsp:sp modelId="{5332E383-CAC6-4022-B8CA-9396C99EEF57}">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38997"/>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1</a:t>
          </a:r>
        </a:p>
      </dsp:txBody>
      <dsp:txXfrm rot="-5400000">
        <a:off x="1" y="413307"/>
        <a:ext cx="823251" cy="352821"/>
      </dsp:txXfrm>
    </dsp:sp>
    <dsp:sp modelId="{5332E383-CAC6-4022-B8CA-9396C99EEF57}">
      <dsp:nvSpPr>
        <dsp:cNvPr id="0" name=""/>
        <dsp:cNvSpPr/>
      </dsp:nvSpPr>
      <dsp:spPr>
        <a:xfrm rot="5400000">
          <a:off x="4041172" y="-321790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xuất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cùng</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tìm</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hiểu</a:t>
          </a:r>
          <a:endParaRPr lang="en-US" sz="2400" kern="1200" dirty="0"/>
        </a:p>
      </dsp:txBody>
      <dsp:txXfrm rot="-5400000">
        <a:off x="771022" y="89565"/>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t>9/9/2023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t>‹#›</a:t>
            </a:fld>
            <a:endParaRPr lang="en-US"/>
          </a:p>
        </p:txBody>
      </p:sp>
    </p:spTree>
    <p:extLst>
      <p:ext uri="{BB962C8B-B14F-4D97-AF65-F5344CB8AC3E}">
        <p14:creationId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E32F-287B-F083-0B82-8432DE9DEBD5}"/>
              </a:ext>
            </a:extLst>
          </p:cNvPr>
          <p:cNvSpPr/>
          <p:nvPr/>
        </p:nvSpPr>
        <p:spPr>
          <a:xfrm>
            <a:off x="520360" y="1568039"/>
            <a:ext cx="10217604" cy="210891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46811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a16="http://schemas.microsoft.com/office/drawing/2014/main" val="2386507092"/>
                    </a:ext>
                  </a:extLst>
                </a:gridCol>
                <a:gridCol w="4415058">
                  <a:extLst>
                    <a:ext uri="{9D8B030D-6E8A-4147-A177-3AD203B41FA5}">
                      <a16:colId xmlns:a16="http://schemas.microsoft.com/office/drawing/2014/main" val="275905803"/>
                    </a:ext>
                  </a:extLst>
                </a:gridCol>
                <a:gridCol w="5199116">
                  <a:extLst>
                    <a:ext uri="{9D8B030D-6E8A-4147-A177-3AD203B41FA5}">
                      <a16:colId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
        <p:nvSpPr>
          <p:cNvPr id="4" name="Rectangle 3">
            <a:extLst>
              <a:ext uri="{FF2B5EF4-FFF2-40B4-BE49-F238E27FC236}">
                <a16:creationId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C22216-2109-4B20-27AD-6B8D77578246}"/>
              </a:ext>
            </a:extLst>
          </p:cNvPr>
          <p:cNvGraphicFramePr>
            <a:graphicFrameLocks noGrp="1"/>
          </p:cNvGraphicFramePr>
          <p:nvPr>
            <p:extLst>
              <p:ext uri="{D42A27DB-BD31-4B8C-83A1-F6EECF244321}">
                <p14:modId xmlns:p14="http://schemas.microsoft.com/office/powerpoint/2010/main" val="3149227664"/>
              </p:ext>
            </p:extLst>
          </p:nvPr>
        </p:nvGraphicFramePr>
        <p:xfrm>
          <a:off x="122583" y="0"/>
          <a:ext cx="11946833" cy="7206532"/>
        </p:xfrm>
        <a:graphic>
          <a:graphicData uri="http://schemas.openxmlformats.org/drawingml/2006/table">
            <a:tbl>
              <a:tblPr firstRow="1" firstCol="1" bandRow="1">
                <a:tableStyleId>{5DA37D80-6434-44D0-A028-1B22A696006F}</a:tableStyleId>
              </a:tblPr>
              <a:tblGrid>
                <a:gridCol w="1825487">
                  <a:extLst>
                    <a:ext uri="{9D8B030D-6E8A-4147-A177-3AD203B41FA5}">
                      <a16:colId xmlns:a16="http://schemas.microsoft.com/office/drawing/2014/main" val="2386507092"/>
                    </a:ext>
                  </a:extLst>
                </a:gridCol>
                <a:gridCol w="3476445">
                  <a:extLst>
                    <a:ext uri="{9D8B030D-6E8A-4147-A177-3AD203B41FA5}">
                      <a16:colId xmlns:a16="http://schemas.microsoft.com/office/drawing/2014/main" val="275905803"/>
                    </a:ext>
                  </a:extLst>
                </a:gridCol>
                <a:gridCol w="6644901">
                  <a:extLst>
                    <a:ext uri="{9D8B030D-6E8A-4147-A177-3AD203B41FA5}">
                      <a16:colId xmlns:a16="http://schemas.microsoft.com/office/drawing/2014/main" val="3228224454"/>
                    </a:ext>
                  </a:extLst>
                </a:gridCol>
              </a:tblGrid>
              <a:tr h="622852">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49116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120958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2</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dirty="0">
                          <a:latin typeface="Times New Roman" panose="02020603050405020304" pitchFamily="18" charset="0"/>
                          <a:cs typeface="Times New Roman" panose="02020603050405020304" pitchFamily="18" charset="0"/>
                        </a:rPr>
                        <a:t>Đưa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3</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Lập</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4</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Thực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hiện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hiện các bước thí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133916">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5</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thảo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luận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bày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được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yêu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cầu</a:t>
                      </a:r>
                      <a:r>
                        <a:rPr lang="en-US" sz="2400" kern="1200" dirty="0">
                          <a:effectLst/>
                          <a:latin typeface="Times New Roman" panose="02020603050405020304" pitchFamily="18" charset="0"/>
                          <a:cs typeface="Times New Roman" panose="02020603050405020304" pitchFamily="18" charset="0"/>
                        </a:rPr>
                        <a:t>.</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Tree>
    <p:extLst>
      <p:ext uri="{BB962C8B-B14F-4D97-AF65-F5344CB8AC3E}">
        <p14:creationId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434156078"/>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p14="http://schemas.microsoft.com/office/powerpoint/2010/main" val="4247262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5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45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58189225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p14="http://schemas.microsoft.com/office/powerpoint/2010/main" val="2090282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2422120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77F6CF8-3F69-0478-18FC-825569141CF4}"/>
              </a:ext>
            </a:extLst>
          </p:cNvPr>
          <p:cNvGrpSpPr/>
          <p:nvPr/>
        </p:nvGrpSpPr>
        <p:grpSpPr>
          <a:xfrm>
            <a:off x="5870713" y="5662079"/>
            <a:ext cx="6321287" cy="1092240"/>
            <a:chOff x="406400" y="3935674"/>
            <a:chExt cx="5689600" cy="1092240"/>
          </a:xfrm>
        </p:grpSpPr>
        <p:sp>
          <p:nvSpPr>
            <p:cNvPr id="10" name="Rectangle: Rounded Corners 9">
              <a:extLst>
                <a:ext uri="{FF2B5EF4-FFF2-40B4-BE49-F238E27FC236}">
                  <a16:creationId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4893E712-F020-DA39-7EB3-0676CBB3E227}"/>
                </a:ext>
              </a:extLst>
            </p:cNvPr>
            <p:cNvSpPr txBox="1"/>
            <p:nvPr/>
          </p:nvSpPr>
          <p:spPr>
            <a:xfrm>
              <a:off x="459719" y="398899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441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274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01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5848407"/>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65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AEBB0-4CFA-3E71-8948-B1FE422384A5}"/>
              </a:ext>
            </a:extLst>
          </p:cNvPr>
          <p:cNvSpPr txBox="1"/>
          <p:nvPr/>
        </p:nvSpPr>
        <p:spPr>
          <a:xfrm>
            <a:off x="251791" y="889843"/>
            <a:ext cx="11940209" cy="5078313"/>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r>
              <a:rPr lang="en-US" sz="5400" baseline="30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5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5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r>
              <a:rPr lang="en-US" sz="5400" baseline="300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5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so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1951 - 1980).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98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76309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p14="http://schemas.microsoft.com/office/powerpoint/2010/main" val="2410974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214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028B0-46EE-BF32-F3B5-16C54EEC5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0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65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539BDC8-9E35-F5E4-B0D3-2BF95E85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p14="http://schemas.microsoft.com/office/powerpoint/2010/main" val="2361787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11F579B-7AB4-22CA-EDCD-1206FB299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888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p14="http://schemas.microsoft.com/office/powerpoint/2010/main" val="2703735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289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94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00F7B-BA8B-CBD1-A3F5-EAF3FAA65966}"/>
              </a:ext>
            </a:extLst>
          </p:cNvPr>
          <p:cNvPicPr>
            <a:picLocks noChangeAspect="1"/>
          </p:cNvPicPr>
          <p:nvPr/>
        </p:nvPicPr>
        <p:blipFill>
          <a:blip r:embed="rId2"/>
          <a:stretch>
            <a:fillRect/>
          </a:stretch>
        </p:blipFill>
        <p:spPr>
          <a:xfrm>
            <a:off x="0" y="-39756"/>
            <a:ext cx="12191999" cy="6728791"/>
          </a:xfrm>
          <a:prstGeom prst="rect">
            <a:avLst/>
          </a:prstGeom>
        </p:spPr>
      </p:pic>
    </p:spTree>
    <p:extLst>
      <p:ext uri="{BB962C8B-B14F-4D97-AF65-F5344CB8AC3E}">
        <p14:creationId xmlns:p14="http://schemas.microsoft.com/office/powerpoint/2010/main" val="3767739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AB19B-39C0-1B4C-9BB3-E6E9260C9F9D}"/>
              </a:ext>
            </a:extLst>
          </p:cNvPr>
          <p:cNvSpPr txBox="1"/>
          <p:nvPr/>
        </p:nvSpPr>
        <p:spPr>
          <a:xfrm>
            <a:off x="0" y="784039"/>
            <a:ext cx="12059478" cy="1077218"/>
          </a:xfrm>
          <a:prstGeom prst="rect">
            <a:avLst/>
          </a:prstGeom>
          <a:noFill/>
        </p:spPr>
        <p:txBody>
          <a:bodyPr wrap="square">
            <a:spAutoFit/>
          </a:bodyPr>
          <a:lstStyle/>
          <a:p>
            <a:pPr marL="0" marR="0">
              <a:spcBef>
                <a:spcPts val="0"/>
              </a:spcBef>
            </a:pP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Khi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2AC395-56E3-BA1E-E56A-488A69CB81C2}"/>
              </a:ext>
            </a:extLst>
          </p:cNvPr>
          <p:cNvSpPr txBox="1"/>
          <p:nvPr/>
        </p:nvSpPr>
        <p:spPr>
          <a:xfrm>
            <a:off x="4701210" y="249141"/>
            <a:ext cx="1679712"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905E6B4-0BD9-44BB-151E-900619046874}"/>
              </a:ext>
            </a:extLst>
          </p:cNvPr>
          <p:cNvSpPr txBox="1"/>
          <p:nvPr/>
        </p:nvSpPr>
        <p:spPr>
          <a:xfrm>
            <a:off x="0" y="2841126"/>
            <a:ext cx="11900452" cy="2438745"/>
          </a:xfrm>
          <a:prstGeom prst="rect">
            <a:avLst/>
          </a:prstGeom>
          <a:noFill/>
        </p:spPr>
        <p:txBody>
          <a:bodyPr wrap="square">
            <a:spAutoFit/>
          </a:bodyPr>
          <a:lstStyle/>
          <a:p>
            <a:pPr marL="0" marR="0">
              <a:spcBef>
                <a:spcPts val="0"/>
              </a:spcBef>
            </a:pP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phổi</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p14="http://schemas.microsoft.com/office/powerpoint/2010/main" val="467675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C77F225-D350-403F-A887-5727FD3858D9}"/>
              </a:ext>
            </a:extLst>
          </p:cNvPr>
          <p:cNvSpPr/>
          <p:nvPr/>
        </p:nvSpPr>
        <p:spPr>
          <a:xfrm>
            <a:off x="0" y="1399055"/>
            <a:ext cx="11794435" cy="1248675"/>
          </a:xfrm>
          <a:prstGeom prst="rect">
            <a:avLst/>
          </a:prstGeom>
        </p:spPr>
        <p:txBody>
          <a:bodyPr wrap="square">
            <a:spAutoFit/>
          </a:bodyPr>
          <a:lstStyle/>
          <a:p>
            <a:pPr indent="198755" algn="just">
              <a:lnSpc>
                <a:spcPct val="107000"/>
              </a:lnSpc>
              <a:spcBef>
                <a:spcPts val="600"/>
              </a:spcBef>
              <a:spcAft>
                <a:spcPts val="600"/>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Tìm</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một</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số</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sự</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vật</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tự</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theo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pháp</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cứu</a:t>
            </a:r>
            <a:r>
              <a:rPr lang="en-US" sz="3600" dirty="0">
                <a:latin typeface="Times New Roman" panose="02020603050405020304" pitchFamily="18" charset="0"/>
                <a:ea typeface="Arial" panose="020B0604020202020204" pitchFamily="34" charset="0"/>
                <a:cs typeface="Times New Roman" panose="02020603050405020304" pitchFamily="18" charset="0"/>
              </a:rPr>
              <a:t> khoa </a:t>
            </a:r>
            <a:r>
              <a:rPr lang="en-US" sz="3600" dirty="0" err="1">
                <a:latin typeface="Times New Roman" panose="02020603050405020304" pitchFamily="18" charset="0"/>
                <a:ea typeface="Arial" panose="020B0604020202020204" pitchFamily="34" charset="0"/>
                <a:cs typeface="Times New Roman" panose="02020603050405020304" pitchFamily="18" charset="0"/>
              </a:rPr>
              <a:t>học</a:t>
            </a:r>
            <a:r>
              <a:rPr lang="en-US" sz="3600" dirty="0">
                <a:latin typeface="Times New Roman" panose="02020603050405020304" pitchFamily="18" charset="0"/>
                <a:ea typeface="Arial" panose="020B0604020202020204" pitchFamily="34" charset="0"/>
                <a:cs typeface="Times New Roman" panose="02020603050405020304" pitchFamily="18" charset="0"/>
              </a:rPr>
              <a: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p14="http://schemas.microsoft.com/office/powerpoint/2010/main" val="178585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9906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78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p14="http://schemas.microsoft.com/office/powerpoint/2010/main" val="298379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3241</Words>
  <Application>Microsoft Office PowerPoint</Application>
  <PresentationFormat>Widescreen</PresentationFormat>
  <Paragraphs>262</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DELL</cp:lastModifiedBy>
  <cp:revision>14</cp:revision>
  <dcterms:created xsi:type="dcterms:W3CDTF">2022-07-09T07:52:59Z</dcterms:created>
  <dcterms:modified xsi:type="dcterms:W3CDTF">2023-09-09T03:20:47Z</dcterms:modified>
</cp:coreProperties>
</file>