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3" r:id="rId1"/>
    <p:sldMasterId id="2147483733" r:id="rId2"/>
  </p:sldMasterIdLst>
  <p:notesMasterIdLst>
    <p:notesMasterId r:id="rId4"/>
  </p:notesMasterIdLst>
  <p:sldIdLst>
    <p:sldId id="268" r:id="rId3"/>
  </p:sldIdLst>
  <p:sldSz cx="12192000" cy="6858000"/>
  <p:notesSz cx="6858000" cy="9144000"/>
  <p:embeddedFontLst>
    <p:embeddedFont>
      <p:font typeface="Arial Narrow" panose="020B0606020202030204" pitchFamily="34" charset="0"/>
      <p:regular r:id="rId5"/>
      <p:bold r:id="rId6"/>
      <p:italic r:id="rId7"/>
      <p:boldItalic r:id="rId8"/>
    </p:embeddedFont>
    <p:embeddedFont>
      <p:font typeface="Comic Sans MS" panose="030F0702030302020204" pitchFamily="66" charset="0"/>
      <p:regular r:id="rId9"/>
      <p:bold r:id="rId10"/>
      <p:italic r:id="rId11"/>
      <p:boldItalic r:id="rId12"/>
    </p:embeddedFont>
    <p:embeddedFont>
      <p:font typeface="Lucida Sans Unicode" panose="020B0602030504020204" pitchFamily="34" charset="0"/>
      <p:regular r:id="rId13"/>
    </p:embeddedFont>
    <p:embeddedFont>
      <p:font typeface="Tahoma" panose="020B0604030504040204" pitchFamily="34" charset="0"/>
      <p:regular r:id="rId14"/>
      <p:bold r:id="rId15"/>
    </p:embeddedFont>
    <p:embeddedFont>
      <p:font typeface="Verdana" panose="020B060403050404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2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2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2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2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2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2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2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2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2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9999FF"/>
    <a:srgbClr val="6699FF"/>
    <a:srgbClr val="3399FF"/>
    <a:srgbClr val="0099FF"/>
    <a:srgbClr val="0066FF"/>
    <a:srgbClr val="33CC33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558" autoAdjust="0"/>
  </p:normalViewPr>
  <p:slideViewPr>
    <p:cSldViewPr>
      <p:cViewPr varScale="1">
        <p:scale>
          <a:sx n="61" d="100"/>
          <a:sy n="61" d="100"/>
        </p:scale>
        <p:origin x="996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font" Target="fonts/font9.fntdata"/><Relationship Id="rId18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17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font" Target="fonts/font11.fntdata"/><Relationship Id="rId23" Type="http://schemas.openxmlformats.org/officeDocument/2006/relationships/tableStyles" Target="tableStyles.xml"/><Relationship Id="rId10" Type="http://schemas.openxmlformats.org/officeDocument/2006/relationships/font" Target="fonts/font6.fntdata"/><Relationship Id="rId19" Type="http://schemas.openxmlformats.org/officeDocument/2006/relationships/font" Target="fonts/font15.fntdata"/><Relationship Id="rId4" Type="http://schemas.openxmlformats.org/officeDocument/2006/relationships/notesMaster" Target="notesMasters/notesMaster1.xml"/><Relationship Id="rId9" Type="http://schemas.openxmlformats.org/officeDocument/2006/relationships/font" Target="fonts/font5.fntdata"/><Relationship Id="rId14" Type="http://schemas.openxmlformats.org/officeDocument/2006/relationships/font" Target="fonts/font10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B59D9D28-C117-194D-1F4F-D55E2F8D86E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13023E8E-FAFB-6E71-C633-1C123077BC9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0B28EF8E-9402-7D45-40DF-EF770BC6DE6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5" name="Rectangle 5">
            <a:extLst>
              <a:ext uri="{FF2B5EF4-FFF2-40B4-BE49-F238E27FC236}">
                <a16:creationId xmlns:a16="http://schemas.microsoft.com/office/drawing/2014/main" id="{7F1FA540-3F41-9998-A0A3-BB93795EB85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966" name="Rectangle 6">
            <a:extLst>
              <a:ext uri="{FF2B5EF4-FFF2-40B4-BE49-F238E27FC236}">
                <a16:creationId xmlns:a16="http://schemas.microsoft.com/office/drawing/2014/main" id="{529AB950-9011-E08D-77A9-024348750FC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7" name="Rectangle 7">
            <a:extLst>
              <a:ext uri="{FF2B5EF4-FFF2-40B4-BE49-F238E27FC236}">
                <a16:creationId xmlns:a16="http://schemas.microsoft.com/office/drawing/2014/main" id="{4E391E99-5CB8-397A-B0F1-C0E83C0D85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6FC28138-E8F2-41E2-AE6A-11E329EC5413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D625CF-B1C4-5D55-CC74-BEA372B964B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Trường THCS Trần Văn Ơn – Q1 - HCM</a:t>
            </a:r>
          </a:p>
        </p:txBody>
      </p:sp>
    </p:spTree>
    <p:extLst>
      <p:ext uri="{BB962C8B-B14F-4D97-AF65-F5344CB8AC3E}">
        <p14:creationId xmlns:p14="http://schemas.microsoft.com/office/powerpoint/2010/main" val="362599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8010690-38D8-2369-6370-01E90641EF4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Trường THCS Trần Văn Ơn – Q1 - HCM</a:t>
            </a:r>
          </a:p>
        </p:txBody>
      </p:sp>
    </p:spTree>
    <p:extLst>
      <p:ext uri="{BB962C8B-B14F-4D97-AF65-F5344CB8AC3E}">
        <p14:creationId xmlns:p14="http://schemas.microsoft.com/office/powerpoint/2010/main" val="4051665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C4FACAF-5EB7-2070-AFDB-CB00CDC8756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Trường THCS Trần Văn Ơn – Q1 - HCM</a:t>
            </a:r>
          </a:p>
        </p:txBody>
      </p:sp>
    </p:spTree>
    <p:extLst>
      <p:ext uri="{BB962C8B-B14F-4D97-AF65-F5344CB8AC3E}">
        <p14:creationId xmlns:p14="http://schemas.microsoft.com/office/powerpoint/2010/main" val="2054083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DBFA09-5C85-99DA-14B6-8D1862288C5F}"/>
              </a:ext>
            </a:extLst>
          </p:cNvPr>
          <p:cNvSpPr>
            <a:spLocks/>
          </p:cNvSpPr>
          <p:nvPr/>
        </p:nvSpPr>
        <p:spPr bwMode="blackWhite">
          <a:xfrm>
            <a:off x="27517" y="12701"/>
            <a:ext cx="11861800" cy="6780213"/>
          </a:xfrm>
          <a:custGeom>
            <a:avLst/>
            <a:gdLst/>
            <a:ahLst/>
            <a:cxnLst>
              <a:cxn ang="0">
                <a:pos x="2822" y="0"/>
              </a:cxn>
              <a:cxn ang="0">
                <a:pos x="0" y="975"/>
              </a:cxn>
              <a:cxn ang="0">
                <a:pos x="2169" y="3619"/>
              </a:cxn>
              <a:cxn ang="0">
                <a:pos x="3985" y="1125"/>
              </a:cxn>
              <a:cxn ang="0">
                <a:pos x="2822" y="0"/>
              </a:cxn>
              <a:cxn ang="0">
                <a:pos x="2822" y="0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/>
          </a:p>
        </p:txBody>
      </p:sp>
      <p:grpSp>
        <p:nvGrpSpPr>
          <p:cNvPr id="3" name="Group 8">
            <a:extLst>
              <a:ext uri="{FF2B5EF4-FFF2-40B4-BE49-F238E27FC236}">
                <a16:creationId xmlns:a16="http://schemas.microsoft.com/office/drawing/2014/main" id="{9CD1634C-7D14-501C-52BF-3D4D4FF8E045}"/>
              </a:ext>
            </a:extLst>
          </p:cNvPr>
          <p:cNvGrpSpPr>
            <a:grpSpLocks/>
          </p:cNvGrpSpPr>
          <p:nvPr/>
        </p:nvGrpSpPr>
        <p:grpSpPr bwMode="auto">
          <a:xfrm>
            <a:off x="260351" y="234950"/>
            <a:ext cx="5050367" cy="1778000"/>
            <a:chOff x="123" y="148"/>
            <a:chExt cx="2386" cy="1120"/>
          </a:xfrm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4820D620-3E07-48C3-A770-3834F8B052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55A26696-37EB-BDB1-B3A3-2DEC8F3DE0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26F58DFB-532F-CA11-C083-16C81099CE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id="{D0BFD623-8F97-EC27-4A2A-6CBCA9A617C4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8" name="Freeform 13">
                <a:extLst>
                  <a:ext uri="{FF2B5EF4-FFF2-40B4-BE49-F238E27FC236}">
                    <a16:creationId xmlns:a16="http://schemas.microsoft.com/office/drawing/2014/main" id="{F3F48350-44E4-855F-59DD-B3DE5BE248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  <p:sp>
            <p:nvSpPr>
              <p:cNvPr id="9" name="Freeform 14">
                <a:extLst>
                  <a:ext uri="{FF2B5EF4-FFF2-40B4-BE49-F238E27FC236}">
                    <a16:creationId xmlns:a16="http://schemas.microsoft.com/office/drawing/2014/main" id="{821984D1-49A5-9367-2127-65C4B1457B0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  <p:sp>
            <p:nvSpPr>
              <p:cNvPr id="10" name="Freeform 15">
                <a:extLst>
                  <a:ext uri="{FF2B5EF4-FFF2-40B4-BE49-F238E27FC236}">
                    <a16:creationId xmlns:a16="http://schemas.microsoft.com/office/drawing/2014/main" id="{50D4834B-C542-DF00-D4E8-D1CC96D9C65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  <p:sp>
            <p:nvSpPr>
              <p:cNvPr id="11" name="Freeform 16">
                <a:extLst>
                  <a:ext uri="{FF2B5EF4-FFF2-40B4-BE49-F238E27FC236}">
                    <a16:creationId xmlns:a16="http://schemas.microsoft.com/office/drawing/2014/main" id="{F590B525-1B23-1532-C625-6B6E40FB445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  <p:sp>
            <p:nvSpPr>
              <p:cNvPr id="12" name="Freeform 17">
                <a:extLst>
                  <a:ext uri="{FF2B5EF4-FFF2-40B4-BE49-F238E27FC236}">
                    <a16:creationId xmlns:a16="http://schemas.microsoft.com/office/drawing/2014/main" id="{ADA05712-0E58-E9D0-362B-4CCEC836B16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</p:grpSp>
      </p:grpSp>
      <p:grpSp>
        <p:nvGrpSpPr>
          <p:cNvPr id="13" name="Group 18">
            <a:extLst>
              <a:ext uri="{FF2B5EF4-FFF2-40B4-BE49-F238E27FC236}">
                <a16:creationId xmlns:a16="http://schemas.microsoft.com/office/drawing/2014/main" id="{44716333-808A-1806-9689-7E05A6A77D28}"/>
              </a:ext>
            </a:extLst>
          </p:cNvPr>
          <p:cNvGrpSpPr>
            <a:grpSpLocks/>
          </p:cNvGrpSpPr>
          <p:nvPr/>
        </p:nvGrpSpPr>
        <p:grpSpPr bwMode="auto">
          <a:xfrm>
            <a:off x="10553700" y="4368801"/>
            <a:ext cx="990600" cy="1058863"/>
            <a:chOff x="4986" y="2752"/>
            <a:chExt cx="468" cy="667"/>
          </a:xfrm>
        </p:grpSpPr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0960ABA2-92E5-5510-97DA-8386BBE1BA79}"/>
                </a:ext>
              </a:extLst>
            </p:cNvPr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6D85FC77-C744-0F6F-BCDE-970F39B36B48}"/>
                </a:ext>
              </a:extLst>
            </p:cNvPr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6" name="Freeform 21">
              <a:extLst>
                <a:ext uri="{FF2B5EF4-FFF2-40B4-BE49-F238E27FC236}">
                  <a16:creationId xmlns:a16="http://schemas.microsoft.com/office/drawing/2014/main" id="{EE246994-A11C-6372-746F-814383C57B0F}"/>
                </a:ext>
              </a:extLst>
            </p:cNvPr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grpSp>
          <p:nvGrpSpPr>
            <p:cNvPr id="17" name="Group 22">
              <a:extLst>
                <a:ext uri="{FF2B5EF4-FFF2-40B4-BE49-F238E27FC236}">
                  <a16:creationId xmlns:a16="http://schemas.microsoft.com/office/drawing/2014/main" id="{17792948-BC74-07D5-C49B-3E6831398E3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18" name="Freeform 23">
                <a:extLst>
                  <a:ext uri="{FF2B5EF4-FFF2-40B4-BE49-F238E27FC236}">
                    <a16:creationId xmlns:a16="http://schemas.microsoft.com/office/drawing/2014/main" id="{EE7CD614-9EDD-1045-296E-0F46CA471C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  <p:sp>
            <p:nvSpPr>
              <p:cNvPr id="19" name="Freeform 24">
                <a:extLst>
                  <a:ext uri="{FF2B5EF4-FFF2-40B4-BE49-F238E27FC236}">
                    <a16:creationId xmlns:a16="http://schemas.microsoft.com/office/drawing/2014/main" id="{64DEC8BA-8B13-C4CF-941F-50C4308E4C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  <p:sp>
            <p:nvSpPr>
              <p:cNvPr id="20" name="Freeform 25">
                <a:extLst>
                  <a:ext uri="{FF2B5EF4-FFF2-40B4-BE49-F238E27FC236}">
                    <a16:creationId xmlns:a16="http://schemas.microsoft.com/office/drawing/2014/main" id="{D5562108-E7A4-E830-D4C2-673E5927A90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  <p:sp>
            <p:nvSpPr>
              <p:cNvPr id="21" name="Freeform 26">
                <a:extLst>
                  <a:ext uri="{FF2B5EF4-FFF2-40B4-BE49-F238E27FC236}">
                    <a16:creationId xmlns:a16="http://schemas.microsoft.com/office/drawing/2014/main" id="{E1BE8E9D-3727-E35D-B3FA-6B6DAD1F694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  <p:sp>
            <p:nvSpPr>
              <p:cNvPr id="22" name="Freeform 27">
                <a:extLst>
                  <a:ext uri="{FF2B5EF4-FFF2-40B4-BE49-F238E27FC236}">
                    <a16:creationId xmlns:a16="http://schemas.microsoft.com/office/drawing/2014/main" id="{77DFAC6A-3BB7-7BE5-6A19-2B2C5C29E6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</p:grpSp>
      </p:grpSp>
      <p:sp>
        <p:nvSpPr>
          <p:cNvPr id="23" name="Freeform 28">
            <a:extLst>
              <a:ext uri="{FF2B5EF4-FFF2-40B4-BE49-F238E27FC236}">
                <a16:creationId xmlns:a16="http://schemas.microsoft.com/office/drawing/2014/main" id="{E38DF823-8CCA-78AA-4404-D2CA6C0A398D}"/>
              </a:ext>
            </a:extLst>
          </p:cNvPr>
          <p:cNvSpPr>
            <a:spLocks/>
          </p:cNvSpPr>
          <p:nvPr/>
        </p:nvSpPr>
        <p:spPr bwMode="auto">
          <a:xfrm>
            <a:off x="1202267" y="5054601"/>
            <a:ext cx="9076267" cy="7286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16" y="256"/>
              </a:cxn>
              <a:cxn ang="0">
                <a:pos x="1560" y="144"/>
              </a:cxn>
              <a:cxn ang="0">
                <a:pos x="1856" y="376"/>
              </a:cxn>
              <a:cxn ang="0">
                <a:pos x="2344" y="152"/>
              </a:cxn>
              <a:cxn ang="0">
                <a:pos x="3536" y="456"/>
              </a:cxn>
              <a:cxn ang="0">
                <a:pos x="4288" y="136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400"/>
          </a:p>
        </p:txBody>
      </p:sp>
      <p:sp>
        <p:nvSpPr>
          <p:cNvPr id="24" name="Freeform 29">
            <a:extLst>
              <a:ext uri="{FF2B5EF4-FFF2-40B4-BE49-F238E27FC236}">
                <a16:creationId xmlns:a16="http://schemas.microsoft.com/office/drawing/2014/main" id="{6A67A778-212C-DB39-17D2-398DB825AD2D}"/>
              </a:ext>
            </a:extLst>
          </p:cNvPr>
          <p:cNvSpPr>
            <a:spLocks/>
          </p:cNvSpPr>
          <p:nvPr/>
        </p:nvSpPr>
        <p:spPr bwMode="auto">
          <a:xfrm>
            <a:off x="5435600" y="1930400"/>
            <a:ext cx="1185333" cy="381000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280" y="144"/>
              </a:cxn>
              <a:cxn ang="0">
                <a:pos x="448" y="16"/>
              </a:cxn>
              <a:cxn ang="0">
                <a:pos x="560" y="240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40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828800" y="1511300"/>
            <a:ext cx="85344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5867" y="4051300"/>
            <a:ext cx="8043333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5" name="Rectangle 5">
            <a:extLst>
              <a:ext uri="{FF2B5EF4-FFF2-40B4-BE49-F238E27FC236}">
                <a16:creationId xmlns:a16="http://schemas.microsoft.com/office/drawing/2014/main" id="{E72C26BF-D1F2-3180-B997-F63584910C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C07208E7-9207-C041-2016-D21ECD42AF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" name="Rectangle 7">
            <a:extLst>
              <a:ext uri="{FF2B5EF4-FFF2-40B4-BE49-F238E27FC236}">
                <a16:creationId xmlns:a16="http://schemas.microsoft.com/office/drawing/2014/main" id="{76FBF6E4-FFA1-7FF3-6292-8F40D7B08F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4848EF-4A50-4934-B1FD-5A394677CA9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07059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E090B77-2166-98D7-B9B4-E1747642512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Trường THCS Trần Văn Ơn – Q1 - HCM</a:t>
            </a:r>
          </a:p>
        </p:txBody>
      </p:sp>
    </p:spTree>
    <p:extLst>
      <p:ext uri="{BB962C8B-B14F-4D97-AF65-F5344CB8AC3E}">
        <p14:creationId xmlns:p14="http://schemas.microsoft.com/office/powerpoint/2010/main" val="570566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5599E1-70E6-2063-550E-689A3B18DF6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Trường THCS Trần Văn Ơn – Q1 - HCM</a:t>
            </a:r>
          </a:p>
        </p:txBody>
      </p:sp>
    </p:spTree>
    <p:extLst>
      <p:ext uri="{BB962C8B-B14F-4D97-AF65-F5344CB8AC3E}">
        <p14:creationId xmlns:p14="http://schemas.microsoft.com/office/powerpoint/2010/main" val="2610717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F8CC99-AF7B-6272-1AA0-AD3EA04F00A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Trường THCS Trần Văn Ơn – Q1 - HCM</a:t>
            </a:r>
          </a:p>
        </p:txBody>
      </p:sp>
    </p:spTree>
    <p:extLst>
      <p:ext uri="{BB962C8B-B14F-4D97-AF65-F5344CB8AC3E}">
        <p14:creationId xmlns:p14="http://schemas.microsoft.com/office/powerpoint/2010/main" val="3415915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01172D2-1154-2E30-BD25-430D4F8D6DA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Trường THCS Trần Văn Ơn – Q1 - HCM</a:t>
            </a:r>
          </a:p>
        </p:txBody>
      </p:sp>
    </p:spTree>
    <p:extLst>
      <p:ext uri="{BB962C8B-B14F-4D97-AF65-F5344CB8AC3E}">
        <p14:creationId xmlns:p14="http://schemas.microsoft.com/office/powerpoint/2010/main" val="2035675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B888070-240C-833D-0271-26384E39AA9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Trường THCS Trần Văn Ơn – Q1 - HCM</a:t>
            </a:r>
          </a:p>
        </p:txBody>
      </p:sp>
    </p:spTree>
    <p:extLst>
      <p:ext uri="{BB962C8B-B14F-4D97-AF65-F5344CB8AC3E}">
        <p14:creationId xmlns:p14="http://schemas.microsoft.com/office/powerpoint/2010/main" val="3045182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2FF37AA-4BB9-C7A7-3AE9-30D3F120B25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Trường THCS Trần Văn Ơn – Q1 - HCM</a:t>
            </a:r>
          </a:p>
        </p:txBody>
      </p:sp>
    </p:spTree>
    <p:extLst>
      <p:ext uri="{BB962C8B-B14F-4D97-AF65-F5344CB8AC3E}">
        <p14:creationId xmlns:p14="http://schemas.microsoft.com/office/powerpoint/2010/main" val="3528284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954292-C286-25C9-22A8-8C613EA4D51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Trường THCS Trần Văn Ơn – Q1 - HCM</a:t>
            </a:r>
          </a:p>
        </p:txBody>
      </p:sp>
    </p:spTree>
    <p:extLst>
      <p:ext uri="{BB962C8B-B14F-4D97-AF65-F5344CB8AC3E}">
        <p14:creationId xmlns:p14="http://schemas.microsoft.com/office/powerpoint/2010/main" val="1497219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F3569-D9F4-2DA5-B360-27BE2455A51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Trường THCS Trần Văn Ơn – Q1 - HCM</a:t>
            </a:r>
          </a:p>
        </p:txBody>
      </p:sp>
    </p:spTree>
    <p:extLst>
      <p:ext uri="{BB962C8B-B14F-4D97-AF65-F5344CB8AC3E}">
        <p14:creationId xmlns:p14="http://schemas.microsoft.com/office/powerpoint/2010/main" val="3000532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8F28B05-B83F-5B51-0A34-9E0E640C14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C9A3183E-A0FC-3263-8691-9E80054A23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9A5494D6-632A-CCA7-A0F6-AEDAB7D6802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6553200"/>
            <a:ext cx="416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C00000"/>
                </a:solidFill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Trường THCS Trần Văn Ơn – Q1 - HCM</a:t>
            </a:r>
          </a:p>
        </p:txBody>
      </p:sp>
      <p:pic>
        <p:nvPicPr>
          <p:cNvPr id="2053" name="Picture 5" descr="LOGO TVO">
            <a:extLst>
              <a:ext uri="{FF2B5EF4-FFF2-40B4-BE49-F238E27FC236}">
                <a16:creationId xmlns:a16="http://schemas.microsoft.com/office/drawing/2014/main" id="{581C1116-2D86-9144-958E-C56079BFC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1" y="6172200"/>
            <a:ext cx="81703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">
            <a:extLst>
              <a:ext uri="{FF2B5EF4-FFF2-40B4-BE49-F238E27FC236}">
                <a16:creationId xmlns:a16="http://schemas.microsoft.com/office/drawing/2014/main" id="{69B71376-2010-9FBB-85E6-043A9AB4FC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916093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3080" name="Rectangle 4">
            <a:extLst>
              <a:ext uri="{FF2B5EF4-FFF2-40B4-BE49-F238E27FC236}">
                <a16:creationId xmlns:a16="http://schemas.microsoft.com/office/drawing/2014/main" id="{99193AD4-5F51-BB24-8A7B-16B12B9D75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828800"/>
            <a:ext cx="10261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51" name="Rectangle 5">
            <a:extLst>
              <a:ext uri="{FF2B5EF4-FFF2-40B4-BE49-F238E27FC236}">
                <a16:creationId xmlns:a16="http://schemas.microsoft.com/office/drawing/2014/main" id="{04967CBF-A944-1316-17D7-57AC00926C9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" name="Rectangle 6">
            <a:extLst>
              <a:ext uri="{FF2B5EF4-FFF2-40B4-BE49-F238E27FC236}">
                <a16:creationId xmlns:a16="http://schemas.microsoft.com/office/drawing/2014/main" id="{DEAF890F-A8F6-3652-9106-F99F84F9EE1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" name="Rectangle 7">
            <a:extLst>
              <a:ext uri="{FF2B5EF4-FFF2-40B4-BE49-F238E27FC236}">
                <a16:creationId xmlns:a16="http://schemas.microsoft.com/office/drawing/2014/main" id="{0E165951-2BEF-6570-4F39-847CAD85DFD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</a:lstStyle>
          <a:p>
            <a:fld id="{7C7B5FAF-D5B3-4E47-B171-C6B95245D0F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48298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5.gif"/><Relationship Id="rId18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4.gif"/><Relationship Id="rId17" Type="http://schemas.openxmlformats.org/officeDocument/2006/relationships/image" Target="../media/image9.png"/><Relationship Id="rId2" Type="http://schemas.openxmlformats.org/officeDocument/2006/relationships/video" Target="../media/media1.mp4"/><Relationship Id="rId16" Type="http://schemas.openxmlformats.org/officeDocument/2006/relationships/image" Target="../media/image8.gif"/><Relationship Id="rId20" Type="http://schemas.openxmlformats.org/officeDocument/2006/relationships/image" Target="../media/image12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3.gif"/><Relationship Id="rId5" Type="http://schemas.microsoft.com/office/2007/relationships/media" Target="../media/media3.mp4"/><Relationship Id="rId15" Type="http://schemas.openxmlformats.org/officeDocument/2006/relationships/image" Target="../media/image7.gif"/><Relationship Id="rId10" Type="http://schemas.openxmlformats.org/officeDocument/2006/relationships/audio" Target="../media/audio1.wav"/><Relationship Id="rId19" Type="http://schemas.openxmlformats.org/officeDocument/2006/relationships/image" Target="../media/image11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5">
            <a:extLst>
              <a:ext uri="{FF2B5EF4-FFF2-40B4-BE49-F238E27FC236}">
                <a16:creationId xmlns:a16="http://schemas.microsoft.com/office/drawing/2014/main" id="{8AFB4B8C-6F4F-B5B4-59DC-845201918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762000"/>
            <a:ext cx="7391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3600" b="1">
                <a:latin typeface="Verdana" panose="020B0604030504040204" pitchFamily="34" charset="0"/>
              </a:rPr>
              <a:t>BỘ ĐỒNG HỒ ĐẾM NGƯỢC</a:t>
            </a:r>
          </a:p>
        </p:txBody>
      </p:sp>
      <p:pic>
        <p:nvPicPr>
          <p:cNvPr id="22534" name="Picture 6">
            <a:extLst>
              <a:ext uri="{FF2B5EF4-FFF2-40B4-BE49-F238E27FC236}">
                <a16:creationId xmlns:a16="http://schemas.microsoft.com/office/drawing/2014/main" id="{25F5897C-0B4A-C740-1894-CA8FA33E3C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828800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>
            <a:extLst>
              <a:ext uri="{FF2B5EF4-FFF2-40B4-BE49-F238E27FC236}">
                <a16:creationId xmlns:a16="http://schemas.microsoft.com/office/drawing/2014/main" id="{5A61D9B9-EECD-FE99-6A15-2356AD8864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505200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7" name="Picture 9">
            <a:extLst>
              <a:ext uri="{FF2B5EF4-FFF2-40B4-BE49-F238E27FC236}">
                <a16:creationId xmlns:a16="http://schemas.microsoft.com/office/drawing/2014/main" id="{4BA37981-97EA-8C1A-65E2-E85A23B0F0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517900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>
            <a:extLst>
              <a:ext uri="{FF2B5EF4-FFF2-40B4-BE49-F238E27FC236}">
                <a16:creationId xmlns:a16="http://schemas.microsoft.com/office/drawing/2014/main" id="{7B91573F-41B4-9102-4F1E-22E13D2170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517900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9" name="Picture 11">
            <a:extLst>
              <a:ext uri="{FF2B5EF4-FFF2-40B4-BE49-F238E27FC236}">
                <a16:creationId xmlns:a16="http://schemas.microsoft.com/office/drawing/2014/main" id="{2C539347-BA44-3675-A824-A6070F3161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828800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0" name="Picture 12">
            <a:extLst>
              <a:ext uri="{FF2B5EF4-FFF2-40B4-BE49-F238E27FC236}">
                <a16:creationId xmlns:a16="http://schemas.microsoft.com/office/drawing/2014/main" id="{DF3B9297-2CF6-49AD-DDD8-078340C98F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828800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Minute timer (Đồng hồ đếm ngược 1 phút)">
            <a:hlinkClick r:id="" action="ppaction://media"/>
            <a:extLst>
              <a:ext uri="{FF2B5EF4-FFF2-40B4-BE49-F238E27FC236}">
                <a16:creationId xmlns:a16="http://schemas.microsoft.com/office/drawing/2014/main" id="{75401DA2-8F9A-5BC0-71AE-5B807129EF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434654" y="5145418"/>
            <a:ext cx="1458883" cy="950581"/>
          </a:xfrm>
          <a:prstGeom prst="rect">
            <a:avLst/>
          </a:prstGeom>
        </p:spPr>
      </p:pic>
      <p:pic>
        <p:nvPicPr>
          <p:cNvPr id="3" name="Đếm ngược 3 phút có tiếng">
            <a:hlinkClick r:id="" action="ppaction://media"/>
            <a:extLst>
              <a:ext uri="{FF2B5EF4-FFF2-40B4-BE49-F238E27FC236}">
                <a16:creationId xmlns:a16="http://schemas.microsoft.com/office/drawing/2014/main" id="{7E6AD55D-97CB-A0F1-A53E-4E0BB1B1296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324600" y="5145419"/>
            <a:ext cx="1600200" cy="901521"/>
          </a:xfrm>
          <a:prstGeom prst="rect">
            <a:avLst/>
          </a:prstGeom>
        </p:spPr>
      </p:pic>
      <p:pic>
        <p:nvPicPr>
          <p:cNvPr id="4" name="Đồng hồ đếm ngược 5 phút có âm thanh">
            <a:hlinkClick r:id="" action="ppaction://media"/>
            <a:extLst>
              <a:ext uri="{FF2B5EF4-FFF2-40B4-BE49-F238E27FC236}">
                <a16:creationId xmlns:a16="http://schemas.microsoft.com/office/drawing/2014/main" id="{07F66685-C5B8-19E4-D5E7-687E4217F464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991601" y="5207000"/>
            <a:ext cx="1458883" cy="821906"/>
          </a:xfrm>
          <a:prstGeom prst="rect">
            <a:avLst/>
          </a:prstGeom>
        </p:spPr>
      </p:pic>
      <p:pic>
        <p:nvPicPr>
          <p:cNvPr id="6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BF401FD7-0387-5928-ADE8-B83836B49C01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5225" y="1524000"/>
            <a:ext cx="2339975" cy="1316236"/>
          </a:xfrm>
          <a:prstGeom prst="rect">
            <a:avLst/>
          </a:prstGeom>
        </p:spPr>
      </p:pic>
    </p:spTree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6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9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xit" presetSubtype="0" fill="hold" nodeType="withEffect">
                                  <p:stCondLst>
                                    <p:cond delay="12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1" presetClass="exit" presetSubtype="0" fill="hold" nodeType="withEffect">
                                  <p:stCondLst>
                                    <p:cond delay="15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1" presetClass="exit" presetSubtype="0" fill="hold" nodeType="withEffect">
                                  <p:stCondLst>
                                    <p:cond delay="18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610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91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11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304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de TVO">
  <a:themeElements>
    <a:clrScheme name="Slide TV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lide TVO">
      <a:majorFont>
        <a:latin typeface="Times New Roman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lide TV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V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8">
        <a:dk1>
          <a:srgbClr val="000000"/>
        </a:dk1>
        <a:lt1>
          <a:srgbClr val="FFFF99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CA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9">
        <a:dk1>
          <a:srgbClr val="000000"/>
        </a:dk1>
        <a:lt1>
          <a:srgbClr val="FFFFB7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D8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10">
        <a:dk1>
          <a:srgbClr val="000000"/>
        </a:dk1>
        <a:lt1>
          <a:srgbClr val="EAEAEA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3F3F3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11">
        <a:dk1>
          <a:srgbClr val="000000"/>
        </a:dk1>
        <a:lt1>
          <a:srgbClr val="F5F5F5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9F9F9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12">
        <a:dk1>
          <a:srgbClr val="000000"/>
        </a:dk1>
        <a:lt1>
          <a:srgbClr val="FFFFCC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E2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13">
        <a:dk1>
          <a:srgbClr val="000000"/>
        </a:dk1>
        <a:lt1>
          <a:srgbClr val="FFFFCC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E2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86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rayons">
  <a:themeElements>
    <a:clrScheme name="Crayons 14">
      <a:dk1>
        <a:srgbClr val="000000"/>
      </a:dk1>
      <a:lt1>
        <a:srgbClr val="FFFFCC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E2"/>
      </a:accent3>
      <a:accent4>
        <a:srgbClr val="000000"/>
      </a:accent4>
      <a:accent5>
        <a:srgbClr val="FFF6B8"/>
      </a:accent5>
      <a:accent6>
        <a:srgbClr val="000000"/>
      </a:accent6>
      <a:hlink>
        <a:srgbClr val="008600"/>
      </a:hlink>
      <a:folHlink>
        <a:srgbClr val="703DFF"/>
      </a:folHlink>
    </a:clrScheme>
    <a:fontScheme name="Crayons">
      <a:majorFont>
        <a:latin typeface="Tahoma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9">
        <a:dk1>
          <a:srgbClr val="000000"/>
        </a:dk1>
        <a:lt1>
          <a:srgbClr val="FFFF99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CA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10">
        <a:dk1>
          <a:srgbClr val="000000"/>
        </a:dk1>
        <a:lt1>
          <a:srgbClr val="FFFFB7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D8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11">
        <a:dk1>
          <a:srgbClr val="000000"/>
        </a:dk1>
        <a:lt1>
          <a:srgbClr val="EAEAEA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3F3F3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12">
        <a:dk1>
          <a:srgbClr val="000000"/>
        </a:dk1>
        <a:lt1>
          <a:srgbClr val="F5F5F5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9F9F9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13">
        <a:dk1>
          <a:srgbClr val="000000"/>
        </a:dk1>
        <a:lt1>
          <a:srgbClr val="FFFFCC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E2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14">
        <a:dk1>
          <a:srgbClr val="000000"/>
        </a:dk1>
        <a:lt1>
          <a:srgbClr val="FFFFCC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E2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86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Crayons</Template>
  <TotalTime>810</TotalTime>
  <Words>5</Words>
  <Application>Microsoft Office PowerPoint</Application>
  <PresentationFormat>Widescreen</PresentationFormat>
  <Paragraphs>1</Paragraphs>
  <Slides>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10" baseType="lpstr">
      <vt:lpstr>Verdana</vt:lpstr>
      <vt:lpstr>Arial</vt:lpstr>
      <vt:lpstr>Lucida Sans Unicode</vt:lpstr>
      <vt:lpstr>Tahoma</vt:lpstr>
      <vt:lpstr>Comic Sans MS</vt:lpstr>
      <vt:lpstr>Times New Roman</vt:lpstr>
      <vt:lpstr>Arial Narrow</vt:lpstr>
      <vt:lpstr>Slide TVO</vt:lpstr>
      <vt:lpstr>2_Crayons</vt:lpstr>
      <vt:lpstr>PowerPoint Presentation</vt:lpstr>
    </vt:vector>
  </TitlesOfParts>
  <Company>Family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Counter</dc:title>
  <dc:creator>Tran Mau Minh</dc:creator>
  <cp:lastModifiedBy>- O921465465 - - O931841888 -</cp:lastModifiedBy>
  <cp:revision>82</cp:revision>
  <dcterms:created xsi:type="dcterms:W3CDTF">2005-09-20T05:24:08Z</dcterms:created>
  <dcterms:modified xsi:type="dcterms:W3CDTF">2024-03-14T14:44:26Z</dcterms:modified>
</cp:coreProperties>
</file>