
<file path=[Content_Types].xml><?xml version="1.0" encoding="utf-8"?>
<Types xmlns="http://schemas.openxmlformats.org/package/2006/content-types">
  <Default Extension="png" ContentType="image/png"/>
  <Default Extension="bin" ContentType="application/vnd.openxmlformats-officedocument.oleObject"/>
  <Default Extension="wmf" ContentType="image/x-w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60" r:id="rId3"/>
    <p:sldId id="262" r:id="rId4"/>
    <p:sldId id="263" r:id="rId5"/>
    <p:sldId id="264" r:id="rId6"/>
    <p:sldId id="265" r:id="rId7"/>
    <p:sldId id="268" r:id="rId8"/>
    <p:sldId id="261" r:id="rId9"/>
    <p:sldId id="271" r:id="rId10"/>
    <p:sldId id="270" r:id="rId11"/>
    <p:sldId id="269" r:id="rId12"/>
    <p:sldId id="272" r:id="rId13"/>
    <p:sldId id="273" r:id="rId14"/>
    <p:sldId id="274" r:id="rId1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Kiểu Trung bình 2 - Màu chủ đề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showGuides="1">
      <p:cViewPr varScale="1">
        <p:scale>
          <a:sx n="89" d="100"/>
          <a:sy n="89" d="100"/>
        </p:scale>
        <p:origin x="466" y="82"/>
      </p:cViewPr>
      <p:guideLst>
        <p:guide orient="horz" pos="2184"/>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Thúy Mai" userId="222f1c7e07c9bd7a" providerId="LiveId" clId="{9F1A3C1A-FD70-4F76-90CE-A0BAD974593E}"/>
    <pc:docChg chg="undo custSel addSld delSld modSld sldOrd modMainMaster">
      <pc:chgData name="Thúy Mai" userId="222f1c7e07c9bd7a" providerId="LiveId" clId="{9F1A3C1A-FD70-4F76-90CE-A0BAD974593E}" dt="2022-05-31T13:36:35.428" v="825" actId="14100"/>
      <pc:docMkLst>
        <pc:docMk/>
      </pc:docMkLst>
      <pc:sldChg chg="addSp delSp modSp del mod">
        <pc:chgData name="Thúy Mai" userId="222f1c7e07c9bd7a" providerId="LiveId" clId="{9F1A3C1A-FD70-4F76-90CE-A0BAD974593E}" dt="2022-05-31T12:51:26.754" v="41" actId="47"/>
        <pc:sldMkLst>
          <pc:docMk/>
          <pc:sldMk cId="2825171740" sldId="256"/>
        </pc:sldMkLst>
        <pc:spChg chg="del">
          <ac:chgData name="Thúy Mai" userId="222f1c7e07c9bd7a" providerId="LiveId" clId="{9F1A3C1A-FD70-4F76-90CE-A0BAD974593E}" dt="2022-05-31T12:49:03.171" v="5" actId="478"/>
          <ac:spMkLst>
            <pc:docMk/>
            <pc:sldMk cId="2825171740" sldId="256"/>
            <ac:spMk id="2" creationId="{47A1663C-B252-AA5D-A599-505992E064CB}"/>
          </ac:spMkLst>
        </pc:spChg>
        <pc:spChg chg="del">
          <ac:chgData name="Thúy Mai" userId="222f1c7e07c9bd7a" providerId="LiveId" clId="{9F1A3C1A-FD70-4F76-90CE-A0BAD974593E}" dt="2022-05-31T12:49:06.629" v="6" actId="478"/>
          <ac:spMkLst>
            <pc:docMk/>
            <pc:sldMk cId="2825171740" sldId="256"/>
            <ac:spMk id="3" creationId="{AD141208-81D4-DC54-4627-401C193BF480}"/>
          </ac:spMkLst>
        </pc:spChg>
        <pc:spChg chg="add mod">
          <ac:chgData name="Thúy Mai" userId="222f1c7e07c9bd7a" providerId="LiveId" clId="{9F1A3C1A-FD70-4F76-90CE-A0BAD974593E}" dt="2022-05-31T12:51:03.826" v="31" actId="21"/>
          <ac:spMkLst>
            <pc:docMk/>
            <pc:sldMk cId="2825171740" sldId="256"/>
            <ac:spMk id="6" creationId="{5811FE1E-AF7B-3929-8822-28D1B116C552}"/>
          </ac:spMkLst>
        </pc:spChg>
        <pc:graphicFrameChg chg="add del mod">
          <ac:chgData name="Thúy Mai" userId="222f1c7e07c9bd7a" providerId="LiveId" clId="{9F1A3C1A-FD70-4F76-90CE-A0BAD974593E}" dt="2022-05-31T12:49:01.082" v="2"/>
          <ac:graphicFrameMkLst>
            <pc:docMk/>
            <pc:sldMk cId="2825171740" sldId="256"/>
            <ac:graphicFrameMk id="4" creationId="{B0EF8445-4862-50E9-1ED8-4F01E384C7CF}"/>
          </ac:graphicFrameMkLst>
        </pc:graphicFrameChg>
      </pc:sldChg>
      <pc:sldChg chg="delSp new del mod">
        <pc:chgData name="Thúy Mai" userId="222f1c7e07c9bd7a" providerId="LiveId" clId="{9F1A3C1A-FD70-4F76-90CE-A0BAD974593E}" dt="2022-05-31T12:52:19.161" v="49" actId="47"/>
        <pc:sldMkLst>
          <pc:docMk/>
          <pc:sldMk cId="883136279" sldId="257"/>
        </pc:sldMkLst>
        <pc:spChg chg="del">
          <ac:chgData name="Thúy Mai" userId="222f1c7e07c9bd7a" providerId="LiveId" clId="{9F1A3C1A-FD70-4F76-90CE-A0BAD974593E}" dt="2022-05-31T12:52:01.390" v="46" actId="478"/>
          <ac:spMkLst>
            <pc:docMk/>
            <pc:sldMk cId="883136279" sldId="257"/>
            <ac:spMk id="2" creationId="{566D33E0-C200-03A2-7155-701207148BD1}"/>
          </ac:spMkLst>
        </pc:spChg>
        <pc:spChg chg="del">
          <ac:chgData name="Thúy Mai" userId="222f1c7e07c9bd7a" providerId="LiveId" clId="{9F1A3C1A-FD70-4F76-90CE-A0BAD974593E}" dt="2022-05-31T12:52:02.798" v="47" actId="478"/>
          <ac:spMkLst>
            <pc:docMk/>
            <pc:sldMk cId="883136279" sldId="257"/>
            <ac:spMk id="3" creationId="{8E5EBE73-C5CC-2781-96D8-319C8315551C}"/>
          </ac:spMkLst>
        </pc:spChg>
      </pc:sldChg>
      <pc:sldChg chg="addSp delSp modSp add del mod modTransition setBg delAnim modAnim">
        <pc:chgData name="Thúy Mai" userId="222f1c7e07c9bd7a" providerId="LiveId" clId="{9F1A3C1A-FD70-4F76-90CE-A0BAD974593E}" dt="2022-05-31T13:36:03.941" v="824"/>
        <pc:sldMkLst>
          <pc:docMk/>
          <pc:sldMk cId="1665187016" sldId="258"/>
        </pc:sldMkLst>
        <pc:spChg chg="add mod">
          <ac:chgData name="Thúy Mai" userId="222f1c7e07c9bd7a" providerId="LiveId" clId="{9F1A3C1A-FD70-4F76-90CE-A0BAD974593E}" dt="2022-05-31T13:31:47.553" v="784" actId="207"/>
          <ac:spMkLst>
            <pc:docMk/>
            <pc:sldMk cId="1665187016" sldId="258"/>
            <ac:spMk id="27" creationId="{65EAD63F-F8C4-5CC8-FEDD-2A00546C5973}"/>
          </ac:spMkLst>
        </pc:spChg>
        <pc:spChg chg="add mod">
          <ac:chgData name="Thúy Mai" userId="222f1c7e07c9bd7a" providerId="LiveId" clId="{9F1A3C1A-FD70-4F76-90CE-A0BAD974593E}" dt="2022-05-31T13:31:11.108" v="776" actId="1076"/>
          <ac:spMkLst>
            <pc:docMk/>
            <pc:sldMk cId="1665187016" sldId="258"/>
            <ac:spMk id="29" creationId="{4BF154DF-C6EC-CB3E-6851-CA2D96595C6B}"/>
          </ac:spMkLst>
        </pc:spChg>
        <pc:spChg chg="del">
          <ac:chgData name="Thúy Mai" userId="222f1c7e07c9bd7a" providerId="LiveId" clId="{9F1A3C1A-FD70-4F76-90CE-A0BAD974593E}" dt="2022-05-31T13:29:42.524" v="753" actId="478"/>
          <ac:spMkLst>
            <pc:docMk/>
            <pc:sldMk cId="1665187016" sldId="258"/>
            <ac:spMk id="268" creationId="{A015F276-9567-6227-1B80-1529E3CD1747}"/>
          </ac:spMkLst>
        </pc:spChg>
        <pc:spChg chg="del">
          <ac:chgData name="Thúy Mai" userId="222f1c7e07c9bd7a" providerId="LiveId" clId="{9F1A3C1A-FD70-4F76-90CE-A0BAD974593E}" dt="2022-05-31T13:29:47.536" v="760" actId="478"/>
          <ac:spMkLst>
            <pc:docMk/>
            <pc:sldMk cId="1665187016" sldId="258"/>
            <ac:spMk id="269" creationId="{7DB1E33D-7269-060F-8887-7B1FB623DDCA}"/>
          </ac:spMkLst>
        </pc:spChg>
        <pc:spChg chg="del">
          <ac:chgData name="Thúy Mai" userId="222f1c7e07c9bd7a" providerId="LiveId" clId="{9F1A3C1A-FD70-4F76-90CE-A0BAD974593E}" dt="2022-05-31T13:29:40.447" v="750" actId="478"/>
          <ac:spMkLst>
            <pc:docMk/>
            <pc:sldMk cId="1665187016" sldId="258"/>
            <ac:spMk id="271" creationId="{AC55CCDC-8D27-7BE9-0758-FA5AA74252FF}"/>
          </ac:spMkLst>
        </pc:spChg>
        <pc:spChg chg="del">
          <ac:chgData name="Thúy Mai" userId="222f1c7e07c9bd7a" providerId="LiveId" clId="{9F1A3C1A-FD70-4F76-90CE-A0BAD974593E}" dt="2022-05-31T13:29:41.867" v="752" actId="478"/>
          <ac:spMkLst>
            <pc:docMk/>
            <pc:sldMk cId="1665187016" sldId="258"/>
            <ac:spMk id="272" creationId="{60EB7542-E208-C67B-5F8B-D4ABEAA66409}"/>
          </ac:spMkLst>
        </pc:spChg>
        <pc:spChg chg="del">
          <ac:chgData name="Thúy Mai" userId="222f1c7e07c9bd7a" providerId="LiveId" clId="{9F1A3C1A-FD70-4F76-90CE-A0BAD974593E}" dt="2022-05-31T13:29:46.113" v="758" actId="478"/>
          <ac:spMkLst>
            <pc:docMk/>
            <pc:sldMk cId="1665187016" sldId="258"/>
            <ac:spMk id="284" creationId="{D7751AA9-449C-BAA4-DE74-6C30F8C5719F}"/>
          </ac:spMkLst>
        </pc:spChg>
        <pc:spChg chg="del">
          <ac:chgData name="Thúy Mai" userId="222f1c7e07c9bd7a" providerId="LiveId" clId="{9F1A3C1A-FD70-4F76-90CE-A0BAD974593E}" dt="2022-05-31T13:29:45.459" v="757" actId="478"/>
          <ac:spMkLst>
            <pc:docMk/>
            <pc:sldMk cId="1665187016" sldId="258"/>
            <ac:spMk id="286" creationId="{585AAE04-FE21-E497-2C4A-FC78E319C313}"/>
          </ac:spMkLst>
        </pc:spChg>
        <pc:spChg chg="del mod">
          <ac:chgData name="Thúy Mai" userId="222f1c7e07c9bd7a" providerId="LiveId" clId="{9F1A3C1A-FD70-4F76-90CE-A0BAD974593E}" dt="2022-05-31T13:29:43.844" v="755" actId="478"/>
          <ac:spMkLst>
            <pc:docMk/>
            <pc:sldMk cId="1665187016" sldId="258"/>
            <ac:spMk id="287" creationId="{69C23B41-E1FD-3A56-13B6-AE2A62FA9430}"/>
          </ac:spMkLst>
        </pc:spChg>
        <pc:spChg chg="del">
          <ac:chgData name="Thúy Mai" userId="222f1c7e07c9bd7a" providerId="LiveId" clId="{9F1A3C1A-FD70-4F76-90CE-A0BAD974593E}" dt="2022-05-31T13:29:43.271" v="754" actId="478"/>
          <ac:spMkLst>
            <pc:docMk/>
            <pc:sldMk cId="1665187016" sldId="258"/>
            <ac:spMk id="288" creationId="{4A1F11B2-2BFA-0110-8FC4-4A3AC1AED679}"/>
          </ac:spMkLst>
        </pc:spChg>
        <pc:spChg chg="mod">
          <ac:chgData name="Thúy Mai" userId="222f1c7e07c9bd7a" providerId="LiveId" clId="{9F1A3C1A-FD70-4F76-90CE-A0BAD974593E}" dt="2022-05-31T13:14:48.656" v="547" actId="20577"/>
          <ac:spMkLst>
            <pc:docMk/>
            <pc:sldMk cId="1665187016" sldId="258"/>
            <ac:spMk id="290" creationId="{BDFB4DEE-73D8-E687-EBEC-09B6F2B8C1C3}"/>
          </ac:spMkLst>
        </pc:spChg>
        <pc:spChg chg="del mod">
          <ac:chgData name="Thúy Mai" userId="222f1c7e07c9bd7a" providerId="LiveId" clId="{9F1A3C1A-FD70-4F76-90CE-A0BAD974593E}" dt="2022-05-31T12:50:39.668" v="27" actId="478"/>
          <ac:spMkLst>
            <pc:docMk/>
            <pc:sldMk cId="1665187016" sldId="258"/>
            <ac:spMk id="309" creationId="{0CA09D0B-219E-9CC7-DC2F-4E2104599BE8}"/>
          </ac:spMkLst>
        </pc:spChg>
        <pc:grpChg chg="del">
          <ac:chgData name="Thúy Mai" userId="222f1c7e07c9bd7a" providerId="LiveId" clId="{9F1A3C1A-FD70-4F76-90CE-A0BAD974593E}" dt="2022-05-31T13:29:39.605" v="749" actId="478"/>
          <ac:grpSpMkLst>
            <pc:docMk/>
            <pc:sldMk cId="1665187016" sldId="258"/>
            <ac:grpSpMk id="293" creationId="{2F64548C-4089-6157-536A-FEF0996CDED3}"/>
          </ac:grpSpMkLst>
        </pc:grpChg>
        <pc:grpChg chg="del">
          <ac:chgData name="Thúy Mai" userId="222f1c7e07c9bd7a" providerId="LiveId" clId="{9F1A3C1A-FD70-4F76-90CE-A0BAD974593E}" dt="2022-05-31T13:29:46.624" v="759" actId="478"/>
          <ac:grpSpMkLst>
            <pc:docMk/>
            <pc:sldMk cId="1665187016" sldId="258"/>
            <ac:grpSpMk id="294" creationId="{C48BFBD6-3991-E0E7-FDC0-69B53DC3ED65}"/>
          </ac:grpSpMkLst>
        </pc:grpChg>
        <pc:grpChg chg="del">
          <ac:chgData name="Thúy Mai" userId="222f1c7e07c9bd7a" providerId="LiveId" clId="{9F1A3C1A-FD70-4F76-90CE-A0BAD974593E}" dt="2022-05-31T13:29:40.996" v="751" actId="478"/>
          <ac:grpSpMkLst>
            <pc:docMk/>
            <pc:sldMk cId="1665187016" sldId="258"/>
            <ac:grpSpMk id="298" creationId="{1D388E0D-C99A-14DD-B281-D75CC654B995}"/>
          </ac:grpSpMkLst>
        </pc:grpChg>
        <pc:grpChg chg="del">
          <ac:chgData name="Thúy Mai" userId="222f1c7e07c9bd7a" providerId="LiveId" clId="{9F1A3C1A-FD70-4F76-90CE-A0BAD974593E}" dt="2022-05-31T13:29:44.848" v="756" actId="478"/>
          <ac:grpSpMkLst>
            <pc:docMk/>
            <pc:sldMk cId="1665187016" sldId="258"/>
            <ac:grpSpMk id="302" creationId="{21879157-E87A-DD39-2661-42B5A07E27B0}"/>
          </ac:grpSpMkLst>
        </pc:grpChg>
        <pc:picChg chg="add mod ord">
          <ac:chgData name="Thúy Mai" userId="222f1c7e07c9bd7a" providerId="LiveId" clId="{9F1A3C1A-FD70-4F76-90CE-A0BAD974593E}" dt="2022-05-31T13:31:52.500" v="785" actId="1076"/>
          <ac:picMkLst>
            <pc:docMk/>
            <pc:sldMk cId="1665187016" sldId="258"/>
            <ac:picMk id="4" creationId="{0BE1CD79-CED9-D087-CEE4-9C60668361D2}"/>
          </ac:picMkLst>
        </pc:picChg>
      </pc:sldChg>
      <pc:sldChg chg="addSp delSp modSp add mod modTransition delAnim modAnim">
        <pc:chgData name="Thúy Mai" userId="222f1c7e07c9bd7a" providerId="LiveId" clId="{9F1A3C1A-FD70-4F76-90CE-A0BAD974593E}" dt="2022-05-31T13:36:03.941" v="824"/>
        <pc:sldMkLst>
          <pc:docMk/>
          <pc:sldMk cId="299901974" sldId="260"/>
        </pc:sldMkLst>
        <pc:spChg chg="add del mod">
          <ac:chgData name="Thúy Mai" userId="222f1c7e07c9bd7a" providerId="LiveId" clId="{9F1A3C1A-FD70-4F76-90CE-A0BAD974593E}" dt="2022-05-31T12:55:55.561" v="180" actId="478"/>
          <ac:spMkLst>
            <pc:docMk/>
            <pc:sldMk cId="299901974" sldId="260"/>
            <ac:spMk id="9" creationId="{0CD1F28A-6398-21D4-AF08-3DE01DE9A296}"/>
          </ac:spMkLst>
        </pc:spChg>
        <pc:spChg chg="add del mod">
          <ac:chgData name="Thúy Mai" userId="222f1c7e07c9bd7a" providerId="LiveId" clId="{9F1A3C1A-FD70-4F76-90CE-A0BAD974593E}" dt="2022-05-31T12:55:30.485" v="167" actId="478"/>
          <ac:spMkLst>
            <pc:docMk/>
            <pc:sldMk cId="299901974" sldId="260"/>
            <ac:spMk id="10" creationId="{ECC855B1-599D-3F36-3863-BDC0C14279B6}"/>
          </ac:spMkLst>
        </pc:spChg>
        <pc:spChg chg="add mod">
          <ac:chgData name="Thúy Mai" userId="222f1c7e07c9bd7a" providerId="LiveId" clId="{9F1A3C1A-FD70-4F76-90CE-A0BAD974593E}" dt="2022-05-31T12:56:49.782" v="195" actId="207"/>
          <ac:spMkLst>
            <pc:docMk/>
            <pc:sldMk cId="299901974" sldId="260"/>
            <ac:spMk id="12" creationId="{9C5B118A-2C60-2C76-876A-7CAF5ED79EA0}"/>
          </ac:spMkLst>
        </pc:spChg>
        <pc:spChg chg="add del mod">
          <ac:chgData name="Thúy Mai" userId="222f1c7e07c9bd7a" providerId="LiveId" clId="{9F1A3C1A-FD70-4F76-90CE-A0BAD974593E}" dt="2022-05-31T12:55:40.936" v="172" actId="478"/>
          <ac:spMkLst>
            <pc:docMk/>
            <pc:sldMk cId="299901974" sldId="260"/>
            <ac:spMk id="13" creationId="{CE440A6B-BD47-74D1-001F-FB7F57F2DCB6}"/>
          </ac:spMkLst>
        </pc:spChg>
        <pc:spChg chg="mod">
          <ac:chgData name="Thúy Mai" userId="222f1c7e07c9bd7a" providerId="LiveId" clId="{9F1A3C1A-FD70-4F76-90CE-A0BAD974593E}" dt="2022-05-31T12:55:22.920" v="164" actId="1076"/>
          <ac:spMkLst>
            <pc:docMk/>
            <pc:sldMk cId="299901974" sldId="260"/>
            <ac:spMk id="14" creationId="{761421B1-1906-4F8E-BF53-DF1E9D07C1F2}"/>
          </ac:spMkLst>
        </pc:spChg>
        <pc:spChg chg="add del">
          <ac:chgData name="Thúy Mai" userId="222f1c7e07c9bd7a" providerId="LiveId" clId="{9F1A3C1A-FD70-4F76-90CE-A0BAD974593E}" dt="2022-05-31T12:55:46.691" v="176" actId="478"/>
          <ac:spMkLst>
            <pc:docMk/>
            <pc:sldMk cId="299901974" sldId="260"/>
            <ac:spMk id="16" creationId="{1A06D061-4DAE-3F50-D49C-7B330D23831B}"/>
          </ac:spMkLst>
        </pc:spChg>
        <pc:spChg chg="add mod">
          <ac:chgData name="Thúy Mai" userId="222f1c7e07c9bd7a" providerId="LiveId" clId="{9F1A3C1A-FD70-4F76-90CE-A0BAD974593E}" dt="2022-05-31T12:56:58.593" v="197" actId="1076"/>
          <ac:spMkLst>
            <pc:docMk/>
            <pc:sldMk cId="299901974" sldId="260"/>
            <ac:spMk id="17" creationId="{C318C9DE-B7B6-EF06-80A3-755792689326}"/>
          </ac:spMkLst>
        </pc:spChg>
        <pc:spChg chg="mod">
          <ac:chgData name="Thúy Mai" userId="222f1c7e07c9bd7a" providerId="LiveId" clId="{9F1A3C1A-FD70-4F76-90CE-A0BAD974593E}" dt="2022-05-31T12:57:01.079" v="198" actId="14100"/>
          <ac:spMkLst>
            <pc:docMk/>
            <pc:sldMk cId="299901974" sldId="260"/>
            <ac:spMk id="19" creationId="{D7CDBC88-B427-A7CB-2E10-7D972648A012}"/>
          </ac:spMkLst>
        </pc:spChg>
        <pc:picChg chg="mod">
          <ac:chgData name="Thúy Mai" userId="222f1c7e07c9bd7a" providerId="LiveId" clId="{9F1A3C1A-FD70-4F76-90CE-A0BAD974593E}" dt="2022-05-31T12:55:33.904" v="169" actId="1076"/>
          <ac:picMkLst>
            <pc:docMk/>
            <pc:sldMk cId="299901974" sldId="260"/>
            <ac:picMk id="18" creationId="{C280E3F0-5C84-97D8-BF0C-63DDC008BA8E}"/>
          </ac:picMkLst>
        </pc:picChg>
      </pc:sldChg>
      <pc:sldChg chg="addSp delSp modSp new mod modTransition modAnim">
        <pc:chgData name="Thúy Mai" userId="222f1c7e07c9bd7a" providerId="LiveId" clId="{9F1A3C1A-FD70-4F76-90CE-A0BAD974593E}" dt="2022-05-31T13:36:03.941" v="824"/>
        <pc:sldMkLst>
          <pc:docMk/>
          <pc:sldMk cId="1815154556" sldId="261"/>
        </pc:sldMkLst>
        <pc:spChg chg="del">
          <ac:chgData name="Thúy Mai" userId="222f1c7e07c9bd7a" providerId="LiveId" clId="{9F1A3C1A-FD70-4F76-90CE-A0BAD974593E}" dt="2022-05-31T12:53:45.090" v="99" actId="478"/>
          <ac:spMkLst>
            <pc:docMk/>
            <pc:sldMk cId="1815154556" sldId="261"/>
            <ac:spMk id="2" creationId="{F77DF196-3557-A72F-FBCF-85BB9B8B21F1}"/>
          </ac:spMkLst>
        </pc:spChg>
        <pc:spChg chg="del">
          <ac:chgData name="Thúy Mai" userId="222f1c7e07c9bd7a" providerId="LiveId" clId="{9F1A3C1A-FD70-4F76-90CE-A0BAD974593E}" dt="2022-05-31T12:53:46.045" v="100" actId="478"/>
          <ac:spMkLst>
            <pc:docMk/>
            <pc:sldMk cId="1815154556" sldId="261"/>
            <ac:spMk id="3" creationId="{0A253F06-2A80-B6A0-C3C6-F1261D1C0D20}"/>
          </ac:spMkLst>
        </pc:spChg>
        <pc:spChg chg="add del">
          <ac:chgData name="Thúy Mai" userId="222f1c7e07c9bd7a" providerId="LiveId" clId="{9F1A3C1A-FD70-4F76-90CE-A0BAD974593E}" dt="2022-05-31T12:54:12.759" v="111" actId="21"/>
          <ac:spMkLst>
            <pc:docMk/>
            <pc:sldMk cId="1815154556" sldId="261"/>
            <ac:spMk id="6" creationId="{B3858514-744B-BCB2-72A4-6DF962A2EFDD}"/>
          </ac:spMkLst>
        </pc:spChg>
        <pc:spChg chg="add mod">
          <ac:chgData name="Thúy Mai" userId="222f1c7e07c9bd7a" providerId="LiveId" clId="{9F1A3C1A-FD70-4F76-90CE-A0BAD974593E}" dt="2022-05-31T13:06:48.971" v="358" actId="207"/>
          <ac:spMkLst>
            <pc:docMk/>
            <pc:sldMk cId="1815154556" sldId="261"/>
            <ac:spMk id="8" creationId="{7553BFAC-A940-7D5F-39A1-93DC7EBE01C3}"/>
          </ac:spMkLst>
        </pc:spChg>
        <pc:spChg chg="add mod">
          <ac:chgData name="Thúy Mai" userId="222f1c7e07c9bd7a" providerId="LiveId" clId="{9F1A3C1A-FD70-4F76-90CE-A0BAD974593E}" dt="2022-05-31T13:10:28.369" v="470"/>
          <ac:spMkLst>
            <pc:docMk/>
            <pc:sldMk cId="1815154556" sldId="261"/>
            <ac:spMk id="9" creationId="{7F1409B0-5BAE-5E37-D1B8-450FDA3D14CA}"/>
          </ac:spMkLst>
        </pc:spChg>
        <pc:graphicFrameChg chg="add del mod">
          <ac:chgData name="Thúy Mai" userId="222f1c7e07c9bd7a" providerId="LiveId" clId="{9F1A3C1A-FD70-4F76-90CE-A0BAD974593E}" dt="2022-05-31T12:53:48.446" v="103"/>
          <ac:graphicFrameMkLst>
            <pc:docMk/>
            <pc:sldMk cId="1815154556" sldId="261"/>
            <ac:graphicFrameMk id="4" creationId="{BCEF4957-920E-5F49-6A96-49BE64ED6816}"/>
          </ac:graphicFrameMkLst>
        </pc:graphicFrameChg>
        <pc:graphicFrameChg chg="add mod modGraphic">
          <ac:chgData name="Thúy Mai" userId="222f1c7e07c9bd7a" providerId="LiveId" clId="{9F1A3C1A-FD70-4F76-90CE-A0BAD974593E}" dt="2022-05-31T13:08:10.417" v="432" actId="20577"/>
          <ac:graphicFrameMkLst>
            <pc:docMk/>
            <pc:sldMk cId="1815154556" sldId="261"/>
            <ac:graphicFrameMk id="7" creationId="{7AF08A12-4C66-6E1B-2006-E12E4F47228D}"/>
          </ac:graphicFrameMkLst>
        </pc:graphicFrameChg>
      </pc:sldChg>
      <pc:sldChg chg="addSp delSp modSp add mod modTransition delAnim modAnim">
        <pc:chgData name="Thúy Mai" userId="222f1c7e07c9bd7a" providerId="LiveId" clId="{9F1A3C1A-FD70-4F76-90CE-A0BAD974593E}" dt="2022-05-31T13:36:35.428" v="825" actId="14100"/>
        <pc:sldMkLst>
          <pc:docMk/>
          <pc:sldMk cId="1365794884" sldId="262"/>
        </pc:sldMkLst>
        <pc:spChg chg="add mod">
          <ac:chgData name="Thúy Mai" userId="222f1c7e07c9bd7a" providerId="LiveId" clId="{9F1A3C1A-FD70-4F76-90CE-A0BAD974593E}" dt="2022-05-31T13:36:35.428" v="825" actId="14100"/>
          <ac:spMkLst>
            <pc:docMk/>
            <pc:sldMk cId="1365794884" sldId="262"/>
            <ac:spMk id="13" creationId="{B4DCC451-A24B-3C46-EFF4-11CD088DC66B}"/>
          </ac:spMkLst>
        </pc:spChg>
        <pc:spChg chg="del">
          <ac:chgData name="Thúy Mai" userId="222f1c7e07c9bd7a" providerId="LiveId" clId="{9F1A3C1A-FD70-4F76-90CE-A0BAD974593E}" dt="2022-05-31T12:57:22.889" v="200" actId="478"/>
          <ac:spMkLst>
            <pc:docMk/>
            <pc:sldMk cId="1365794884" sldId="262"/>
            <ac:spMk id="17" creationId="{C318C9DE-B7B6-EF06-80A3-755792689326}"/>
          </ac:spMkLst>
        </pc:spChg>
        <pc:graphicFrameChg chg="add del mod">
          <ac:chgData name="Thúy Mai" userId="222f1c7e07c9bd7a" providerId="LiveId" clId="{9F1A3C1A-FD70-4F76-90CE-A0BAD974593E}" dt="2022-05-31T12:57:59.710" v="203"/>
          <ac:graphicFrameMkLst>
            <pc:docMk/>
            <pc:sldMk cId="1365794884" sldId="262"/>
            <ac:graphicFrameMk id="2" creationId="{4A729FDB-3278-8732-D77C-84FEB138C13F}"/>
          </ac:graphicFrameMkLst>
        </pc:graphicFrameChg>
      </pc:sldChg>
      <pc:sldChg chg="addSp delSp modSp add mod modTransition delAnim modAnim">
        <pc:chgData name="Thúy Mai" userId="222f1c7e07c9bd7a" providerId="LiveId" clId="{9F1A3C1A-FD70-4F76-90CE-A0BAD974593E}" dt="2022-05-31T13:36:03.941" v="824"/>
        <pc:sldMkLst>
          <pc:docMk/>
          <pc:sldMk cId="3248829578" sldId="263"/>
        </pc:sldMkLst>
        <pc:spChg chg="mod">
          <ac:chgData name="Thúy Mai" userId="222f1c7e07c9bd7a" providerId="LiveId" clId="{9F1A3C1A-FD70-4F76-90CE-A0BAD974593E}" dt="2022-05-31T13:00:18.666" v="245" actId="1076"/>
          <ac:spMkLst>
            <pc:docMk/>
            <pc:sldMk cId="3248829578" sldId="263"/>
            <ac:spMk id="12" creationId="{9C5B118A-2C60-2C76-876A-7CAF5ED79EA0}"/>
          </ac:spMkLst>
        </pc:spChg>
        <pc:spChg chg="add mod">
          <ac:chgData name="Thúy Mai" userId="222f1c7e07c9bd7a" providerId="LiveId" clId="{9F1A3C1A-FD70-4F76-90CE-A0BAD974593E}" dt="2022-05-31T13:00:28.074" v="250" actId="1076"/>
          <ac:spMkLst>
            <pc:docMk/>
            <pc:sldMk cId="3248829578" sldId="263"/>
            <ac:spMk id="13" creationId="{438A252B-DF0C-1434-3E0A-6494FA950BA4}"/>
          </ac:spMkLst>
        </pc:spChg>
        <pc:spChg chg="mod">
          <ac:chgData name="Thúy Mai" userId="222f1c7e07c9bd7a" providerId="LiveId" clId="{9F1A3C1A-FD70-4F76-90CE-A0BAD974593E}" dt="2022-05-31T13:00:21.108" v="247" actId="14100"/>
          <ac:spMkLst>
            <pc:docMk/>
            <pc:sldMk cId="3248829578" sldId="263"/>
            <ac:spMk id="17" creationId="{C318C9DE-B7B6-EF06-80A3-755792689326}"/>
          </ac:spMkLst>
        </pc:spChg>
        <pc:spChg chg="del">
          <ac:chgData name="Thúy Mai" userId="222f1c7e07c9bd7a" providerId="LiveId" clId="{9F1A3C1A-FD70-4F76-90CE-A0BAD974593E}" dt="2022-05-31T12:58:53.061" v="219" actId="478"/>
          <ac:spMkLst>
            <pc:docMk/>
            <pc:sldMk cId="3248829578" sldId="263"/>
            <ac:spMk id="19" creationId="{D7CDBC88-B427-A7CB-2E10-7D972648A012}"/>
          </ac:spMkLst>
        </pc:spChg>
        <pc:graphicFrameChg chg="add del mod">
          <ac:chgData name="Thúy Mai" userId="222f1c7e07c9bd7a" providerId="LiveId" clId="{9F1A3C1A-FD70-4F76-90CE-A0BAD974593E}" dt="2022-05-31T12:59:32.331" v="225"/>
          <ac:graphicFrameMkLst>
            <pc:docMk/>
            <pc:sldMk cId="3248829578" sldId="263"/>
            <ac:graphicFrameMk id="2" creationId="{22BD5DFC-E2B0-C73A-2731-88CB2C96C5BB}"/>
          </ac:graphicFrameMkLst>
        </pc:graphicFrameChg>
        <pc:picChg chg="mod">
          <ac:chgData name="Thúy Mai" userId="222f1c7e07c9bd7a" providerId="LiveId" clId="{9F1A3C1A-FD70-4F76-90CE-A0BAD974593E}" dt="2022-05-31T13:00:15.067" v="243" actId="1076"/>
          <ac:picMkLst>
            <pc:docMk/>
            <pc:sldMk cId="3248829578" sldId="263"/>
            <ac:picMk id="18" creationId="{C280E3F0-5C84-97D8-BF0C-63DDC008BA8E}"/>
          </ac:picMkLst>
        </pc:picChg>
      </pc:sldChg>
      <pc:sldChg chg="addSp delSp modSp add mod modTransition modAnim">
        <pc:chgData name="Thúy Mai" userId="222f1c7e07c9bd7a" providerId="LiveId" clId="{9F1A3C1A-FD70-4F76-90CE-A0BAD974593E}" dt="2022-05-31T13:36:03.941" v="824"/>
        <pc:sldMkLst>
          <pc:docMk/>
          <pc:sldMk cId="799334943" sldId="264"/>
        </pc:sldMkLst>
        <pc:spChg chg="mod">
          <ac:chgData name="Thúy Mai" userId="222f1c7e07c9bd7a" providerId="LiveId" clId="{9F1A3C1A-FD70-4F76-90CE-A0BAD974593E}" dt="2022-05-31T13:01:27.567" v="266" actId="1076"/>
          <ac:spMkLst>
            <pc:docMk/>
            <pc:sldMk cId="799334943" sldId="264"/>
            <ac:spMk id="13" creationId="{438A252B-DF0C-1434-3E0A-6494FA950BA4}"/>
          </ac:spMkLst>
        </pc:spChg>
        <pc:graphicFrameChg chg="add del mod">
          <ac:chgData name="Thúy Mai" userId="222f1c7e07c9bd7a" providerId="LiveId" clId="{9F1A3C1A-FD70-4F76-90CE-A0BAD974593E}" dt="2022-05-31T13:01:03.636" v="254"/>
          <ac:graphicFrameMkLst>
            <pc:docMk/>
            <pc:sldMk cId="799334943" sldId="264"/>
            <ac:graphicFrameMk id="2" creationId="{26F4FD73-6992-0270-57F5-D808A5941A6A}"/>
          </ac:graphicFrameMkLst>
        </pc:graphicFrameChg>
      </pc:sldChg>
      <pc:sldChg chg="addSp delSp modSp add mod modTransition modAnim">
        <pc:chgData name="Thúy Mai" userId="222f1c7e07c9bd7a" providerId="LiveId" clId="{9F1A3C1A-FD70-4F76-90CE-A0BAD974593E}" dt="2022-05-31T13:36:03.941" v="824"/>
        <pc:sldMkLst>
          <pc:docMk/>
          <pc:sldMk cId="1234651556" sldId="265"/>
        </pc:sldMkLst>
        <pc:spChg chg="mod">
          <ac:chgData name="Thúy Mai" userId="222f1c7e07c9bd7a" providerId="LiveId" clId="{9F1A3C1A-FD70-4F76-90CE-A0BAD974593E}" dt="2022-05-31T13:02:06.233" v="281" actId="1076"/>
          <ac:spMkLst>
            <pc:docMk/>
            <pc:sldMk cId="1234651556" sldId="265"/>
            <ac:spMk id="13" creationId="{438A252B-DF0C-1434-3E0A-6494FA950BA4}"/>
          </ac:spMkLst>
        </pc:spChg>
        <pc:graphicFrameChg chg="add del mod">
          <ac:chgData name="Thúy Mai" userId="222f1c7e07c9bd7a" providerId="LiveId" clId="{9F1A3C1A-FD70-4F76-90CE-A0BAD974593E}" dt="2022-05-31T13:01:46.256" v="270"/>
          <ac:graphicFrameMkLst>
            <pc:docMk/>
            <pc:sldMk cId="1234651556" sldId="265"/>
            <ac:graphicFrameMk id="2" creationId="{AEAB3904-19A9-44A0-B300-FA5D258721E2}"/>
          </ac:graphicFrameMkLst>
        </pc:graphicFrameChg>
      </pc:sldChg>
      <pc:sldChg chg="addSp delSp modSp add mod modTransition delAnim modAnim">
        <pc:chgData name="Thúy Mai" userId="222f1c7e07c9bd7a" providerId="LiveId" clId="{9F1A3C1A-FD70-4F76-90CE-A0BAD974593E}" dt="2022-05-31T13:36:03.941" v="824"/>
        <pc:sldMkLst>
          <pc:docMk/>
          <pc:sldMk cId="1869585744" sldId="268"/>
        </pc:sldMkLst>
        <pc:spChg chg="mod">
          <ac:chgData name="Thúy Mai" userId="222f1c7e07c9bd7a" providerId="LiveId" clId="{9F1A3C1A-FD70-4F76-90CE-A0BAD974593E}" dt="2022-05-31T13:03:06.109" v="305" actId="1076"/>
          <ac:spMkLst>
            <pc:docMk/>
            <pc:sldMk cId="1869585744" sldId="268"/>
            <ac:spMk id="4" creationId="{A08D4735-63C1-4F13-B5A7-14243DE4D769}"/>
          </ac:spMkLst>
        </pc:spChg>
        <pc:spChg chg="del">
          <ac:chgData name="Thúy Mai" userId="222f1c7e07c9bd7a" providerId="LiveId" clId="{9F1A3C1A-FD70-4F76-90CE-A0BAD974593E}" dt="2022-05-31T13:14:10.406" v="528" actId="478"/>
          <ac:spMkLst>
            <pc:docMk/>
            <pc:sldMk cId="1869585744" sldId="268"/>
            <ac:spMk id="15" creationId="{E4E3C224-3A1E-4BFF-A3FA-67137A99220E}"/>
          </ac:spMkLst>
        </pc:spChg>
        <pc:picChg chg="add mod">
          <ac:chgData name="Thúy Mai" userId="222f1c7e07c9bd7a" providerId="LiveId" clId="{9F1A3C1A-FD70-4F76-90CE-A0BAD974593E}" dt="2022-05-31T13:14:36.837" v="539" actId="1076"/>
          <ac:picMkLst>
            <pc:docMk/>
            <pc:sldMk cId="1869585744" sldId="268"/>
            <ac:picMk id="6" creationId="{9686CB9C-1753-B9E6-1831-71C188BDCA54}"/>
          </ac:picMkLst>
        </pc:picChg>
        <pc:picChg chg="del mod">
          <ac:chgData name="Thúy Mai" userId="222f1c7e07c9bd7a" providerId="LiveId" clId="{9F1A3C1A-FD70-4F76-90CE-A0BAD974593E}" dt="2022-05-31T13:14:18.886" v="535" actId="478"/>
          <ac:picMkLst>
            <pc:docMk/>
            <pc:sldMk cId="1869585744" sldId="268"/>
            <ac:picMk id="10" creationId="{3F25F632-5AA6-5AD8-FD9D-FC936EF5FDDD}"/>
          </ac:picMkLst>
        </pc:picChg>
      </pc:sldChg>
      <pc:sldChg chg="addSp delSp modSp new mod modTransition">
        <pc:chgData name="Thúy Mai" userId="222f1c7e07c9bd7a" providerId="LiveId" clId="{9F1A3C1A-FD70-4F76-90CE-A0BAD974593E}" dt="2022-05-31T13:36:03.941" v="824"/>
        <pc:sldMkLst>
          <pc:docMk/>
          <pc:sldMk cId="2611991107" sldId="269"/>
        </pc:sldMkLst>
        <pc:spChg chg="del">
          <ac:chgData name="Thúy Mai" userId="222f1c7e07c9bd7a" providerId="LiveId" clId="{9F1A3C1A-FD70-4F76-90CE-A0BAD974593E}" dt="2022-05-31T13:10:49.108" v="474" actId="478"/>
          <ac:spMkLst>
            <pc:docMk/>
            <pc:sldMk cId="2611991107" sldId="269"/>
            <ac:spMk id="2" creationId="{C3959869-F6AE-626A-2FFC-75E06B9E55F1}"/>
          </ac:spMkLst>
        </pc:spChg>
        <pc:spChg chg="del">
          <ac:chgData name="Thúy Mai" userId="222f1c7e07c9bd7a" providerId="LiveId" clId="{9F1A3C1A-FD70-4F76-90CE-A0BAD974593E}" dt="2022-05-31T13:10:47.482" v="473"/>
          <ac:spMkLst>
            <pc:docMk/>
            <pc:sldMk cId="2611991107" sldId="269"/>
            <ac:spMk id="3" creationId="{9B54D221-F596-77A6-1667-E197D308CEE6}"/>
          </ac:spMkLst>
        </pc:spChg>
        <pc:spChg chg="add mod">
          <ac:chgData name="Thúy Mai" userId="222f1c7e07c9bd7a" providerId="LiveId" clId="{9F1A3C1A-FD70-4F76-90CE-A0BAD974593E}" dt="2022-05-31T13:12:38.080" v="507" actId="1076"/>
          <ac:spMkLst>
            <pc:docMk/>
            <pc:sldMk cId="2611991107" sldId="269"/>
            <ac:spMk id="5" creationId="{7FD81B08-BC97-60CC-517C-A6F104A2AEFC}"/>
          </ac:spMkLst>
        </pc:spChg>
        <pc:graphicFrameChg chg="add mod modGraphic">
          <ac:chgData name="Thúy Mai" userId="222f1c7e07c9bd7a" providerId="LiveId" clId="{9F1A3C1A-FD70-4F76-90CE-A0BAD974593E}" dt="2022-05-31T13:12:51.469" v="509" actId="1076"/>
          <ac:graphicFrameMkLst>
            <pc:docMk/>
            <pc:sldMk cId="2611991107" sldId="269"/>
            <ac:graphicFrameMk id="4" creationId="{E839448E-1AC1-39F6-775B-DB7A2E4750A4}"/>
          </ac:graphicFrameMkLst>
        </pc:graphicFrameChg>
      </pc:sldChg>
      <pc:sldChg chg="addSp modSp add mod ord modTransition modAnim">
        <pc:chgData name="Thúy Mai" userId="222f1c7e07c9bd7a" providerId="LiveId" clId="{9F1A3C1A-FD70-4F76-90CE-A0BAD974593E}" dt="2022-05-31T13:36:03.941" v="824"/>
        <pc:sldMkLst>
          <pc:docMk/>
          <pc:sldMk cId="3724009276" sldId="270"/>
        </pc:sldMkLst>
        <pc:spChg chg="add mod">
          <ac:chgData name="Thúy Mai" userId="222f1c7e07c9bd7a" providerId="LiveId" clId="{9F1A3C1A-FD70-4F76-90CE-A0BAD974593E}" dt="2022-05-31T13:12:30.113" v="501" actId="20577"/>
          <ac:spMkLst>
            <pc:docMk/>
            <pc:sldMk cId="3724009276" sldId="270"/>
            <ac:spMk id="4" creationId="{39E482A2-8E5C-3BDA-3B40-C9BE8A436E7C}"/>
          </ac:spMkLst>
        </pc:spChg>
        <pc:spChg chg="mod">
          <ac:chgData name="Thúy Mai" userId="222f1c7e07c9bd7a" providerId="LiveId" clId="{9F1A3C1A-FD70-4F76-90CE-A0BAD974593E}" dt="2022-05-31T13:07:47.564" v="397" actId="20577"/>
          <ac:spMkLst>
            <pc:docMk/>
            <pc:sldMk cId="3724009276" sldId="270"/>
            <ac:spMk id="8" creationId="{7553BFAC-A940-7D5F-39A1-93DC7EBE01C3}"/>
          </ac:spMkLst>
        </pc:spChg>
        <pc:graphicFrameChg chg="mod modGraphic">
          <ac:chgData name="Thúy Mai" userId="222f1c7e07c9bd7a" providerId="LiveId" clId="{9F1A3C1A-FD70-4F76-90CE-A0BAD974593E}" dt="2022-05-31T13:07:57.799" v="402" actId="20577"/>
          <ac:graphicFrameMkLst>
            <pc:docMk/>
            <pc:sldMk cId="3724009276" sldId="270"/>
            <ac:graphicFrameMk id="7" creationId="{7AF08A12-4C66-6E1B-2006-E12E4F47228D}"/>
          </ac:graphicFrameMkLst>
        </pc:graphicFrameChg>
      </pc:sldChg>
      <pc:sldChg chg="addSp delSp modSp new mod modTransition">
        <pc:chgData name="Thúy Mai" userId="222f1c7e07c9bd7a" providerId="LiveId" clId="{9F1A3C1A-FD70-4F76-90CE-A0BAD974593E}" dt="2022-05-31T13:36:03.941" v="824"/>
        <pc:sldMkLst>
          <pc:docMk/>
          <pc:sldMk cId="1623807990" sldId="271"/>
        </pc:sldMkLst>
        <pc:spChg chg="del">
          <ac:chgData name="Thúy Mai" userId="222f1c7e07c9bd7a" providerId="LiveId" clId="{9F1A3C1A-FD70-4F76-90CE-A0BAD974593E}" dt="2022-05-31T13:08:42.500" v="438" actId="478"/>
          <ac:spMkLst>
            <pc:docMk/>
            <pc:sldMk cId="1623807990" sldId="271"/>
            <ac:spMk id="2" creationId="{861DB681-ABB3-D58F-8C86-8C316FCACA3D}"/>
          </ac:spMkLst>
        </pc:spChg>
        <pc:spChg chg="del">
          <ac:chgData name="Thúy Mai" userId="222f1c7e07c9bd7a" providerId="LiveId" clId="{9F1A3C1A-FD70-4F76-90CE-A0BAD974593E}" dt="2022-05-31T13:08:40.967" v="437"/>
          <ac:spMkLst>
            <pc:docMk/>
            <pc:sldMk cId="1623807990" sldId="271"/>
            <ac:spMk id="3" creationId="{8D7B0B47-4740-B957-78DF-BE81667BE1B0}"/>
          </ac:spMkLst>
        </pc:spChg>
        <pc:spChg chg="add mod">
          <ac:chgData name="Thúy Mai" userId="222f1c7e07c9bd7a" providerId="LiveId" clId="{9F1A3C1A-FD70-4F76-90CE-A0BAD974593E}" dt="2022-05-31T13:13:22.611" v="519" actId="1076"/>
          <ac:spMkLst>
            <pc:docMk/>
            <pc:sldMk cId="1623807990" sldId="271"/>
            <ac:spMk id="8" creationId="{219ADA84-858E-34E0-28AD-93C1B12F7A02}"/>
          </ac:spMkLst>
        </pc:spChg>
        <pc:graphicFrameChg chg="add del mod">
          <ac:chgData name="Thúy Mai" userId="222f1c7e07c9bd7a" providerId="LiveId" clId="{9F1A3C1A-FD70-4F76-90CE-A0BAD974593E}" dt="2022-05-31T13:08:40.535" v="436"/>
          <ac:graphicFrameMkLst>
            <pc:docMk/>
            <pc:sldMk cId="1623807990" sldId="271"/>
            <ac:graphicFrameMk id="4" creationId="{64EC9DD7-DF56-B833-FCDA-F0AC7F57A8DC}"/>
          </ac:graphicFrameMkLst>
        </pc:graphicFrameChg>
        <pc:graphicFrameChg chg="add mod modGraphic">
          <ac:chgData name="Thúy Mai" userId="222f1c7e07c9bd7a" providerId="LiveId" clId="{9F1A3C1A-FD70-4F76-90CE-A0BAD974593E}" dt="2022-05-31T13:13:19.449" v="518" actId="1076"/>
          <ac:graphicFrameMkLst>
            <pc:docMk/>
            <pc:sldMk cId="1623807990" sldId="271"/>
            <ac:graphicFrameMk id="5" creationId="{38577E90-6873-80B1-0702-6FB845571EFD}"/>
          </ac:graphicFrameMkLst>
        </pc:graphicFrameChg>
        <pc:graphicFrameChg chg="add del mod">
          <ac:chgData name="Thúy Mai" userId="222f1c7e07c9bd7a" providerId="LiveId" clId="{9F1A3C1A-FD70-4F76-90CE-A0BAD974593E}" dt="2022-05-31T13:09:52.536" v="461"/>
          <ac:graphicFrameMkLst>
            <pc:docMk/>
            <pc:sldMk cId="1623807990" sldId="271"/>
            <ac:graphicFrameMk id="6" creationId="{95599E07-DD50-E2F9-FE93-7E126E8A4ED2}"/>
          </ac:graphicFrameMkLst>
        </pc:graphicFrameChg>
      </pc:sldChg>
      <pc:sldChg chg="addSp delSp modSp new mod modTransition modAnim">
        <pc:chgData name="Thúy Mai" userId="222f1c7e07c9bd7a" providerId="LiveId" clId="{9F1A3C1A-FD70-4F76-90CE-A0BAD974593E}" dt="2022-05-31T13:36:03.941" v="824"/>
        <pc:sldMkLst>
          <pc:docMk/>
          <pc:sldMk cId="2098244464" sldId="272"/>
        </pc:sldMkLst>
        <pc:spChg chg="del">
          <ac:chgData name="Thúy Mai" userId="222f1c7e07c9bd7a" providerId="LiveId" clId="{9F1A3C1A-FD70-4F76-90CE-A0BAD974593E}" dt="2022-05-31T13:13:35.657" v="521" actId="478"/>
          <ac:spMkLst>
            <pc:docMk/>
            <pc:sldMk cId="2098244464" sldId="272"/>
            <ac:spMk id="2" creationId="{EAA28308-2C26-3257-A8DA-1794180CB0E6}"/>
          </ac:spMkLst>
        </pc:spChg>
        <pc:spChg chg="del">
          <ac:chgData name="Thúy Mai" userId="222f1c7e07c9bd7a" providerId="LiveId" clId="{9F1A3C1A-FD70-4F76-90CE-A0BAD974593E}" dt="2022-05-31T13:13:36.445" v="522" actId="478"/>
          <ac:spMkLst>
            <pc:docMk/>
            <pc:sldMk cId="2098244464" sldId="272"/>
            <ac:spMk id="3" creationId="{9E8B7D91-2C4C-46E7-4FF7-26FA28DAADB2}"/>
          </ac:spMkLst>
        </pc:spChg>
        <pc:spChg chg="add mod">
          <ac:chgData name="Thúy Mai" userId="222f1c7e07c9bd7a" providerId="LiveId" clId="{9F1A3C1A-FD70-4F76-90CE-A0BAD974593E}" dt="2022-05-31T13:13:40.868" v="527" actId="20577"/>
          <ac:spMkLst>
            <pc:docMk/>
            <pc:sldMk cId="2098244464" sldId="272"/>
            <ac:spMk id="4" creationId="{A7A29E34-BB13-49F5-CCF2-851E559383EE}"/>
          </ac:spMkLst>
        </pc:spChg>
        <pc:spChg chg="add mod">
          <ac:chgData name="Thúy Mai" userId="222f1c7e07c9bd7a" providerId="LiveId" clId="{9F1A3C1A-FD70-4F76-90CE-A0BAD974593E}" dt="2022-05-31T13:20:21.908" v="669" actId="1076"/>
          <ac:spMkLst>
            <pc:docMk/>
            <pc:sldMk cId="2098244464" sldId="272"/>
            <ac:spMk id="7" creationId="{3F1D0F6B-48BD-7497-75D0-B86D839D983B}"/>
          </ac:spMkLst>
        </pc:spChg>
        <pc:spChg chg="add mod">
          <ac:chgData name="Thúy Mai" userId="222f1c7e07c9bd7a" providerId="LiveId" clId="{9F1A3C1A-FD70-4F76-90CE-A0BAD974593E}" dt="2022-05-31T13:20:04.179" v="665" actId="1076"/>
          <ac:spMkLst>
            <pc:docMk/>
            <pc:sldMk cId="2098244464" sldId="272"/>
            <ac:spMk id="8" creationId="{66CF5190-799A-D2A1-1625-36F5F37BC5FF}"/>
          </ac:spMkLst>
        </pc:spChg>
        <pc:spChg chg="add mod">
          <ac:chgData name="Thúy Mai" userId="222f1c7e07c9bd7a" providerId="LiveId" clId="{9F1A3C1A-FD70-4F76-90CE-A0BAD974593E}" dt="2022-05-31T13:19:54.437" v="662" actId="1076"/>
          <ac:spMkLst>
            <pc:docMk/>
            <pc:sldMk cId="2098244464" sldId="272"/>
            <ac:spMk id="10" creationId="{56CE24C8-6A86-D217-3F0C-26DC99AB3260}"/>
          </ac:spMkLst>
        </pc:spChg>
        <pc:spChg chg="add mod">
          <ac:chgData name="Thúy Mai" userId="222f1c7e07c9bd7a" providerId="LiveId" clId="{9F1A3C1A-FD70-4F76-90CE-A0BAD974593E}" dt="2022-05-31T13:20:00.781" v="664" actId="1076"/>
          <ac:spMkLst>
            <pc:docMk/>
            <pc:sldMk cId="2098244464" sldId="272"/>
            <ac:spMk id="12" creationId="{12C75085-B121-B762-9656-5E73016366B9}"/>
          </ac:spMkLst>
        </pc:spChg>
        <pc:spChg chg="add mod">
          <ac:chgData name="Thúy Mai" userId="222f1c7e07c9bd7a" providerId="LiveId" clId="{9F1A3C1A-FD70-4F76-90CE-A0BAD974593E}" dt="2022-05-31T13:20:08.943" v="666" actId="1076"/>
          <ac:spMkLst>
            <pc:docMk/>
            <pc:sldMk cId="2098244464" sldId="272"/>
            <ac:spMk id="14" creationId="{02709F2E-074A-7268-D4C1-1A8CE66E853B}"/>
          </ac:spMkLst>
        </pc:spChg>
        <pc:spChg chg="add del mod">
          <ac:chgData name="Thúy Mai" userId="222f1c7e07c9bd7a" providerId="LiveId" clId="{9F1A3C1A-FD70-4F76-90CE-A0BAD974593E}" dt="2022-05-31T13:18:47.168" v="645" actId="478"/>
          <ac:spMkLst>
            <pc:docMk/>
            <pc:sldMk cId="2098244464" sldId="272"/>
            <ac:spMk id="16" creationId="{953FFDF7-2D12-716E-13F7-F6409D40EC61}"/>
          </ac:spMkLst>
        </pc:spChg>
        <pc:spChg chg="add mod">
          <ac:chgData name="Thúy Mai" userId="222f1c7e07c9bd7a" providerId="LiveId" clId="{9F1A3C1A-FD70-4F76-90CE-A0BAD974593E}" dt="2022-05-31T13:18:53.544" v="648" actId="571"/>
          <ac:spMkLst>
            <pc:docMk/>
            <pc:sldMk cId="2098244464" sldId="272"/>
            <ac:spMk id="17" creationId="{2BC88E12-8788-B553-237E-21E037FA0C73}"/>
          </ac:spMkLst>
        </pc:spChg>
        <pc:spChg chg="add mod">
          <ac:chgData name="Thúy Mai" userId="222f1c7e07c9bd7a" providerId="LiveId" clId="{9F1A3C1A-FD70-4F76-90CE-A0BAD974593E}" dt="2022-05-31T13:18:53.544" v="648" actId="571"/>
          <ac:spMkLst>
            <pc:docMk/>
            <pc:sldMk cId="2098244464" sldId="272"/>
            <ac:spMk id="18" creationId="{7B6D4869-1AC9-DE13-F6D8-B407AFC473B5}"/>
          </ac:spMkLst>
        </pc:spChg>
        <pc:spChg chg="add mod">
          <ac:chgData name="Thúy Mai" userId="222f1c7e07c9bd7a" providerId="LiveId" clId="{9F1A3C1A-FD70-4F76-90CE-A0BAD974593E}" dt="2022-05-31T13:18:53.544" v="648" actId="571"/>
          <ac:spMkLst>
            <pc:docMk/>
            <pc:sldMk cId="2098244464" sldId="272"/>
            <ac:spMk id="19" creationId="{C9836F51-A539-EF1F-96A6-0049EA1F699C}"/>
          </ac:spMkLst>
        </pc:spChg>
        <pc:graphicFrameChg chg="add del mod">
          <ac:chgData name="Thúy Mai" userId="222f1c7e07c9bd7a" providerId="LiveId" clId="{9F1A3C1A-FD70-4F76-90CE-A0BAD974593E}" dt="2022-05-31T13:15:14.733" v="550"/>
          <ac:graphicFrameMkLst>
            <pc:docMk/>
            <pc:sldMk cId="2098244464" sldId="272"/>
            <ac:graphicFrameMk id="5" creationId="{EB081563-4EDC-3895-27A7-1B2B61B9834D}"/>
          </ac:graphicFrameMkLst>
        </pc:graphicFrameChg>
      </pc:sldChg>
      <pc:sldChg chg="addSp delSp modSp new mod modTransition modAnim">
        <pc:chgData name="Thúy Mai" userId="222f1c7e07c9bd7a" providerId="LiveId" clId="{9F1A3C1A-FD70-4F76-90CE-A0BAD974593E}" dt="2022-05-31T13:36:03.941" v="824"/>
        <pc:sldMkLst>
          <pc:docMk/>
          <pc:sldMk cId="916783146" sldId="273"/>
        </pc:sldMkLst>
        <pc:spChg chg="del">
          <ac:chgData name="Thúy Mai" userId="222f1c7e07c9bd7a" providerId="LiveId" clId="{9F1A3C1A-FD70-4F76-90CE-A0BAD974593E}" dt="2022-05-31T13:21:44.267" v="673" actId="478"/>
          <ac:spMkLst>
            <pc:docMk/>
            <pc:sldMk cId="916783146" sldId="273"/>
            <ac:spMk id="2" creationId="{1D7E1089-80D1-EE74-5802-26A3E39A709B}"/>
          </ac:spMkLst>
        </pc:spChg>
        <pc:spChg chg="del">
          <ac:chgData name="Thúy Mai" userId="222f1c7e07c9bd7a" providerId="LiveId" clId="{9F1A3C1A-FD70-4F76-90CE-A0BAD974593E}" dt="2022-05-31T13:21:45.432" v="674" actId="478"/>
          <ac:spMkLst>
            <pc:docMk/>
            <pc:sldMk cId="916783146" sldId="273"/>
            <ac:spMk id="3" creationId="{13D6C762-0721-AB5F-C1F5-2CCAB9F22D54}"/>
          </ac:spMkLst>
        </pc:spChg>
        <pc:spChg chg="add mod">
          <ac:chgData name="Thúy Mai" userId="222f1c7e07c9bd7a" providerId="LiveId" clId="{9F1A3C1A-FD70-4F76-90CE-A0BAD974593E}" dt="2022-05-31T13:23:02.683" v="695" actId="1076"/>
          <ac:spMkLst>
            <pc:docMk/>
            <pc:sldMk cId="916783146" sldId="273"/>
            <ac:spMk id="5" creationId="{EFD17DA6-36BD-CB12-BABC-D34E031D883C}"/>
          </ac:spMkLst>
        </pc:spChg>
        <pc:spChg chg="add mod">
          <ac:chgData name="Thúy Mai" userId="222f1c7e07c9bd7a" providerId="LiveId" clId="{9F1A3C1A-FD70-4F76-90CE-A0BAD974593E}" dt="2022-05-31T13:22:59.965" v="694" actId="1076"/>
          <ac:spMkLst>
            <pc:docMk/>
            <pc:sldMk cId="916783146" sldId="273"/>
            <ac:spMk id="6" creationId="{6EEF8762-A629-9442-5011-AB3E53EDADFC}"/>
          </ac:spMkLst>
        </pc:spChg>
        <pc:spChg chg="add mod">
          <ac:chgData name="Thúy Mai" userId="222f1c7e07c9bd7a" providerId="LiveId" clId="{9F1A3C1A-FD70-4F76-90CE-A0BAD974593E}" dt="2022-05-31T13:22:53.125" v="691" actId="14100"/>
          <ac:spMkLst>
            <pc:docMk/>
            <pc:sldMk cId="916783146" sldId="273"/>
            <ac:spMk id="7" creationId="{A1828531-1E55-3115-BAB6-36672FC76EAE}"/>
          </ac:spMkLst>
        </pc:spChg>
        <pc:picChg chg="add mod">
          <ac:chgData name="Thúy Mai" userId="222f1c7e07c9bd7a" providerId="LiveId" clId="{9F1A3C1A-FD70-4F76-90CE-A0BAD974593E}" dt="2022-05-31T13:22:57.698" v="693" actId="1076"/>
          <ac:picMkLst>
            <pc:docMk/>
            <pc:sldMk cId="916783146" sldId="273"/>
            <ac:picMk id="8" creationId="{64C2295E-7E18-52AF-1D8E-7D56E2BBFFB8}"/>
          </ac:picMkLst>
        </pc:picChg>
      </pc:sldChg>
      <pc:sldChg chg="addSp delSp modSp new mod modTransition modAnim">
        <pc:chgData name="Thúy Mai" userId="222f1c7e07c9bd7a" providerId="LiveId" clId="{9F1A3C1A-FD70-4F76-90CE-A0BAD974593E}" dt="2022-05-31T13:36:03.941" v="824"/>
        <pc:sldMkLst>
          <pc:docMk/>
          <pc:sldMk cId="690221549" sldId="274"/>
        </pc:sldMkLst>
        <pc:spChg chg="del">
          <ac:chgData name="Thúy Mai" userId="222f1c7e07c9bd7a" providerId="LiveId" clId="{9F1A3C1A-FD70-4F76-90CE-A0BAD974593E}" dt="2022-05-31T13:26:45.108" v="698" actId="478"/>
          <ac:spMkLst>
            <pc:docMk/>
            <pc:sldMk cId="690221549" sldId="274"/>
            <ac:spMk id="2" creationId="{AC701D41-DE47-86D3-16E6-B63B53E887BC}"/>
          </ac:spMkLst>
        </pc:spChg>
        <pc:spChg chg="del">
          <ac:chgData name="Thúy Mai" userId="222f1c7e07c9bd7a" providerId="LiveId" clId="{9F1A3C1A-FD70-4F76-90CE-A0BAD974593E}" dt="2022-05-31T13:26:45.924" v="699" actId="478"/>
          <ac:spMkLst>
            <pc:docMk/>
            <pc:sldMk cId="690221549" sldId="274"/>
            <ac:spMk id="3" creationId="{B53A4D87-A8CF-ABA5-5CBE-83EA6B8840D4}"/>
          </ac:spMkLst>
        </pc:spChg>
        <pc:spChg chg="add mod">
          <ac:chgData name="Thúy Mai" userId="222f1c7e07c9bd7a" providerId="LiveId" clId="{9F1A3C1A-FD70-4F76-90CE-A0BAD974593E}" dt="2022-05-31T13:26:42.860" v="697"/>
          <ac:spMkLst>
            <pc:docMk/>
            <pc:sldMk cId="690221549" sldId="274"/>
            <ac:spMk id="4" creationId="{5B783F83-04E8-69F1-EA7A-020DBB942453}"/>
          </ac:spMkLst>
        </pc:spChg>
        <pc:spChg chg="add mod">
          <ac:chgData name="Thúy Mai" userId="222f1c7e07c9bd7a" providerId="LiveId" clId="{9F1A3C1A-FD70-4F76-90CE-A0BAD974593E}" dt="2022-05-31T13:28:06.337" v="719"/>
          <ac:spMkLst>
            <pc:docMk/>
            <pc:sldMk cId="690221549" sldId="274"/>
            <ac:spMk id="8" creationId="{52A037E5-A738-7CAF-F703-642AF22683E7}"/>
          </ac:spMkLst>
        </pc:spChg>
        <pc:spChg chg="add mod">
          <ac:chgData name="Thúy Mai" userId="222f1c7e07c9bd7a" providerId="LiveId" clId="{9F1A3C1A-FD70-4F76-90CE-A0BAD974593E}" dt="2022-05-31T13:29:08.557" v="744" actId="1076"/>
          <ac:spMkLst>
            <pc:docMk/>
            <pc:sldMk cId="690221549" sldId="274"/>
            <ac:spMk id="12" creationId="{074BC5DF-DDA2-87B6-C12F-621076C2C5B4}"/>
          </ac:spMkLst>
        </pc:spChg>
        <pc:spChg chg="add mod">
          <ac:chgData name="Thúy Mai" userId="222f1c7e07c9bd7a" providerId="LiveId" clId="{9F1A3C1A-FD70-4F76-90CE-A0BAD974593E}" dt="2022-05-31T13:29:12.917" v="746" actId="1076"/>
          <ac:spMkLst>
            <pc:docMk/>
            <pc:sldMk cId="690221549" sldId="274"/>
            <ac:spMk id="14" creationId="{9240A244-F05C-53AA-B472-E8A846681D35}"/>
          </ac:spMkLst>
        </pc:spChg>
        <pc:graphicFrameChg chg="add del mod">
          <ac:chgData name="Thúy Mai" userId="222f1c7e07c9bd7a" providerId="LiveId" clId="{9F1A3C1A-FD70-4F76-90CE-A0BAD974593E}" dt="2022-05-31T13:27:43.544" v="702"/>
          <ac:graphicFrameMkLst>
            <pc:docMk/>
            <pc:sldMk cId="690221549" sldId="274"/>
            <ac:graphicFrameMk id="6" creationId="{25A1C569-8CBA-5FAE-A3A5-67E643519051}"/>
          </ac:graphicFrameMkLst>
        </pc:graphicFrameChg>
        <pc:graphicFrameChg chg="add del mod">
          <ac:chgData name="Thúy Mai" userId="222f1c7e07c9bd7a" providerId="LiveId" clId="{9F1A3C1A-FD70-4F76-90CE-A0BAD974593E}" dt="2022-05-31T13:28:06.337" v="719"/>
          <ac:graphicFrameMkLst>
            <pc:docMk/>
            <pc:sldMk cId="690221549" sldId="274"/>
            <ac:graphicFrameMk id="9" creationId="{98747BDD-3543-B486-E165-B4887D9A4B9F}"/>
          </ac:graphicFrameMkLst>
        </pc:graphicFrameChg>
        <pc:graphicFrameChg chg="add del mod">
          <ac:chgData name="Thúy Mai" userId="222f1c7e07c9bd7a" providerId="LiveId" clId="{9F1A3C1A-FD70-4F76-90CE-A0BAD974593E}" dt="2022-05-31T13:28:07.652" v="722"/>
          <ac:graphicFrameMkLst>
            <pc:docMk/>
            <pc:sldMk cId="690221549" sldId="274"/>
            <ac:graphicFrameMk id="10" creationId="{F2494C3B-4DB5-9D82-A830-E8F4E6391C2B}"/>
          </ac:graphicFrameMkLst>
        </pc:graphicFrameChg>
        <pc:picChg chg="add mod">
          <ac:chgData name="Thúy Mai" userId="222f1c7e07c9bd7a" providerId="LiveId" clId="{9F1A3C1A-FD70-4F76-90CE-A0BAD974593E}" dt="2022-05-31T13:26:42.860" v="697"/>
          <ac:picMkLst>
            <pc:docMk/>
            <pc:sldMk cId="690221549" sldId="274"/>
            <ac:picMk id="5" creationId="{E2A6F212-1DC3-05E8-D223-145166D217BC}"/>
          </ac:picMkLst>
        </pc:picChg>
      </pc:sldChg>
      <pc:sldMasterChg chg="modTransition setBg modSldLayout">
        <pc:chgData name="Thúy Mai" userId="222f1c7e07c9bd7a" providerId="LiveId" clId="{9F1A3C1A-FD70-4F76-90CE-A0BAD974593E}" dt="2022-05-31T13:36:03.941" v="824"/>
        <pc:sldMasterMkLst>
          <pc:docMk/>
          <pc:sldMasterMk cId="3142079310" sldId="2147483648"/>
        </pc:sldMasterMkLst>
        <pc:sldLayoutChg chg="modTransition setBg">
          <pc:chgData name="Thúy Mai" userId="222f1c7e07c9bd7a" providerId="LiveId" clId="{9F1A3C1A-FD70-4F76-90CE-A0BAD974593E}" dt="2022-05-31T13:36:03.941" v="824"/>
          <pc:sldLayoutMkLst>
            <pc:docMk/>
            <pc:sldMasterMk cId="3142079310" sldId="2147483648"/>
            <pc:sldLayoutMk cId="2114231784" sldId="2147483649"/>
          </pc:sldLayoutMkLst>
        </pc:sldLayoutChg>
        <pc:sldLayoutChg chg="modTransition setBg">
          <pc:chgData name="Thúy Mai" userId="222f1c7e07c9bd7a" providerId="LiveId" clId="{9F1A3C1A-FD70-4F76-90CE-A0BAD974593E}" dt="2022-05-31T13:36:03.941" v="824"/>
          <pc:sldLayoutMkLst>
            <pc:docMk/>
            <pc:sldMasterMk cId="3142079310" sldId="2147483648"/>
            <pc:sldLayoutMk cId="4045055429" sldId="2147483650"/>
          </pc:sldLayoutMkLst>
        </pc:sldLayoutChg>
        <pc:sldLayoutChg chg="modTransition setBg">
          <pc:chgData name="Thúy Mai" userId="222f1c7e07c9bd7a" providerId="LiveId" clId="{9F1A3C1A-FD70-4F76-90CE-A0BAD974593E}" dt="2022-05-31T13:36:03.941" v="824"/>
          <pc:sldLayoutMkLst>
            <pc:docMk/>
            <pc:sldMasterMk cId="3142079310" sldId="2147483648"/>
            <pc:sldLayoutMk cId="4149546142" sldId="2147483651"/>
          </pc:sldLayoutMkLst>
        </pc:sldLayoutChg>
        <pc:sldLayoutChg chg="modTransition setBg">
          <pc:chgData name="Thúy Mai" userId="222f1c7e07c9bd7a" providerId="LiveId" clId="{9F1A3C1A-FD70-4F76-90CE-A0BAD974593E}" dt="2022-05-31T13:36:03.941" v="824"/>
          <pc:sldLayoutMkLst>
            <pc:docMk/>
            <pc:sldMasterMk cId="3142079310" sldId="2147483648"/>
            <pc:sldLayoutMk cId="2161105979" sldId="2147483652"/>
          </pc:sldLayoutMkLst>
        </pc:sldLayoutChg>
        <pc:sldLayoutChg chg="modTransition setBg">
          <pc:chgData name="Thúy Mai" userId="222f1c7e07c9bd7a" providerId="LiveId" clId="{9F1A3C1A-FD70-4F76-90CE-A0BAD974593E}" dt="2022-05-31T13:36:03.941" v="824"/>
          <pc:sldLayoutMkLst>
            <pc:docMk/>
            <pc:sldMasterMk cId="3142079310" sldId="2147483648"/>
            <pc:sldLayoutMk cId="1570843102" sldId="2147483653"/>
          </pc:sldLayoutMkLst>
        </pc:sldLayoutChg>
        <pc:sldLayoutChg chg="modTransition setBg">
          <pc:chgData name="Thúy Mai" userId="222f1c7e07c9bd7a" providerId="LiveId" clId="{9F1A3C1A-FD70-4F76-90CE-A0BAD974593E}" dt="2022-05-31T13:36:03.941" v="824"/>
          <pc:sldLayoutMkLst>
            <pc:docMk/>
            <pc:sldMasterMk cId="3142079310" sldId="2147483648"/>
            <pc:sldLayoutMk cId="2812739360" sldId="2147483654"/>
          </pc:sldLayoutMkLst>
        </pc:sldLayoutChg>
        <pc:sldLayoutChg chg="modTransition setBg">
          <pc:chgData name="Thúy Mai" userId="222f1c7e07c9bd7a" providerId="LiveId" clId="{9F1A3C1A-FD70-4F76-90CE-A0BAD974593E}" dt="2022-05-31T13:36:03.941" v="824"/>
          <pc:sldLayoutMkLst>
            <pc:docMk/>
            <pc:sldMasterMk cId="3142079310" sldId="2147483648"/>
            <pc:sldLayoutMk cId="1476535270" sldId="2147483655"/>
          </pc:sldLayoutMkLst>
        </pc:sldLayoutChg>
        <pc:sldLayoutChg chg="modTransition setBg">
          <pc:chgData name="Thúy Mai" userId="222f1c7e07c9bd7a" providerId="LiveId" clId="{9F1A3C1A-FD70-4F76-90CE-A0BAD974593E}" dt="2022-05-31T13:36:03.941" v="824"/>
          <pc:sldLayoutMkLst>
            <pc:docMk/>
            <pc:sldMasterMk cId="3142079310" sldId="2147483648"/>
            <pc:sldLayoutMk cId="567365317" sldId="2147483656"/>
          </pc:sldLayoutMkLst>
        </pc:sldLayoutChg>
        <pc:sldLayoutChg chg="modTransition setBg">
          <pc:chgData name="Thúy Mai" userId="222f1c7e07c9bd7a" providerId="LiveId" clId="{9F1A3C1A-FD70-4F76-90CE-A0BAD974593E}" dt="2022-05-31T13:36:03.941" v="824"/>
          <pc:sldLayoutMkLst>
            <pc:docMk/>
            <pc:sldMasterMk cId="3142079310" sldId="2147483648"/>
            <pc:sldLayoutMk cId="285026056" sldId="2147483657"/>
          </pc:sldLayoutMkLst>
        </pc:sldLayoutChg>
        <pc:sldLayoutChg chg="modTransition setBg">
          <pc:chgData name="Thúy Mai" userId="222f1c7e07c9bd7a" providerId="LiveId" clId="{9F1A3C1A-FD70-4F76-90CE-A0BAD974593E}" dt="2022-05-31T13:36:03.941" v="824"/>
          <pc:sldLayoutMkLst>
            <pc:docMk/>
            <pc:sldMasterMk cId="3142079310" sldId="2147483648"/>
            <pc:sldLayoutMk cId="4110297985" sldId="2147483658"/>
          </pc:sldLayoutMkLst>
        </pc:sldLayoutChg>
        <pc:sldLayoutChg chg="modTransition setBg">
          <pc:chgData name="Thúy Mai" userId="222f1c7e07c9bd7a" providerId="LiveId" clId="{9F1A3C1A-FD70-4F76-90CE-A0BAD974593E}" dt="2022-05-31T13:36:03.941" v="824"/>
          <pc:sldLayoutMkLst>
            <pc:docMk/>
            <pc:sldMasterMk cId="3142079310" sldId="2147483648"/>
            <pc:sldLayoutMk cId="621981091" sldId="2147483659"/>
          </pc:sldLayoutMkLst>
        </pc:sldLayoutChg>
      </pc:sldMasterChg>
    </pc:docChg>
  </pc:docChgLst>
</pc:chgInfo>
</file>

<file path=ppt/drawings/_rels/vmlDrawing1.vml.rels><?xml version="1.0" encoding="UTF-8" standalone="yes"?>
<Relationships xmlns="http://schemas.openxmlformats.org/package/2006/relationships"><Relationship Id="rId1" Type="http://schemas.openxmlformats.org/officeDocument/2006/relationships/image" Target="../media/image4.wmf"/></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êu đề Bản chiếu">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E2AAC248-9483-1973-15A3-036CE82C1120}"/>
              </a:ext>
            </a:extLst>
          </p:cNvPr>
          <p:cNvSpPr>
            <a:spLocks noGrp="1"/>
          </p:cNvSpPr>
          <p:nvPr>
            <p:ph type="ctrTitle"/>
          </p:nvPr>
        </p:nvSpPr>
        <p:spPr>
          <a:xfrm>
            <a:off x="1524000" y="1122363"/>
            <a:ext cx="9144000" cy="2387600"/>
          </a:xfrm>
        </p:spPr>
        <p:txBody>
          <a:bodyPr anchor="b"/>
          <a:lstStyle>
            <a:lvl1pPr algn="ctr">
              <a:defRPr sz="6000"/>
            </a:lvl1pPr>
          </a:lstStyle>
          <a:p>
            <a:r>
              <a:rPr lang="vi-VN"/>
              <a:t>Bấm để sửa kiểu tiêu đề Bản cái</a:t>
            </a:r>
            <a:endParaRPr lang="en-US"/>
          </a:p>
        </p:txBody>
      </p:sp>
      <p:sp>
        <p:nvSpPr>
          <p:cNvPr id="3" name="Tiêu đề phụ 2">
            <a:extLst>
              <a:ext uri="{FF2B5EF4-FFF2-40B4-BE49-F238E27FC236}">
                <a16:creationId xmlns="" xmlns:a16="http://schemas.microsoft.com/office/drawing/2014/main" id="{29D89718-6758-446F-19A4-EC17FA2777C4}"/>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vi-VN"/>
              <a:t>Bấm để chỉnh sửa kiểu tiêu đề phụ của Bản cái</a:t>
            </a:r>
            <a:endParaRPr lang="en-US"/>
          </a:p>
        </p:txBody>
      </p:sp>
      <p:sp>
        <p:nvSpPr>
          <p:cNvPr id="4" name="Chỗ dành sẵn cho Ngày tháng 3">
            <a:extLst>
              <a:ext uri="{FF2B5EF4-FFF2-40B4-BE49-F238E27FC236}">
                <a16:creationId xmlns="" xmlns:a16="http://schemas.microsoft.com/office/drawing/2014/main" id="{6788BFC0-3EAA-BCC6-127A-EE3F3A85C283}"/>
              </a:ext>
            </a:extLst>
          </p:cNvPr>
          <p:cNvSpPr>
            <a:spLocks noGrp="1"/>
          </p:cNvSpPr>
          <p:nvPr>
            <p:ph type="dt" sz="half" idx="10"/>
          </p:nvPr>
        </p:nvSpPr>
        <p:spPr/>
        <p:txBody>
          <a:bodyPr/>
          <a:lstStyle/>
          <a:p>
            <a:fld id="{8F270EFD-98F0-4204-BB64-C10418F47431}" type="datetimeFigureOut">
              <a:rPr lang="en-US" smtClean="0"/>
              <a:t>8/11/2022</a:t>
            </a:fld>
            <a:endParaRPr lang="en-US"/>
          </a:p>
        </p:txBody>
      </p:sp>
      <p:sp>
        <p:nvSpPr>
          <p:cNvPr id="5" name="Chỗ dành sẵn cho Chân trang 4">
            <a:extLst>
              <a:ext uri="{FF2B5EF4-FFF2-40B4-BE49-F238E27FC236}">
                <a16:creationId xmlns="" xmlns:a16="http://schemas.microsoft.com/office/drawing/2014/main" id="{0A3482DA-C14B-951C-FEE5-92158DEB6DCA}"/>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 xmlns:a16="http://schemas.microsoft.com/office/drawing/2014/main" id="{3CF2BDF0-A55B-8876-01FC-A5FF7ED877E9}"/>
              </a:ext>
            </a:extLst>
          </p:cNvPr>
          <p:cNvSpPr>
            <a:spLocks noGrp="1"/>
          </p:cNvSpPr>
          <p:nvPr>
            <p:ph type="sldNum" sz="quarter" idx="12"/>
          </p:nvPr>
        </p:nvSpPr>
        <p:spPr/>
        <p:txBody>
          <a:bodyPr/>
          <a:lstStyle/>
          <a:p>
            <a:fld id="{D1C46F5F-CD8F-41A3-B321-D29535B0F2C6}" type="slidenum">
              <a:rPr lang="en-US" smtClean="0"/>
              <a:t>‹#›</a:t>
            </a:fld>
            <a:endParaRPr lang="en-US"/>
          </a:p>
        </p:txBody>
      </p:sp>
    </p:spTree>
    <p:extLst>
      <p:ext uri="{BB962C8B-B14F-4D97-AF65-F5344CB8AC3E}">
        <p14:creationId xmlns:p14="http://schemas.microsoft.com/office/powerpoint/2010/main" val="21142317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êu đề và Văn bản Dọc">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98317FCC-7387-B516-48FE-50DF5D05C2B4}"/>
              </a:ext>
            </a:extLst>
          </p:cNvPr>
          <p:cNvSpPr>
            <a:spLocks noGrp="1"/>
          </p:cNvSpPr>
          <p:nvPr>
            <p:ph type="title"/>
          </p:nvPr>
        </p:nvSpPr>
        <p:spPr/>
        <p:txBody>
          <a:bodyPr/>
          <a:lstStyle/>
          <a:p>
            <a:r>
              <a:rPr lang="vi-VN"/>
              <a:t>Bấm để sửa kiểu tiêu đề Bản cái</a:t>
            </a:r>
            <a:endParaRPr lang="en-US"/>
          </a:p>
        </p:txBody>
      </p:sp>
      <p:sp>
        <p:nvSpPr>
          <p:cNvPr id="3" name="Chỗ dành sẵn cho Văn bản Dọc 2">
            <a:extLst>
              <a:ext uri="{FF2B5EF4-FFF2-40B4-BE49-F238E27FC236}">
                <a16:creationId xmlns="" xmlns:a16="http://schemas.microsoft.com/office/drawing/2014/main" id="{BCAC9384-9015-062C-8052-AD707973CBE1}"/>
              </a:ext>
            </a:extLst>
          </p:cNvPr>
          <p:cNvSpPr>
            <a:spLocks noGrp="1"/>
          </p:cNvSpPr>
          <p:nvPr>
            <p:ph type="body" orient="vert" idx="1"/>
          </p:nvPr>
        </p:nvSpPr>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 xmlns:a16="http://schemas.microsoft.com/office/drawing/2014/main" id="{4F683649-A88E-E6A6-C737-BF5D96F1B972}"/>
              </a:ext>
            </a:extLst>
          </p:cNvPr>
          <p:cNvSpPr>
            <a:spLocks noGrp="1"/>
          </p:cNvSpPr>
          <p:nvPr>
            <p:ph type="dt" sz="half" idx="10"/>
          </p:nvPr>
        </p:nvSpPr>
        <p:spPr/>
        <p:txBody>
          <a:bodyPr/>
          <a:lstStyle/>
          <a:p>
            <a:fld id="{8F270EFD-98F0-4204-BB64-C10418F47431}" type="datetimeFigureOut">
              <a:rPr lang="en-US" smtClean="0"/>
              <a:t>8/11/2022</a:t>
            </a:fld>
            <a:endParaRPr lang="en-US"/>
          </a:p>
        </p:txBody>
      </p:sp>
      <p:sp>
        <p:nvSpPr>
          <p:cNvPr id="5" name="Chỗ dành sẵn cho Chân trang 4">
            <a:extLst>
              <a:ext uri="{FF2B5EF4-FFF2-40B4-BE49-F238E27FC236}">
                <a16:creationId xmlns="" xmlns:a16="http://schemas.microsoft.com/office/drawing/2014/main" id="{C6380647-0855-36CD-9B8E-F9EEF2DE5ED8}"/>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 xmlns:a16="http://schemas.microsoft.com/office/drawing/2014/main" id="{2E5720B5-E7FA-E248-7C6F-DEBBC1315A78}"/>
              </a:ext>
            </a:extLst>
          </p:cNvPr>
          <p:cNvSpPr>
            <a:spLocks noGrp="1"/>
          </p:cNvSpPr>
          <p:nvPr>
            <p:ph type="sldNum" sz="quarter" idx="12"/>
          </p:nvPr>
        </p:nvSpPr>
        <p:spPr/>
        <p:txBody>
          <a:bodyPr/>
          <a:lstStyle/>
          <a:p>
            <a:fld id="{D1C46F5F-CD8F-41A3-B321-D29535B0F2C6}" type="slidenum">
              <a:rPr lang="en-US" smtClean="0"/>
              <a:t>‹#›</a:t>
            </a:fld>
            <a:endParaRPr lang="en-US"/>
          </a:p>
        </p:txBody>
      </p:sp>
    </p:spTree>
    <p:extLst>
      <p:ext uri="{BB962C8B-B14F-4D97-AF65-F5344CB8AC3E}">
        <p14:creationId xmlns:p14="http://schemas.microsoft.com/office/powerpoint/2010/main" val="4110297985"/>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êu đề Dọc và Văn bản">
    <p:spTree>
      <p:nvGrpSpPr>
        <p:cNvPr id="1" name=""/>
        <p:cNvGrpSpPr/>
        <p:nvPr/>
      </p:nvGrpSpPr>
      <p:grpSpPr>
        <a:xfrm>
          <a:off x="0" y="0"/>
          <a:ext cx="0" cy="0"/>
          <a:chOff x="0" y="0"/>
          <a:chExt cx="0" cy="0"/>
        </a:xfrm>
      </p:grpSpPr>
      <p:sp>
        <p:nvSpPr>
          <p:cNvPr id="2" name="Tiêu đề Dọc 1">
            <a:extLst>
              <a:ext uri="{FF2B5EF4-FFF2-40B4-BE49-F238E27FC236}">
                <a16:creationId xmlns="" xmlns:a16="http://schemas.microsoft.com/office/drawing/2014/main" id="{D3F75DEB-B4F0-5AF1-17A3-135C46A3B50D}"/>
              </a:ext>
            </a:extLst>
          </p:cNvPr>
          <p:cNvSpPr>
            <a:spLocks noGrp="1"/>
          </p:cNvSpPr>
          <p:nvPr>
            <p:ph type="title" orient="vert"/>
          </p:nvPr>
        </p:nvSpPr>
        <p:spPr>
          <a:xfrm>
            <a:off x="8724900" y="365125"/>
            <a:ext cx="2628900" cy="5811838"/>
          </a:xfrm>
        </p:spPr>
        <p:txBody>
          <a:bodyPr vert="eaVert"/>
          <a:lstStyle/>
          <a:p>
            <a:r>
              <a:rPr lang="vi-VN"/>
              <a:t>Bấm để sửa kiểu tiêu đề Bản cái</a:t>
            </a:r>
            <a:endParaRPr lang="en-US"/>
          </a:p>
        </p:txBody>
      </p:sp>
      <p:sp>
        <p:nvSpPr>
          <p:cNvPr id="3" name="Chỗ dành sẵn cho Văn bản Dọc 2">
            <a:extLst>
              <a:ext uri="{FF2B5EF4-FFF2-40B4-BE49-F238E27FC236}">
                <a16:creationId xmlns="" xmlns:a16="http://schemas.microsoft.com/office/drawing/2014/main" id="{9B709108-BF8A-2062-6855-877217E8AEC1}"/>
              </a:ext>
            </a:extLst>
          </p:cNvPr>
          <p:cNvSpPr>
            <a:spLocks noGrp="1"/>
          </p:cNvSpPr>
          <p:nvPr>
            <p:ph type="body" orient="vert" idx="1"/>
          </p:nvPr>
        </p:nvSpPr>
        <p:spPr>
          <a:xfrm>
            <a:off x="838200" y="365125"/>
            <a:ext cx="7734300" cy="5811838"/>
          </a:xfrm>
        </p:spPr>
        <p:txBody>
          <a:bodyPr vert="eaVert"/>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 xmlns:a16="http://schemas.microsoft.com/office/drawing/2014/main" id="{E374CC7B-D6FD-CAC2-881F-212F59CA8E06}"/>
              </a:ext>
            </a:extLst>
          </p:cNvPr>
          <p:cNvSpPr>
            <a:spLocks noGrp="1"/>
          </p:cNvSpPr>
          <p:nvPr>
            <p:ph type="dt" sz="half" idx="10"/>
          </p:nvPr>
        </p:nvSpPr>
        <p:spPr/>
        <p:txBody>
          <a:bodyPr/>
          <a:lstStyle/>
          <a:p>
            <a:fld id="{8F270EFD-98F0-4204-BB64-C10418F47431}" type="datetimeFigureOut">
              <a:rPr lang="en-US" smtClean="0"/>
              <a:t>8/11/2022</a:t>
            </a:fld>
            <a:endParaRPr lang="en-US"/>
          </a:p>
        </p:txBody>
      </p:sp>
      <p:sp>
        <p:nvSpPr>
          <p:cNvPr id="5" name="Chỗ dành sẵn cho Chân trang 4">
            <a:extLst>
              <a:ext uri="{FF2B5EF4-FFF2-40B4-BE49-F238E27FC236}">
                <a16:creationId xmlns="" xmlns:a16="http://schemas.microsoft.com/office/drawing/2014/main" id="{992A9DC1-66B3-941A-1AAB-999CB5E03A55}"/>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 xmlns:a16="http://schemas.microsoft.com/office/drawing/2014/main" id="{3B56B309-5C48-3A16-441B-10F005352B47}"/>
              </a:ext>
            </a:extLst>
          </p:cNvPr>
          <p:cNvSpPr>
            <a:spLocks noGrp="1"/>
          </p:cNvSpPr>
          <p:nvPr>
            <p:ph type="sldNum" sz="quarter" idx="12"/>
          </p:nvPr>
        </p:nvSpPr>
        <p:spPr/>
        <p:txBody>
          <a:bodyPr/>
          <a:lstStyle/>
          <a:p>
            <a:fld id="{D1C46F5F-CD8F-41A3-B321-D29535B0F2C6}" type="slidenum">
              <a:rPr lang="en-US" smtClean="0"/>
              <a:t>‹#›</a:t>
            </a:fld>
            <a:endParaRPr lang="en-US"/>
          </a:p>
        </p:txBody>
      </p:sp>
    </p:spTree>
    <p:extLst>
      <p:ext uri="{BB962C8B-B14F-4D97-AF65-F5344CB8AC3E}">
        <p14:creationId xmlns:p14="http://schemas.microsoft.com/office/powerpoint/2010/main" val="621981091"/>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êu đề và Nội dung">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ABE5A739-CF5C-9248-6EFA-D2541CAD7122}"/>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 xmlns:a16="http://schemas.microsoft.com/office/drawing/2014/main" id="{5F111556-9793-3A21-D979-B15E8DFD2818}"/>
              </a:ext>
            </a:extLst>
          </p:cNvPr>
          <p:cNvSpPr>
            <a:spLocks noGrp="1"/>
          </p:cNvSpPr>
          <p:nvPr>
            <p:ph idx="1"/>
          </p:nvPr>
        </p:nvSpPr>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 xmlns:a16="http://schemas.microsoft.com/office/drawing/2014/main" id="{8D19AD00-B77F-D1CF-9B07-905809BA7282}"/>
              </a:ext>
            </a:extLst>
          </p:cNvPr>
          <p:cNvSpPr>
            <a:spLocks noGrp="1"/>
          </p:cNvSpPr>
          <p:nvPr>
            <p:ph type="dt" sz="half" idx="10"/>
          </p:nvPr>
        </p:nvSpPr>
        <p:spPr/>
        <p:txBody>
          <a:bodyPr/>
          <a:lstStyle/>
          <a:p>
            <a:fld id="{8F270EFD-98F0-4204-BB64-C10418F47431}" type="datetimeFigureOut">
              <a:rPr lang="en-US" smtClean="0"/>
              <a:t>8/11/2022</a:t>
            </a:fld>
            <a:endParaRPr lang="en-US"/>
          </a:p>
        </p:txBody>
      </p:sp>
      <p:sp>
        <p:nvSpPr>
          <p:cNvPr id="5" name="Chỗ dành sẵn cho Chân trang 4">
            <a:extLst>
              <a:ext uri="{FF2B5EF4-FFF2-40B4-BE49-F238E27FC236}">
                <a16:creationId xmlns="" xmlns:a16="http://schemas.microsoft.com/office/drawing/2014/main" id="{F495A3D6-5644-1DC7-87C8-BDD12B22FCDB}"/>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 xmlns:a16="http://schemas.microsoft.com/office/drawing/2014/main" id="{28DCFED9-7BAC-FAB8-AD92-B93669E23DDA}"/>
              </a:ext>
            </a:extLst>
          </p:cNvPr>
          <p:cNvSpPr>
            <a:spLocks noGrp="1"/>
          </p:cNvSpPr>
          <p:nvPr>
            <p:ph type="sldNum" sz="quarter" idx="12"/>
          </p:nvPr>
        </p:nvSpPr>
        <p:spPr/>
        <p:txBody>
          <a:bodyPr/>
          <a:lstStyle/>
          <a:p>
            <a:fld id="{D1C46F5F-CD8F-41A3-B321-D29535B0F2C6}" type="slidenum">
              <a:rPr lang="en-US" smtClean="0"/>
              <a:t>‹#›</a:t>
            </a:fld>
            <a:endParaRPr lang="en-US"/>
          </a:p>
        </p:txBody>
      </p:sp>
    </p:spTree>
    <p:extLst>
      <p:ext uri="{BB962C8B-B14F-4D97-AF65-F5344CB8AC3E}">
        <p14:creationId xmlns:p14="http://schemas.microsoft.com/office/powerpoint/2010/main" val="404505542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Đầu trang của Phần">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62FB093C-AF3D-A257-B449-7E98EDD247A1}"/>
              </a:ext>
            </a:extLst>
          </p:cNvPr>
          <p:cNvSpPr>
            <a:spLocks noGrp="1"/>
          </p:cNvSpPr>
          <p:nvPr>
            <p:ph type="title"/>
          </p:nvPr>
        </p:nvSpPr>
        <p:spPr>
          <a:xfrm>
            <a:off x="831850" y="1709738"/>
            <a:ext cx="10515600" cy="2852737"/>
          </a:xfrm>
        </p:spPr>
        <p:txBody>
          <a:bodyPr anchor="b"/>
          <a:lstStyle>
            <a:lvl1pPr>
              <a:defRPr sz="6000"/>
            </a:lvl1pPr>
          </a:lstStyle>
          <a:p>
            <a:r>
              <a:rPr lang="vi-VN"/>
              <a:t>Bấm để sửa kiểu tiêu đề Bản cái</a:t>
            </a:r>
            <a:endParaRPr lang="en-US"/>
          </a:p>
        </p:txBody>
      </p:sp>
      <p:sp>
        <p:nvSpPr>
          <p:cNvPr id="3" name="Chỗ dành sẵn cho Văn bản 2">
            <a:extLst>
              <a:ext uri="{FF2B5EF4-FFF2-40B4-BE49-F238E27FC236}">
                <a16:creationId xmlns="" xmlns:a16="http://schemas.microsoft.com/office/drawing/2014/main" id="{8B28E3DB-7EFA-7E9B-3B7D-2CEB31DABF6F}"/>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vi-VN"/>
              <a:t>Bấm để chỉnh sửa kiểu văn bản của Bản cái</a:t>
            </a:r>
          </a:p>
        </p:txBody>
      </p:sp>
      <p:sp>
        <p:nvSpPr>
          <p:cNvPr id="4" name="Chỗ dành sẵn cho Ngày tháng 3">
            <a:extLst>
              <a:ext uri="{FF2B5EF4-FFF2-40B4-BE49-F238E27FC236}">
                <a16:creationId xmlns="" xmlns:a16="http://schemas.microsoft.com/office/drawing/2014/main" id="{6DB6167F-81F7-41A0-4DDC-542D9C163181}"/>
              </a:ext>
            </a:extLst>
          </p:cNvPr>
          <p:cNvSpPr>
            <a:spLocks noGrp="1"/>
          </p:cNvSpPr>
          <p:nvPr>
            <p:ph type="dt" sz="half" idx="10"/>
          </p:nvPr>
        </p:nvSpPr>
        <p:spPr/>
        <p:txBody>
          <a:bodyPr/>
          <a:lstStyle/>
          <a:p>
            <a:fld id="{8F270EFD-98F0-4204-BB64-C10418F47431}" type="datetimeFigureOut">
              <a:rPr lang="en-US" smtClean="0"/>
              <a:t>8/11/2022</a:t>
            </a:fld>
            <a:endParaRPr lang="en-US"/>
          </a:p>
        </p:txBody>
      </p:sp>
      <p:sp>
        <p:nvSpPr>
          <p:cNvPr id="5" name="Chỗ dành sẵn cho Chân trang 4">
            <a:extLst>
              <a:ext uri="{FF2B5EF4-FFF2-40B4-BE49-F238E27FC236}">
                <a16:creationId xmlns="" xmlns:a16="http://schemas.microsoft.com/office/drawing/2014/main" id="{BC95794A-33F1-D3E6-B147-665F28C07757}"/>
              </a:ext>
            </a:extLst>
          </p:cNvPr>
          <p:cNvSpPr>
            <a:spLocks noGrp="1"/>
          </p:cNvSpPr>
          <p:nvPr>
            <p:ph type="ftr" sz="quarter" idx="11"/>
          </p:nvPr>
        </p:nvSpPr>
        <p:spPr/>
        <p:txBody>
          <a:bodyPr/>
          <a:lstStyle/>
          <a:p>
            <a:endParaRPr lang="en-US"/>
          </a:p>
        </p:txBody>
      </p:sp>
      <p:sp>
        <p:nvSpPr>
          <p:cNvPr id="6" name="Chỗ dành sẵn cho Số hiệu Bản chiếu 5">
            <a:extLst>
              <a:ext uri="{FF2B5EF4-FFF2-40B4-BE49-F238E27FC236}">
                <a16:creationId xmlns="" xmlns:a16="http://schemas.microsoft.com/office/drawing/2014/main" id="{743A3CB0-AAE4-29F4-F1EB-6D682E4B17B3}"/>
              </a:ext>
            </a:extLst>
          </p:cNvPr>
          <p:cNvSpPr>
            <a:spLocks noGrp="1"/>
          </p:cNvSpPr>
          <p:nvPr>
            <p:ph type="sldNum" sz="quarter" idx="12"/>
          </p:nvPr>
        </p:nvSpPr>
        <p:spPr/>
        <p:txBody>
          <a:bodyPr/>
          <a:lstStyle/>
          <a:p>
            <a:fld id="{D1C46F5F-CD8F-41A3-B321-D29535B0F2C6}" type="slidenum">
              <a:rPr lang="en-US" smtClean="0"/>
              <a:t>‹#›</a:t>
            </a:fld>
            <a:endParaRPr lang="en-US"/>
          </a:p>
        </p:txBody>
      </p:sp>
    </p:spTree>
    <p:extLst>
      <p:ext uri="{BB962C8B-B14F-4D97-AF65-F5344CB8AC3E}">
        <p14:creationId xmlns:p14="http://schemas.microsoft.com/office/powerpoint/2010/main" val="414954614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Hai Nội dung">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D26C102B-E62A-348C-7FEF-28317F246F9B}"/>
              </a:ext>
            </a:extLst>
          </p:cNvPr>
          <p:cNvSpPr>
            <a:spLocks noGrp="1"/>
          </p:cNvSpPr>
          <p:nvPr>
            <p:ph type="title"/>
          </p:nvPr>
        </p:nvSpPr>
        <p:spPr/>
        <p:txBody>
          <a:bodyPr/>
          <a:lstStyle/>
          <a:p>
            <a:r>
              <a:rPr lang="vi-VN"/>
              <a:t>Bấm để sửa kiểu tiêu đề Bản cái</a:t>
            </a:r>
            <a:endParaRPr lang="en-US"/>
          </a:p>
        </p:txBody>
      </p:sp>
      <p:sp>
        <p:nvSpPr>
          <p:cNvPr id="3" name="Chỗ dành sẵn cho Nội dung 2">
            <a:extLst>
              <a:ext uri="{FF2B5EF4-FFF2-40B4-BE49-F238E27FC236}">
                <a16:creationId xmlns="" xmlns:a16="http://schemas.microsoft.com/office/drawing/2014/main" id="{4580F6B7-669E-BF5A-91E5-ED84D2B6C965}"/>
              </a:ext>
            </a:extLst>
          </p:cNvPr>
          <p:cNvSpPr>
            <a:spLocks noGrp="1"/>
          </p:cNvSpPr>
          <p:nvPr>
            <p:ph sz="half" idx="1"/>
          </p:nvPr>
        </p:nvSpPr>
        <p:spPr>
          <a:xfrm>
            <a:off x="838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ội dung 3">
            <a:extLst>
              <a:ext uri="{FF2B5EF4-FFF2-40B4-BE49-F238E27FC236}">
                <a16:creationId xmlns="" xmlns:a16="http://schemas.microsoft.com/office/drawing/2014/main" id="{52293013-E1FA-4E0E-E35A-1AAA4B6853EC}"/>
              </a:ext>
            </a:extLst>
          </p:cNvPr>
          <p:cNvSpPr>
            <a:spLocks noGrp="1"/>
          </p:cNvSpPr>
          <p:nvPr>
            <p:ph sz="half" idx="2"/>
          </p:nvPr>
        </p:nvSpPr>
        <p:spPr>
          <a:xfrm>
            <a:off x="6172200" y="1825625"/>
            <a:ext cx="5181600" cy="435133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Ngày tháng 4">
            <a:extLst>
              <a:ext uri="{FF2B5EF4-FFF2-40B4-BE49-F238E27FC236}">
                <a16:creationId xmlns="" xmlns:a16="http://schemas.microsoft.com/office/drawing/2014/main" id="{08041551-3546-79E5-6B71-6B7662E3595F}"/>
              </a:ext>
            </a:extLst>
          </p:cNvPr>
          <p:cNvSpPr>
            <a:spLocks noGrp="1"/>
          </p:cNvSpPr>
          <p:nvPr>
            <p:ph type="dt" sz="half" idx="10"/>
          </p:nvPr>
        </p:nvSpPr>
        <p:spPr/>
        <p:txBody>
          <a:bodyPr/>
          <a:lstStyle/>
          <a:p>
            <a:fld id="{8F270EFD-98F0-4204-BB64-C10418F47431}" type="datetimeFigureOut">
              <a:rPr lang="en-US" smtClean="0"/>
              <a:t>8/11/2022</a:t>
            </a:fld>
            <a:endParaRPr lang="en-US"/>
          </a:p>
        </p:txBody>
      </p:sp>
      <p:sp>
        <p:nvSpPr>
          <p:cNvPr id="6" name="Chỗ dành sẵn cho Chân trang 5">
            <a:extLst>
              <a:ext uri="{FF2B5EF4-FFF2-40B4-BE49-F238E27FC236}">
                <a16:creationId xmlns="" xmlns:a16="http://schemas.microsoft.com/office/drawing/2014/main" id="{EF997D8D-FF99-E58D-03B6-F936F2AD94C2}"/>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 xmlns:a16="http://schemas.microsoft.com/office/drawing/2014/main" id="{2590233F-82F0-BA5B-58E8-93A0BD0433C3}"/>
              </a:ext>
            </a:extLst>
          </p:cNvPr>
          <p:cNvSpPr>
            <a:spLocks noGrp="1"/>
          </p:cNvSpPr>
          <p:nvPr>
            <p:ph type="sldNum" sz="quarter" idx="12"/>
          </p:nvPr>
        </p:nvSpPr>
        <p:spPr/>
        <p:txBody>
          <a:bodyPr/>
          <a:lstStyle/>
          <a:p>
            <a:fld id="{D1C46F5F-CD8F-41A3-B321-D29535B0F2C6}" type="slidenum">
              <a:rPr lang="en-US" smtClean="0"/>
              <a:t>‹#›</a:t>
            </a:fld>
            <a:endParaRPr lang="en-US"/>
          </a:p>
        </p:txBody>
      </p:sp>
    </p:spTree>
    <p:extLst>
      <p:ext uri="{BB962C8B-B14F-4D97-AF65-F5344CB8AC3E}">
        <p14:creationId xmlns:p14="http://schemas.microsoft.com/office/powerpoint/2010/main" val="216110597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hép so sánh">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4BFCD268-BC97-348B-D0F1-3E3AC0938B3A}"/>
              </a:ext>
            </a:extLst>
          </p:cNvPr>
          <p:cNvSpPr>
            <a:spLocks noGrp="1"/>
          </p:cNvSpPr>
          <p:nvPr>
            <p:ph type="title"/>
          </p:nvPr>
        </p:nvSpPr>
        <p:spPr>
          <a:xfrm>
            <a:off x="839788" y="365125"/>
            <a:ext cx="10515600" cy="1325563"/>
          </a:xfrm>
        </p:spPr>
        <p:txBody>
          <a:bodyPr/>
          <a:lstStyle/>
          <a:p>
            <a:r>
              <a:rPr lang="vi-VN"/>
              <a:t>Bấm để sửa kiểu tiêu đề Bản cái</a:t>
            </a:r>
            <a:endParaRPr lang="en-US"/>
          </a:p>
        </p:txBody>
      </p:sp>
      <p:sp>
        <p:nvSpPr>
          <p:cNvPr id="3" name="Chỗ dành sẵn cho Văn bản 2">
            <a:extLst>
              <a:ext uri="{FF2B5EF4-FFF2-40B4-BE49-F238E27FC236}">
                <a16:creationId xmlns="" xmlns:a16="http://schemas.microsoft.com/office/drawing/2014/main" id="{2E54CCB5-E416-C93E-2CD8-841ECCFA84A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4" name="Chỗ dành sẵn cho Nội dung 3">
            <a:extLst>
              <a:ext uri="{FF2B5EF4-FFF2-40B4-BE49-F238E27FC236}">
                <a16:creationId xmlns="" xmlns:a16="http://schemas.microsoft.com/office/drawing/2014/main" id="{2DE6ED75-0315-7934-34A7-D6BBF08F457C}"/>
              </a:ext>
            </a:extLst>
          </p:cNvPr>
          <p:cNvSpPr>
            <a:spLocks noGrp="1"/>
          </p:cNvSpPr>
          <p:nvPr>
            <p:ph sz="half" idx="2"/>
          </p:nvPr>
        </p:nvSpPr>
        <p:spPr>
          <a:xfrm>
            <a:off x="839788" y="2505075"/>
            <a:ext cx="5157787"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5" name="Chỗ dành sẵn cho Văn bản 4">
            <a:extLst>
              <a:ext uri="{FF2B5EF4-FFF2-40B4-BE49-F238E27FC236}">
                <a16:creationId xmlns="" xmlns:a16="http://schemas.microsoft.com/office/drawing/2014/main" id="{76DB3C39-7736-B5CC-94BD-F8AF289906EA}"/>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vi-VN"/>
              <a:t>Bấm để chỉnh sửa kiểu văn bản của Bản cái</a:t>
            </a:r>
          </a:p>
        </p:txBody>
      </p:sp>
      <p:sp>
        <p:nvSpPr>
          <p:cNvPr id="6" name="Chỗ dành sẵn cho Nội dung 5">
            <a:extLst>
              <a:ext uri="{FF2B5EF4-FFF2-40B4-BE49-F238E27FC236}">
                <a16:creationId xmlns="" xmlns:a16="http://schemas.microsoft.com/office/drawing/2014/main" id="{247F6E29-0C0B-3CBD-3613-E2B922E90826}"/>
              </a:ext>
            </a:extLst>
          </p:cNvPr>
          <p:cNvSpPr>
            <a:spLocks noGrp="1"/>
          </p:cNvSpPr>
          <p:nvPr>
            <p:ph sz="quarter" idx="4"/>
          </p:nvPr>
        </p:nvSpPr>
        <p:spPr>
          <a:xfrm>
            <a:off x="6172200" y="2505075"/>
            <a:ext cx="5183188" cy="3684588"/>
          </a:xfrm>
        </p:spPr>
        <p:txBody>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7" name="Chỗ dành sẵn cho Ngày tháng 6">
            <a:extLst>
              <a:ext uri="{FF2B5EF4-FFF2-40B4-BE49-F238E27FC236}">
                <a16:creationId xmlns="" xmlns:a16="http://schemas.microsoft.com/office/drawing/2014/main" id="{0CA94D24-FB58-F7D5-BCE4-1292C21E5CB0}"/>
              </a:ext>
            </a:extLst>
          </p:cNvPr>
          <p:cNvSpPr>
            <a:spLocks noGrp="1"/>
          </p:cNvSpPr>
          <p:nvPr>
            <p:ph type="dt" sz="half" idx="10"/>
          </p:nvPr>
        </p:nvSpPr>
        <p:spPr/>
        <p:txBody>
          <a:bodyPr/>
          <a:lstStyle/>
          <a:p>
            <a:fld id="{8F270EFD-98F0-4204-BB64-C10418F47431}" type="datetimeFigureOut">
              <a:rPr lang="en-US" smtClean="0"/>
              <a:t>8/11/2022</a:t>
            </a:fld>
            <a:endParaRPr lang="en-US"/>
          </a:p>
        </p:txBody>
      </p:sp>
      <p:sp>
        <p:nvSpPr>
          <p:cNvPr id="8" name="Chỗ dành sẵn cho Chân trang 7">
            <a:extLst>
              <a:ext uri="{FF2B5EF4-FFF2-40B4-BE49-F238E27FC236}">
                <a16:creationId xmlns="" xmlns:a16="http://schemas.microsoft.com/office/drawing/2014/main" id="{74A7F067-2491-5326-D6F3-F204BD044B97}"/>
              </a:ext>
            </a:extLst>
          </p:cNvPr>
          <p:cNvSpPr>
            <a:spLocks noGrp="1"/>
          </p:cNvSpPr>
          <p:nvPr>
            <p:ph type="ftr" sz="quarter" idx="11"/>
          </p:nvPr>
        </p:nvSpPr>
        <p:spPr/>
        <p:txBody>
          <a:bodyPr/>
          <a:lstStyle/>
          <a:p>
            <a:endParaRPr lang="en-US"/>
          </a:p>
        </p:txBody>
      </p:sp>
      <p:sp>
        <p:nvSpPr>
          <p:cNvPr id="9" name="Chỗ dành sẵn cho Số hiệu Bản chiếu 8">
            <a:extLst>
              <a:ext uri="{FF2B5EF4-FFF2-40B4-BE49-F238E27FC236}">
                <a16:creationId xmlns="" xmlns:a16="http://schemas.microsoft.com/office/drawing/2014/main" id="{1C5A8796-1D47-EE96-4072-4D2A73D0C022}"/>
              </a:ext>
            </a:extLst>
          </p:cNvPr>
          <p:cNvSpPr>
            <a:spLocks noGrp="1"/>
          </p:cNvSpPr>
          <p:nvPr>
            <p:ph type="sldNum" sz="quarter" idx="12"/>
          </p:nvPr>
        </p:nvSpPr>
        <p:spPr/>
        <p:txBody>
          <a:bodyPr/>
          <a:lstStyle/>
          <a:p>
            <a:fld id="{D1C46F5F-CD8F-41A3-B321-D29535B0F2C6}" type="slidenum">
              <a:rPr lang="en-US" smtClean="0"/>
              <a:t>‹#›</a:t>
            </a:fld>
            <a:endParaRPr lang="en-US"/>
          </a:p>
        </p:txBody>
      </p:sp>
    </p:spTree>
    <p:extLst>
      <p:ext uri="{BB962C8B-B14F-4D97-AF65-F5344CB8AC3E}">
        <p14:creationId xmlns:p14="http://schemas.microsoft.com/office/powerpoint/2010/main" val="1570843102"/>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hỉ Tiêu đề">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28D09E8C-326C-155C-36B5-57A90B002350}"/>
              </a:ext>
            </a:extLst>
          </p:cNvPr>
          <p:cNvSpPr>
            <a:spLocks noGrp="1"/>
          </p:cNvSpPr>
          <p:nvPr>
            <p:ph type="title"/>
          </p:nvPr>
        </p:nvSpPr>
        <p:spPr/>
        <p:txBody>
          <a:bodyPr/>
          <a:lstStyle/>
          <a:p>
            <a:r>
              <a:rPr lang="vi-VN"/>
              <a:t>Bấm để sửa kiểu tiêu đề Bản cái</a:t>
            </a:r>
            <a:endParaRPr lang="en-US"/>
          </a:p>
        </p:txBody>
      </p:sp>
      <p:sp>
        <p:nvSpPr>
          <p:cNvPr id="3" name="Chỗ dành sẵn cho Ngày tháng 2">
            <a:extLst>
              <a:ext uri="{FF2B5EF4-FFF2-40B4-BE49-F238E27FC236}">
                <a16:creationId xmlns="" xmlns:a16="http://schemas.microsoft.com/office/drawing/2014/main" id="{DBF448B9-B28E-DED3-D737-F432CA08490A}"/>
              </a:ext>
            </a:extLst>
          </p:cNvPr>
          <p:cNvSpPr>
            <a:spLocks noGrp="1"/>
          </p:cNvSpPr>
          <p:nvPr>
            <p:ph type="dt" sz="half" idx="10"/>
          </p:nvPr>
        </p:nvSpPr>
        <p:spPr/>
        <p:txBody>
          <a:bodyPr/>
          <a:lstStyle/>
          <a:p>
            <a:fld id="{8F270EFD-98F0-4204-BB64-C10418F47431}" type="datetimeFigureOut">
              <a:rPr lang="en-US" smtClean="0"/>
              <a:t>8/11/2022</a:t>
            </a:fld>
            <a:endParaRPr lang="en-US"/>
          </a:p>
        </p:txBody>
      </p:sp>
      <p:sp>
        <p:nvSpPr>
          <p:cNvPr id="4" name="Chỗ dành sẵn cho Chân trang 3">
            <a:extLst>
              <a:ext uri="{FF2B5EF4-FFF2-40B4-BE49-F238E27FC236}">
                <a16:creationId xmlns="" xmlns:a16="http://schemas.microsoft.com/office/drawing/2014/main" id="{545A2F3B-FB31-D039-38BD-F5896C47CD1A}"/>
              </a:ext>
            </a:extLst>
          </p:cNvPr>
          <p:cNvSpPr>
            <a:spLocks noGrp="1"/>
          </p:cNvSpPr>
          <p:nvPr>
            <p:ph type="ftr" sz="quarter" idx="11"/>
          </p:nvPr>
        </p:nvSpPr>
        <p:spPr/>
        <p:txBody>
          <a:bodyPr/>
          <a:lstStyle/>
          <a:p>
            <a:endParaRPr lang="en-US"/>
          </a:p>
        </p:txBody>
      </p:sp>
      <p:sp>
        <p:nvSpPr>
          <p:cNvPr id="5" name="Chỗ dành sẵn cho Số hiệu Bản chiếu 4">
            <a:extLst>
              <a:ext uri="{FF2B5EF4-FFF2-40B4-BE49-F238E27FC236}">
                <a16:creationId xmlns="" xmlns:a16="http://schemas.microsoft.com/office/drawing/2014/main" id="{7E1248AD-452D-19A4-237B-17EB67B4F4F7}"/>
              </a:ext>
            </a:extLst>
          </p:cNvPr>
          <p:cNvSpPr>
            <a:spLocks noGrp="1"/>
          </p:cNvSpPr>
          <p:nvPr>
            <p:ph type="sldNum" sz="quarter" idx="12"/>
          </p:nvPr>
        </p:nvSpPr>
        <p:spPr/>
        <p:txBody>
          <a:bodyPr/>
          <a:lstStyle/>
          <a:p>
            <a:fld id="{D1C46F5F-CD8F-41A3-B321-D29535B0F2C6}" type="slidenum">
              <a:rPr lang="en-US" smtClean="0"/>
              <a:t>‹#›</a:t>
            </a:fld>
            <a:endParaRPr lang="en-US"/>
          </a:p>
        </p:txBody>
      </p:sp>
    </p:spTree>
    <p:extLst>
      <p:ext uri="{BB962C8B-B14F-4D97-AF65-F5344CB8AC3E}">
        <p14:creationId xmlns:p14="http://schemas.microsoft.com/office/powerpoint/2010/main" val="281273936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rống">
    <p:spTree>
      <p:nvGrpSpPr>
        <p:cNvPr id="1" name=""/>
        <p:cNvGrpSpPr/>
        <p:nvPr/>
      </p:nvGrpSpPr>
      <p:grpSpPr>
        <a:xfrm>
          <a:off x="0" y="0"/>
          <a:ext cx="0" cy="0"/>
          <a:chOff x="0" y="0"/>
          <a:chExt cx="0" cy="0"/>
        </a:xfrm>
      </p:grpSpPr>
      <p:sp>
        <p:nvSpPr>
          <p:cNvPr id="2" name="Chỗ dành sẵn cho Ngày tháng 1">
            <a:extLst>
              <a:ext uri="{FF2B5EF4-FFF2-40B4-BE49-F238E27FC236}">
                <a16:creationId xmlns="" xmlns:a16="http://schemas.microsoft.com/office/drawing/2014/main" id="{9EEE926F-72B6-C77D-1BD7-52701CB7893C}"/>
              </a:ext>
            </a:extLst>
          </p:cNvPr>
          <p:cNvSpPr>
            <a:spLocks noGrp="1"/>
          </p:cNvSpPr>
          <p:nvPr>
            <p:ph type="dt" sz="half" idx="10"/>
          </p:nvPr>
        </p:nvSpPr>
        <p:spPr/>
        <p:txBody>
          <a:bodyPr/>
          <a:lstStyle/>
          <a:p>
            <a:fld id="{8F270EFD-98F0-4204-BB64-C10418F47431}" type="datetimeFigureOut">
              <a:rPr lang="en-US" smtClean="0"/>
              <a:t>8/11/2022</a:t>
            </a:fld>
            <a:endParaRPr lang="en-US"/>
          </a:p>
        </p:txBody>
      </p:sp>
      <p:sp>
        <p:nvSpPr>
          <p:cNvPr id="3" name="Chỗ dành sẵn cho Chân trang 2">
            <a:extLst>
              <a:ext uri="{FF2B5EF4-FFF2-40B4-BE49-F238E27FC236}">
                <a16:creationId xmlns="" xmlns:a16="http://schemas.microsoft.com/office/drawing/2014/main" id="{2672C08D-84E3-6457-08C8-C73D6B25307F}"/>
              </a:ext>
            </a:extLst>
          </p:cNvPr>
          <p:cNvSpPr>
            <a:spLocks noGrp="1"/>
          </p:cNvSpPr>
          <p:nvPr>
            <p:ph type="ftr" sz="quarter" idx="11"/>
          </p:nvPr>
        </p:nvSpPr>
        <p:spPr/>
        <p:txBody>
          <a:bodyPr/>
          <a:lstStyle/>
          <a:p>
            <a:endParaRPr lang="en-US"/>
          </a:p>
        </p:txBody>
      </p:sp>
      <p:sp>
        <p:nvSpPr>
          <p:cNvPr id="4" name="Chỗ dành sẵn cho Số hiệu Bản chiếu 3">
            <a:extLst>
              <a:ext uri="{FF2B5EF4-FFF2-40B4-BE49-F238E27FC236}">
                <a16:creationId xmlns="" xmlns:a16="http://schemas.microsoft.com/office/drawing/2014/main" id="{CA09A773-B94B-555A-82B5-198E8C980A9E}"/>
              </a:ext>
            </a:extLst>
          </p:cNvPr>
          <p:cNvSpPr>
            <a:spLocks noGrp="1"/>
          </p:cNvSpPr>
          <p:nvPr>
            <p:ph type="sldNum" sz="quarter" idx="12"/>
          </p:nvPr>
        </p:nvSpPr>
        <p:spPr/>
        <p:txBody>
          <a:bodyPr/>
          <a:lstStyle/>
          <a:p>
            <a:fld id="{D1C46F5F-CD8F-41A3-B321-D29535B0F2C6}" type="slidenum">
              <a:rPr lang="en-US" smtClean="0"/>
              <a:t>‹#›</a:t>
            </a:fld>
            <a:endParaRPr lang="en-US"/>
          </a:p>
        </p:txBody>
      </p:sp>
    </p:spTree>
    <p:extLst>
      <p:ext uri="{BB962C8B-B14F-4D97-AF65-F5344CB8AC3E}">
        <p14:creationId xmlns:p14="http://schemas.microsoft.com/office/powerpoint/2010/main" val="147653527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Nội dung với Chú thích">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DF2FDD90-E1EE-45F7-B02E-5CC5382018A4}"/>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Nội dung 2">
            <a:extLst>
              <a:ext uri="{FF2B5EF4-FFF2-40B4-BE49-F238E27FC236}">
                <a16:creationId xmlns="" xmlns:a16="http://schemas.microsoft.com/office/drawing/2014/main" id="{5934762F-CFCE-248F-2789-F3A721F0680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Văn bản 3">
            <a:extLst>
              <a:ext uri="{FF2B5EF4-FFF2-40B4-BE49-F238E27FC236}">
                <a16:creationId xmlns="" xmlns:a16="http://schemas.microsoft.com/office/drawing/2014/main" id="{16672633-171E-A35D-6E93-B02065FC6FC6}"/>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 xmlns:a16="http://schemas.microsoft.com/office/drawing/2014/main" id="{C45462BC-5DFB-0AAF-A57F-17D599048E6C}"/>
              </a:ext>
            </a:extLst>
          </p:cNvPr>
          <p:cNvSpPr>
            <a:spLocks noGrp="1"/>
          </p:cNvSpPr>
          <p:nvPr>
            <p:ph type="dt" sz="half" idx="10"/>
          </p:nvPr>
        </p:nvSpPr>
        <p:spPr/>
        <p:txBody>
          <a:bodyPr/>
          <a:lstStyle/>
          <a:p>
            <a:fld id="{8F270EFD-98F0-4204-BB64-C10418F47431}" type="datetimeFigureOut">
              <a:rPr lang="en-US" smtClean="0"/>
              <a:t>8/11/2022</a:t>
            </a:fld>
            <a:endParaRPr lang="en-US"/>
          </a:p>
        </p:txBody>
      </p:sp>
      <p:sp>
        <p:nvSpPr>
          <p:cNvPr id="6" name="Chỗ dành sẵn cho Chân trang 5">
            <a:extLst>
              <a:ext uri="{FF2B5EF4-FFF2-40B4-BE49-F238E27FC236}">
                <a16:creationId xmlns="" xmlns:a16="http://schemas.microsoft.com/office/drawing/2014/main" id="{9D145508-2870-9758-A0B3-6C33FD0B4710}"/>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 xmlns:a16="http://schemas.microsoft.com/office/drawing/2014/main" id="{5E86CDB2-6994-61CF-B0F5-4B8AA2E30CBF}"/>
              </a:ext>
            </a:extLst>
          </p:cNvPr>
          <p:cNvSpPr>
            <a:spLocks noGrp="1"/>
          </p:cNvSpPr>
          <p:nvPr>
            <p:ph type="sldNum" sz="quarter" idx="12"/>
          </p:nvPr>
        </p:nvSpPr>
        <p:spPr/>
        <p:txBody>
          <a:bodyPr/>
          <a:lstStyle/>
          <a:p>
            <a:fld id="{D1C46F5F-CD8F-41A3-B321-D29535B0F2C6}" type="slidenum">
              <a:rPr lang="en-US" smtClean="0"/>
              <a:t>‹#›</a:t>
            </a:fld>
            <a:endParaRPr lang="en-US"/>
          </a:p>
        </p:txBody>
      </p:sp>
    </p:spTree>
    <p:extLst>
      <p:ext uri="{BB962C8B-B14F-4D97-AF65-F5344CB8AC3E}">
        <p14:creationId xmlns:p14="http://schemas.microsoft.com/office/powerpoint/2010/main" val="56736531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nh với Chú thích">
    <p:spTree>
      <p:nvGrpSpPr>
        <p:cNvPr id="1" name=""/>
        <p:cNvGrpSpPr/>
        <p:nvPr/>
      </p:nvGrpSpPr>
      <p:grpSpPr>
        <a:xfrm>
          <a:off x="0" y="0"/>
          <a:ext cx="0" cy="0"/>
          <a:chOff x="0" y="0"/>
          <a:chExt cx="0" cy="0"/>
        </a:xfrm>
      </p:grpSpPr>
      <p:sp>
        <p:nvSpPr>
          <p:cNvPr id="2" name="Tiêu đề 1">
            <a:extLst>
              <a:ext uri="{FF2B5EF4-FFF2-40B4-BE49-F238E27FC236}">
                <a16:creationId xmlns="" xmlns:a16="http://schemas.microsoft.com/office/drawing/2014/main" id="{9F03D0DB-5B51-2C85-F99F-95E9A89E828D}"/>
              </a:ext>
            </a:extLst>
          </p:cNvPr>
          <p:cNvSpPr>
            <a:spLocks noGrp="1"/>
          </p:cNvSpPr>
          <p:nvPr>
            <p:ph type="title"/>
          </p:nvPr>
        </p:nvSpPr>
        <p:spPr>
          <a:xfrm>
            <a:off x="839788" y="457200"/>
            <a:ext cx="3932237" cy="1600200"/>
          </a:xfrm>
        </p:spPr>
        <p:txBody>
          <a:bodyPr anchor="b"/>
          <a:lstStyle>
            <a:lvl1pPr>
              <a:defRPr sz="3200"/>
            </a:lvl1pPr>
          </a:lstStyle>
          <a:p>
            <a:r>
              <a:rPr lang="vi-VN"/>
              <a:t>Bấm để sửa kiểu tiêu đề Bản cái</a:t>
            </a:r>
            <a:endParaRPr lang="en-US"/>
          </a:p>
        </p:txBody>
      </p:sp>
      <p:sp>
        <p:nvSpPr>
          <p:cNvPr id="3" name="Chỗ dành sẵn cho Hình ảnh 2">
            <a:extLst>
              <a:ext uri="{FF2B5EF4-FFF2-40B4-BE49-F238E27FC236}">
                <a16:creationId xmlns="" xmlns:a16="http://schemas.microsoft.com/office/drawing/2014/main" id="{B839103F-15CD-1E11-BCC3-99387187BE3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Chỗ dành sẵn cho Văn bản 3">
            <a:extLst>
              <a:ext uri="{FF2B5EF4-FFF2-40B4-BE49-F238E27FC236}">
                <a16:creationId xmlns="" xmlns:a16="http://schemas.microsoft.com/office/drawing/2014/main" id="{1C413383-E3DC-D8DD-09CE-F1E7189A16A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vi-VN"/>
              <a:t>Bấm để chỉnh sửa kiểu văn bản của Bản cái</a:t>
            </a:r>
          </a:p>
        </p:txBody>
      </p:sp>
      <p:sp>
        <p:nvSpPr>
          <p:cNvPr id="5" name="Chỗ dành sẵn cho Ngày tháng 4">
            <a:extLst>
              <a:ext uri="{FF2B5EF4-FFF2-40B4-BE49-F238E27FC236}">
                <a16:creationId xmlns="" xmlns:a16="http://schemas.microsoft.com/office/drawing/2014/main" id="{C5863658-6D19-B4B5-AD9D-F999362DA533}"/>
              </a:ext>
            </a:extLst>
          </p:cNvPr>
          <p:cNvSpPr>
            <a:spLocks noGrp="1"/>
          </p:cNvSpPr>
          <p:nvPr>
            <p:ph type="dt" sz="half" idx="10"/>
          </p:nvPr>
        </p:nvSpPr>
        <p:spPr/>
        <p:txBody>
          <a:bodyPr/>
          <a:lstStyle/>
          <a:p>
            <a:fld id="{8F270EFD-98F0-4204-BB64-C10418F47431}" type="datetimeFigureOut">
              <a:rPr lang="en-US" smtClean="0"/>
              <a:t>8/11/2022</a:t>
            </a:fld>
            <a:endParaRPr lang="en-US"/>
          </a:p>
        </p:txBody>
      </p:sp>
      <p:sp>
        <p:nvSpPr>
          <p:cNvPr id="6" name="Chỗ dành sẵn cho Chân trang 5">
            <a:extLst>
              <a:ext uri="{FF2B5EF4-FFF2-40B4-BE49-F238E27FC236}">
                <a16:creationId xmlns="" xmlns:a16="http://schemas.microsoft.com/office/drawing/2014/main" id="{7441CF7C-7B5D-7B5E-BC59-1B60A6E44D9B}"/>
              </a:ext>
            </a:extLst>
          </p:cNvPr>
          <p:cNvSpPr>
            <a:spLocks noGrp="1"/>
          </p:cNvSpPr>
          <p:nvPr>
            <p:ph type="ftr" sz="quarter" idx="11"/>
          </p:nvPr>
        </p:nvSpPr>
        <p:spPr/>
        <p:txBody>
          <a:bodyPr/>
          <a:lstStyle/>
          <a:p>
            <a:endParaRPr lang="en-US"/>
          </a:p>
        </p:txBody>
      </p:sp>
      <p:sp>
        <p:nvSpPr>
          <p:cNvPr id="7" name="Chỗ dành sẵn cho Số hiệu Bản chiếu 6">
            <a:extLst>
              <a:ext uri="{FF2B5EF4-FFF2-40B4-BE49-F238E27FC236}">
                <a16:creationId xmlns="" xmlns:a16="http://schemas.microsoft.com/office/drawing/2014/main" id="{31F50E29-DB67-0E31-9BA5-4FBE9F800899}"/>
              </a:ext>
            </a:extLst>
          </p:cNvPr>
          <p:cNvSpPr>
            <a:spLocks noGrp="1"/>
          </p:cNvSpPr>
          <p:nvPr>
            <p:ph type="sldNum" sz="quarter" idx="12"/>
          </p:nvPr>
        </p:nvSpPr>
        <p:spPr/>
        <p:txBody>
          <a:bodyPr/>
          <a:lstStyle/>
          <a:p>
            <a:fld id="{D1C46F5F-CD8F-41A3-B321-D29535B0F2C6}" type="slidenum">
              <a:rPr lang="en-US" smtClean="0"/>
              <a:t>‹#›</a:t>
            </a:fld>
            <a:endParaRPr lang="en-US"/>
          </a:p>
        </p:txBody>
      </p:sp>
    </p:spTree>
    <p:extLst>
      <p:ext uri="{BB962C8B-B14F-4D97-AF65-F5344CB8AC3E}">
        <p14:creationId xmlns:p14="http://schemas.microsoft.com/office/powerpoint/2010/main" val="2850260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flip="none" rotWithShape="1">
          <a:gsLst>
            <a:gs pos="0">
              <a:schemeClr val="accent1">
                <a:lumMod val="5000"/>
                <a:lumOff val="95000"/>
              </a:schemeClr>
            </a:gs>
            <a:gs pos="74000">
              <a:schemeClr val="bg1">
                <a:lumMod val="85000"/>
              </a:schemeClr>
            </a:gs>
            <a:gs pos="100000">
              <a:schemeClr val="accent1">
                <a:lumMod val="30000"/>
                <a:lumOff val="70000"/>
              </a:schemeClr>
            </a:gs>
          </a:gsLst>
          <a:lin ang="5400000" scaled="1"/>
          <a:tileRect/>
        </a:gradFill>
        <a:effectLst/>
      </p:bgPr>
    </p:bg>
    <p:spTree>
      <p:nvGrpSpPr>
        <p:cNvPr id="1" name=""/>
        <p:cNvGrpSpPr/>
        <p:nvPr/>
      </p:nvGrpSpPr>
      <p:grpSpPr>
        <a:xfrm>
          <a:off x="0" y="0"/>
          <a:ext cx="0" cy="0"/>
          <a:chOff x="0" y="0"/>
          <a:chExt cx="0" cy="0"/>
        </a:xfrm>
      </p:grpSpPr>
      <p:sp>
        <p:nvSpPr>
          <p:cNvPr id="2" name="Chỗ dành sẵn cho Tiêu đề 1">
            <a:extLst>
              <a:ext uri="{FF2B5EF4-FFF2-40B4-BE49-F238E27FC236}">
                <a16:creationId xmlns="" xmlns:a16="http://schemas.microsoft.com/office/drawing/2014/main" id="{88F9F3CF-8E96-68B1-53D8-4D6A8FC05D98}"/>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vi-VN"/>
              <a:t>Bấm để sửa kiểu tiêu đề Bản cái</a:t>
            </a:r>
            <a:endParaRPr lang="en-US"/>
          </a:p>
        </p:txBody>
      </p:sp>
      <p:sp>
        <p:nvSpPr>
          <p:cNvPr id="3" name="Chỗ dành sẵn cho Văn bản 2">
            <a:extLst>
              <a:ext uri="{FF2B5EF4-FFF2-40B4-BE49-F238E27FC236}">
                <a16:creationId xmlns="" xmlns:a16="http://schemas.microsoft.com/office/drawing/2014/main" id="{FE404978-C4E8-591E-3233-437914538F68}"/>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vi-VN"/>
              <a:t>Bấm để chỉnh sửa kiểu văn bản của Bản cái</a:t>
            </a:r>
          </a:p>
          <a:p>
            <a:pPr lvl="1"/>
            <a:r>
              <a:rPr lang="vi-VN"/>
              <a:t>Mức hai</a:t>
            </a:r>
          </a:p>
          <a:p>
            <a:pPr lvl="2"/>
            <a:r>
              <a:rPr lang="vi-VN"/>
              <a:t>Mức ba</a:t>
            </a:r>
          </a:p>
          <a:p>
            <a:pPr lvl="3"/>
            <a:r>
              <a:rPr lang="vi-VN"/>
              <a:t>Mức bốn</a:t>
            </a:r>
          </a:p>
          <a:p>
            <a:pPr lvl="4"/>
            <a:r>
              <a:rPr lang="vi-VN"/>
              <a:t>Mức năm</a:t>
            </a:r>
            <a:endParaRPr lang="en-US"/>
          </a:p>
        </p:txBody>
      </p:sp>
      <p:sp>
        <p:nvSpPr>
          <p:cNvPr id="4" name="Chỗ dành sẵn cho Ngày tháng 3">
            <a:extLst>
              <a:ext uri="{FF2B5EF4-FFF2-40B4-BE49-F238E27FC236}">
                <a16:creationId xmlns="" xmlns:a16="http://schemas.microsoft.com/office/drawing/2014/main" id="{D697A9B3-89BC-E33F-51D9-C50F86767371}"/>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F270EFD-98F0-4204-BB64-C10418F47431}" type="datetimeFigureOut">
              <a:rPr lang="en-US" smtClean="0"/>
              <a:t>8/11/2022</a:t>
            </a:fld>
            <a:endParaRPr lang="en-US"/>
          </a:p>
        </p:txBody>
      </p:sp>
      <p:sp>
        <p:nvSpPr>
          <p:cNvPr id="5" name="Chỗ dành sẵn cho Chân trang 4">
            <a:extLst>
              <a:ext uri="{FF2B5EF4-FFF2-40B4-BE49-F238E27FC236}">
                <a16:creationId xmlns="" xmlns:a16="http://schemas.microsoft.com/office/drawing/2014/main" id="{FCFCAD00-E8D6-2736-D8E4-D7FFEA1413F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Chỗ dành sẵn cho Số hiệu Bản chiếu 5">
            <a:extLst>
              <a:ext uri="{FF2B5EF4-FFF2-40B4-BE49-F238E27FC236}">
                <a16:creationId xmlns="" xmlns:a16="http://schemas.microsoft.com/office/drawing/2014/main" id="{9D7B3017-9A15-0E4B-1B80-13282C0C0A2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1C46F5F-CD8F-41A3-B321-D29535B0F2C6}" type="slidenum">
              <a:rPr lang="en-US" smtClean="0"/>
              <a:t>‹#›</a:t>
            </a:fld>
            <a:endParaRPr lang="en-US"/>
          </a:p>
        </p:txBody>
      </p:sp>
    </p:spTree>
    <p:extLst>
      <p:ext uri="{BB962C8B-B14F-4D97-AF65-F5344CB8AC3E}">
        <p14:creationId xmlns:p14="http://schemas.microsoft.com/office/powerpoint/2010/main" val="314207931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image" Target="../media/image6.png"/><Relationship Id="rId5" Type="http://schemas.openxmlformats.org/officeDocument/2006/relationships/image" Target="../media/image4.wmf"/><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Hình ảnh 3">
            <a:extLst>
              <a:ext uri="{FF2B5EF4-FFF2-40B4-BE49-F238E27FC236}">
                <a16:creationId xmlns="" xmlns:a16="http://schemas.microsoft.com/office/drawing/2014/main" id="{0BE1CD79-CED9-D087-CEE4-9C60668361D2}"/>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1"/>
            <a:ext cx="12192000" cy="6858000"/>
          </a:xfrm>
          <a:prstGeom prst="rect">
            <a:avLst/>
          </a:prstGeom>
        </p:spPr>
      </p:pic>
      <p:sp>
        <p:nvSpPr>
          <p:cNvPr id="27" name="Flowchart: Connector 8">
            <a:extLst>
              <a:ext uri="{FF2B5EF4-FFF2-40B4-BE49-F238E27FC236}">
                <a16:creationId xmlns="" xmlns:a16="http://schemas.microsoft.com/office/drawing/2014/main" id="{65EAD63F-F8C4-5CC8-FEDD-2A00546C5973}"/>
              </a:ext>
            </a:extLst>
          </p:cNvPr>
          <p:cNvSpPr/>
          <p:nvPr/>
        </p:nvSpPr>
        <p:spPr>
          <a:xfrm>
            <a:off x="900405" y="1368928"/>
            <a:ext cx="4184779" cy="4120143"/>
          </a:xfrm>
          <a:prstGeom prst="flowChartConnector">
            <a:avLst/>
          </a:prstGeom>
          <a:solidFill>
            <a:srgbClr val="00B0F0">
              <a:alpha val="60000"/>
            </a:srgbClr>
          </a:solidFill>
          <a:ln>
            <a:noFill/>
          </a:ln>
          <a:effectLst>
            <a:outerShdw blurRad="127000" dist="38100" dir="4920000" sx="99000" sy="99000" algn="ctr" rotWithShape="0">
              <a:srgbClr val="000000">
                <a:alpha val="43000"/>
              </a:srgbClr>
            </a:outerShdw>
          </a:effectLst>
          <a:scene3d>
            <a:camera prst="orthographicFront"/>
            <a:lightRig rig="threePt" dir="t"/>
          </a:scene3d>
          <a:sp3d>
            <a:bevelT w="139700" h="139700" prst="divot"/>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3200" b="1" dirty="0">
                <a:solidFill>
                  <a:schemeClr val="bg1"/>
                </a:solidFill>
                <a:effectLst/>
                <a:latin typeface="Times New Roman" panose="02020603050405020304" pitchFamily="18" charset="0"/>
                <a:ea typeface="Times New Roman" panose="02020603050405020304" pitchFamily="18" charset="0"/>
              </a:rPr>
              <a:t>MỞ RỘNG THÀNH PHẦN CHÍNH CỦA CÂU BẰNG CỤM TỪ</a:t>
            </a:r>
            <a:endParaRPr lang="en-US" sz="3200" b="1" dirty="0">
              <a:solidFill>
                <a:schemeClr val="bg1"/>
              </a:solidFill>
            </a:endParaRPr>
          </a:p>
        </p:txBody>
      </p:sp>
      <p:sp>
        <p:nvSpPr>
          <p:cNvPr id="29" name="Hộp Văn bản 28">
            <a:extLst>
              <a:ext uri="{FF2B5EF4-FFF2-40B4-BE49-F238E27FC236}">
                <a16:creationId xmlns="" xmlns:a16="http://schemas.microsoft.com/office/drawing/2014/main" id="{4BF154DF-C6EC-CB3E-6851-CA2D96595C6B}"/>
              </a:ext>
            </a:extLst>
          </p:cNvPr>
          <p:cNvSpPr txBox="1"/>
          <p:nvPr/>
        </p:nvSpPr>
        <p:spPr>
          <a:xfrm>
            <a:off x="5194041" y="4192881"/>
            <a:ext cx="6097554" cy="612604"/>
          </a:xfrm>
          <a:prstGeom prst="rect">
            <a:avLst/>
          </a:prstGeom>
          <a:noFill/>
        </p:spPr>
        <p:txBody>
          <a:bodyPr wrap="square">
            <a:spAutoFit/>
          </a:bodyPr>
          <a:lstStyle/>
          <a:p>
            <a:pPr marL="0" marR="0" indent="0" algn="ctr">
              <a:lnSpc>
                <a:spcPct val="115000"/>
              </a:lnSpc>
              <a:spcBef>
                <a:spcPts val="600"/>
              </a:spcBef>
              <a:spcAft>
                <a:spcPts val="0"/>
              </a:spcAft>
            </a:pPr>
            <a:r>
              <a:rPr lang="vi-VN" sz="3200" b="1" dirty="0">
                <a:solidFill>
                  <a:srgbClr val="0070C0"/>
                </a:solidFill>
                <a:effectLst/>
                <a:latin typeface="Times New Roman" panose="02020603050405020304" pitchFamily="18" charset="0"/>
                <a:ea typeface="Segoe UI" panose="020B0502040204020203" pitchFamily="34" charset="0"/>
              </a:rPr>
              <a:t>THỰC HÀNH TIẾNG VIỆT</a:t>
            </a:r>
            <a:endParaRPr lang="en-US" b="1" dirty="0">
              <a:solidFill>
                <a:srgbClr val="0070C0"/>
              </a:solidFill>
              <a:effectLst/>
              <a:latin typeface="Segoe UI" panose="020B0502040204020203" pitchFamily="34" charset="0"/>
              <a:ea typeface="Segoe UI" panose="020B0502040204020203" pitchFamily="34" charset="0"/>
            </a:endParaRPr>
          </a:p>
        </p:txBody>
      </p:sp>
    </p:spTree>
    <p:extLst>
      <p:ext uri="{BB962C8B-B14F-4D97-AF65-F5344CB8AC3E}">
        <p14:creationId xmlns:p14="http://schemas.microsoft.com/office/powerpoint/2010/main" val="166518701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5" presetClass="entr" presetSubtype="0" fill="hold" grpId="0" nodeType="clickEffect">
                                  <p:stCondLst>
                                    <p:cond delay="0"/>
                                  </p:stCondLst>
                                  <p:childTnLst>
                                    <p:set>
                                      <p:cBhvr>
                                        <p:cTn id="6" dur="1" fill="hold">
                                          <p:stCondLst>
                                            <p:cond delay="0"/>
                                          </p:stCondLst>
                                        </p:cTn>
                                        <p:tgtEl>
                                          <p:spTgt spid="27"/>
                                        </p:tgtEl>
                                        <p:attrNameLst>
                                          <p:attrName>style.visibility</p:attrName>
                                        </p:attrNameLst>
                                      </p:cBhvr>
                                      <p:to>
                                        <p:strVal val="visible"/>
                                      </p:to>
                                    </p:set>
                                    <p:animEffect transition="in" filter="fade">
                                      <p:cBhvr>
                                        <p:cTn id="7" dur="2000"/>
                                        <p:tgtEl>
                                          <p:spTgt spid="27"/>
                                        </p:tgtEl>
                                      </p:cBhvr>
                                    </p:animEffect>
                                    <p:anim calcmode="lin" valueType="num">
                                      <p:cBhvr>
                                        <p:cTn id="8" dur="2000" fill="hold"/>
                                        <p:tgtEl>
                                          <p:spTgt spid="27"/>
                                        </p:tgtEl>
                                        <p:attrNameLst>
                                          <p:attrName>ppt_w</p:attrName>
                                        </p:attrNameLst>
                                      </p:cBhvr>
                                      <p:tavLst>
                                        <p:tav tm="0" fmla="#ppt_w*sin(2.5*pi*$)">
                                          <p:val>
                                            <p:fltVal val="0"/>
                                          </p:val>
                                        </p:tav>
                                        <p:tav tm="100000">
                                          <p:val>
                                            <p:fltVal val="1"/>
                                          </p:val>
                                        </p:tav>
                                      </p:tavLst>
                                    </p:anim>
                                    <p:anim calcmode="lin" valueType="num">
                                      <p:cBhvr>
                                        <p:cTn id="9" dur="2000" fill="hold"/>
                                        <p:tgtEl>
                                          <p:spTgt spid="27"/>
                                        </p:tgtEl>
                                        <p:attrNameLst>
                                          <p:attrName>ppt_h</p:attrName>
                                        </p:attrNameLst>
                                      </p:cBhvr>
                                      <p:tavLst>
                                        <p:tav tm="0">
                                          <p:val>
                                            <p:strVal val="#ppt_h"/>
                                          </p:val>
                                        </p:tav>
                                        <p:tav tm="100000">
                                          <p:val>
                                            <p:strVal val="#ppt_h"/>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 grpId="0" animBg="1"/>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Bảng 6">
            <a:extLst>
              <a:ext uri="{FF2B5EF4-FFF2-40B4-BE49-F238E27FC236}">
                <a16:creationId xmlns="" xmlns:a16="http://schemas.microsoft.com/office/drawing/2014/main" id="{7AF08A12-4C66-6E1B-2006-E12E4F47228D}"/>
              </a:ext>
            </a:extLst>
          </p:cNvPr>
          <p:cNvGraphicFramePr>
            <a:graphicFrameLocks noGrp="1"/>
          </p:cNvGraphicFramePr>
          <p:nvPr>
            <p:extLst>
              <p:ext uri="{D42A27DB-BD31-4B8C-83A1-F6EECF244321}">
                <p14:modId xmlns:p14="http://schemas.microsoft.com/office/powerpoint/2010/main" val="2577647763"/>
              </p:ext>
            </p:extLst>
          </p:nvPr>
        </p:nvGraphicFramePr>
        <p:xfrm>
          <a:off x="1273948" y="2422286"/>
          <a:ext cx="10156001" cy="2330580"/>
        </p:xfrm>
        <a:graphic>
          <a:graphicData uri="http://schemas.openxmlformats.org/drawingml/2006/table">
            <a:tbl>
              <a:tblPr firstRow="1" firstCol="1" bandRow="1">
                <a:tableStyleId>{5C22544A-7EE6-4342-B048-85BDC9FD1C3A}</a:tableStyleId>
              </a:tblPr>
              <a:tblGrid>
                <a:gridCol w="978140">
                  <a:extLst>
                    <a:ext uri="{9D8B030D-6E8A-4147-A177-3AD203B41FA5}">
                      <a16:colId xmlns="" xmlns:a16="http://schemas.microsoft.com/office/drawing/2014/main" val="3332097868"/>
                    </a:ext>
                  </a:extLst>
                </a:gridCol>
                <a:gridCol w="2949449">
                  <a:extLst>
                    <a:ext uri="{9D8B030D-6E8A-4147-A177-3AD203B41FA5}">
                      <a16:colId xmlns="" xmlns:a16="http://schemas.microsoft.com/office/drawing/2014/main" val="627044036"/>
                    </a:ext>
                  </a:extLst>
                </a:gridCol>
                <a:gridCol w="6228412">
                  <a:extLst>
                    <a:ext uri="{9D8B030D-6E8A-4147-A177-3AD203B41FA5}">
                      <a16:colId xmlns="" xmlns:a16="http://schemas.microsoft.com/office/drawing/2014/main" val="3910543557"/>
                    </a:ext>
                  </a:extLst>
                </a:gridCol>
              </a:tblGrid>
              <a:tr h="766087">
                <a:tc>
                  <a:txBody>
                    <a:bodyPr/>
                    <a:lstStyle/>
                    <a:p>
                      <a:pPr marL="0" marR="0">
                        <a:lnSpc>
                          <a:spcPct val="107000"/>
                        </a:lnSpc>
                        <a:spcBef>
                          <a:spcPts val="0"/>
                        </a:spcBef>
                        <a:spcAft>
                          <a:spcPts val="0"/>
                        </a:spcAft>
                        <a:tabLst>
                          <a:tab pos="1386840" algn="l"/>
                        </a:tabLst>
                      </a:pPr>
                      <a:r>
                        <a:rPr lang="en-US" sz="2800" dirty="0" err="1">
                          <a:effectLst/>
                          <a:latin typeface="Times New Roman" panose="02020603050405020304" pitchFamily="18" charset="0"/>
                          <a:cs typeface="Times New Roman" panose="02020603050405020304" pitchFamily="18" charset="0"/>
                        </a:rPr>
                        <a:t>Câu</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1386840" algn="l"/>
                        </a:tabLst>
                      </a:pPr>
                      <a:r>
                        <a:rPr lang="en-US" sz="2800" dirty="0" err="1">
                          <a:effectLst/>
                          <a:latin typeface="Times New Roman" panose="02020603050405020304" pitchFamily="18" charset="0"/>
                          <a:cs typeface="Times New Roman" panose="02020603050405020304" pitchFamily="18" charset="0"/>
                        </a:rPr>
                        <a:t>Rút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gọn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vị</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ngữ</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1386840" algn="l"/>
                        </a:tabLst>
                      </a:pPr>
                      <a:r>
                        <a:rPr lang="en-US" sz="2800" dirty="0" err="1">
                          <a:effectLst/>
                          <a:latin typeface="Times New Roman" panose="02020603050405020304" pitchFamily="18" charset="0"/>
                          <a:cs typeface="Times New Roman" panose="02020603050405020304" pitchFamily="18" charset="0"/>
                        </a:rPr>
                        <a:t>Nhận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xét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sự</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thay</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đổi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nghĩa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sau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rút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gọn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vị</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ngữ</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240317639"/>
                  </a:ext>
                </a:extLst>
              </a:tr>
              <a:tr h="369674">
                <a:tc>
                  <a:txBody>
                    <a:bodyPr/>
                    <a:lstStyle/>
                    <a:p>
                      <a:pPr marL="0" marR="0" algn="ctr">
                        <a:lnSpc>
                          <a:spcPct val="107000"/>
                        </a:lnSpc>
                        <a:spcBef>
                          <a:spcPts val="0"/>
                        </a:spcBef>
                        <a:spcAft>
                          <a:spcPts val="0"/>
                        </a:spcAft>
                        <a:tabLst>
                          <a:tab pos="1386840" algn="l"/>
                        </a:tabLst>
                      </a:pPr>
                      <a:r>
                        <a:rPr lang="en-US" sz="2800">
                          <a:effectLst/>
                          <a:latin typeface="Times New Roman" panose="02020603050405020304" pitchFamily="18" charset="0"/>
                          <a:cs typeface="Times New Roman" panose="02020603050405020304" pitchFamily="18" charset="0"/>
                        </a:rPr>
                        <a:t>a)</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1386840" algn="l"/>
                        </a:tabLst>
                      </a:pPr>
                      <a:r>
                        <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tabLst>
                          <a:tab pos="1386840" algn="l"/>
                        </a:tabLst>
                      </a:pPr>
                      <a:r>
                        <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822818011"/>
                  </a:ext>
                </a:extLst>
              </a:tr>
              <a:tr h="369674">
                <a:tc>
                  <a:txBody>
                    <a:bodyPr/>
                    <a:lstStyle/>
                    <a:p>
                      <a:pPr marL="0" marR="0" algn="ctr">
                        <a:lnSpc>
                          <a:spcPct val="107000"/>
                        </a:lnSpc>
                        <a:spcBef>
                          <a:spcPts val="0"/>
                        </a:spcBef>
                        <a:spcAft>
                          <a:spcPts val="0"/>
                        </a:spcAft>
                        <a:tabLst>
                          <a:tab pos="1386840" algn="l"/>
                        </a:tabLst>
                      </a:pPr>
                      <a:r>
                        <a:rPr lang="en-US" sz="2800">
                          <a:effectLst/>
                          <a:latin typeface="Times New Roman" panose="02020603050405020304" pitchFamily="18" charset="0"/>
                          <a:cs typeface="Times New Roman" panose="02020603050405020304" pitchFamily="18" charset="0"/>
                        </a:rPr>
                        <a:t>b)</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1386840" algn="l"/>
                        </a:tabLst>
                      </a:pPr>
                      <a:r>
                        <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tabLst>
                          <a:tab pos="1386840" algn="l"/>
                        </a:tabLst>
                      </a:pPr>
                      <a:r>
                        <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727776639"/>
                  </a:ext>
                </a:extLst>
              </a:tr>
              <a:tr h="504320">
                <a:tc>
                  <a:txBody>
                    <a:bodyPr/>
                    <a:lstStyle/>
                    <a:p>
                      <a:pPr marL="0" marR="0" algn="ctr">
                        <a:lnSpc>
                          <a:spcPct val="107000"/>
                        </a:lnSpc>
                        <a:spcBef>
                          <a:spcPts val="0"/>
                        </a:spcBef>
                        <a:spcAft>
                          <a:spcPts val="0"/>
                        </a:spcAft>
                        <a:tabLst>
                          <a:tab pos="1386840" algn="l"/>
                        </a:tabLst>
                      </a:pPr>
                      <a:r>
                        <a:rPr lang="en-US" sz="2800">
                          <a:effectLst/>
                          <a:latin typeface="Times New Roman" panose="02020603050405020304" pitchFamily="18" charset="0"/>
                          <a:cs typeface="Times New Roman" panose="02020603050405020304" pitchFamily="18" charset="0"/>
                        </a:rPr>
                        <a:t>c)</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1386840" algn="l"/>
                        </a:tabLst>
                      </a:pPr>
                      <a:r>
                        <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tabLst>
                          <a:tab pos="1386840" algn="l"/>
                        </a:tabLst>
                      </a:pPr>
                      <a:r>
                        <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743707702"/>
                  </a:ext>
                </a:extLst>
              </a:tr>
            </a:tbl>
          </a:graphicData>
        </a:graphic>
      </p:graphicFrame>
      <p:sp>
        <p:nvSpPr>
          <p:cNvPr id="8" name="Rectangle 1">
            <a:extLst>
              <a:ext uri="{FF2B5EF4-FFF2-40B4-BE49-F238E27FC236}">
                <a16:creationId xmlns="" xmlns:a16="http://schemas.microsoft.com/office/drawing/2014/main" id="{7553BFAC-A940-7D5F-39A1-93DC7EBE01C3}"/>
              </a:ext>
            </a:extLst>
          </p:cNvPr>
          <p:cNvSpPr>
            <a:spLocks noChangeArrowheads="1"/>
          </p:cNvSpPr>
          <p:nvPr/>
        </p:nvSpPr>
        <p:spPr bwMode="auto">
          <a:xfrm>
            <a:off x="4025200" y="1032647"/>
            <a:ext cx="3848489"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387475" algn="l"/>
              </a:tabLst>
              <a:defRPr>
                <a:solidFill>
                  <a:schemeClr val="tx1"/>
                </a:solidFill>
                <a:latin typeface="Arial" panose="020B0604020202020204" pitchFamily="34" charset="0"/>
              </a:defRPr>
            </a:lvl1pPr>
            <a:lvl2pPr eaLnBrk="0" fontAlgn="base" hangingPunct="0">
              <a:spcBef>
                <a:spcPct val="0"/>
              </a:spcBef>
              <a:spcAft>
                <a:spcPct val="0"/>
              </a:spcAft>
              <a:tabLst>
                <a:tab pos="1387475" algn="l"/>
              </a:tabLst>
              <a:defRPr>
                <a:solidFill>
                  <a:schemeClr val="tx1"/>
                </a:solidFill>
                <a:latin typeface="Arial" panose="020B0604020202020204" pitchFamily="34" charset="0"/>
              </a:defRPr>
            </a:lvl2pPr>
            <a:lvl3pPr eaLnBrk="0" fontAlgn="base" hangingPunct="0">
              <a:spcBef>
                <a:spcPct val="0"/>
              </a:spcBef>
              <a:spcAft>
                <a:spcPct val="0"/>
              </a:spcAft>
              <a:tabLst>
                <a:tab pos="1387475" algn="l"/>
              </a:tabLst>
              <a:defRPr>
                <a:solidFill>
                  <a:schemeClr val="tx1"/>
                </a:solidFill>
                <a:latin typeface="Arial" panose="020B0604020202020204" pitchFamily="34" charset="0"/>
              </a:defRPr>
            </a:lvl3pPr>
            <a:lvl4pPr eaLnBrk="0" fontAlgn="base" hangingPunct="0">
              <a:spcBef>
                <a:spcPct val="0"/>
              </a:spcBef>
              <a:spcAft>
                <a:spcPct val="0"/>
              </a:spcAft>
              <a:tabLst>
                <a:tab pos="1387475" algn="l"/>
              </a:tabLst>
              <a:defRPr>
                <a:solidFill>
                  <a:schemeClr val="tx1"/>
                </a:solidFill>
                <a:latin typeface="Arial" panose="020B0604020202020204" pitchFamily="34" charset="0"/>
              </a:defRPr>
            </a:lvl4pPr>
            <a:lvl5pPr eaLnBrk="0" fontAlgn="base" hangingPunct="0">
              <a:spcBef>
                <a:spcPct val="0"/>
              </a:spcBef>
              <a:spcAft>
                <a:spcPct val="0"/>
              </a:spcAft>
              <a:tabLst>
                <a:tab pos="1387475" algn="l"/>
              </a:tabLst>
              <a:defRPr>
                <a:solidFill>
                  <a:schemeClr val="tx1"/>
                </a:solidFill>
                <a:latin typeface="Arial" panose="020B0604020202020204" pitchFamily="34" charset="0"/>
              </a:defRPr>
            </a:lvl5pPr>
            <a:lvl6pPr eaLnBrk="0" fontAlgn="base" hangingPunct="0">
              <a:spcBef>
                <a:spcPct val="0"/>
              </a:spcBef>
              <a:spcAft>
                <a:spcPct val="0"/>
              </a:spcAft>
              <a:tabLst>
                <a:tab pos="1387475" algn="l"/>
              </a:tabLst>
              <a:defRPr>
                <a:solidFill>
                  <a:schemeClr val="tx1"/>
                </a:solidFill>
                <a:latin typeface="Arial" panose="020B0604020202020204" pitchFamily="34" charset="0"/>
              </a:defRPr>
            </a:lvl6pPr>
            <a:lvl7pPr eaLnBrk="0" fontAlgn="base" hangingPunct="0">
              <a:spcBef>
                <a:spcPct val="0"/>
              </a:spcBef>
              <a:spcAft>
                <a:spcPct val="0"/>
              </a:spcAft>
              <a:tabLst>
                <a:tab pos="1387475" algn="l"/>
              </a:tabLst>
              <a:defRPr>
                <a:solidFill>
                  <a:schemeClr val="tx1"/>
                </a:solidFill>
                <a:latin typeface="Arial" panose="020B0604020202020204" pitchFamily="34" charset="0"/>
              </a:defRPr>
            </a:lvl7pPr>
            <a:lvl8pPr eaLnBrk="0" fontAlgn="base" hangingPunct="0">
              <a:spcBef>
                <a:spcPct val="0"/>
              </a:spcBef>
              <a:spcAft>
                <a:spcPct val="0"/>
              </a:spcAft>
              <a:tabLst>
                <a:tab pos="1387475" algn="l"/>
              </a:tabLst>
              <a:defRPr>
                <a:solidFill>
                  <a:schemeClr val="tx1"/>
                </a:solidFill>
                <a:latin typeface="Arial" panose="020B0604020202020204" pitchFamily="34" charset="0"/>
              </a:defRPr>
            </a:lvl8pPr>
            <a:lvl9pPr eaLnBrk="0" fontAlgn="base" hangingPunct="0">
              <a:spcBef>
                <a:spcPct val="0"/>
              </a:spcBef>
              <a:spcAft>
                <a:spcPct val="0"/>
              </a:spcAft>
              <a:tabLst>
                <a:tab pos="1387475"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1387475" algn="l"/>
              </a:tabLst>
            </a:pPr>
            <a:r>
              <a:rPr kumimoji="0" lang="en-US" altLang="en-US" sz="2800" b="1" i="0" u="none" strike="noStrike" cap="none" normalizeH="0" baseline="0" dirty="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PHIẾU HỌC TẬP SỐ 2</a:t>
            </a:r>
            <a:endParaRPr kumimoji="0" lang="en-US" altLang="en-US" sz="28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endParaRPr>
          </a:p>
        </p:txBody>
      </p:sp>
      <p:sp>
        <p:nvSpPr>
          <p:cNvPr id="4" name="Hộp Văn bản 3">
            <a:extLst>
              <a:ext uri="{FF2B5EF4-FFF2-40B4-BE49-F238E27FC236}">
                <a16:creationId xmlns="" xmlns:a16="http://schemas.microsoft.com/office/drawing/2014/main" id="{39E482A2-8E5C-3BDA-3B40-C9BE8A436E7C}"/>
              </a:ext>
            </a:extLst>
          </p:cNvPr>
          <p:cNvSpPr txBox="1"/>
          <p:nvPr/>
        </p:nvSpPr>
        <p:spPr>
          <a:xfrm>
            <a:off x="884076" y="242159"/>
            <a:ext cx="2848170" cy="742511"/>
          </a:xfrm>
          <a:prstGeom prst="rect">
            <a:avLst/>
          </a:prstGeom>
          <a:noFill/>
        </p:spPr>
        <p:txBody>
          <a:bodyPr wrap="square">
            <a:spAutoFit/>
          </a:bodyPr>
          <a:lstStyle/>
          <a:p>
            <a:pPr marL="0" marR="0" algn="just">
              <a:lnSpc>
                <a:spcPct val="150000"/>
              </a:lnSpc>
              <a:spcBef>
                <a:spcPts val="0"/>
              </a:spcBef>
              <a:spcAft>
                <a:spcPts val="0"/>
              </a:spcAft>
              <a:tabLst>
                <a:tab pos="2110105" algn="l"/>
              </a:tabLst>
            </a:pPr>
            <a:r>
              <a:rPr lang="pt-BR" sz="3200" b="1" dirty="0">
                <a:solidFill>
                  <a:srgbClr val="00B0F0"/>
                </a:solidFill>
                <a:effectLst/>
                <a:latin typeface="Times New Roman" panose="02020603050405020304" pitchFamily="18" charset="0"/>
                <a:ea typeface="MS Mincho" panose="02020609040205080304" pitchFamily="49" charset="-128"/>
              </a:rPr>
              <a:t>Bài tập 2/tr.25:</a:t>
            </a:r>
            <a:endParaRPr lang="en-US" sz="3200" dirty="0">
              <a:solidFill>
                <a:srgbClr val="00B0F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72400927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16" presetClass="entr" presetSubtype="21"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hỗ dành sẵn cho Nội dung 3">
            <a:extLst>
              <a:ext uri="{FF2B5EF4-FFF2-40B4-BE49-F238E27FC236}">
                <a16:creationId xmlns="" xmlns:a16="http://schemas.microsoft.com/office/drawing/2014/main" id="{E839448E-1AC1-39F6-775B-DB7A2E4750A4}"/>
              </a:ext>
            </a:extLst>
          </p:cNvPr>
          <p:cNvGraphicFramePr>
            <a:graphicFrameLocks noGrp="1"/>
          </p:cNvGraphicFramePr>
          <p:nvPr>
            <p:ph idx="1"/>
            <p:extLst>
              <p:ext uri="{D42A27DB-BD31-4B8C-83A1-F6EECF244321}">
                <p14:modId xmlns:p14="http://schemas.microsoft.com/office/powerpoint/2010/main" val="3504718961"/>
              </p:ext>
            </p:extLst>
          </p:nvPr>
        </p:nvGraphicFramePr>
        <p:xfrm>
          <a:off x="635721" y="1116291"/>
          <a:ext cx="11186165" cy="5760720"/>
        </p:xfrm>
        <a:graphic>
          <a:graphicData uri="http://schemas.openxmlformats.org/drawingml/2006/table">
            <a:tbl>
              <a:tblPr firstRow="1" firstCol="1" bandRow="1">
                <a:tableStyleId>{5C22544A-7EE6-4342-B048-85BDC9FD1C3A}</a:tableStyleId>
              </a:tblPr>
              <a:tblGrid>
                <a:gridCol w="740719">
                  <a:extLst>
                    <a:ext uri="{9D8B030D-6E8A-4147-A177-3AD203B41FA5}">
                      <a16:colId xmlns="" xmlns:a16="http://schemas.microsoft.com/office/drawing/2014/main" val="1322295814"/>
                    </a:ext>
                  </a:extLst>
                </a:gridCol>
                <a:gridCol w="2022353">
                  <a:extLst>
                    <a:ext uri="{9D8B030D-6E8A-4147-A177-3AD203B41FA5}">
                      <a16:colId xmlns="" xmlns:a16="http://schemas.microsoft.com/office/drawing/2014/main" val="2557244467"/>
                    </a:ext>
                  </a:extLst>
                </a:gridCol>
                <a:gridCol w="8423093">
                  <a:extLst>
                    <a:ext uri="{9D8B030D-6E8A-4147-A177-3AD203B41FA5}">
                      <a16:colId xmlns="" xmlns:a16="http://schemas.microsoft.com/office/drawing/2014/main" val="3973639476"/>
                    </a:ext>
                  </a:extLst>
                </a:gridCol>
              </a:tblGrid>
              <a:tr h="591212">
                <a:tc>
                  <a:txBody>
                    <a:bodyPr/>
                    <a:lstStyle/>
                    <a:p>
                      <a:pPr marL="0" marR="0" algn="just">
                        <a:lnSpc>
                          <a:spcPct val="150000"/>
                        </a:lnSpc>
                        <a:spcBef>
                          <a:spcPts val="0"/>
                        </a:spcBef>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Câu</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47" marR="393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Rút gọn VN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47" marR="393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2110105" algn="l"/>
                        </a:tabLst>
                      </a:pPr>
                      <a:r>
                        <a:rPr lang="en-US" sz="2800" dirty="0" err="1">
                          <a:effectLst/>
                          <a:latin typeface="Times New Roman" panose="02020603050405020304" pitchFamily="18" charset="0"/>
                          <a:cs typeface="Times New Roman" panose="02020603050405020304" pitchFamily="18" charset="0"/>
                        </a:rPr>
                        <a:t>Nhận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xét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sự</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thay</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đổi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nghĩa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sau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rút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gọn</a:t>
                      </a:r>
                      <a:r>
                        <a:rPr lang="en-US" sz="2800" dirty="0">
                          <a:effectLst/>
                          <a:latin typeface="Times New Roman" panose="02020603050405020304" pitchFamily="18" charset="0"/>
                          <a:cs typeface="Times New Roman" panose="02020603050405020304" pitchFamily="18" charset="0"/>
                        </a:rPr>
                        <a:t> VN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47" marR="393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1964187225"/>
                  </a:ext>
                </a:extLst>
              </a:tr>
              <a:tr h="2396496">
                <a:tc>
                  <a:txBody>
                    <a:bodyPr/>
                    <a:lstStyle/>
                    <a:p>
                      <a:pPr marL="0" marR="0" algn="just">
                        <a:lnSpc>
                          <a:spcPct val="150000"/>
                        </a:lnSpc>
                        <a:spcBef>
                          <a:spcPts val="0"/>
                        </a:spcBef>
                        <a:spcAft>
                          <a:spcPts val="0"/>
                        </a:spcAft>
                        <a:tabLst>
                          <a:tab pos="2110105" algn="l"/>
                        </a:tabLst>
                      </a:pPr>
                      <a:r>
                        <a:rPr lang="pt-BR" sz="2800">
                          <a:effectLst/>
                          <a:latin typeface="Times New Roman" panose="02020603050405020304" pitchFamily="18" charset="0"/>
                          <a:cs typeface="Times New Roman" panose="02020603050405020304" pitchFamily="18" charset="0"/>
                        </a:rPr>
                        <a:t>a)</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47" marR="393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2110105" algn="l"/>
                        </a:tabLst>
                      </a:pPr>
                      <a:r>
                        <a:rPr lang="pt-BR" sz="2800" b="1" i="1" dirty="0">
                          <a:effectLst/>
                          <a:latin typeface="Times New Roman" panose="02020603050405020304" pitchFamily="18" charset="0"/>
                          <a:cs typeface="Times New Roman" panose="02020603050405020304" pitchFamily="18" charset="0"/>
                        </a:rPr>
                        <a:t> chạy</a:t>
                      </a:r>
                      <a:endPar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47" marR="393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ct val="150000"/>
                        </a:lnSpc>
                        <a:spcBef>
                          <a:spcPts val="0"/>
                        </a:spcBef>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VN sẽ không nêu được thông tin về cách chạy tung tăng (di chuyển không ngừng từ chỗ nọ đến chỗ kia với những động tác biểu thị sự vui thích) và hành động sục sạo trong các bụi cây (tìm kiếm hết chỗ này đến chỗ khác).</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47" marR="393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057621112"/>
                  </a:ext>
                </a:extLst>
              </a:tr>
              <a:tr h="1054858">
                <a:tc>
                  <a:txBody>
                    <a:bodyPr/>
                    <a:lstStyle/>
                    <a:p>
                      <a:pPr marL="0" marR="0" algn="just">
                        <a:lnSpc>
                          <a:spcPct val="150000"/>
                        </a:lnSpc>
                        <a:spcBef>
                          <a:spcPts val="0"/>
                        </a:spcBef>
                        <a:spcAft>
                          <a:spcPts val="0"/>
                        </a:spcAft>
                        <a:tabLst>
                          <a:tab pos="2110105" algn="l"/>
                        </a:tabLst>
                      </a:pPr>
                      <a:r>
                        <a:rPr lang="pt-BR" sz="2800">
                          <a:effectLst/>
                          <a:latin typeface="Times New Roman" panose="02020603050405020304" pitchFamily="18" charset="0"/>
                          <a:cs typeface="Times New Roman" panose="02020603050405020304" pitchFamily="18" charset="0"/>
                        </a:rPr>
                        <a:t>b)</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47" marR="393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2110105" algn="l"/>
                        </a:tabLst>
                      </a:pPr>
                      <a:r>
                        <a:rPr lang="pt-BR" sz="2800" b="1" i="1" dirty="0">
                          <a:effectLst/>
                          <a:latin typeface="Times New Roman" panose="02020603050405020304" pitchFamily="18" charset="0"/>
                          <a:cs typeface="Times New Roman" panose="02020603050405020304" pitchFamily="18" charset="0"/>
                        </a:rPr>
                        <a:t>im lặng</a:t>
                      </a:r>
                      <a:endPar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47" marR="393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ct val="150000"/>
                        </a:lnSpc>
                        <a:spcBef>
                          <a:spcPts val="0"/>
                        </a:spcBef>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VN sẽ không nêu được thông tin về mức độ của trạng thái im lặng (quá).</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47" marR="393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640943997"/>
                  </a:ext>
                </a:extLst>
              </a:tr>
              <a:tr h="1173827">
                <a:tc>
                  <a:txBody>
                    <a:bodyPr/>
                    <a:lstStyle/>
                    <a:p>
                      <a:pPr marL="0" marR="0" algn="just">
                        <a:lnSpc>
                          <a:spcPct val="150000"/>
                        </a:lnSpc>
                        <a:spcBef>
                          <a:spcPts val="0"/>
                        </a:spcBef>
                        <a:spcAft>
                          <a:spcPts val="0"/>
                        </a:spcAft>
                        <a:tabLst>
                          <a:tab pos="2110105" algn="l"/>
                        </a:tabLst>
                      </a:pPr>
                      <a:r>
                        <a:rPr lang="pt-BR" sz="2800">
                          <a:effectLst/>
                          <a:latin typeface="Times New Roman" panose="02020603050405020304" pitchFamily="18" charset="0"/>
                          <a:cs typeface="Times New Roman" panose="02020603050405020304" pitchFamily="18" charset="0"/>
                        </a:rPr>
                        <a:t>c)</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47" marR="393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2110105" algn="l"/>
                        </a:tabLst>
                      </a:pPr>
                      <a:r>
                        <a:rPr lang="pt-BR" sz="2800" b="1" i="1" dirty="0">
                          <a:effectLst/>
                          <a:latin typeface="Times New Roman" panose="02020603050405020304" pitchFamily="18" charset="0"/>
                          <a:cs typeface="Times New Roman" panose="02020603050405020304" pitchFamily="18" charset="0"/>
                        </a:rPr>
                        <a:t> lại lợp, bện bằng rơm</a:t>
                      </a:r>
                      <a:endParaRPr lang="en-US" sz="2800" b="1" i="1"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47" marR="393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ct val="150000"/>
                        </a:lnSpc>
                        <a:spcBef>
                          <a:spcPts val="0"/>
                        </a:spcBef>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VN sẽ không nêu được thông tin về đặc điểm kiểu dáng của tổ ong (đủ kiểu, hình thù khác nhau).</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39347" marR="39347"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1764970597"/>
                  </a:ext>
                </a:extLst>
              </a:tr>
            </a:tbl>
          </a:graphicData>
        </a:graphic>
      </p:graphicFrame>
      <p:sp>
        <p:nvSpPr>
          <p:cNvPr id="5" name="Hộp Văn bản 4">
            <a:extLst>
              <a:ext uri="{FF2B5EF4-FFF2-40B4-BE49-F238E27FC236}">
                <a16:creationId xmlns="" xmlns:a16="http://schemas.microsoft.com/office/drawing/2014/main" id="{7FD81B08-BC97-60CC-517C-A6F104A2AEFC}"/>
              </a:ext>
            </a:extLst>
          </p:cNvPr>
          <p:cNvSpPr txBox="1"/>
          <p:nvPr/>
        </p:nvSpPr>
        <p:spPr>
          <a:xfrm>
            <a:off x="529513" y="120862"/>
            <a:ext cx="2848170" cy="742511"/>
          </a:xfrm>
          <a:prstGeom prst="rect">
            <a:avLst/>
          </a:prstGeom>
          <a:noFill/>
        </p:spPr>
        <p:txBody>
          <a:bodyPr wrap="square">
            <a:spAutoFit/>
          </a:bodyPr>
          <a:lstStyle/>
          <a:p>
            <a:pPr marL="0" marR="0" algn="just">
              <a:lnSpc>
                <a:spcPct val="150000"/>
              </a:lnSpc>
              <a:spcBef>
                <a:spcPts val="0"/>
              </a:spcBef>
              <a:spcAft>
                <a:spcPts val="0"/>
              </a:spcAft>
              <a:tabLst>
                <a:tab pos="2110105" algn="l"/>
              </a:tabLst>
            </a:pPr>
            <a:r>
              <a:rPr lang="pt-BR" sz="3200" b="1" dirty="0">
                <a:solidFill>
                  <a:srgbClr val="00B0F0"/>
                </a:solidFill>
                <a:effectLst/>
                <a:latin typeface="Times New Roman" panose="02020603050405020304" pitchFamily="18" charset="0"/>
                <a:ea typeface="MS Mincho" panose="02020609040205080304" pitchFamily="49" charset="-128"/>
              </a:rPr>
              <a:t>Bài tập 2/tr.25:</a:t>
            </a:r>
            <a:endParaRPr lang="en-US" sz="3200" dirty="0">
              <a:solidFill>
                <a:srgbClr val="00B0F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611991107"/>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Hộp Văn bản 3">
            <a:extLst>
              <a:ext uri="{FF2B5EF4-FFF2-40B4-BE49-F238E27FC236}">
                <a16:creationId xmlns="" xmlns:a16="http://schemas.microsoft.com/office/drawing/2014/main" id="{A7A29E34-BB13-49F5-CCF2-851E559383EE}"/>
              </a:ext>
            </a:extLst>
          </p:cNvPr>
          <p:cNvSpPr txBox="1"/>
          <p:nvPr/>
        </p:nvSpPr>
        <p:spPr>
          <a:xfrm>
            <a:off x="884076" y="242159"/>
            <a:ext cx="2848170" cy="742511"/>
          </a:xfrm>
          <a:prstGeom prst="rect">
            <a:avLst/>
          </a:prstGeom>
          <a:noFill/>
        </p:spPr>
        <p:txBody>
          <a:bodyPr wrap="square">
            <a:spAutoFit/>
          </a:bodyPr>
          <a:lstStyle/>
          <a:p>
            <a:pPr marL="0" marR="0" algn="just">
              <a:lnSpc>
                <a:spcPct val="150000"/>
              </a:lnSpc>
              <a:spcBef>
                <a:spcPts val="0"/>
              </a:spcBef>
              <a:spcAft>
                <a:spcPts val="0"/>
              </a:spcAft>
              <a:tabLst>
                <a:tab pos="2110105" algn="l"/>
              </a:tabLst>
            </a:pPr>
            <a:r>
              <a:rPr lang="pt-BR" sz="3200" b="1" dirty="0">
                <a:solidFill>
                  <a:srgbClr val="00B0F0"/>
                </a:solidFill>
                <a:effectLst/>
                <a:latin typeface="Times New Roman" panose="02020603050405020304" pitchFamily="18" charset="0"/>
                <a:ea typeface="MS Mincho" panose="02020609040205080304" pitchFamily="49" charset="-128"/>
              </a:rPr>
              <a:t>Bài tập 3/tr.25:</a:t>
            </a:r>
            <a:endParaRPr lang="en-US" sz="3200" dirty="0">
              <a:solidFill>
                <a:srgbClr val="00B0F0"/>
              </a:solidFill>
              <a:effectLst/>
              <a:latin typeface="Times New Roman" panose="02020603050405020304" pitchFamily="18" charset="0"/>
              <a:ea typeface="Times New Roman" panose="02020603050405020304" pitchFamily="18" charset="0"/>
            </a:endParaRPr>
          </a:p>
        </p:txBody>
      </p:sp>
      <p:sp>
        <p:nvSpPr>
          <p:cNvPr id="7" name="Hộp Văn bản 6">
            <a:extLst>
              <a:ext uri="{FF2B5EF4-FFF2-40B4-BE49-F238E27FC236}">
                <a16:creationId xmlns="" xmlns:a16="http://schemas.microsoft.com/office/drawing/2014/main" id="{3F1D0F6B-48BD-7497-75D0-B86D839D983B}"/>
              </a:ext>
            </a:extLst>
          </p:cNvPr>
          <p:cNvSpPr txBox="1"/>
          <p:nvPr/>
        </p:nvSpPr>
        <p:spPr>
          <a:xfrm>
            <a:off x="6733310" y="4354042"/>
            <a:ext cx="4872480" cy="1532334"/>
          </a:xfrm>
          <a:prstGeom prst="roundRect">
            <a:avLst/>
          </a:prstGeom>
          <a:noFill/>
          <a:ln w="38100">
            <a:solidFill>
              <a:srgbClr val="0000FF"/>
            </a:solidFill>
          </a:ln>
        </p:spPr>
        <p:txBody>
          <a:bodyPr wrap="square">
            <a:spAutoFit/>
          </a:bodyPr>
          <a:lstStyle/>
          <a:p>
            <a:pPr marL="0" marR="0" algn="ctr">
              <a:spcBef>
                <a:spcPts val="0"/>
              </a:spcBef>
              <a:spcAft>
                <a:spcPts val="0"/>
              </a:spcAft>
              <a:tabLst>
                <a:tab pos="2110105" algn="l"/>
              </a:tabLst>
            </a:pPr>
            <a:r>
              <a:rPr lang="pt-BR" sz="2800" dirty="0" smtClean="0">
                <a:effectLst/>
                <a:latin typeface="Times New Roman" panose="02020603050405020304" pitchFamily="18" charset="0"/>
                <a:ea typeface="MS Mincho" panose="02020609040205080304" pitchFamily="49" charset="-128"/>
              </a:rPr>
              <a:t>4. Thể </a:t>
            </a:r>
            <a:r>
              <a:rPr lang="pt-BR" sz="2800" dirty="0">
                <a:effectLst/>
                <a:latin typeface="Times New Roman" panose="02020603050405020304" pitchFamily="18" charset="0"/>
                <a:ea typeface="MS Mincho" panose="02020609040205080304" pitchFamily="49" charset="-128"/>
              </a:rPr>
              <a:t>hiện sự am tường trong quan sát, sự gắn bó của tác giả với thiên nhiên,...</a:t>
            </a:r>
            <a:endParaRPr lang="en-US" sz="2800" dirty="0">
              <a:effectLst/>
              <a:latin typeface="Times New Roman" panose="02020603050405020304" pitchFamily="18" charset="0"/>
              <a:ea typeface="Times New Roman" panose="02020603050405020304" pitchFamily="18" charset="0"/>
            </a:endParaRPr>
          </a:p>
        </p:txBody>
      </p:sp>
      <p:sp>
        <p:nvSpPr>
          <p:cNvPr id="8" name="Oval 14">
            <a:extLst>
              <a:ext uri="{FF2B5EF4-FFF2-40B4-BE49-F238E27FC236}">
                <a16:creationId xmlns="" xmlns:a16="http://schemas.microsoft.com/office/drawing/2014/main" id="{66CF5190-799A-D2A1-1625-36F5F37BC5FF}"/>
              </a:ext>
            </a:extLst>
          </p:cNvPr>
          <p:cNvSpPr/>
          <p:nvPr/>
        </p:nvSpPr>
        <p:spPr>
          <a:xfrm>
            <a:off x="5148619" y="2503959"/>
            <a:ext cx="1894762" cy="1760000"/>
          </a:xfrm>
          <a:prstGeom prst="ellipse">
            <a:avLst/>
          </a:prstGeom>
          <a:solidFill>
            <a:srgbClr val="0099FF"/>
          </a:solidFill>
          <a:ln w="762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de-DE" sz="3200" b="1" dirty="0">
                <a:solidFill>
                  <a:schemeClr val="bg1"/>
                </a:solidFill>
                <a:effectLst>
                  <a:outerShdw blurRad="50800" dist="38100" dir="18900000" algn="bl" rotWithShape="0">
                    <a:prstClr val="black">
                      <a:alpha val="40000"/>
                    </a:prstClr>
                  </a:outerShdw>
                </a:effectLst>
                <a:latin typeface="Times New Roman" panose="02020603050405020304" pitchFamily="18" charset="0"/>
                <a:ea typeface="Times New Roman" panose="02020603050405020304" pitchFamily="18" charset="0"/>
              </a:rPr>
              <a:t>Tác dụng</a:t>
            </a:r>
            <a:endParaRPr lang="en-US" sz="3200" b="1" dirty="0">
              <a:solidFill>
                <a:schemeClr val="bg1"/>
              </a:solidFill>
              <a:effectLst>
                <a:outerShdw blurRad="50800" dist="38100" dir="18900000" algn="bl" rotWithShape="0">
                  <a:prstClr val="black">
                    <a:alpha val="40000"/>
                  </a:prstClr>
                </a:outerShdw>
              </a:effectLst>
            </a:endParaRPr>
          </a:p>
        </p:txBody>
      </p:sp>
      <p:sp>
        <p:nvSpPr>
          <p:cNvPr id="10" name="Hộp Văn bản 9">
            <a:extLst>
              <a:ext uri="{FF2B5EF4-FFF2-40B4-BE49-F238E27FC236}">
                <a16:creationId xmlns="" xmlns:a16="http://schemas.microsoft.com/office/drawing/2014/main" id="{56CE24C8-6A86-D217-3F0C-26DC99AB3260}"/>
              </a:ext>
            </a:extLst>
          </p:cNvPr>
          <p:cNvSpPr txBox="1"/>
          <p:nvPr/>
        </p:nvSpPr>
        <p:spPr>
          <a:xfrm>
            <a:off x="461544" y="1438526"/>
            <a:ext cx="4807920" cy="1055608"/>
          </a:xfrm>
          <a:prstGeom prst="roundRect">
            <a:avLst/>
          </a:prstGeom>
          <a:noFill/>
          <a:ln w="38100">
            <a:solidFill>
              <a:srgbClr val="0000FF"/>
            </a:solidFill>
          </a:ln>
        </p:spPr>
        <p:txBody>
          <a:bodyPr wrap="square">
            <a:spAutoFit/>
          </a:bodyPr>
          <a:lstStyle/>
          <a:p>
            <a:pPr algn="ctr"/>
            <a:r>
              <a:rPr lang="pt-BR" sz="2800" dirty="0" smtClean="0">
                <a:effectLst/>
                <a:latin typeface="Times New Roman" panose="02020603050405020304" pitchFamily="18" charset="0"/>
                <a:ea typeface="MS Mincho" panose="02020609040205080304" pitchFamily="49" charset="-128"/>
              </a:rPr>
              <a:t>1. Giúp </a:t>
            </a:r>
            <a:r>
              <a:rPr lang="pt-BR" sz="2800" dirty="0">
                <a:effectLst/>
                <a:latin typeface="Times New Roman" panose="02020603050405020304" pitchFamily="18" charset="0"/>
                <a:ea typeface="MS Mincho" panose="02020609040205080304" pitchFamily="49" charset="-128"/>
              </a:rPr>
              <a:t>cho đoạn văn giàu chất thơ, giàu hình ảnh sinh </a:t>
            </a:r>
            <a:r>
              <a:rPr lang="pt-BR" sz="2800" dirty="0" smtClean="0">
                <a:effectLst/>
                <a:latin typeface="Times New Roman" panose="02020603050405020304" pitchFamily="18" charset="0"/>
                <a:ea typeface="MS Mincho" panose="02020609040205080304" pitchFamily="49" charset="-128"/>
              </a:rPr>
              <a:t>động.</a:t>
            </a:r>
            <a:endParaRPr lang="en-US" sz="2800" dirty="0"/>
          </a:p>
        </p:txBody>
      </p:sp>
      <p:sp>
        <p:nvSpPr>
          <p:cNvPr id="12" name="Hộp Văn bản 11">
            <a:extLst>
              <a:ext uri="{FF2B5EF4-FFF2-40B4-BE49-F238E27FC236}">
                <a16:creationId xmlns="" xmlns:a16="http://schemas.microsoft.com/office/drawing/2014/main" id="{12C75085-B121-B762-9656-5E73016366B9}"/>
              </a:ext>
            </a:extLst>
          </p:cNvPr>
          <p:cNvSpPr txBox="1"/>
          <p:nvPr/>
        </p:nvSpPr>
        <p:spPr>
          <a:xfrm>
            <a:off x="7043381" y="1448351"/>
            <a:ext cx="4562408" cy="1055608"/>
          </a:xfrm>
          <a:prstGeom prst="roundRect">
            <a:avLst/>
          </a:prstGeom>
          <a:noFill/>
          <a:ln w="38100">
            <a:solidFill>
              <a:srgbClr val="0000FF"/>
            </a:solidFill>
          </a:ln>
        </p:spPr>
        <p:txBody>
          <a:bodyPr wrap="square">
            <a:spAutoFit/>
          </a:bodyPr>
          <a:lstStyle/>
          <a:p>
            <a:pPr algn="ctr"/>
            <a:r>
              <a:rPr lang="pt-BR" sz="2800" dirty="0" smtClean="0">
                <a:effectLst/>
                <a:latin typeface="Times New Roman" panose="02020603050405020304" pitchFamily="18" charset="0"/>
                <a:ea typeface="MS Mincho" panose="02020609040205080304" pitchFamily="49" charset="-128"/>
              </a:rPr>
              <a:t>2. Miêu </a:t>
            </a:r>
            <a:r>
              <a:rPr lang="pt-BR" sz="2800" dirty="0">
                <a:effectLst/>
                <a:latin typeface="Times New Roman" panose="02020603050405020304" pitchFamily="18" charset="0"/>
                <a:ea typeface="MS Mincho" panose="02020609040205080304" pitchFamily="49" charset="-128"/>
              </a:rPr>
              <a:t>tả được vẻ đẹp của buổi trưa trong rừng U </a:t>
            </a:r>
            <a:r>
              <a:rPr lang="pt-BR" sz="2800" dirty="0" smtClean="0">
                <a:effectLst/>
                <a:latin typeface="Times New Roman" panose="02020603050405020304" pitchFamily="18" charset="0"/>
                <a:ea typeface="MS Mincho" panose="02020609040205080304" pitchFamily="49" charset="-128"/>
              </a:rPr>
              <a:t>Minh.</a:t>
            </a:r>
            <a:endParaRPr lang="en-US" sz="2800" dirty="0"/>
          </a:p>
        </p:txBody>
      </p:sp>
      <p:sp>
        <p:nvSpPr>
          <p:cNvPr id="14" name="Hộp Văn bản 13">
            <a:extLst>
              <a:ext uri="{FF2B5EF4-FFF2-40B4-BE49-F238E27FC236}">
                <a16:creationId xmlns="" xmlns:a16="http://schemas.microsoft.com/office/drawing/2014/main" id="{02709F2E-074A-7268-D4C1-1A8CE66E853B}"/>
              </a:ext>
            </a:extLst>
          </p:cNvPr>
          <p:cNvSpPr txBox="1"/>
          <p:nvPr/>
        </p:nvSpPr>
        <p:spPr>
          <a:xfrm>
            <a:off x="461544" y="4293211"/>
            <a:ext cx="5476118" cy="2009061"/>
          </a:xfrm>
          <a:prstGeom prst="roundRect">
            <a:avLst/>
          </a:prstGeom>
          <a:noFill/>
          <a:ln w="38100">
            <a:solidFill>
              <a:srgbClr val="0000FF"/>
            </a:solidFill>
          </a:ln>
        </p:spPr>
        <p:txBody>
          <a:bodyPr wrap="square">
            <a:spAutoFit/>
          </a:bodyPr>
          <a:lstStyle/>
          <a:p>
            <a:pPr algn="ctr"/>
            <a:r>
              <a:rPr lang="pt-BR" sz="2800" dirty="0" smtClean="0">
                <a:effectLst/>
                <a:latin typeface="Times New Roman" panose="02020603050405020304" pitchFamily="18" charset="0"/>
                <a:ea typeface="MS Mincho" panose="02020609040205080304" pitchFamily="49" charset="-128"/>
              </a:rPr>
              <a:t>3. Vẻ </a:t>
            </a:r>
            <a:r>
              <a:rPr lang="pt-BR" sz="2800" dirty="0">
                <a:effectLst/>
                <a:latin typeface="Times New Roman" panose="02020603050405020304" pitchFamily="18" charset="0"/>
                <a:ea typeface="MS Mincho" panose="02020609040205080304" pitchFamily="49" charset="-128"/>
              </a:rPr>
              <a:t>đẹp của khu rừng được cảm nhận bằng nhiều giác quan</a:t>
            </a:r>
            <a:r>
              <a:rPr lang="pt-BR" sz="2800" dirty="0">
                <a:latin typeface="Times New Roman" panose="02020603050405020304" pitchFamily="18" charset="0"/>
                <a:ea typeface="MS Mincho" panose="02020609040205080304" pitchFamily="49" charset="-128"/>
              </a:rPr>
              <a:t>:</a:t>
            </a:r>
            <a:r>
              <a:rPr lang="pt-BR" sz="2800" dirty="0">
                <a:effectLst/>
                <a:latin typeface="Times New Roman" panose="02020603050405020304" pitchFamily="18" charset="0"/>
                <a:ea typeface="MS Mincho" panose="02020609040205080304" pitchFamily="49" charset="-128"/>
              </a:rPr>
              <a:t> tiếng chim, hương thơm, kì nhông nằm phơi lưng, biến đổi </a:t>
            </a:r>
            <a:r>
              <a:rPr lang="pt-BR" sz="2800" dirty="0" smtClean="0">
                <a:effectLst/>
                <a:latin typeface="Times New Roman" panose="02020603050405020304" pitchFamily="18" charset="0"/>
                <a:ea typeface="MS Mincho" panose="02020609040205080304" pitchFamily="49" charset="-128"/>
              </a:rPr>
              <a:t>màu.</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09824446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childTnLst>
                          </p:cTn>
                        </p:par>
                      </p:childTnLst>
                    </p:cTn>
                  </p:par>
                  <p:par>
                    <p:cTn id="8" fill="hold">
                      <p:stCondLst>
                        <p:cond delay="indefinite"/>
                      </p:stCondLst>
                      <p:childTnLst>
                        <p:par>
                          <p:cTn id="9" fill="hold">
                            <p:stCondLst>
                              <p:cond delay="0"/>
                            </p:stCondLst>
                            <p:childTnLst>
                              <p:par>
                                <p:cTn id="10" presetID="16" presetClass="entr" presetSubtype="21"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barn(inVertical)">
                                      <p:cBhvr>
                                        <p:cTn id="12" dur="500"/>
                                        <p:tgtEl>
                                          <p:spTgt spid="10"/>
                                        </p:tgtEl>
                                      </p:cBhvr>
                                    </p:animEffect>
                                  </p:childTnLst>
                                </p:cTn>
                              </p:par>
                            </p:childTnLst>
                          </p:cTn>
                        </p:par>
                      </p:childTnLst>
                    </p:cTn>
                  </p:par>
                  <p:par>
                    <p:cTn id="13" fill="hold">
                      <p:stCondLst>
                        <p:cond delay="indefinite"/>
                      </p:stCondLst>
                      <p:childTnLst>
                        <p:par>
                          <p:cTn id="14" fill="hold">
                            <p:stCondLst>
                              <p:cond delay="0"/>
                            </p:stCondLst>
                            <p:childTnLst>
                              <p:par>
                                <p:cTn id="15" presetID="16" presetClass="entr" presetSubtype="21" fill="hold" grpId="0" nodeType="click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barn(inVertical)">
                                      <p:cBhvr>
                                        <p:cTn id="17" dur="500"/>
                                        <p:tgtEl>
                                          <p:spTgt spid="12"/>
                                        </p:tgtEl>
                                      </p:cBhvr>
                                    </p:animEffect>
                                  </p:childTnLst>
                                </p:cTn>
                              </p:par>
                            </p:childTnLst>
                          </p:cTn>
                        </p:par>
                      </p:childTnLst>
                    </p:cTn>
                  </p:par>
                  <p:par>
                    <p:cTn id="18" fill="hold">
                      <p:stCondLst>
                        <p:cond delay="indefinite"/>
                      </p:stCondLst>
                      <p:childTnLst>
                        <p:par>
                          <p:cTn id="19" fill="hold">
                            <p:stCondLst>
                              <p:cond delay="0"/>
                            </p:stCondLst>
                            <p:childTnLst>
                              <p:par>
                                <p:cTn id="20" presetID="16" presetClass="entr" presetSubtype="21" fill="hold" grpId="0" nodeType="clickEffect">
                                  <p:stCondLst>
                                    <p:cond delay="0"/>
                                  </p:stCondLst>
                                  <p:childTnLst>
                                    <p:set>
                                      <p:cBhvr>
                                        <p:cTn id="21" dur="1" fill="hold">
                                          <p:stCondLst>
                                            <p:cond delay="0"/>
                                          </p:stCondLst>
                                        </p:cTn>
                                        <p:tgtEl>
                                          <p:spTgt spid="7"/>
                                        </p:tgtEl>
                                        <p:attrNameLst>
                                          <p:attrName>style.visibility</p:attrName>
                                        </p:attrNameLst>
                                      </p:cBhvr>
                                      <p:to>
                                        <p:strVal val="visible"/>
                                      </p:to>
                                    </p:set>
                                    <p:animEffect transition="in" filter="barn(inVertical)">
                                      <p:cBhvr>
                                        <p:cTn id="22" dur="500"/>
                                        <p:tgtEl>
                                          <p:spTgt spid="7"/>
                                        </p:tgtEl>
                                      </p:cBhvr>
                                    </p:animEffect>
                                  </p:childTnLst>
                                </p:cTn>
                              </p:par>
                            </p:childTnLst>
                          </p:cTn>
                        </p:par>
                      </p:childTnLst>
                    </p:cTn>
                  </p:par>
                  <p:par>
                    <p:cTn id="23" fill="hold">
                      <p:stCondLst>
                        <p:cond delay="indefinite"/>
                      </p:stCondLst>
                      <p:childTnLst>
                        <p:par>
                          <p:cTn id="24" fill="hold">
                            <p:stCondLst>
                              <p:cond delay="0"/>
                            </p:stCondLst>
                            <p:childTnLst>
                              <p:par>
                                <p:cTn id="25" presetID="16" presetClass="entr" presetSubtype="21" fill="hold" grpId="0"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barn(inVertical)">
                                      <p:cBhvr>
                                        <p:cTn id="27"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animBg="1"/>
      <p:bldP spid="12" grpId="0" animBg="1"/>
      <p:bldP spid="14" grpId="0" animBg="1"/>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Hộp Văn bản 4">
            <a:extLst>
              <a:ext uri="{FF2B5EF4-FFF2-40B4-BE49-F238E27FC236}">
                <a16:creationId xmlns="" xmlns:a16="http://schemas.microsoft.com/office/drawing/2014/main" id="{EFD17DA6-36BD-CB12-BABC-D34E031D883C}"/>
              </a:ext>
            </a:extLst>
          </p:cNvPr>
          <p:cNvSpPr txBox="1"/>
          <p:nvPr/>
        </p:nvSpPr>
        <p:spPr>
          <a:xfrm>
            <a:off x="3017675" y="2490166"/>
            <a:ext cx="7569459" cy="1953868"/>
          </a:xfrm>
          <a:prstGeom prst="rect">
            <a:avLst/>
          </a:prstGeom>
          <a:noFill/>
        </p:spPr>
        <p:txBody>
          <a:bodyPr wrap="square">
            <a:spAutoFit/>
          </a:bodyPr>
          <a:lstStyle/>
          <a:p>
            <a:pPr marL="0" marR="0" algn="just">
              <a:lnSpc>
                <a:spcPct val="150000"/>
              </a:lnSpc>
              <a:spcBef>
                <a:spcPts val="0"/>
              </a:spcBef>
              <a:spcAft>
                <a:spcPts val="0"/>
              </a:spcAft>
              <a:tabLst>
                <a:tab pos="2110105" algn="l"/>
              </a:tabLst>
            </a:pPr>
            <a:r>
              <a:rPr lang="pt-BR" sz="2800" i="1" dirty="0">
                <a:effectLst/>
                <a:latin typeface="Times New Roman" panose="02020603050405020304" pitchFamily="18" charset="0"/>
                <a:ea typeface="MS Mincho" panose="02020609040205080304" pitchFamily="49" charset="-128"/>
              </a:rPr>
              <a:t>a) Gió mùa đông bắc đang thổi về lạnh buốt;</a:t>
            </a:r>
            <a:endParaRPr lang="en-US" sz="2800" i="1" dirty="0">
              <a:effectLst/>
              <a:latin typeface="Times New Roman" panose="02020603050405020304" pitchFamily="18" charset="0"/>
              <a:ea typeface="Times New Roman" panose="02020603050405020304" pitchFamily="18" charset="0"/>
            </a:endParaRPr>
          </a:p>
          <a:p>
            <a:pPr marL="0" marR="0" algn="just">
              <a:lnSpc>
                <a:spcPct val="150000"/>
              </a:lnSpc>
              <a:spcBef>
                <a:spcPts val="0"/>
              </a:spcBef>
              <a:spcAft>
                <a:spcPts val="0"/>
              </a:spcAft>
              <a:tabLst>
                <a:tab pos="2110105" algn="l"/>
              </a:tabLst>
            </a:pPr>
            <a:r>
              <a:rPr lang="pt-BR" sz="2800" i="1" dirty="0">
                <a:effectLst/>
                <a:latin typeface="Times New Roman" panose="02020603050405020304" pitchFamily="18" charset="0"/>
                <a:ea typeface="MS Mincho" panose="02020609040205080304" pitchFamily="49" charset="-128"/>
              </a:rPr>
              <a:t>b) Không khí buổi sớm rất trong lành;</a:t>
            </a:r>
            <a:endParaRPr lang="en-US" sz="2800" i="1" dirty="0">
              <a:effectLst/>
              <a:latin typeface="Times New Roman" panose="02020603050405020304" pitchFamily="18" charset="0"/>
              <a:ea typeface="Times New Roman" panose="02020603050405020304" pitchFamily="18" charset="0"/>
            </a:endParaRPr>
          </a:p>
          <a:p>
            <a:pPr marL="0" marR="0" algn="just">
              <a:lnSpc>
                <a:spcPct val="150000"/>
              </a:lnSpc>
              <a:spcBef>
                <a:spcPts val="0"/>
              </a:spcBef>
              <a:spcAft>
                <a:spcPts val="0"/>
              </a:spcAft>
              <a:tabLst>
                <a:tab pos="2110105" algn="l"/>
              </a:tabLst>
            </a:pPr>
            <a:r>
              <a:rPr lang="pt-BR" sz="2800" i="1" dirty="0">
                <a:effectLst/>
                <a:latin typeface="Times New Roman" panose="02020603050405020304" pitchFamily="18" charset="0"/>
                <a:ea typeface="MS Mincho" panose="02020609040205080304" pitchFamily="49" charset="-128"/>
              </a:rPr>
              <a:t>c) Ong trong rừng bay ào ào;...</a:t>
            </a:r>
            <a:endParaRPr lang="en-US" sz="2800" i="1" dirty="0">
              <a:effectLst/>
              <a:latin typeface="Times New Roman" panose="02020603050405020304" pitchFamily="18" charset="0"/>
              <a:ea typeface="Times New Roman" panose="02020603050405020304" pitchFamily="18" charset="0"/>
            </a:endParaRPr>
          </a:p>
        </p:txBody>
      </p:sp>
      <p:sp>
        <p:nvSpPr>
          <p:cNvPr id="6" name="Hộp Văn bản 5">
            <a:extLst>
              <a:ext uri="{FF2B5EF4-FFF2-40B4-BE49-F238E27FC236}">
                <a16:creationId xmlns="" xmlns:a16="http://schemas.microsoft.com/office/drawing/2014/main" id="{6EEF8762-A629-9442-5011-AB3E53EDADFC}"/>
              </a:ext>
            </a:extLst>
          </p:cNvPr>
          <p:cNvSpPr txBox="1"/>
          <p:nvPr/>
        </p:nvSpPr>
        <p:spPr>
          <a:xfrm>
            <a:off x="1593590" y="661044"/>
            <a:ext cx="2848170" cy="742511"/>
          </a:xfrm>
          <a:prstGeom prst="rect">
            <a:avLst/>
          </a:prstGeom>
          <a:noFill/>
        </p:spPr>
        <p:txBody>
          <a:bodyPr wrap="square">
            <a:spAutoFit/>
          </a:bodyPr>
          <a:lstStyle/>
          <a:p>
            <a:pPr marL="0" marR="0" algn="just">
              <a:lnSpc>
                <a:spcPct val="150000"/>
              </a:lnSpc>
              <a:spcBef>
                <a:spcPts val="0"/>
              </a:spcBef>
              <a:spcAft>
                <a:spcPts val="0"/>
              </a:spcAft>
              <a:tabLst>
                <a:tab pos="2110105" algn="l"/>
              </a:tabLst>
            </a:pPr>
            <a:r>
              <a:rPr lang="pt-BR" sz="3200" b="1" dirty="0">
                <a:solidFill>
                  <a:srgbClr val="00B0F0"/>
                </a:solidFill>
                <a:effectLst/>
                <a:latin typeface="Times New Roman" panose="02020603050405020304" pitchFamily="18" charset="0"/>
                <a:ea typeface="MS Mincho" panose="02020609040205080304" pitchFamily="49" charset="-128"/>
              </a:rPr>
              <a:t>Bài tập </a:t>
            </a:r>
            <a:r>
              <a:rPr lang="pt-BR" sz="3200" b="1" dirty="0">
                <a:solidFill>
                  <a:srgbClr val="00B0F0"/>
                </a:solidFill>
                <a:latin typeface="Times New Roman" panose="02020603050405020304" pitchFamily="18" charset="0"/>
                <a:ea typeface="MS Mincho" panose="02020609040205080304" pitchFamily="49" charset="-128"/>
              </a:rPr>
              <a:t>4</a:t>
            </a:r>
            <a:r>
              <a:rPr lang="pt-BR" sz="3200" b="1" dirty="0">
                <a:solidFill>
                  <a:srgbClr val="00B0F0"/>
                </a:solidFill>
                <a:effectLst/>
                <a:latin typeface="Times New Roman" panose="02020603050405020304" pitchFamily="18" charset="0"/>
                <a:ea typeface="MS Mincho" panose="02020609040205080304" pitchFamily="49" charset="-128"/>
              </a:rPr>
              <a:t>/tr.25:</a:t>
            </a:r>
            <a:endParaRPr lang="en-US" sz="3200" dirty="0">
              <a:solidFill>
                <a:srgbClr val="00B0F0"/>
              </a:solidFill>
              <a:effectLst/>
              <a:latin typeface="Times New Roman" panose="02020603050405020304" pitchFamily="18" charset="0"/>
              <a:ea typeface="Times New Roman" panose="02020603050405020304" pitchFamily="18" charset="0"/>
            </a:endParaRPr>
          </a:p>
        </p:txBody>
      </p:sp>
      <p:sp>
        <p:nvSpPr>
          <p:cNvPr id="7" name="Cuộn: Ngang 6">
            <a:extLst>
              <a:ext uri="{FF2B5EF4-FFF2-40B4-BE49-F238E27FC236}">
                <a16:creationId xmlns="" xmlns:a16="http://schemas.microsoft.com/office/drawing/2014/main" id="{A1828531-1E55-3115-BAB6-36672FC76EAE}"/>
              </a:ext>
            </a:extLst>
          </p:cNvPr>
          <p:cNvSpPr/>
          <p:nvPr/>
        </p:nvSpPr>
        <p:spPr>
          <a:xfrm>
            <a:off x="1866122" y="1894114"/>
            <a:ext cx="8721012" cy="3293706"/>
          </a:xfrm>
          <a:prstGeom prst="horizontalScroll">
            <a:avLst/>
          </a:prstGeom>
          <a:noFill/>
          <a:ln w="76200">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endParaRPr>
          </a:p>
        </p:txBody>
      </p:sp>
      <p:pic>
        <p:nvPicPr>
          <p:cNvPr id="8" name="Hình ảnh 7">
            <a:extLst>
              <a:ext uri="{FF2B5EF4-FFF2-40B4-BE49-F238E27FC236}">
                <a16:creationId xmlns="" xmlns:a16="http://schemas.microsoft.com/office/drawing/2014/main" id="{64C2295E-7E18-52AF-1D8E-7D56E2BBFFB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1536446" y="1894114"/>
            <a:ext cx="2021260" cy="2021260"/>
          </a:xfrm>
          <a:prstGeom prst="rect">
            <a:avLst/>
          </a:prstGeom>
        </p:spPr>
      </p:pic>
    </p:spTree>
    <p:extLst>
      <p:ext uri="{BB962C8B-B14F-4D97-AF65-F5344CB8AC3E}">
        <p14:creationId xmlns:p14="http://schemas.microsoft.com/office/powerpoint/2010/main" val="91678314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arn(inVertical)">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uộn: Ngang 3">
            <a:extLst>
              <a:ext uri="{FF2B5EF4-FFF2-40B4-BE49-F238E27FC236}">
                <a16:creationId xmlns="" xmlns:a16="http://schemas.microsoft.com/office/drawing/2014/main" id="{5B783F83-04E8-69F1-EA7A-020DBB942453}"/>
              </a:ext>
            </a:extLst>
          </p:cNvPr>
          <p:cNvSpPr/>
          <p:nvPr/>
        </p:nvSpPr>
        <p:spPr>
          <a:xfrm>
            <a:off x="1866122" y="1894114"/>
            <a:ext cx="8721012" cy="3293706"/>
          </a:xfrm>
          <a:prstGeom prst="horizontalScroll">
            <a:avLst/>
          </a:prstGeom>
          <a:noFill/>
          <a:ln w="76200">
            <a:solidFill>
              <a:srgbClr val="0099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sz="2800" dirty="0">
              <a:solidFill>
                <a:schemeClr val="bg1"/>
              </a:solidFill>
            </a:endParaRPr>
          </a:p>
        </p:txBody>
      </p:sp>
      <p:pic>
        <p:nvPicPr>
          <p:cNvPr id="5" name="Hình ảnh 4">
            <a:extLst>
              <a:ext uri="{FF2B5EF4-FFF2-40B4-BE49-F238E27FC236}">
                <a16:creationId xmlns="" xmlns:a16="http://schemas.microsoft.com/office/drawing/2014/main" id="{E2A6F212-1DC3-05E8-D223-145166D217BC}"/>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10800000">
            <a:off x="1536446" y="1894114"/>
            <a:ext cx="2021260" cy="2021260"/>
          </a:xfrm>
          <a:prstGeom prst="rect">
            <a:avLst/>
          </a:prstGeom>
        </p:spPr>
      </p:pic>
      <p:sp>
        <p:nvSpPr>
          <p:cNvPr id="8" name="Hộp Văn bản 7">
            <a:extLst>
              <a:ext uri="{FF2B5EF4-FFF2-40B4-BE49-F238E27FC236}">
                <a16:creationId xmlns="" xmlns:a16="http://schemas.microsoft.com/office/drawing/2014/main" id="{52A037E5-A738-7CAF-F703-642AF22683E7}"/>
              </a:ext>
            </a:extLst>
          </p:cNvPr>
          <p:cNvSpPr txBox="1"/>
          <p:nvPr/>
        </p:nvSpPr>
        <p:spPr>
          <a:xfrm>
            <a:off x="3254051" y="1071617"/>
            <a:ext cx="6097554" cy="613245"/>
          </a:xfrm>
          <a:prstGeom prst="rect">
            <a:avLst/>
          </a:prstGeom>
          <a:noFill/>
        </p:spPr>
        <p:txBody>
          <a:bodyPr wrap="square">
            <a:spAutoFit/>
          </a:bodyPr>
          <a:lstStyle/>
          <a:p>
            <a:pPr marL="0" marR="0" algn="ctr">
              <a:lnSpc>
                <a:spcPct val="115000"/>
              </a:lnSpc>
            </a:pPr>
            <a:r>
              <a:rPr lang="en-US" sz="3200" b="1">
                <a:solidFill>
                  <a:srgbClr val="0000FF"/>
                </a:solidFill>
                <a:effectLst/>
                <a:latin typeface="Times New Roman" panose="02020603050405020304" pitchFamily="18" charset="0"/>
                <a:ea typeface="Times New Roman" panose="02020603050405020304" pitchFamily="18" charset="0"/>
              </a:rPr>
              <a:t>HƯỚNG DẪN TỰ HỌC</a:t>
            </a:r>
            <a:endParaRPr lang="en-US" sz="2800" dirty="0">
              <a:solidFill>
                <a:srgbClr val="0000FF"/>
              </a:solidFill>
              <a:effectLst/>
              <a:latin typeface="Times New Roman" panose="02020603050405020304" pitchFamily="18" charset="0"/>
              <a:ea typeface="Times New Roman" panose="02020603050405020304" pitchFamily="18" charset="0"/>
            </a:endParaRPr>
          </a:p>
        </p:txBody>
      </p:sp>
      <p:sp>
        <p:nvSpPr>
          <p:cNvPr id="12" name="Hộp Văn bản 11">
            <a:extLst>
              <a:ext uri="{FF2B5EF4-FFF2-40B4-BE49-F238E27FC236}">
                <a16:creationId xmlns="" xmlns:a16="http://schemas.microsoft.com/office/drawing/2014/main" id="{074BC5DF-DDA2-87B6-C12F-621076C2C5B4}"/>
              </a:ext>
            </a:extLst>
          </p:cNvPr>
          <p:cNvSpPr txBox="1"/>
          <p:nvPr/>
        </p:nvSpPr>
        <p:spPr>
          <a:xfrm>
            <a:off x="3346968" y="2630694"/>
            <a:ext cx="6295796" cy="587853"/>
          </a:xfrm>
          <a:prstGeom prst="rect">
            <a:avLst/>
          </a:prstGeom>
          <a:noFill/>
          <a:ln w="28575">
            <a:solidFill>
              <a:srgbClr val="0000FF"/>
            </a:solidFill>
          </a:ln>
        </p:spPr>
        <p:txBody>
          <a:bodyPr wrap="square">
            <a:spAutoFit/>
          </a:bodyPr>
          <a:lstStyle/>
          <a:p>
            <a:pPr marR="0" lvl="0">
              <a:lnSpc>
                <a:spcPct val="115000"/>
              </a:lnSpc>
              <a:buSzPts val="1400"/>
            </a:pPr>
            <a:r>
              <a:rPr lang="en-US" sz="2800" dirty="0" smtClean="0">
                <a:solidFill>
                  <a:srgbClr val="0D0D0D"/>
                </a:solidFill>
                <a:effectLst/>
                <a:latin typeface="Times New Roman" panose="02020603050405020304" pitchFamily="18" charset="0"/>
                <a:ea typeface="Times New Roman" panose="02020603050405020304" pitchFamily="18" charset="0"/>
              </a:rPr>
              <a:t>- </a:t>
            </a:r>
            <a:r>
              <a:rPr lang="en-US" sz="2800" dirty="0" err="1" smtClean="0">
                <a:solidFill>
                  <a:srgbClr val="0D0D0D"/>
                </a:solidFill>
                <a:effectLst/>
                <a:latin typeface="Times New Roman" panose="02020603050405020304" pitchFamily="18" charset="0"/>
                <a:ea typeface="Times New Roman" panose="02020603050405020304" pitchFamily="18" charset="0"/>
              </a:rPr>
              <a:t>Hoàn</a:t>
            </a:r>
            <a:r>
              <a:rPr lang="en-US" sz="2800" dirty="0" smtClean="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thiện</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đầy</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đủ</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các</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bài</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tập</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vào</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smtClean="0">
                <a:solidFill>
                  <a:srgbClr val="0D0D0D"/>
                </a:solidFill>
                <a:effectLst/>
                <a:latin typeface="Times New Roman" panose="02020603050405020304" pitchFamily="18" charset="0"/>
                <a:ea typeface="Times New Roman" panose="02020603050405020304" pitchFamily="18" charset="0"/>
              </a:rPr>
              <a:t>vở</a:t>
            </a:r>
            <a:r>
              <a:rPr lang="en-US" sz="2800" dirty="0" smtClean="0">
                <a:solidFill>
                  <a:srgbClr val="0D0D0D"/>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
        <p:nvSpPr>
          <p:cNvPr id="14" name="Hộp Văn bản 13">
            <a:extLst>
              <a:ext uri="{FF2B5EF4-FFF2-40B4-BE49-F238E27FC236}">
                <a16:creationId xmlns="" xmlns:a16="http://schemas.microsoft.com/office/drawing/2014/main" id="{9240A244-F05C-53AA-B472-E8A846681D35}"/>
              </a:ext>
            </a:extLst>
          </p:cNvPr>
          <p:cNvSpPr txBox="1"/>
          <p:nvPr/>
        </p:nvSpPr>
        <p:spPr>
          <a:xfrm>
            <a:off x="3346967" y="3507978"/>
            <a:ext cx="6723307" cy="1083374"/>
          </a:xfrm>
          <a:prstGeom prst="rect">
            <a:avLst/>
          </a:prstGeom>
          <a:noFill/>
          <a:ln w="28575">
            <a:solidFill>
              <a:srgbClr val="0000FF"/>
            </a:solidFill>
          </a:ln>
        </p:spPr>
        <p:txBody>
          <a:bodyPr wrap="square">
            <a:spAutoFit/>
          </a:bodyPr>
          <a:lstStyle/>
          <a:p>
            <a:pPr marR="0" lvl="0">
              <a:lnSpc>
                <a:spcPct val="115000"/>
              </a:lnSpc>
              <a:buSzPts val="1400"/>
            </a:pPr>
            <a:r>
              <a:rPr lang="en-US" sz="2800" dirty="0" smtClean="0">
                <a:solidFill>
                  <a:srgbClr val="0D0D0D"/>
                </a:solidFill>
                <a:effectLst/>
                <a:latin typeface="Times New Roman" panose="02020603050405020304" pitchFamily="18" charset="0"/>
                <a:ea typeface="Times New Roman" panose="02020603050405020304" pitchFamily="18" charset="0"/>
              </a:rPr>
              <a:t>- </a:t>
            </a:r>
            <a:r>
              <a:rPr lang="en-US" sz="2800" dirty="0" err="1" smtClean="0">
                <a:solidFill>
                  <a:srgbClr val="0D0D0D"/>
                </a:solidFill>
                <a:effectLst/>
                <a:latin typeface="Times New Roman" panose="02020603050405020304" pitchFamily="18" charset="0"/>
                <a:ea typeface="Times New Roman" panose="02020603050405020304" pitchFamily="18" charset="0"/>
              </a:rPr>
              <a:t>Đọc</a:t>
            </a:r>
            <a:r>
              <a:rPr lang="en-US" sz="2800" dirty="0" smtClean="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trước</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văn</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bản</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rPr>
              <a:t>Ngàn</a:t>
            </a:r>
            <a:r>
              <a:rPr lang="en-US" sz="2800" i="1" dirty="0">
                <a:solidFill>
                  <a:srgbClr val="0D0D0D"/>
                </a:solidFill>
                <a:effectLst/>
                <a:latin typeface="Times New Roman" panose="02020603050405020304" pitchFamily="18" charset="0"/>
                <a:ea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rPr>
              <a:t>sao</a:t>
            </a:r>
            <a:r>
              <a:rPr lang="en-US" sz="2800" i="1" dirty="0">
                <a:solidFill>
                  <a:srgbClr val="0D0D0D"/>
                </a:solidFill>
                <a:effectLst/>
                <a:latin typeface="Times New Roman" panose="02020603050405020304" pitchFamily="18" charset="0"/>
                <a:ea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rPr>
              <a:t>làm</a:t>
            </a:r>
            <a:r>
              <a:rPr lang="en-US" sz="2800" i="1" dirty="0">
                <a:solidFill>
                  <a:srgbClr val="0D0D0D"/>
                </a:solidFill>
                <a:effectLst/>
                <a:latin typeface="Times New Roman" panose="02020603050405020304" pitchFamily="18" charset="0"/>
                <a:ea typeface="Times New Roman" panose="02020603050405020304" pitchFamily="18" charset="0"/>
              </a:rPr>
              <a:t> </a:t>
            </a:r>
            <a:r>
              <a:rPr lang="en-US" sz="2800" i="1" dirty="0" err="1">
                <a:solidFill>
                  <a:srgbClr val="0D0D0D"/>
                </a:solidFill>
                <a:effectLst/>
                <a:latin typeface="Times New Roman" panose="02020603050405020304" pitchFamily="18" charset="0"/>
                <a:ea typeface="Times New Roman" panose="02020603050405020304" pitchFamily="18" charset="0"/>
              </a:rPr>
              <a:t>việc</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Võ</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Quảng</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và</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trả</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lời</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câu</a:t>
            </a:r>
            <a:r>
              <a:rPr lang="en-US" sz="2800" dirty="0">
                <a:solidFill>
                  <a:srgbClr val="0D0D0D"/>
                </a:solidFill>
                <a:effectLst/>
                <a:latin typeface="Times New Roman" panose="02020603050405020304" pitchFamily="18" charset="0"/>
                <a:ea typeface="Times New Roman" panose="02020603050405020304" pitchFamily="18" charset="0"/>
              </a:rPr>
              <a:t> </a:t>
            </a:r>
            <a:r>
              <a:rPr lang="en-US" sz="2800" dirty="0" err="1">
                <a:solidFill>
                  <a:srgbClr val="0D0D0D"/>
                </a:solidFill>
                <a:effectLst/>
                <a:latin typeface="Times New Roman" panose="02020603050405020304" pitchFamily="18" charset="0"/>
                <a:ea typeface="Times New Roman" panose="02020603050405020304" pitchFamily="18" charset="0"/>
              </a:rPr>
              <a:t>hỏi</a:t>
            </a:r>
            <a:r>
              <a:rPr lang="en-US" sz="2800" dirty="0">
                <a:solidFill>
                  <a:srgbClr val="0D0D0D"/>
                </a:solidFill>
                <a:effectLst/>
                <a:latin typeface="Times New Roman" panose="02020603050405020304" pitchFamily="18" charset="0"/>
                <a:ea typeface="Times New Roman" panose="02020603050405020304" pitchFamily="18" charset="0"/>
              </a:rPr>
              <a:t> SGK.</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690221549"/>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barn(inVertical)">
                                      <p:cBhvr>
                                        <p:cTn id="7" dur="500"/>
                                        <p:tgtEl>
                                          <p:spTgt spid="12"/>
                                        </p:tgtEl>
                                      </p:cBhvr>
                                    </p:animEffect>
                                  </p:childTnLst>
                                </p:cTn>
                              </p:par>
                              <p:par>
                                <p:cTn id="8" presetID="16" presetClass="entr" presetSubtype="21" fill="hold" grpId="0" nodeType="withEffect">
                                  <p:stCondLst>
                                    <p:cond delay="0"/>
                                  </p:stCondLst>
                                  <p:childTnLst>
                                    <p:set>
                                      <p:cBhvr>
                                        <p:cTn id="9" dur="1" fill="hold">
                                          <p:stCondLst>
                                            <p:cond delay="0"/>
                                          </p:stCondLst>
                                        </p:cTn>
                                        <p:tgtEl>
                                          <p:spTgt spid="14"/>
                                        </p:tgtEl>
                                        <p:attrNameLst>
                                          <p:attrName>style.visibility</p:attrName>
                                        </p:attrNameLst>
                                      </p:cBhvr>
                                      <p:to>
                                        <p:strVal val="visible"/>
                                      </p:to>
                                    </p:set>
                                    <p:animEffect transition="in" filter="barn(inVertical)">
                                      <p:cBhvr>
                                        <p:cTn id="1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Hình tự do: Hình 14">
            <a:extLst>
              <a:ext uri="{FF2B5EF4-FFF2-40B4-BE49-F238E27FC236}">
                <a16:creationId xmlns="" xmlns:a16="http://schemas.microsoft.com/office/drawing/2014/main" id="{62F1F112-92EF-61F4-5A3E-85532301C876}"/>
              </a:ext>
            </a:extLst>
          </p:cNvPr>
          <p:cNvSpPr/>
          <p:nvPr/>
        </p:nvSpPr>
        <p:spPr>
          <a:xfrm>
            <a:off x="-10109" y="172341"/>
            <a:ext cx="4081613" cy="6685658"/>
          </a:xfrm>
          <a:custGeom>
            <a:avLst/>
            <a:gdLst>
              <a:gd name="connsiteX0" fmla="*/ 0 w 4081613"/>
              <a:gd name="connsiteY0" fmla="*/ 0 h 6685658"/>
              <a:gd name="connsiteX1" fmla="*/ 4081613 w 4081613"/>
              <a:gd name="connsiteY1" fmla="*/ 6685658 h 6685658"/>
              <a:gd name="connsiteX2" fmla="*/ 0 w 4081613"/>
              <a:gd name="connsiteY2" fmla="*/ 6685658 h 6685658"/>
            </a:gdLst>
            <a:ahLst/>
            <a:cxnLst>
              <a:cxn ang="0">
                <a:pos x="connsiteX0" y="connsiteY0"/>
              </a:cxn>
              <a:cxn ang="0">
                <a:pos x="connsiteX1" y="connsiteY1"/>
              </a:cxn>
              <a:cxn ang="0">
                <a:pos x="connsiteX2" y="connsiteY2"/>
              </a:cxn>
            </a:cxnLst>
            <a:rect l="l" t="t" r="r" b="b"/>
            <a:pathLst>
              <a:path w="4081613" h="6685658">
                <a:moveTo>
                  <a:pt x="0" y="0"/>
                </a:moveTo>
                <a:lnTo>
                  <a:pt x="4081613" y="6685658"/>
                </a:lnTo>
                <a:lnTo>
                  <a:pt x="0" y="6685658"/>
                </a:lnTo>
                <a:close/>
              </a:path>
            </a:pathLst>
          </a:custGeom>
          <a:solidFill>
            <a:srgbClr val="73C2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TextBox 13">
            <a:extLst>
              <a:ext uri="{FF2B5EF4-FFF2-40B4-BE49-F238E27FC236}">
                <a16:creationId xmlns="" xmlns:a16="http://schemas.microsoft.com/office/drawing/2014/main" id="{761421B1-1906-4F8E-BF53-DF1E9D07C1F2}"/>
              </a:ext>
            </a:extLst>
          </p:cNvPr>
          <p:cNvSpPr txBox="1"/>
          <p:nvPr/>
        </p:nvSpPr>
        <p:spPr>
          <a:xfrm>
            <a:off x="6251512" y="176731"/>
            <a:ext cx="3248123" cy="707886"/>
          </a:xfrm>
          <a:prstGeom prst="rect">
            <a:avLst/>
          </a:prstGeom>
          <a:solidFill>
            <a:srgbClr val="00B0F0"/>
          </a:solidFill>
          <a:ln w="38100">
            <a:noFill/>
          </a:ln>
        </p:spPr>
        <p:txBody>
          <a:bodyPr wrap="square">
            <a:spAutoFit/>
          </a:bodyPr>
          <a:lstStyle/>
          <a:p>
            <a:pPr marL="0" marR="0" algn="ctr">
              <a:spcBef>
                <a:spcPts val="600"/>
              </a:spcBef>
              <a:spcAft>
                <a:spcPts val="0"/>
              </a:spcAft>
            </a:pPr>
            <a:r>
              <a:rPr lang="en-US" sz="4000" b="1" dirty="0">
                <a:solidFill>
                  <a:schemeClr val="bg1"/>
                </a:solidFill>
                <a:effectLst/>
                <a:latin typeface="Times New Roman" panose="02020603050405020304" pitchFamily="18" charset="0"/>
                <a:cs typeface="Times New Roman" panose="02020603050405020304" pitchFamily="18" charset="0"/>
              </a:rPr>
              <a:t>KHỞI ĐỘNG</a:t>
            </a:r>
          </a:p>
        </p:txBody>
      </p:sp>
      <p:sp>
        <p:nvSpPr>
          <p:cNvPr id="8" name="Hình tự do: Hình 7">
            <a:extLst>
              <a:ext uri="{FF2B5EF4-FFF2-40B4-BE49-F238E27FC236}">
                <a16:creationId xmlns="" xmlns:a16="http://schemas.microsoft.com/office/drawing/2014/main" id="{EFF46C95-D8B0-5561-7CE5-E242BDFAD4B2}"/>
              </a:ext>
            </a:extLst>
          </p:cNvPr>
          <p:cNvSpPr/>
          <p:nvPr/>
        </p:nvSpPr>
        <p:spPr>
          <a:xfrm>
            <a:off x="0" y="0"/>
            <a:ext cx="4081613" cy="6858000"/>
          </a:xfrm>
          <a:custGeom>
            <a:avLst/>
            <a:gdLst>
              <a:gd name="connsiteX0" fmla="*/ 6081502 w 6096000"/>
              <a:gd name="connsiteY0" fmla="*/ 0 h 6858000"/>
              <a:gd name="connsiteX1" fmla="*/ 6096000 w 6096000"/>
              <a:gd name="connsiteY1" fmla="*/ 0 h 6858000"/>
              <a:gd name="connsiteX2" fmla="*/ 6096000 w 6096000"/>
              <a:gd name="connsiteY2" fmla="*/ 12807 h 6858000"/>
              <a:gd name="connsiteX3" fmla="*/ 0 w 6096000"/>
              <a:gd name="connsiteY3" fmla="*/ 0 h 6858000"/>
              <a:gd name="connsiteX4" fmla="*/ 6057826 w 6096000"/>
              <a:gd name="connsiteY4" fmla="*/ 0 h 6858000"/>
              <a:gd name="connsiteX5" fmla="*/ 0 w 6096000"/>
              <a:gd name="connsiteY5" fmla="*/ 6858000 h 6858000"/>
              <a:gd name="connsiteX6" fmla="*/ 0 w 6096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6081502" y="0"/>
                </a:moveTo>
                <a:lnTo>
                  <a:pt x="6096000" y="0"/>
                </a:lnTo>
                <a:lnTo>
                  <a:pt x="6096000" y="12807"/>
                </a:lnTo>
                <a:close/>
                <a:moveTo>
                  <a:pt x="0" y="0"/>
                </a:moveTo>
                <a:lnTo>
                  <a:pt x="6057826" y="0"/>
                </a:lnTo>
                <a:lnTo>
                  <a:pt x="0" y="6858000"/>
                </a:lnTo>
                <a:lnTo>
                  <a:pt x="0" y="6858000"/>
                </a:lnTo>
                <a:close/>
              </a:path>
            </a:pathLst>
          </a:custGeom>
          <a:solidFill>
            <a:srgbClr val="73C2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Hình ảnh 5">
            <a:extLst>
              <a:ext uri="{FF2B5EF4-FFF2-40B4-BE49-F238E27FC236}">
                <a16:creationId xmlns="" xmlns:a16="http://schemas.microsoft.com/office/drawing/2014/main" id="{44AAF404-EF78-8675-799E-8D6C000D0D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259" y="770356"/>
            <a:ext cx="3925469" cy="3925469"/>
          </a:xfrm>
          <a:prstGeom prst="rect">
            <a:avLst/>
          </a:prstGeom>
        </p:spPr>
      </p:pic>
      <p:pic>
        <p:nvPicPr>
          <p:cNvPr id="18" name="Hình ảnh 17">
            <a:extLst>
              <a:ext uri="{FF2B5EF4-FFF2-40B4-BE49-F238E27FC236}">
                <a16:creationId xmlns="" xmlns:a16="http://schemas.microsoft.com/office/drawing/2014/main" id="{C280E3F0-5C84-97D8-BF0C-63DDC008BA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4799" y="2733090"/>
            <a:ext cx="3248123" cy="3248123"/>
          </a:xfrm>
          <a:prstGeom prst="rect">
            <a:avLst/>
          </a:prstGeom>
        </p:spPr>
      </p:pic>
      <p:sp>
        <p:nvSpPr>
          <p:cNvPr id="19" name="Bong bóng Lời nói: Hình bầu dục 18">
            <a:extLst>
              <a:ext uri="{FF2B5EF4-FFF2-40B4-BE49-F238E27FC236}">
                <a16:creationId xmlns="" xmlns:a16="http://schemas.microsoft.com/office/drawing/2014/main" id="{D7CDBC88-B427-A7CB-2E10-7D972648A012}"/>
              </a:ext>
            </a:extLst>
          </p:cNvPr>
          <p:cNvSpPr/>
          <p:nvPr/>
        </p:nvSpPr>
        <p:spPr>
          <a:xfrm>
            <a:off x="5343896" y="2267338"/>
            <a:ext cx="6132757" cy="1222589"/>
          </a:xfrm>
          <a:prstGeom prst="wedgeEllipseCallout">
            <a:avLst>
              <a:gd name="adj1" fmla="val -52569"/>
              <a:gd name="adj2" fmla="val 95975"/>
            </a:avLst>
          </a:prstGeom>
          <a:solidFill>
            <a:srgbClr val="00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marR="0" algn="ctr">
              <a:lnSpc>
                <a:spcPct val="107000"/>
              </a:lnSpc>
              <a:spcBef>
                <a:spcPts val="0"/>
              </a:spcBef>
              <a:spcAft>
                <a:spcPts val="0"/>
              </a:spcAft>
              <a:tabLst>
                <a:tab pos="1386840" algn="l"/>
              </a:tabLst>
            </a:pPr>
            <a:r>
              <a:rPr lang="en-US" sz="2800" i="1" dirty="0">
                <a:effectLst/>
                <a:latin typeface="Times New Roman" panose="02020603050405020304" pitchFamily="18" charset="0"/>
                <a:ea typeface="Times New Roman" panose="02020603050405020304" pitchFamily="18" charset="0"/>
              </a:rPr>
              <a:t>1) </a:t>
            </a:r>
            <a:r>
              <a:rPr lang="en-US" sz="2800" i="1" dirty="0" err="1">
                <a:effectLst/>
                <a:latin typeface="Times New Roman" panose="02020603050405020304" pitchFamily="18" charset="0"/>
                <a:ea typeface="Times New Roman" panose="02020603050405020304" pitchFamily="18" charset="0"/>
              </a:rPr>
              <a:t>Nhắc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lại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các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loại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cụm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từ</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đã</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học</a:t>
            </a:r>
            <a:r>
              <a:rPr lang="en-US" sz="2800" i="1" dirty="0">
                <a:effectLst/>
                <a:latin typeface="Times New Roman" panose="02020603050405020304" pitchFamily="18" charset="0"/>
                <a:ea typeface="Times New Roman" panose="02020603050405020304" pitchFamily="18" charset="0"/>
              </a:rPr>
              <a:t> ở </a:t>
            </a:r>
            <a:r>
              <a:rPr lang="en-US" sz="2800" i="1" dirty="0" err="1">
                <a:effectLst/>
                <a:latin typeface="Times New Roman" panose="02020603050405020304" pitchFamily="18" charset="0"/>
                <a:ea typeface="Times New Roman" panose="02020603050405020304" pitchFamily="18" charset="0"/>
              </a:rPr>
              <a:t>lớp</a:t>
            </a:r>
            <a:r>
              <a:rPr lang="en-US" sz="2800" i="1" dirty="0">
                <a:effectLst/>
                <a:latin typeface="Times New Roman" panose="02020603050405020304" pitchFamily="18" charset="0"/>
                <a:ea typeface="Times New Roman" panose="02020603050405020304" pitchFamily="18" charset="0"/>
              </a:rPr>
              <a:t> </a:t>
            </a:r>
            <a:r>
              <a:rPr lang="en-US" sz="2800" i="1" dirty="0" smtClean="0">
                <a:effectLst/>
                <a:latin typeface="Times New Roman" panose="02020603050405020304" pitchFamily="18" charset="0"/>
                <a:ea typeface="Times New Roman" panose="02020603050405020304" pitchFamily="18" charset="0"/>
              </a:rPr>
              <a:t>6.</a:t>
            </a:r>
            <a:endParaRPr lang="en-US" sz="2400" i="1" dirty="0">
              <a:effectLst/>
              <a:latin typeface="Times New Roman" panose="02020603050405020304" pitchFamily="18" charset="0"/>
              <a:ea typeface="Times New Roman" panose="02020603050405020304" pitchFamily="18" charset="0"/>
            </a:endParaRPr>
          </a:p>
        </p:txBody>
      </p:sp>
      <p:sp>
        <p:nvSpPr>
          <p:cNvPr id="12" name="Hộp Văn bản 11">
            <a:extLst>
              <a:ext uri="{FF2B5EF4-FFF2-40B4-BE49-F238E27FC236}">
                <a16:creationId xmlns="" xmlns:a16="http://schemas.microsoft.com/office/drawing/2014/main" id="{9C5B118A-2C60-2C76-876A-7CAF5ED79EA0}"/>
              </a:ext>
            </a:extLst>
          </p:cNvPr>
          <p:cNvSpPr txBox="1"/>
          <p:nvPr/>
        </p:nvSpPr>
        <p:spPr>
          <a:xfrm>
            <a:off x="3015857" y="1769757"/>
            <a:ext cx="4301412" cy="584775"/>
          </a:xfrm>
          <a:prstGeom prst="rect">
            <a:avLst/>
          </a:prstGeom>
          <a:noFill/>
        </p:spPr>
        <p:txBody>
          <a:bodyPr wrap="square">
            <a:spAutoFit/>
          </a:bodyPr>
          <a:lstStyle/>
          <a:p>
            <a:r>
              <a:rPr lang="en-US" sz="3200" b="1" dirty="0">
                <a:solidFill>
                  <a:srgbClr val="0070C0"/>
                </a:solidFill>
                <a:latin typeface="Times New Roman" panose="02020603050405020304" pitchFamily="18" charset="0"/>
                <a:cs typeface="Times New Roman" panose="02020603050405020304" pitchFamily="18" charset="0"/>
              </a:rPr>
              <a:t>HOẠT ĐỘNG NHÓM</a:t>
            </a:r>
            <a:endParaRPr lang="en-US" sz="3200" dirty="0">
              <a:solidFill>
                <a:srgbClr val="0070C0"/>
              </a:solidFill>
              <a:latin typeface="Times New Roman" panose="02020603050405020304" pitchFamily="18" charset="0"/>
              <a:cs typeface="Times New Roman" panose="02020603050405020304" pitchFamily="18" charset="0"/>
            </a:endParaRPr>
          </a:p>
        </p:txBody>
      </p:sp>
      <p:sp>
        <p:nvSpPr>
          <p:cNvPr id="17" name="Bong bóng Lời nói: Hình bầu dục 16">
            <a:extLst>
              <a:ext uri="{FF2B5EF4-FFF2-40B4-BE49-F238E27FC236}">
                <a16:creationId xmlns="" xmlns:a16="http://schemas.microsoft.com/office/drawing/2014/main" id="{C318C9DE-B7B6-EF06-80A3-755792689326}"/>
              </a:ext>
            </a:extLst>
          </p:cNvPr>
          <p:cNvSpPr/>
          <p:nvPr/>
        </p:nvSpPr>
        <p:spPr>
          <a:xfrm>
            <a:off x="4999512" y="4003362"/>
            <a:ext cx="6655732" cy="2333293"/>
          </a:xfrm>
          <a:prstGeom prst="wedgeEllipseCallout">
            <a:avLst>
              <a:gd name="adj1" fmla="val -56956"/>
              <a:gd name="adj2" fmla="val -35678"/>
            </a:avLst>
          </a:prstGeom>
          <a:solidFill>
            <a:srgbClr val="00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marR="0" algn="ctr">
              <a:lnSpc>
                <a:spcPct val="107000"/>
              </a:lnSpc>
              <a:spcBef>
                <a:spcPts val="0"/>
              </a:spcBef>
              <a:spcAft>
                <a:spcPts val="0"/>
              </a:spcAft>
              <a:tabLst>
                <a:tab pos="1386840" algn="l"/>
              </a:tabLst>
            </a:pPr>
            <a:r>
              <a:rPr lang="en-US" sz="2800" i="1" dirty="0">
                <a:effectLst/>
                <a:latin typeface="Times New Roman" panose="02020603050405020304" pitchFamily="18" charset="0"/>
                <a:ea typeface="Times New Roman" panose="02020603050405020304" pitchFamily="18" charset="0"/>
              </a:rPr>
              <a:t>2) </a:t>
            </a:r>
            <a:r>
              <a:rPr lang="en-US" sz="2800" i="1" dirty="0" err="1">
                <a:effectLst/>
                <a:latin typeface="Times New Roman" panose="02020603050405020304" pitchFamily="18" charset="0"/>
                <a:ea typeface="Times New Roman" panose="02020603050405020304" pitchFamily="18" charset="0"/>
              </a:rPr>
              <a:t>Lấy</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ví</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dụ</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một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câu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chủ</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ngữ</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vị</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ngữ</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một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cụm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từ</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Gạch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phân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tích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cụm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từ</a:t>
            </a:r>
            <a:r>
              <a:rPr lang="en-US" sz="2800" i="1" dirty="0">
                <a:effectLst/>
                <a:latin typeface="Times New Roman" panose="02020603050405020304" pitchFamily="18" charset="0"/>
                <a:ea typeface="Times New Roman" panose="02020603050405020304" pitchFamily="18" charset="0"/>
              </a:rPr>
              <a:t>.</a:t>
            </a:r>
            <a:endParaRPr lang="en-US" sz="2400" i="1"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29990197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5" presetClass="entr" presetSubtype="0" fill="hold" nodeType="withEffect">
                                  <p:stCondLst>
                                    <p:cond delay="0"/>
                                  </p:stCondLst>
                                  <p:childTnLst>
                                    <p:set>
                                      <p:cBhvr>
                                        <p:cTn id="6" dur="1" fill="hold">
                                          <p:stCondLst>
                                            <p:cond delay="0"/>
                                          </p:stCondLst>
                                        </p:cTn>
                                        <p:tgtEl>
                                          <p:spTgt spid="18"/>
                                        </p:tgtEl>
                                        <p:attrNameLst>
                                          <p:attrName>style.visibility</p:attrName>
                                        </p:attrNameLst>
                                      </p:cBhvr>
                                      <p:to>
                                        <p:strVal val="visible"/>
                                      </p:to>
                                    </p:set>
                                    <p:anim calcmode="lin" valueType="num">
                                      <p:cBhvr>
                                        <p:cTn id="7" dur="1000" fill="hold"/>
                                        <p:tgtEl>
                                          <p:spTgt spid="18"/>
                                        </p:tgtEl>
                                        <p:attrNameLst>
                                          <p:attrName>ppt_w</p:attrName>
                                        </p:attrNameLst>
                                      </p:cBhvr>
                                      <p:tavLst>
                                        <p:tav tm="0">
                                          <p:val>
                                            <p:strVal val="#ppt_w*0.70"/>
                                          </p:val>
                                        </p:tav>
                                        <p:tav tm="100000">
                                          <p:val>
                                            <p:strVal val="#ppt_w"/>
                                          </p:val>
                                        </p:tav>
                                      </p:tavLst>
                                    </p:anim>
                                    <p:anim calcmode="lin" valueType="num">
                                      <p:cBhvr>
                                        <p:cTn id="8" dur="1000" fill="hold"/>
                                        <p:tgtEl>
                                          <p:spTgt spid="18"/>
                                        </p:tgtEl>
                                        <p:attrNameLst>
                                          <p:attrName>ppt_h</p:attrName>
                                        </p:attrNameLst>
                                      </p:cBhvr>
                                      <p:tavLst>
                                        <p:tav tm="0">
                                          <p:val>
                                            <p:strVal val="#ppt_h"/>
                                          </p:val>
                                        </p:tav>
                                        <p:tav tm="100000">
                                          <p:val>
                                            <p:strVal val="#ppt_h"/>
                                          </p:val>
                                        </p:tav>
                                      </p:tavLst>
                                    </p:anim>
                                    <p:animEffect transition="in" filter="fade">
                                      <p:cBhvr>
                                        <p:cTn id="9" dur="1000"/>
                                        <p:tgtEl>
                                          <p:spTgt spid="18"/>
                                        </p:tgtEl>
                                      </p:cBhvr>
                                    </p:animEffect>
                                  </p:childTnLst>
                                </p:cTn>
                              </p:par>
                              <p:par>
                                <p:cTn id="10" presetID="16" presetClass="entr" presetSubtype="21" fill="hold" grpId="0" nodeType="withEffect">
                                  <p:stCondLst>
                                    <p:cond delay="0"/>
                                  </p:stCondLst>
                                  <p:childTnLst>
                                    <p:set>
                                      <p:cBhvr>
                                        <p:cTn id="11" dur="1" fill="hold">
                                          <p:stCondLst>
                                            <p:cond delay="0"/>
                                          </p:stCondLst>
                                        </p:cTn>
                                        <p:tgtEl>
                                          <p:spTgt spid="12"/>
                                        </p:tgtEl>
                                        <p:attrNameLst>
                                          <p:attrName>style.visibility</p:attrName>
                                        </p:attrNameLst>
                                      </p:cBhvr>
                                      <p:to>
                                        <p:strVal val="visible"/>
                                      </p:to>
                                    </p:set>
                                    <p:animEffect transition="in" filter="barn(inVertical)">
                                      <p:cBhvr>
                                        <p:cTn id="12" dur="500"/>
                                        <p:tgtEl>
                                          <p:spTgt spid="12"/>
                                        </p:tgtEl>
                                      </p:cBhvr>
                                    </p:animEffect>
                                  </p:childTnLst>
                                </p:cTn>
                              </p:par>
                            </p:childTnLst>
                          </p:cTn>
                        </p:par>
                      </p:childTnLst>
                    </p:cTn>
                  </p:par>
                  <p:par>
                    <p:cTn id="13" fill="hold">
                      <p:stCondLst>
                        <p:cond delay="indefinite"/>
                      </p:stCondLst>
                      <p:childTnLst>
                        <p:par>
                          <p:cTn id="14" fill="hold">
                            <p:stCondLst>
                              <p:cond delay="0"/>
                            </p:stCondLst>
                            <p:childTnLst>
                              <p:par>
                                <p:cTn id="15" presetID="55" presetClass="entr" presetSubtype="0" fill="hold" grpId="0" nodeType="clickEffect">
                                  <p:stCondLst>
                                    <p:cond delay="0"/>
                                  </p:stCondLst>
                                  <p:childTnLst>
                                    <p:set>
                                      <p:cBhvr>
                                        <p:cTn id="16" dur="1" fill="hold">
                                          <p:stCondLst>
                                            <p:cond delay="0"/>
                                          </p:stCondLst>
                                        </p:cTn>
                                        <p:tgtEl>
                                          <p:spTgt spid="19"/>
                                        </p:tgtEl>
                                        <p:attrNameLst>
                                          <p:attrName>style.visibility</p:attrName>
                                        </p:attrNameLst>
                                      </p:cBhvr>
                                      <p:to>
                                        <p:strVal val="visible"/>
                                      </p:to>
                                    </p:set>
                                    <p:anim calcmode="lin" valueType="num">
                                      <p:cBhvr>
                                        <p:cTn id="17" dur="1000" fill="hold"/>
                                        <p:tgtEl>
                                          <p:spTgt spid="19"/>
                                        </p:tgtEl>
                                        <p:attrNameLst>
                                          <p:attrName>ppt_w</p:attrName>
                                        </p:attrNameLst>
                                      </p:cBhvr>
                                      <p:tavLst>
                                        <p:tav tm="0">
                                          <p:val>
                                            <p:strVal val="#ppt_w*0.70"/>
                                          </p:val>
                                        </p:tav>
                                        <p:tav tm="100000">
                                          <p:val>
                                            <p:strVal val="#ppt_w"/>
                                          </p:val>
                                        </p:tav>
                                      </p:tavLst>
                                    </p:anim>
                                    <p:anim calcmode="lin" valueType="num">
                                      <p:cBhvr>
                                        <p:cTn id="18" dur="1000" fill="hold"/>
                                        <p:tgtEl>
                                          <p:spTgt spid="19"/>
                                        </p:tgtEl>
                                        <p:attrNameLst>
                                          <p:attrName>ppt_h</p:attrName>
                                        </p:attrNameLst>
                                      </p:cBhvr>
                                      <p:tavLst>
                                        <p:tav tm="0">
                                          <p:val>
                                            <p:strVal val="#ppt_h"/>
                                          </p:val>
                                        </p:tav>
                                        <p:tav tm="100000">
                                          <p:val>
                                            <p:strVal val="#ppt_h"/>
                                          </p:val>
                                        </p:tav>
                                      </p:tavLst>
                                    </p:anim>
                                    <p:animEffect transition="in" filter="fade">
                                      <p:cBhvr>
                                        <p:cTn id="19" dur="1000"/>
                                        <p:tgtEl>
                                          <p:spTgt spid="19"/>
                                        </p:tgtEl>
                                      </p:cBhvr>
                                    </p:animEffect>
                                  </p:childTnLst>
                                </p:cTn>
                              </p:par>
                            </p:childTnLst>
                          </p:cTn>
                        </p:par>
                      </p:childTnLst>
                    </p:cTn>
                  </p:par>
                  <p:par>
                    <p:cTn id="20" fill="hold">
                      <p:stCondLst>
                        <p:cond delay="indefinite"/>
                      </p:stCondLst>
                      <p:childTnLst>
                        <p:par>
                          <p:cTn id="21" fill="hold">
                            <p:stCondLst>
                              <p:cond delay="0"/>
                            </p:stCondLst>
                            <p:childTnLst>
                              <p:par>
                                <p:cTn id="22" presetID="55" presetClass="entr" presetSubtype="0" fill="hold" grpId="0" nodeType="clickEffect">
                                  <p:stCondLst>
                                    <p:cond delay="0"/>
                                  </p:stCondLst>
                                  <p:childTnLst>
                                    <p:set>
                                      <p:cBhvr>
                                        <p:cTn id="23" dur="1" fill="hold">
                                          <p:stCondLst>
                                            <p:cond delay="0"/>
                                          </p:stCondLst>
                                        </p:cTn>
                                        <p:tgtEl>
                                          <p:spTgt spid="17"/>
                                        </p:tgtEl>
                                        <p:attrNameLst>
                                          <p:attrName>style.visibility</p:attrName>
                                        </p:attrNameLst>
                                      </p:cBhvr>
                                      <p:to>
                                        <p:strVal val="visible"/>
                                      </p:to>
                                    </p:set>
                                    <p:anim calcmode="lin" valueType="num">
                                      <p:cBhvr>
                                        <p:cTn id="24" dur="1000" fill="hold"/>
                                        <p:tgtEl>
                                          <p:spTgt spid="17"/>
                                        </p:tgtEl>
                                        <p:attrNameLst>
                                          <p:attrName>ppt_w</p:attrName>
                                        </p:attrNameLst>
                                      </p:cBhvr>
                                      <p:tavLst>
                                        <p:tav tm="0">
                                          <p:val>
                                            <p:strVal val="#ppt_w*0.70"/>
                                          </p:val>
                                        </p:tav>
                                        <p:tav tm="100000">
                                          <p:val>
                                            <p:strVal val="#ppt_w"/>
                                          </p:val>
                                        </p:tav>
                                      </p:tavLst>
                                    </p:anim>
                                    <p:anim calcmode="lin" valueType="num">
                                      <p:cBhvr>
                                        <p:cTn id="25" dur="1000" fill="hold"/>
                                        <p:tgtEl>
                                          <p:spTgt spid="17"/>
                                        </p:tgtEl>
                                        <p:attrNameLst>
                                          <p:attrName>ppt_h</p:attrName>
                                        </p:attrNameLst>
                                      </p:cBhvr>
                                      <p:tavLst>
                                        <p:tav tm="0">
                                          <p:val>
                                            <p:strVal val="#ppt_h"/>
                                          </p:val>
                                        </p:tav>
                                        <p:tav tm="100000">
                                          <p:val>
                                            <p:strVal val="#ppt_h"/>
                                          </p:val>
                                        </p:tav>
                                      </p:tavLst>
                                    </p:anim>
                                    <p:animEffect transition="in" filter="fade">
                                      <p:cBhvr>
                                        <p:cTn id="26" dur="10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2" grpId="0"/>
      <p:bldP spid="17"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Hình tự do: Hình 14">
            <a:extLst>
              <a:ext uri="{FF2B5EF4-FFF2-40B4-BE49-F238E27FC236}">
                <a16:creationId xmlns="" xmlns:a16="http://schemas.microsoft.com/office/drawing/2014/main" id="{62F1F112-92EF-61F4-5A3E-85532301C876}"/>
              </a:ext>
            </a:extLst>
          </p:cNvPr>
          <p:cNvSpPr/>
          <p:nvPr/>
        </p:nvSpPr>
        <p:spPr>
          <a:xfrm>
            <a:off x="-10109" y="172341"/>
            <a:ext cx="4081613" cy="6685658"/>
          </a:xfrm>
          <a:custGeom>
            <a:avLst/>
            <a:gdLst>
              <a:gd name="connsiteX0" fmla="*/ 0 w 4081613"/>
              <a:gd name="connsiteY0" fmla="*/ 0 h 6685658"/>
              <a:gd name="connsiteX1" fmla="*/ 4081613 w 4081613"/>
              <a:gd name="connsiteY1" fmla="*/ 6685658 h 6685658"/>
              <a:gd name="connsiteX2" fmla="*/ 0 w 4081613"/>
              <a:gd name="connsiteY2" fmla="*/ 6685658 h 6685658"/>
            </a:gdLst>
            <a:ahLst/>
            <a:cxnLst>
              <a:cxn ang="0">
                <a:pos x="connsiteX0" y="connsiteY0"/>
              </a:cxn>
              <a:cxn ang="0">
                <a:pos x="connsiteX1" y="connsiteY1"/>
              </a:cxn>
              <a:cxn ang="0">
                <a:pos x="connsiteX2" y="connsiteY2"/>
              </a:cxn>
            </a:cxnLst>
            <a:rect l="l" t="t" r="r" b="b"/>
            <a:pathLst>
              <a:path w="4081613" h="6685658">
                <a:moveTo>
                  <a:pt x="0" y="0"/>
                </a:moveTo>
                <a:lnTo>
                  <a:pt x="4081613" y="6685658"/>
                </a:lnTo>
                <a:lnTo>
                  <a:pt x="0" y="6685658"/>
                </a:lnTo>
                <a:close/>
              </a:path>
            </a:pathLst>
          </a:custGeom>
          <a:solidFill>
            <a:srgbClr val="73C2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Hình tự do: Hình 7">
            <a:extLst>
              <a:ext uri="{FF2B5EF4-FFF2-40B4-BE49-F238E27FC236}">
                <a16:creationId xmlns="" xmlns:a16="http://schemas.microsoft.com/office/drawing/2014/main" id="{EFF46C95-D8B0-5561-7CE5-E242BDFAD4B2}"/>
              </a:ext>
            </a:extLst>
          </p:cNvPr>
          <p:cNvSpPr/>
          <p:nvPr/>
        </p:nvSpPr>
        <p:spPr>
          <a:xfrm>
            <a:off x="0" y="0"/>
            <a:ext cx="4081613" cy="6858000"/>
          </a:xfrm>
          <a:custGeom>
            <a:avLst/>
            <a:gdLst>
              <a:gd name="connsiteX0" fmla="*/ 6081502 w 6096000"/>
              <a:gd name="connsiteY0" fmla="*/ 0 h 6858000"/>
              <a:gd name="connsiteX1" fmla="*/ 6096000 w 6096000"/>
              <a:gd name="connsiteY1" fmla="*/ 0 h 6858000"/>
              <a:gd name="connsiteX2" fmla="*/ 6096000 w 6096000"/>
              <a:gd name="connsiteY2" fmla="*/ 12807 h 6858000"/>
              <a:gd name="connsiteX3" fmla="*/ 0 w 6096000"/>
              <a:gd name="connsiteY3" fmla="*/ 0 h 6858000"/>
              <a:gd name="connsiteX4" fmla="*/ 6057826 w 6096000"/>
              <a:gd name="connsiteY4" fmla="*/ 0 h 6858000"/>
              <a:gd name="connsiteX5" fmla="*/ 0 w 6096000"/>
              <a:gd name="connsiteY5" fmla="*/ 6858000 h 6858000"/>
              <a:gd name="connsiteX6" fmla="*/ 0 w 6096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6081502" y="0"/>
                </a:moveTo>
                <a:lnTo>
                  <a:pt x="6096000" y="0"/>
                </a:lnTo>
                <a:lnTo>
                  <a:pt x="6096000" y="12807"/>
                </a:lnTo>
                <a:close/>
                <a:moveTo>
                  <a:pt x="0" y="0"/>
                </a:moveTo>
                <a:lnTo>
                  <a:pt x="6057826" y="0"/>
                </a:lnTo>
                <a:lnTo>
                  <a:pt x="0" y="6858000"/>
                </a:lnTo>
                <a:lnTo>
                  <a:pt x="0" y="6858000"/>
                </a:lnTo>
                <a:close/>
              </a:path>
            </a:pathLst>
          </a:custGeom>
          <a:solidFill>
            <a:srgbClr val="73C2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Hình ảnh 5">
            <a:extLst>
              <a:ext uri="{FF2B5EF4-FFF2-40B4-BE49-F238E27FC236}">
                <a16:creationId xmlns="" xmlns:a16="http://schemas.microsoft.com/office/drawing/2014/main" id="{44AAF404-EF78-8675-799E-8D6C000D0D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259" y="770356"/>
            <a:ext cx="3925469" cy="3925469"/>
          </a:xfrm>
          <a:prstGeom prst="rect">
            <a:avLst/>
          </a:prstGeom>
        </p:spPr>
      </p:pic>
      <p:pic>
        <p:nvPicPr>
          <p:cNvPr id="18" name="Hình ảnh 17">
            <a:extLst>
              <a:ext uri="{FF2B5EF4-FFF2-40B4-BE49-F238E27FC236}">
                <a16:creationId xmlns="" xmlns:a16="http://schemas.microsoft.com/office/drawing/2014/main" id="{C280E3F0-5C84-97D8-BF0C-63DDC008BA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4799" y="2733090"/>
            <a:ext cx="3248123" cy="3248123"/>
          </a:xfrm>
          <a:prstGeom prst="rect">
            <a:avLst/>
          </a:prstGeom>
        </p:spPr>
      </p:pic>
      <p:sp>
        <p:nvSpPr>
          <p:cNvPr id="19" name="Bong bóng Lời nói: Hình bầu dục 18">
            <a:extLst>
              <a:ext uri="{FF2B5EF4-FFF2-40B4-BE49-F238E27FC236}">
                <a16:creationId xmlns="" xmlns:a16="http://schemas.microsoft.com/office/drawing/2014/main" id="{D7CDBC88-B427-A7CB-2E10-7D972648A012}"/>
              </a:ext>
            </a:extLst>
          </p:cNvPr>
          <p:cNvSpPr/>
          <p:nvPr/>
        </p:nvSpPr>
        <p:spPr>
          <a:xfrm>
            <a:off x="4928260" y="2267338"/>
            <a:ext cx="6548393" cy="1222589"/>
          </a:xfrm>
          <a:prstGeom prst="wedgeEllipseCallout">
            <a:avLst>
              <a:gd name="adj1" fmla="val -52569"/>
              <a:gd name="adj2" fmla="val 95975"/>
            </a:avLst>
          </a:prstGeom>
          <a:solidFill>
            <a:srgbClr val="00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marR="0" algn="ctr">
              <a:lnSpc>
                <a:spcPct val="107000"/>
              </a:lnSpc>
              <a:spcBef>
                <a:spcPts val="0"/>
              </a:spcBef>
              <a:spcAft>
                <a:spcPts val="0"/>
              </a:spcAft>
              <a:tabLst>
                <a:tab pos="1386840" algn="l"/>
              </a:tabLst>
            </a:pPr>
            <a:r>
              <a:rPr lang="en-US" sz="2800" i="1" dirty="0">
                <a:effectLst/>
                <a:latin typeface="Times New Roman" panose="02020603050405020304" pitchFamily="18" charset="0"/>
                <a:ea typeface="Times New Roman" panose="02020603050405020304" pitchFamily="18" charset="0"/>
              </a:rPr>
              <a:t>1) </a:t>
            </a:r>
            <a:r>
              <a:rPr lang="en-US" sz="2800" i="1" dirty="0" err="1">
                <a:effectLst/>
                <a:latin typeface="Times New Roman" panose="02020603050405020304" pitchFamily="18" charset="0"/>
                <a:ea typeface="Times New Roman" panose="02020603050405020304" pitchFamily="18" charset="0"/>
              </a:rPr>
              <a:t>Nhắc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lại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các</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loại</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cụm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từ</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đã</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học</a:t>
            </a:r>
            <a:r>
              <a:rPr lang="en-US" sz="2800" i="1" dirty="0">
                <a:effectLst/>
                <a:latin typeface="Times New Roman" panose="02020603050405020304" pitchFamily="18" charset="0"/>
                <a:ea typeface="Times New Roman" panose="02020603050405020304" pitchFamily="18" charset="0"/>
              </a:rPr>
              <a:t> ở </a:t>
            </a:r>
            <a:r>
              <a:rPr lang="en-US" sz="2800" i="1" dirty="0" err="1">
                <a:effectLst/>
                <a:latin typeface="Times New Roman" panose="02020603050405020304" pitchFamily="18" charset="0"/>
                <a:ea typeface="Times New Roman" panose="02020603050405020304" pitchFamily="18" charset="0"/>
              </a:rPr>
              <a:t>lớp</a:t>
            </a:r>
            <a:r>
              <a:rPr lang="en-US" sz="2800" i="1" dirty="0">
                <a:effectLst/>
                <a:latin typeface="Times New Roman" panose="02020603050405020304" pitchFamily="18" charset="0"/>
                <a:ea typeface="Times New Roman" panose="02020603050405020304" pitchFamily="18" charset="0"/>
              </a:rPr>
              <a:t> </a:t>
            </a:r>
            <a:r>
              <a:rPr lang="en-US" sz="2800" i="1" dirty="0" smtClean="0">
                <a:effectLst/>
                <a:latin typeface="Times New Roman" panose="02020603050405020304" pitchFamily="18" charset="0"/>
                <a:ea typeface="Times New Roman" panose="02020603050405020304" pitchFamily="18" charset="0"/>
              </a:rPr>
              <a:t>6.</a:t>
            </a:r>
            <a:endParaRPr lang="en-US" sz="2400" i="1" dirty="0">
              <a:effectLst/>
              <a:latin typeface="Times New Roman" panose="02020603050405020304" pitchFamily="18" charset="0"/>
              <a:ea typeface="Times New Roman" panose="02020603050405020304" pitchFamily="18" charset="0"/>
            </a:endParaRPr>
          </a:p>
        </p:txBody>
      </p:sp>
      <p:sp>
        <p:nvSpPr>
          <p:cNvPr id="13" name="Hộp Văn bản 12">
            <a:extLst>
              <a:ext uri="{FF2B5EF4-FFF2-40B4-BE49-F238E27FC236}">
                <a16:creationId xmlns="" xmlns:a16="http://schemas.microsoft.com/office/drawing/2014/main" id="{B4DCC451-A24B-3C46-EFF4-11CD088DC66B}"/>
              </a:ext>
            </a:extLst>
          </p:cNvPr>
          <p:cNvSpPr txBox="1"/>
          <p:nvPr/>
        </p:nvSpPr>
        <p:spPr>
          <a:xfrm>
            <a:off x="5902036" y="4395594"/>
            <a:ext cx="5440415" cy="954107"/>
          </a:xfrm>
          <a:prstGeom prst="rect">
            <a:avLst/>
          </a:prstGeom>
          <a:noFill/>
          <a:ln w="38100">
            <a:solidFill>
              <a:srgbClr val="0000FF"/>
            </a:solidFill>
          </a:ln>
        </p:spPr>
        <p:txBody>
          <a:bodyPr wrap="square">
            <a:spAutoFit/>
          </a:bodyPr>
          <a:lstStyle/>
          <a:p>
            <a:pPr algn="ctr"/>
            <a:r>
              <a:rPr lang="en-US" sz="2800" dirty="0" err="1">
                <a:effectLst/>
                <a:latin typeface="Times New Roman" panose="02020603050405020304" pitchFamily="18" charset="0"/>
                <a:ea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loại</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cụm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từ</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đã</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học</a:t>
            </a:r>
            <a:r>
              <a:rPr lang="en-US" sz="2800" dirty="0">
                <a:effectLst/>
                <a:latin typeface="Times New Roman" panose="02020603050405020304" pitchFamily="18" charset="0"/>
                <a:ea typeface="Times New Roman" panose="02020603050405020304" pitchFamily="18" charset="0"/>
              </a:rPr>
              <a:t> ở </a:t>
            </a:r>
            <a:r>
              <a:rPr lang="en-US" sz="2800" dirty="0" err="1">
                <a:effectLst/>
                <a:latin typeface="Times New Roman" panose="02020603050405020304" pitchFamily="18" charset="0"/>
                <a:ea typeface="Times New Roman" panose="02020603050405020304" pitchFamily="18" charset="0"/>
              </a:rPr>
              <a:t>lớp</a:t>
            </a:r>
            <a:r>
              <a:rPr lang="en-US" sz="2800" dirty="0">
                <a:effectLst/>
                <a:latin typeface="Times New Roman" panose="02020603050405020304" pitchFamily="18" charset="0"/>
                <a:ea typeface="Times New Roman" panose="02020603050405020304" pitchFamily="18" charset="0"/>
              </a:rPr>
              <a:t> 6: </a:t>
            </a:r>
            <a:r>
              <a:rPr lang="en-US" sz="2800" dirty="0" err="1">
                <a:effectLst/>
                <a:latin typeface="Times New Roman" panose="02020603050405020304" pitchFamily="18" charset="0"/>
                <a:ea typeface="Times New Roman" panose="02020603050405020304" pitchFamily="18" charset="0"/>
              </a:rPr>
              <a:t>cụm</a:t>
            </a:r>
            <a:r>
              <a:rPr lang="en-US" sz="2800" dirty="0">
                <a:effectLst/>
                <a:latin typeface="Times New Roman" panose="02020603050405020304" pitchFamily="18" charset="0"/>
                <a:ea typeface="Times New Roman" panose="02020603050405020304" pitchFamily="18" charset="0"/>
              </a:rPr>
              <a:t> DT; </a:t>
            </a:r>
            <a:r>
              <a:rPr lang="en-US" sz="2800" dirty="0" err="1">
                <a:effectLst/>
                <a:latin typeface="Times New Roman" panose="02020603050405020304" pitchFamily="18" charset="0"/>
                <a:ea typeface="Times New Roman" panose="02020603050405020304" pitchFamily="18" charset="0"/>
              </a:rPr>
              <a:t>cụm</a:t>
            </a:r>
            <a:r>
              <a:rPr lang="en-US" sz="2800" dirty="0">
                <a:effectLst/>
                <a:latin typeface="Times New Roman" panose="02020603050405020304" pitchFamily="18" charset="0"/>
                <a:ea typeface="Times New Roman" panose="02020603050405020304" pitchFamily="18" charset="0"/>
              </a:rPr>
              <a:t> ĐT; </a:t>
            </a:r>
            <a:r>
              <a:rPr lang="en-US" sz="2800" dirty="0" err="1">
                <a:effectLst/>
                <a:latin typeface="Times New Roman" panose="02020603050405020304" pitchFamily="18" charset="0"/>
                <a:ea typeface="Times New Roman" panose="02020603050405020304" pitchFamily="18" charset="0"/>
              </a:rPr>
              <a:t>cụm</a:t>
            </a:r>
            <a:r>
              <a:rPr lang="en-US" sz="2800" dirty="0">
                <a:effectLst/>
                <a:latin typeface="Times New Roman" panose="02020603050405020304" pitchFamily="18" charset="0"/>
                <a:ea typeface="Times New Roman" panose="02020603050405020304" pitchFamily="18" charset="0"/>
              </a:rPr>
              <a:t> TT.</a:t>
            </a:r>
            <a:endParaRPr lang="en-US" sz="2800" dirty="0"/>
          </a:p>
        </p:txBody>
      </p:sp>
    </p:spTree>
    <p:extLst>
      <p:ext uri="{BB962C8B-B14F-4D97-AF65-F5344CB8AC3E}">
        <p14:creationId xmlns:p14="http://schemas.microsoft.com/office/powerpoint/2010/main" val="136579488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9"/>
                                        </p:tgtEl>
                                        <p:attrNameLst>
                                          <p:attrName>style.visibility</p:attrName>
                                        </p:attrNameLst>
                                      </p:cBhvr>
                                      <p:to>
                                        <p:strVal val="visible"/>
                                      </p:to>
                                    </p:set>
                                    <p:anim calcmode="lin" valueType="num">
                                      <p:cBhvr>
                                        <p:cTn id="7" dur="1000" fill="hold"/>
                                        <p:tgtEl>
                                          <p:spTgt spid="19"/>
                                        </p:tgtEl>
                                        <p:attrNameLst>
                                          <p:attrName>ppt_w</p:attrName>
                                        </p:attrNameLst>
                                      </p:cBhvr>
                                      <p:tavLst>
                                        <p:tav tm="0">
                                          <p:val>
                                            <p:strVal val="#ppt_w*0.70"/>
                                          </p:val>
                                        </p:tav>
                                        <p:tav tm="100000">
                                          <p:val>
                                            <p:strVal val="#ppt_w"/>
                                          </p:val>
                                        </p:tav>
                                      </p:tavLst>
                                    </p:anim>
                                    <p:anim calcmode="lin" valueType="num">
                                      <p:cBhvr>
                                        <p:cTn id="8" dur="1000" fill="hold"/>
                                        <p:tgtEl>
                                          <p:spTgt spid="19"/>
                                        </p:tgtEl>
                                        <p:attrNameLst>
                                          <p:attrName>ppt_h</p:attrName>
                                        </p:attrNameLst>
                                      </p:cBhvr>
                                      <p:tavLst>
                                        <p:tav tm="0">
                                          <p:val>
                                            <p:strVal val="#ppt_h"/>
                                          </p:val>
                                        </p:tav>
                                        <p:tav tm="100000">
                                          <p:val>
                                            <p:strVal val="#ppt_h"/>
                                          </p:val>
                                        </p:tav>
                                      </p:tavLst>
                                    </p:anim>
                                    <p:animEffect transition="in" filter="fade">
                                      <p:cBhvr>
                                        <p:cTn id="9" dur="1000"/>
                                        <p:tgtEl>
                                          <p:spTgt spid="19"/>
                                        </p:tgtEl>
                                      </p:cBhvr>
                                    </p:animEffect>
                                  </p:childTnLst>
                                </p:cTn>
                              </p:par>
                            </p:childTnLst>
                          </p:cTn>
                        </p:par>
                      </p:childTnLst>
                    </p:cTn>
                  </p:par>
                  <p:par>
                    <p:cTn id="10" fill="hold">
                      <p:stCondLst>
                        <p:cond delay="indefinite"/>
                      </p:stCondLst>
                      <p:childTnLst>
                        <p:par>
                          <p:cTn id="11" fill="hold">
                            <p:stCondLst>
                              <p:cond delay="0"/>
                            </p:stCondLst>
                            <p:childTnLst>
                              <p:par>
                                <p:cTn id="12" presetID="22" presetClass="entr" presetSubtype="4"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wipe(down)">
                                      <p:cBhvr>
                                        <p:cTn id="1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9" grpId="0" animBg="1"/>
      <p:bldP spid="13"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Hình tự do: Hình 14">
            <a:extLst>
              <a:ext uri="{FF2B5EF4-FFF2-40B4-BE49-F238E27FC236}">
                <a16:creationId xmlns="" xmlns:a16="http://schemas.microsoft.com/office/drawing/2014/main" id="{62F1F112-92EF-61F4-5A3E-85532301C876}"/>
              </a:ext>
            </a:extLst>
          </p:cNvPr>
          <p:cNvSpPr/>
          <p:nvPr/>
        </p:nvSpPr>
        <p:spPr>
          <a:xfrm>
            <a:off x="-10109" y="172341"/>
            <a:ext cx="4081613" cy="6685658"/>
          </a:xfrm>
          <a:custGeom>
            <a:avLst/>
            <a:gdLst>
              <a:gd name="connsiteX0" fmla="*/ 0 w 4081613"/>
              <a:gd name="connsiteY0" fmla="*/ 0 h 6685658"/>
              <a:gd name="connsiteX1" fmla="*/ 4081613 w 4081613"/>
              <a:gd name="connsiteY1" fmla="*/ 6685658 h 6685658"/>
              <a:gd name="connsiteX2" fmla="*/ 0 w 4081613"/>
              <a:gd name="connsiteY2" fmla="*/ 6685658 h 6685658"/>
            </a:gdLst>
            <a:ahLst/>
            <a:cxnLst>
              <a:cxn ang="0">
                <a:pos x="connsiteX0" y="connsiteY0"/>
              </a:cxn>
              <a:cxn ang="0">
                <a:pos x="connsiteX1" y="connsiteY1"/>
              </a:cxn>
              <a:cxn ang="0">
                <a:pos x="connsiteX2" y="connsiteY2"/>
              </a:cxn>
            </a:cxnLst>
            <a:rect l="l" t="t" r="r" b="b"/>
            <a:pathLst>
              <a:path w="4081613" h="6685658">
                <a:moveTo>
                  <a:pt x="0" y="0"/>
                </a:moveTo>
                <a:lnTo>
                  <a:pt x="4081613" y="6685658"/>
                </a:lnTo>
                <a:lnTo>
                  <a:pt x="0" y="6685658"/>
                </a:lnTo>
                <a:close/>
              </a:path>
            </a:pathLst>
          </a:custGeom>
          <a:solidFill>
            <a:srgbClr val="73C2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Hình tự do: Hình 7">
            <a:extLst>
              <a:ext uri="{FF2B5EF4-FFF2-40B4-BE49-F238E27FC236}">
                <a16:creationId xmlns="" xmlns:a16="http://schemas.microsoft.com/office/drawing/2014/main" id="{EFF46C95-D8B0-5561-7CE5-E242BDFAD4B2}"/>
              </a:ext>
            </a:extLst>
          </p:cNvPr>
          <p:cNvSpPr/>
          <p:nvPr/>
        </p:nvSpPr>
        <p:spPr>
          <a:xfrm>
            <a:off x="0" y="0"/>
            <a:ext cx="4081613" cy="6858000"/>
          </a:xfrm>
          <a:custGeom>
            <a:avLst/>
            <a:gdLst>
              <a:gd name="connsiteX0" fmla="*/ 6081502 w 6096000"/>
              <a:gd name="connsiteY0" fmla="*/ 0 h 6858000"/>
              <a:gd name="connsiteX1" fmla="*/ 6096000 w 6096000"/>
              <a:gd name="connsiteY1" fmla="*/ 0 h 6858000"/>
              <a:gd name="connsiteX2" fmla="*/ 6096000 w 6096000"/>
              <a:gd name="connsiteY2" fmla="*/ 12807 h 6858000"/>
              <a:gd name="connsiteX3" fmla="*/ 0 w 6096000"/>
              <a:gd name="connsiteY3" fmla="*/ 0 h 6858000"/>
              <a:gd name="connsiteX4" fmla="*/ 6057826 w 6096000"/>
              <a:gd name="connsiteY4" fmla="*/ 0 h 6858000"/>
              <a:gd name="connsiteX5" fmla="*/ 0 w 6096000"/>
              <a:gd name="connsiteY5" fmla="*/ 6858000 h 6858000"/>
              <a:gd name="connsiteX6" fmla="*/ 0 w 6096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6081502" y="0"/>
                </a:moveTo>
                <a:lnTo>
                  <a:pt x="6096000" y="0"/>
                </a:lnTo>
                <a:lnTo>
                  <a:pt x="6096000" y="12807"/>
                </a:lnTo>
                <a:close/>
                <a:moveTo>
                  <a:pt x="0" y="0"/>
                </a:moveTo>
                <a:lnTo>
                  <a:pt x="6057826" y="0"/>
                </a:lnTo>
                <a:lnTo>
                  <a:pt x="0" y="6858000"/>
                </a:lnTo>
                <a:lnTo>
                  <a:pt x="0" y="6858000"/>
                </a:lnTo>
                <a:close/>
              </a:path>
            </a:pathLst>
          </a:custGeom>
          <a:solidFill>
            <a:srgbClr val="73C2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Hình ảnh 5">
            <a:extLst>
              <a:ext uri="{FF2B5EF4-FFF2-40B4-BE49-F238E27FC236}">
                <a16:creationId xmlns="" xmlns:a16="http://schemas.microsoft.com/office/drawing/2014/main" id="{44AAF404-EF78-8675-799E-8D6C000D0D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259" y="770356"/>
            <a:ext cx="3925469" cy="3925469"/>
          </a:xfrm>
          <a:prstGeom prst="rect">
            <a:avLst/>
          </a:prstGeom>
        </p:spPr>
      </p:pic>
      <p:pic>
        <p:nvPicPr>
          <p:cNvPr id="18" name="Hình ảnh 17">
            <a:extLst>
              <a:ext uri="{FF2B5EF4-FFF2-40B4-BE49-F238E27FC236}">
                <a16:creationId xmlns="" xmlns:a16="http://schemas.microsoft.com/office/drawing/2014/main" id="{C280E3F0-5C84-97D8-BF0C-63DDC008BA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25833" y="2571785"/>
            <a:ext cx="2722055" cy="2722055"/>
          </a:xfrm>
          <a:prstGeom prst="rect">
            <a:avLst/>
          </a:prstGeom>
        </p:spPr>
      </p:pic>
      <p:sp>
        <p:nvSpPr>
          <p:cNvPr id="17" name="Bong bóng Lời nói: Hình bầu dục 16">
            <a:extLst>
              <a:ext uri="{FF2B5EF4-FFF2-40B4-BE49-F238E27FC236}">
                <a16:creationId xmlns="" xmlns:a16="http://schemas.microsoft.com/office/drawing/2014/main" id="{C318C9DE-B7B6-EF06-80A3-755792689326}"/>
              </a:ext>
            </a:extLst>
          </p:cNvPr>
          <p:cNvSpPr/>
          <p:nvPr/>
        </p:nvSpPr>
        <p:spPr>
          <a:xfrm>
            <a:off x="4788654" y="1870797"/>
            <a:ext cx="7134171" cy="2248148"/>
          </a:xfrm>
          <a:prstGeom prst="wedgeEllipseCallout">
            <a:avLst>
              <a:gd name="adj1" fmla="val -70122"/>
              <a:gd name="adj2" fmla="val 38614"/>
            </a:avLst>
          </a:prstGeom>
          <a:solidFill>
            <a:srgbClr val="00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marR="0" algn="ctr">
              <a:lnSpc>
                <a:spcPct val="107000"/>
              </a:lnSpc>
              <a:spcBef>
                <a:spcPts val="0"/>
              </a:spcBef>
              <a:spcAft>
                <a:spcPts val="0"/>
              </a:spcAft>
              <a:tabLst>
                <a:tab pos="1386840" algn="l"/>
              </a:tabLst>
            </a:pPr>
            <a:r>
              <a:rPr lang="en-US" sz="2800" i="1" dirty="0">
                <a:effectLst/>
                <a:latin typeface="Times New Roman" panose="02020603050405020304" pitchFamily="18" charset="0"/>
                <a:ea typeface="Times New Roman" panose="02020603050405020304" pitchFamily="18" charset="0"/>
              </a:rPr>
              <a:t>2) </a:t>
            </a:r>
            <a:r>
              <a:rPr lang="en-US" sz="2800" i="1" dirty="0" err="1">
                <a:effectLst/>
                <a:latin typeface="Times New Roman" panose="02020603050405020304" pitchFamily="18" charset="0"/>
                <a:ea typeface="Times New Roman" panose="02020603050405020304" pitchFamily="18" charset="0"/>
              </a:rPr>
              <a:t>Lấy</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ví</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dụ</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một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câu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chủ</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ngữ</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vị</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ngữ</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một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cụm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từ</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Gạch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phân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tích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cụm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từ</a:t>
            </a:r>
            <a:r>
              <a:rPr lang="en-US" sz="2800" i="1" dirty="0">
                <a:effectLst/>
                <a:latin typeface="Times New Roman" panose="02020603050405020304" pitchFamily="18" charset="0"/>
                <a:ea typeface="Times New Roman" panose="02020603050405020304" pitchFamily="18" charset="0"/>
              </a:rPr>
              <a:t>.</a:t>
            </a:r>
            <a:endParaRPr lang="en-US" sz="2400" i="1" dirty="0">
              <a:effectLst/>
              <a:latin typeface="Times New Roman" panose="02020603050405020304" pitchFamily="18" charset="0"/>
              <a:ea typeface="Times New Roman" panose="02020603050405020304" pitchFamily="18" charset="0"/>
            </a:endParaRPr>
          </a:p>
        </p:txBody>
      </p:sp>
      <p:sp>
        <p:nvSpPr>
          <p:cNvPr id="13" name="Hộp Văn bản 12">
            <a:extLst>
              <a:ext uri="{FF2B5EF4-FFF2-40B4-BE49-F238E27FC236}">
                <a16:creationId xmlns="" xmlns:a16="http://schemas.microsoft.com/office/drawing/2014/main" id="{438A252B-DF0C-1434-3E0A-6494FA950BA4}"/>
              </a:ext>
            </a:extLst>
          </p:cNvPr>
          <p:cNvSpPr txBox="1"/>
          <p:nvPr/>
        </p:nvSpPr>
        <p:spPr>
          <a:xfrm>
            <a:off x="4918569" y="4631613"/>
            <a:ext cx="6838001" cy="1444306"/>
          </a:xfrm>
          <a:prstGeom prst="rect">
            <a:avLst/>
          </a:prstGeom>
          <a:noFill/>
          <a:ln w="38100">
            <a:solidFill>
              <a:srgbClr val="0000FF"/>
            </a:solidFill>
          </a:ln>
        </p:spPr>
        <p:txBody>
          <a:bodyPr wrap="square">
            <a:spAutoFit/>
          </a:bodyPr>
          <a:lstStyle/>
          <a:p>
            <a:pPr marL="101600" marR="0" algn="just">
              <a:lnSpc>
                <a:spcPct val="107000"/>
              </a:lnSpc>
              <a:spcBef>
                <a:spcPts val="0"/>
              </a:spcBef>
              <a:spcAft>
                <a:spcPts val="0"/>
              </a:spcAft>
              <a:tabLst>
                <a:tab pos="1386840" algn="l"/>
              </a:tabLst>
            </a:pPr>
            <a:r>
              <a:rPr lang="en-US" sz="2800" dirty="0" err="1">
                <a:effectLst/>
                <a:latin typeface="Times New Roman" panose="02020603050405020304" pitchFamily="18" charset="0"/>
                <a:ea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CN </a:t>
            </a:r>
            <a:r>
              <a:rPr lang="en-US" sz="2800" dirty="0" err="1">
                <a:effectLst/>
                <a:latin typeface="Times New Roman" panose="02020603050405020304" pitchFamily="18" charset="0"/>
                <a:ea typeface="Times New Roman" panose="02020603050405020304" pitchFamily="18" charset="0"/>
              </a:rPr>
              <a:t>làm</a:t>
            </a:r>
            <a:r>
              <a:rPr lang="en-US" sz="2800" dirty="0">
                <a:effectLst/>
                <a:latin typeface="Times New Roman" panose="02020603050405020304" pitchFamily="18" charset="0"/>
                <a:ea typeface="Times New Roman" panose="02020603050405020304" pitchFamily="18" charset="0"/>
              </a:rPr>
              <a:t> CDT: </a:t>
            </a:r>
          </a:p>
          <a:p>
            <a:pPr marL="615950" marR="0" indent="-514350" algn="just">
              <a:lnSpc>
                <a:spcPct val="107000"/>
              </a:lnSpc>
              <a:spcBef>
                <a:spcPts val="0"/>
              </a:spcBef>
              <a:spcAft>
                <a:spcPts val="0"/>
              </a:spcAft>
              <a:buAutoNum type="alphaLcParenR"/>
              <a:tabLst>
                <a:tab pos="1386840" algn="l"/>
              </a:tabLst>
            </a:pPr>
            <a:r>
              <a:rPr lang="en-US" sz="2800" b="1" i="1" u="sng" dirty="0">
                <a:effectLst/>
                <a:latin typeface="Times New Roman" panose="02020603050405020304" pitchFamily="18" charset="0"/>
                <a:ea typeface="Times New Roman" panose="02020603050405020304" pitchFamily="18" charset="0"/>
              </a:rPr>
              <a:t>Con </a:t>
            </a:r>
            <a:r>
              <a:rPr lang="en-US" sz="2800" b="1" i="1" u="sng" dirty="0" err="1">
                <a:effectLst/>
                <a:latin typeface="Times New Roman" panose="02020603050405020304" pitchFamily="18" charset="0"/>
                <a:ea typeface="Times New Roman" panose="02020603050405020304" pitchFamily="18" charset="0"/>
              </a:rPr>
              <a:t>mèo</a:t>
            </a:r>
            <a:r>
              <a:rPr lang="en-US" sz="2800" b="1" i="1" u="sng" dirty="0">
                <a:effectLst/>
                <a:latin typeface="Times New Roman" panose="02020603050405020304" pitchFamily="18" charset="0"/>
                <a:ea typeface="Times New Roman" panose="02020603050405020304" pitchFamily="18" charset="0"/>
              </a:rPr>
              <a:t> </a:t>
            </a:r>
            <a:r>
              <a:rPr lang="en-US" sz="2800" b="1" i="1" u="sng" dirty="0" err="1">
                <a:effectLst/>
                <a:latin typeface="Times New Roman" panose="02020603050405020304" pitchFamily="18" charset="0"/>
                <a:ea typeface="Times New Roman" panose="02020603050405020304" pitchFamily="18" charset="0"/>
              </a:rPr>
              <a:t>đen</a:t>
            </a:r>
            <a:r>
              <a:rPr lang="en-US" sz="2800" b="1" i="1" u="sng" dirty="0">
                <a:effectLst/>
                <a:latin typeface="Times New Roman" panose="02020603050405020304" pitchFamily="18" charset="0"/>
                <a:ea typeface="Times New Roman" panose="02020603050405020304" pitchFamily="18" charset="0"/>
              </a:rPr>
              <a:t> kia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đã</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làm</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đổ</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lọ</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hoa</a:t>
            </a:r>
            <a:r>
              <a:rPr lang="en-US" sz="2800" dirty="0">
                <a:effectLst/>
                <a:latin typeface="Times New Roman" panose="02020603050405020304" pitchFamily="18" charset="0"/>
                <a:ea typeface="Times New Roman" panose="02020603050405020304" pitchFamily="18" charset="0"/>
              </a:rPr>
              <a:t>. </a:t>
            </a:r>
          </a:p>
          <a:p>
            <a:pPr marL="101600" marR="0" algn="just">
              <a:lnSpc>
                <a:spcPct val="107000"/>
              </a:lnSpc>
              <a:spcBef>
                <a:spcPts val="0"/>
              </a:spcBef>
              <a:spcAft>
                <a:spcPts val="0"/>
              </a:spcAft>
              <a:tabLst>
                <a:tab pos="1386840" algn="l"/>
              </a:tabLst>
            </a:pPr>
            <a:r>
              <a:rPr lang="en-US" sz="2800" b="1" dirty="0">
                <a:effectLst/>
                <a:latin typeface="Times New Roman" panose="02020603050405020304" pitchFamily="18" charset="0"/>
                <a:ea typeface="Times New Roman" panose="02020603050405020304" pitchFamily="18" charset="0"/>
              </a:rPr>
              <a:t>b) </a:t>
            </a:r>
            <a:r>
              <a:rPr lang="en-US" sz="2800" b="1" i="1" u="sng" dirty="0" err="1">
                <a:effectLst/>
                <a:latin typeface="Times New Roman" panose="02020603050405020304" pitchFamily="18" charset="0"/>
                <a:ea typeface="Times New Roman" panose="02020603050405020304" pitchFamily="18" charset="0"/>
              </a:rPr>
              <a:t>Những</a:t>
            </a:r>
            <a:r>
              <a:rPr lang="en-US" sz="2800" b="1" i="1" u="sng" dirty="0">
                <a:effectLst/>
                <a:latin typeface="Times New Roman" panose="02020603050405020304" pitchFamily="18" charset="0"/>
                <a:ea typeface="Times New Roman" panose="02020603050405020304" pitchFamily="18" charset="0"/>
              </a:rPr>
              <a:t> </a:t>
            </a:r>
            <a:r>
              <a:rPr lang="en-US" sz="2800" b="1" i="1" u="sng" dirty="0" err="1">
                <a:effectLst/>
                <a:latin typeface="Times New Roman" panose="02020603050405020304" pitchFamily="18" charset="0"/>
                <a:ea typeface="Times New Roman" panose="02020603050405020304" pitchFamily="18" charset="0"/>
              </a:rPr>
              <a:t>em</a:t>
            </a:r>
            <a:r>
              <a:rPr lang="en-US" sz="2800" b="1" i="1" u="sng" dirty="0">
                <a:effectLst/>
                <a:latin typeface="Times New Roman" panose="02020603050405020304" pitchFamily="18" charset="0"/>
                <a:ea typeface="Times New Roman" panose="02020603050405020304" pitchFamily="18" charset="0"/>
              </a:rPr>
              <a:t> </a:t>
            </a:r>
            <a:r>
              <a:rPr lang="en-US" sz="2800" b="1" i="1" u="sng" dirty="0" err="1">
                <a:effectLst/>
                <a:latin typeface="Times New Roman" panose="02020603050405020304" pitchFamily="18" charset="0"/>
                <a:ea typeface="Times New Roman" panose="02020603050405020304" pitchFamily="18" charset="0"/>
              </a:rPr>
              <a:t>học</a:t>
            </a:r>
            <a:r>
              <a:rPr lang="en-US" sz="2800" b="1" i="1" u="sng" dirty="0">
                <a:effectLst/>
                <a:latin typeface="Times New Roman" panose="02020603050405020304" pitchFamily="18" charset="0"/>
                <a:ea typeface="Times New Roman" panose="02020603050405020304" pitchFamily="18" charset="0"/>
              </a:rPr>
              <a:t> </a:t>
            </a:r>
            <a:r>
              <a:rPr lang="en-US" sz="2800" b="1" i="1" u="sng" dirty="0" err="1">
                <a:effectLst/>
                <a:latin typeface="Times New Roman" panose="02020603050405020304" pitchFamily="18" charset="0"/>
                <a:ea typeface="Times New Roman" panose="02020603050405020304" pitchFamily="18" charset="0"/>
              </a:rPr>
              <a:t>sinh</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đang</a:t>
            </a:r>
            <a:r>
              <a:rPr lang="en-US" sz="2800" dirty="0">
                <a:effectLst/>
                <a:latin typeface="Times New Roman" panose="02020603050405020304" pitchFamily="18" charset="0"/>
                <a:ea typeface="Times New Roman" panose="02020603050405020304" pitchFamily="18" charset="0"/>
              </a:rPr>
              <a:t> say </a:t>
            </a:r>
            <a:r>
              <a:rPr lang="en-US" sz="2800" dirty="0" err="1">
                <a:effectLst/>
                <a:latin typeface="Times New Roman" panose="02020603050405020304" pitchFamily="18" charset="0"/>
                <a:ea typeface="Times New Roman" panose="02020603050405020304" pitchFamily="18" charset="0"/>
              </a:rPr>
              <a:t>sưa</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học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bài</a:t>
            </a:r>
            <a:r>
              <a:rPr lang="en-US" sz="2800" dirty="0">
                <a:effectLst/>
                <a:latin typeface="Times New Roman" panose="02020603050405020304" pitchFamily="18" charset="0"/>
                <a:ea typeface="Times New Roman" panose="02020603050405020304" pitchFamily="18" charset="0"/>
              </a:rPr>
              <a:t>.</a:t>
            </a:r>
            <a:endParaRPr lang="en-US" sz="24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3248829578"/>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strVal val="#ppt_w*0.70"/>
                                          </p:val>
                                        </p:tav>
                                        <p:tav tm="100000">
                                          <p:val>
                                            <p:strVal val="#ppt_w"/>
                                          </p:val>
                                        </p:tav>
                                      </p:tavLst>
                                    </p:anim>
                                    <p:anim calcmode="lin" valueType="num">
                                      <p:cBhvr>
                                        <p:cTn id="8" dur="1000" fill="hold"/>
                                        <p:tgtEl>
                                          <p:spTgt spid="17"/>
                                        </p:tgtEl>
                                        <p:attrNameLst>
                                          <p:attrName>ppt_h</p:attrName>
                                        </p:attrNameLst>
                                      </p:cBhvr>
                                      <p:tavLst>
                                        <p:tav tm="0">
                                          <p:val>
                                            <p:strVal val="#ppt_h"/>
                                          </p:val>
                                        </p:tav>
                                        <p:tav tm="100000">
                                          <p:val>
                                            <p:strVal val="#ppt_h"/>
                                          </p:val>
                                        </p:tav>
                                      </p:tavLst>
                                    </p:anim>
                                    <p:animEffect transition="in" filter="fade">
                                      <p:cBhvr>
                                        <p:cTn id="9" dur="1000"/>
                                        <p:tgtEl>
                                          <p:spTgt spid="17"/>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barn(inVertical)">
                                      <p:cBhvr>
                                        <p:cTn id="1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Hình tự do: Hình 14">
            <a:extLst>
              <a:ext uri="{FF2B5EF4-FFF2-40B4-BE49-F238E27FC236}">
                <a16:creationId xmlns="" xmlns:a16="http://schemas.microsoft.com/office/drawing/2014/main" id="{62F1F112-92EF-61F4-5A3E-85532301C876}"/>
              </a:ext>
            </a:extLst>
          </p:cNvPr>
          <p:cNvSpPr/>
          <p:nvPr/>
        </p:nvSpPr>
        <p:spPr>
          <a:xfrm>
            <a:off x="-10109" y="172341"/>
            <a:ext cx="4081613" cy="6685658"/>
          </a:xfrm>
          <a:custGeom>
            <a:avLst/>
            <a:gdLst>
              <a:gd name="connsiteX0" fmla="*/ 0 w 4081613"/>
              <a:gd name="connsiteY0" fmla="*/ 0 h 6685658"/>
              <a:gd name="connsiteX1" fmla="*/ 4081613 w 4081613"/>
              <a:gd name="connsiteY1" fmla="*/ 6685658 h 6685658"/>
              <a:gd name="connsiteX2" fmla="*/ 0 w 4081613"/>
              <a:gd name="connsiteY2" fmla="*/ 6685658 h 6685658"/>
            </a:gdLst>
            <a:ahLst/>
            <a:cxnLst>
              <a:cxn ang="0">
                <a:pos x="connsiteX0" y="connsiteY0"/>
              </a:cxn>
              <a:cxn ang="0">
                <a:pos x="connsiteX1" y="connsiteY1"/>
              </a:cxn>
              <a:cxn ang="0">
                <a:pos x="connsiteX2" y="connsiteY2"/>
              </a:cxn>
            </a:cxnLst>
            <a:rect l="l" t="t" r="r" b="b"/>
            <a:pathLst>
              <a:path w="4081613" h="6685658">
                <a:moveTo>
                  <a:pt x="0" y="0"/>
                </a:moveTo>
                <a:lnTo>
                  <a:pt x="4081613" y="6685658"/>
                </a:lnTo>
                <a:lnTo>
                  <a:pt x="0" y="6685658"/>
                </a:lnTo>
                <a:close/>
              </a:path>
            </a:pathLst>
          </a:custGeom>
          <a:solidFill>
            <a:srgbClr val="73C2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Hình tự do: Hình 7">
            <a:extLst>
              <a:ext uri="{FF2B5EF4-FFF2-40B4-BE49-F238E27FC236}">
                <a16:creationId xmlns="" xmlns:a16="http://schemas.microsoft.com/office/drawing/2014/main" id="{EFF46C95-D8B0-5561-7CE5-E242BDFAD4B2}"/>
              </a:ext>
            </a:extLst>
          </p:cNvPr>
          <p:cNvSpPr/>
          <p:nvPr/>
        </p:nvSpPr>
        <p:spPr>
          <a:xfrm>
            <a:off x="0" y="0"/>
            <a:ext cx="4081613" cy="6858000"/>
          </a:xfrm>
          <a:custGeom>
            <a:avLst/>
            <a:gdLst>
              <a:gd name="connsiteX0" fmla="*/ 6081502 w 6096000"/>
              <a:gd name="connsiteY0" fmla="*/ 0 h 6858000"/>
              <a:gd name="connsiteX1" fmla="*/ 6096000 w 6096000"/>
              <a:gd name="connsiteY1" fmla="*/ 0 h 6858000"/>
              <a:gd name="connsiteX2" fmla="*/ 6096000 w 6096000"/>
              <a:gd name="connsiteY2" fmla="*/ 12807 h 6858000"/>
              <a:gd name="connsiteX3" fmla="*/ 0 w 6096000"/>
              <a:gd name="connsiteY3" fmla="*/ 0 h 6858000"/>
              <a:gd name="connsiteX4" fmla="*/ 6057826 w 6096000"/>
              <a:gd name="connsiteY4" fmla="*/ 0 h 6858000"/>
              <a:gd name="connsiteX5" fmla="*/ 0 w 6096000"/>
              <a:gd name="connsiteY5" fmla="*/ 6858000 h 6858000"/>
              <a:gd name="connsiteX6" fmla="*/ 0 w 6096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6081502" y="0"/>
                </a:moveTo>
                <a:lnTo>
                  <a:pt x="6096000" y="0"/>
                </a:lnTo>
                <a:lnTo>
                  <a:pt x="6096000" y="12807"/>
                </a:lnTo>
                <a:close/>
                <a:moveTo>
                  <a:pt x="0" y="0"/>
                </a:moveTo>
                <a:lnTo>
                  <a:pt x="6057826" y="0"/>
                </a:lnTo>
                <a:lnTo>
                  <a:pt x="0" y="6858000"/>
                </a:lnTo>
                <a:lnTo>
                  <a:pt x="0" y="6858000"/>
                </a:lnTo>
                <a:close/>
              </a:path>
            </a:pathLst>
          </a:custGeom>
          <a:solidFill>
            <a:srgbClr val="73C2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Hình ảnh 5">
            <a:extLst>
              <a:ext uri="{FF2B5EF4-FFF2-40B4-BE49-F238E27FC236}">
                <a16:creationId xmlns="" xmlns:a16="http://schemas.microsoft.com/office/drawing/2014/main" id="{44AAF404-EF78-8675-799E-8D6C000D0D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259" y="770356"/>
            <a:ext cx="3925469" cy="3925469"/>
          </a:xfrm>
          <a:prstGeom prst="rect">
            <a:avLst/>
          </a:prstGeom>
        </p:spPr>
      </p:pic>
      <p:pic>
        <p:nvPicPr>
          <p:cNvPr id="18" name="Hình ảnh 17">
            <a:extLst>
              <a:ext uri="{FF2B5EF4-FFF2-40B4-BE49-F238E27FC236}">
                <a16:creationId xmlns="" xmlns:a16="http://schemas.microsoft.com/office/drawing/2014/main" id="{C280E3F0-5C84-97D8-BF0C-63DDC008BA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25833" y="2571785"/>
            <a:ext cx="2722055" cy="2722055"/>
          </a:xfrm>
          <a:prstGeom prst="rect">
            <a:avLst/>
          </a:prstGeom>
        </p:spPr>
      </p:pic>
      <p:sp>
        <p:nvSpPr>
          <p:cNvPr id="17" name="Bong bóng Lời nói: Hình bầu dục 16">
            <a:extLst>
              <a:ext uri="{FF2B5EF4-FFF2-40B4-BE49-F238E27FC236}">
                <a16:creationId xmlns="" xmlns:a16="http://schemas.microsoft.com/office/drawing/2014/main" id="{C318C9DE-B7B6-EF06-80A3-755792689326}"/>
              </a:ext>
            </a:extLst>
          </p:cNvPr>
          <p:cNvSpPr/>
          <p:nvPr/>
        </p:nvSpPr>
        <p:spPr>
          <a:xfrm>
            <a:off x="4788654" y="1870797"/>
            <a:ext cx="7169797" cy="2248148"/>
          </a:xfrm>
          <a:prstGeom prst="wedgeEllipseCallout">
            <a:avLst>
              <a:gd name="adj1" fmla="val -70122"/>
              <a:gd name="adj2" fmla="val 38614"/>
            </a:avLst>
          </a:prstGeom>
          <a:solidFill>
            <a:srgbClr val="00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marR="0" algn="ctr">
              <a:lnSpc>
                <a:spcPct val="107000"/>
              </a:lnSpc>
              <a:spcBef>
                <a:spcPts val="0"/>
              </a:spcBef>
              <a:spcAft>
                <a:spcPts val="0"/>
              </a:spcAft>
              <a:tabLst>
                <a:tab pos="1386840" algn="l"/>
              </a:tabLst>
            </a:pPr>
            <a:r>
              <a:rPr lang="en-US" sz="2800" i="1" dirty="0">
                <a:effectLst/>
                <a:latin typeface="Times New Roman" panose="02020603050405020304" pitchFamily="18" charset="0"/>
                <a:ea typeface="Times New Roman" panose="02020603050405020304" pitchFamily="18" charset="0"/>
              </a:rPr>
              <a:t>2) </a:t>
            </a:r>
            <a:r>
              <a:rPr lang="en-US" sz="2800" i="1" dirty="0" err="1">
                <a:effectLst/>
                <a:latin typeface="Times New Roman" panose="02020603050405020304" pitchFamily="18" charset="0"/>
                <a:ea typeface="Times New Roman" panose="02020603050405020304" pitchFamily="18" charset="0"/>
              </a:rPr>
              <a:t>Lấy</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ví</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dụ</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một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câu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chủ</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ngữ</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vị</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ngữ</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một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cụm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từ</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Gạch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phân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tích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cụm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từ</a:t>
            </a:r>
            <a:r>
              <a:rPr lang="en-US" sz="2800" i="1" dirty="0">
                <a:effectLst/>
                <a:latin typeface="Times New Roman" panose="02020603050405020304" pitchFamily="18" charset="0"/>
                <a:ea typeface="Times New Roman" panose="02020603050405020304" pitchFamily="18" charset="0"/>
              </a:rPr>
              <a:t>.</a:t>
            </a:r>
            <a:endParaRPr lang="en-US" sz="2400" i="1" dirty="0">
              <a:effectLst/>
              <a:latin typeface="Times New Roman" panose="02020603050405020304" pitchFamily="18" charset="0"/>
              <a:ea typeface="Times New Roman" panose="02020603050405020304" pitchFamily="18" charset="0"/>
            </a:endParaRPr>
          </a:p>
        </p:txBody>
      </p:sp>
      <p:sp>
        <p:nvSpPr>
          <p:cNvPr id="13" name="Hộp Văn bản 12">
            <a:extLst>
              <a:ext uri="{FF2B5EF4-FFF2-40B4-BE49-F238E27FC236}">
                <a16:creationId xmlns="" xmlns:a16="http://schemas.microsoft.com/office/drawing/2014/main" id="{438A252B-DF0C-1434-3E0A-6494FA950BA4}"/>
              </a:ext>
            </a:extLst>
          </p:cNvPr>
          <p:cNvSpPr txBox="1"/>
          <p:nvPr/>
        </p:nvSpPr>
        <p:spPr>
          <a:xfrm>
            <a:off x="4233520" y="4884964"/>
            <a:ext cx="7567125" cy="1444306"/>
          </a:xfrm>
          <a:prstGeom prst="rect">
            <a:avLst/>
          </a:prstGeom>
          <a:noFill/>
          <a:ln w="38100">
            <a:solidFill>
              <a:srgbClr val="0000FF"/>
            </a:solidFill>
          </a:ln>
        </p:spPr>
        <p:txBody>
          <a:bodyPr wrap="square">
            <a:spAutoFit/>
          </a:bodyPr>
          <a:lstStyle/>
          <a:p>
            <a:pPr marL="101600" marR="0" algn="just">
              <a:lnSpc>
                <a:spcPct val="107000"/>
              </a:lnSpc>
              <a:spcBef>
                <a:spcPts val="0"/>
              </a:spcBef>
              <a:spcAft>
                <a:spcPts val="0"/>
              </a:spcAft>
              <a:tabLst>
                <a:tab pos="1386840" algn="l"/>
              </a:tabLst>
            </a:pPr>
            <a:r>
              <a:rPr lang="en-US" sz="2800" dirty="0" err="1">
                <a:effectLst/>
                <a:latin typeface="Times New Roman" panose="02020603050405020304" pitchFamily="18" charset="0"/>
                <a:ea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VN </a:t>
            </a:r>
            <a:r>
              <a:rPr lang="en-US" sz="2800" dirty="0" err="1">
                <a:effectLst/>
                <a:latin typeface="Times New Roman" panose="02020603050405020304" pitchFamily="18" charset="0"/>
                <a:ea typeface="Times New Roman" panose="02020603050405020304" pitchFamily="18" charset="0"/>
              </a:rPr>
              <a:t>làm</a:t>
            </a:r>
            <a:r>
              <a:rPr lang="en-US" sz="2800" dirty="0">
                <a:effectLst/>
                <a:latin typeface="Times New Roman" panose="02020603050405020304" pitchFamily="18" charset="0"/>
                <a:ea typeface="Times New Roman" panose="02020603050405020304" pitchFamily="18" charset="0"/>
              </a:rPr>
              <a:t> CĐT: </a:t>
            </a:r>
          </a:p>
          <a:p>
            <a:pPr marL="444500" marR="0" indent="-342900" algn="just">
              <a:lnSpc>
                <a:spcPct val="107000"/>
              </a:lnSpc>
              <a:spcBef>
                <a:spcPts val="0"/>
              </a:spcBef>
              <a:spcAft>
                <a:spcPts val="0"/>
              </a:spcAft>
              <a:buAutoNum type="alphaLcParenR"/>
              <a:tabLst>
                <a:tab pos="1386840" algn="l"/>
              </a:tabLst>
            </a:pPr>
            <a:r>
              <a:rPr lang="en-US" sz="2800" dirty="0" err="1">
                <a:effectLst/>
                <a:latin typeface="Times New Roman" panose="02020603050405020304" pitchFamily="18" charset="0"/>
                <a:ea typeface="Times New Roman" panose="02020603050405020304" pitchFamily="18" charset="0"/>
              </a:rPr>
              <a:t>Các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bạn</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học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sinh</a:t>
            </a:r>
            <a:r>
              <a:rPr lang="en-US" sz="2800" dirty="0">
                <a:effectLst/>
                <a:latin typeface="Times New Roman" panose="02020603050405020304" pitchFamily="18" charset="0"/>
                <a:ea typeface="Times New Roman" panose="02020603050405020304" pitchFamily="18" charset="0"/>
              </a:rPr>
              <a:t>/ </a:t>
            </a:r>
            <a:r>
              <a:rPr lang="en-US" sz="2800" b="1" i="1" u="sng" dirty="0" err="1">
                <a:effectLst/>
                <a:latin typeface="Times New Roman" panose="02020603050405020304" pitchFamily="18" charset="0"/>
                <a:ea typeface="Times New Roman" panose="02020603050405020304" pitchFamily="18" charset="0"/>
              </a:rPr>
              <a:t>đang</a:t>
            </a:r>
            <a:r>
              <a:rPr lang="en-US" sz="2800" b="1" i="1" u="sng" dirty="0">
                <a:effectLst/>
                <a:latin typeface="Times New Roman" panose="02020603050405020304" pitchFamily="18" charset="0"/>
                <a:ea typeface="Times New Roman" panose="02020603050405020304" pitchFamily="18" charset="0"/>
              </a:rPr>
              <a:t> </a:t>
            </a:r>
            <a:r>
              <a:rPr lang="en-US" sz="2800" b="1" i="1" u="sng" dirty="0" err="1">
                <a:effectLst/>
                <a:latin typeface="Times New Roman" panose="02020603050405020304" pitchFamily="18" charset="0"/>
                <a:ea typeface="Times New Roman" panose="02020603050405020304" pitchFamily="18" charset="0"/>
              </a:rPr>
              <a:t>hăng</a:t>
            </a:r>
            <a:r>
              <a:rPr lang="en-US" sz="2800" b="1" i="1" u="sng" dirty="0">
                <a:effectLst/>
                <a:latin typeface="Times New Roman" panose="02020603050405020304" pitchFamily="18" charset="0"/>
                <a:ea typeface="Times New Roman" panose="02020603050405020304" pitchFamily="18" charset="0"/>
              </a:rPr>
              <a:t> </a:t>
            </a:r>
            <a:r>
              <a:rPr lang="en-US" sz="2800" b="1" i="1" u="sng" dirty="0" err="1">
                <a:effectLst/>
                <a:latin typeface="Times New Roman" panose="02020603050405020304" pitchFamily="18" charset="0"/>
                <a:ea typeface="Times New Roman" panose="02020603050405020304" pitchFamily="18" charset="0"/>
              </a:rPr>
              <a:t>hái</a:t>
            </a:r>
            <a:r>
              <a:rPr lang="en-US" sz="2800" b="1" i="1" u="sng" dirty="0">
                <a:effectLst/>
                <a:latin typeface="Times New Roman" panose="02020603050405020304" pitchFamily="18" charset="0"/>
                <a:ea typeface="Times New Roman" panose="02020603050405020304" pitchFamily="18" charset="0"/>
              </a:rPr>
              <a:t> </a:t>
            </a:r>
            <a:r>
              <a:rPr lang="en-US" sz="2800" b="1" i="1" u="sng" dirty="0" err="1">
                <a:effectLst/>
                <a:latin typeface="Times New Roman" panose="02020603050405020304" pitchFamily="18" charset="0"/>
                <a:ea typeface="Times New Roman" panose="02020603050405020304" pitchFamily="18" charset="0"/>
              </a:rPr>
              <a:t>tiến</a:t>
            </a:r>
            <a:r>
              <a:rPr lang="en-US" sz="2800" b="1" i="1" u="sng" dirty="0">
                <a:effectLst/>
                <a:latin typeface="Times New Roman" panose="02020603050405020304" pitchFamily="18" charset="0"/>
                <a:ea typeface="Times New Roman" panose="02020603050405020304" pitchFamily="18" charset="0"/>
              </a:rPr>
              <a:t> </a:t>
            </a:r>
            <a:r>
              <a:rPr lang="en-US" sz="2800" b="1" i="1" u="sng" dirty="0" err="1">
                <a:effectLst/>
                <a:latin typeface="Times New Roman" panose="02020603050405020304" pitchFamily="18" charset="0"/>
                <a:ea typeface="Times New Roman" panose="02020603050405020304" pitchFamily="18" charset="0"/>
              </a:rPr>
              <a:t>về</a:t>
            </a:r>
            <a:r>
              <a:rPr lang="en-US" sz="2800" b="1" i="1" u="sng" dirty="0">
                <a:effectLst/>
                <a:latin typeface="Times New Roman" panose="02020603050405020304" pitchFamily="18" charset="0"/>
                <a:ea typeface="Times New Roman" panose="02020603050405020304" pitchFamily="18" charset="0"/>
              </a:rPr>
              <a:t> </a:t>
            </a:r>
            <a:r>
              <a:rPr lang="en-US" sz="2800" b="1" i="1" u="sng" dirty="0" err="1">
                <a:effectLst/>
                <a:latin typeface="Times New Roman" panose="02020603050405020304" pitchFamily="18" charset="0"/>
                <a:ea typeface="Times New Roman" panose="02020603050405020304" pitchFamily="18" charset="0"/>
              </a:rPr>
              <a:t>lễ</a:t>
            </a:r>
            <a:r>
              <a:rPr lang="en-US" sz="2800" b="1" i="1" u="sng" dirty="0">
                <a:effectLst/>
                <a:latin typeface="Times New Roman" panose="02020603050405020304" pitchFamily="18" charset="0"/>
                <a:ea typeface="Times New Roman" panose="02020603050405020304" pitchFamily="18" charset="0"/>
              </a:rPr>
              <a:t> </a:t>
            </a:r>
            <a:r>
              <a:rPr lang="en-US" sz="2800" b="1" i="1" u="sng" dirty="0" err="1">
                <a:effectLst/>
                <a:latin typeface="Times New Roman" panose="02020603050405020304" pitchFamily="18" charset="0"/>
                <a:ea typeface="Times New Roman" panose="02020603050405020304" pitchFamily="18" charset="0"/>
              </a:rPr>
              <a:t>đài</a:t>
            </a:r>
            <a:r>
              <a:rPr lang="en-US" sz="2800" u="sng" dirty="0">
                <a:effectLst/>
                <a:latin typeface="Times New Roman" panose="02020603050405020304" pitchFamily="18" charset="0"/>
                <a:ea typeface="Times New Roman" panose="02020603050405020304" pitchFamily="18" charset="0"/>
              </a:rPr>
              <a:t>.</a:t>
            </a:r>
            <a:r>
              <a:rPr lang="en-US" sz="2800" dirty="0">
                <a:effectLst/>
                <a:latin typeface="Times New Roman" panose="02020603050405020304" pitchFamily="18" charset="0"/>
                <a:ea typeface="Times New Roman" panose="02020603050405020304" pitchFamily="18" charset="0"/>
              </a:rPr>
              <a:t> </a:t>
            </a:r>
          </a:p>
          <a:p>
            <a:pPr marL="101600" marR="0" algn="just">
              <a:lnSpc>
                <a:spcPct val="107000"/>
              </a:lnSpc>
              <a:spcBef>
                <a:spcPts val="0"/>
              </a:spcBef>
              <a:spcAft>
                <a:spcPts val="0"/>
              </a:spcAft>
              <a:tabLst>
                <a:tab pos="1386840" algn="l"/>
              </a:tabLst>
            </a:pPr>
            <a:r>
              <a:rPr lang="en-US" sz="2800" dirty="0">
                <a:effectLst/>
                <a:latin typeface="Times New Roman" panose="02020603050405020304" pitchFamily="18" charset="0"/>
                <a:ea typeface="Times New Roman" panose="02020603050405020304" pitchFamily="18" charset="0"/>
              </a:rPr>
              <a:t>b) </a:t>
            </a:r>
            <a:r>
              <a:rPr lang="en-US" sz="2800" dirty="0" err="1">
                <a:effectLst/>
                <a:latin typeface="Times New Roman" panose="02020603050405020304" pitchFamily="18" charset="0"/>
                <a:ea typeface="Times New Roman" panose="02020603050405020304" pitchFamily="18" charset="0"/>
              </a:rPr>
              <a:t>Dòng</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sông</a:t>
            </a:r>
            <a:r>
              <a:rPr lang="en-US" sz="2800" dirty="0">
                <a:effectLst/>
                <a:latin typeface="Times New Roman" panose="02020603050405020304" pitchFamily="18" charset="0"/>
                <a:ea typeface="Times New Roman" panose="02020603050405020304" pitchFamily="18" charset="0"/>
              </a:rPr>
              <a:t>/ </a:t>
            </a:r>
            <a:r>
              <a:rPr lang="en-US" sz="2800" b="1" i="1" dirty="0" err="1">
                <a:solidFill>
                  <a:srgbClr val="0D0D0D"/>
                </a:solidFill>
                <a:effectLst/>
                <a:latin typeface="Times New Roman" panose="02020603050405020304" pitchFamily="18" charset="0"/>
                <a:ea typeface="Times New Roman" panose="02020603050405020304" pitchFamily="18" charset="0"/>
              </a:rPr>
              <a:t>uốn</a:t>
            </a:r>
            <a:r>
              <a:rPr lang="en-US" sz="2800" b="1" i="1" dirty="0">
                <a:solidFill>
                  <a:srgbClr val="0D0D0D"/>
                </a:solidFill>
                <a:effectLst/>
                <a:latin typeface="Times New Roman" panose="02020603050405020304" pitchFamily="18" charset="0"/>
                <a:ea typeface="Times New Roman" panose="02020603050405020304" pitchFamily="18" charset="0"/>
              </a:rPr>
              <a:t> </a:t>
            </a:r>
            <a:r>
              <a:rPr lang="en-US" sz="2800" b="1" i="1" dirty="0" err="1">
                <a:solidFill>
                  <a:srgbClr val="0D0D0D"/>
                </a:solidFill>
                <a:effectLst/>
                <a:latin typeface="Times New Roman" panose="02020603050405020304" pitchFamily="18" charset="0"/>
                <a:ea typeface="Times New Roman" panose="02020603050405020304" pitchFamily="18" charset="0"/>
              </a:rPr>
              <a:t>lượn</a:t>
            </a:r>
            <a:r>
              <a:rPr lang="en-US" sz="2800" b="1" i="1" dirty="0">
                <a:solidFill>
                  <a:srgbClr val="0D0D0D"/>
                </a:solidFill>
                <a:effectLst/>
                <a:latin typeface="Times New Roman" panose="02020603050405020304" pitchFamily="18" charset="0"/>
                <a:ea typeface="Times New Roman" panose="02020603050405020304" pitchFamily="18" charset="0"/>
              </a:rPr>
              <a:t> bao </a:t>
            </a:r>
            <a:r>
              <a:rPr lang="en-US" sz="2800" b="1" i="1" dirty="0" err="1">
                <a:solidFill>
                  <a:srgbClr val="0D0D0D"/>
                </a:solidFill>
                <a:effectLst/>
                <a:latin typeface="Times New Roman" panose="02020603050405020304" pitchFamily="18" charset="0"/>
                <a:ea typeface="Times New Roman" panose="02020603050405020304" pitchFamily="18" charset="0"/>
              </a:rPr>
              <a:t>bọc</a:t>
            </a:r>
            <a:r>
              <a:rPr lang="en-US" sz="2800" b="1" i="1" dirty="0">
                <a:solidFill>
                  <a:srgbClr val="0D0D0D"/>
                </a:solidFill>
                <a:effectLst/>
                <a:latin typeface="Times New Roman" panose="02020603050405020304" pitchFamily="18" charset="0"/>
                <a:ea typeface="Times New Roman" panose="02020603050405020304" pitchFamily="18" charset="0"/>
              </a:rPr>
              <a:t> </a:t>
            </a:r>
            <a:r>
              <a:rPr lang="en-US" sz="2800" b="1" i="1" dirty="0" err="1">
                <a:solidFill>
                  <a:srgbClr val="0D0D0D"/>
                </a:solidFill>
                <a:effectLst/>
                <a:latin typeface="Times New Roman" panose="02020603050405020304" pitchFamily="18" charset="0"/>
                <a:ea typeface="Times New Roman" panose="02020603050405020304" pitchFamily="18" charset="0"/>
              </a:rPr>
              <a:t>làng</a:t>
            </a:r>
            <a:r>
              <a:rPr lang="en-US" sz="2800" b="1" i="1" dirty="0">
                <a:solidFill>
                  <a:srgbClr val="0D0D0D"/>
                </a:solidFill>
                <a:effectLst/>
                <a:latin typeface="Times New Roman" panose="02020603050405020304" pitchFamily="18" charset="0"/>
                <a:ea typeface="Times New Roman" panose="02020603050405020304" pitchFamily="18" charset="0"/>
              </a:rPr>
              <a:t> </a:t>
            </a:r>
            <a:r>
              <a:rPr lang="en-US" sz="2800" b="1" i="1" dirty="0" err="1">
                <a:solidFill>
                  <a:srgbClr val="0D0D0D"/>
                </a:solidFill>
                <a:effectLst/>
                <a:latin typeface="Times New Roman" panose="02020603050405020304" pitchFamily="18" charset="0"/>
                <a:ea typeface="Times New Roman" panose="02020603050405020304" pitchFamily="18" charset="0"/>
              </a:rPr>
              <a:t>quê</a:t>
            </a:r>
            <a:r>
              <a:rPr lang="en-US" sz="2800" b="1" i="1" dirty="0">
                <a:solidFill>
                  <a:srgbClr val="0D0D0D"/>
                </a:solidFill>
                <a:effectLst/>
                <a:latin typeface="Times New Roman" panose="02020603050405020304" pitchFamily="18" charset="0"/>
                <a:ea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799334943"/>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strVal val="#ppt_w*0.70"/>
                                          </p:val>
                                        </p:tav>
                                        <p:tav tm="100000">
                                          <p:val>
                                            <p:strVal val="#ppt_w"/>
                                          </p:val>
                                        </p:tav>
                                      </p:tavLst>
                                    </p:anim>
                                    <p:anim calcmode="lin" valueType="num">
                                      <p:cBhvr>
                                        <p:cTn id="8" dur="1000" fill="hold"/>
                                        <p:tgtEl>
                                          <p:spTgt spid="17"/>
                                        </p:tgtEl>
                                        <p:attrNameLst>
                                          <p:attrName>ppt_h</p:attrName>
                                        </p:attrNameLst>
                                      </p:cBhvr>
                                      <p:tavLst>
                                        <p:tav tm="0">
                                          <p:val>
                                            <p:strVal val="#ppt_h"/>
                                          </p:val>
                                        </p:tav>
                                        <p:tav tm="100000">
                                          <p:val>
                                            <p:strVal val="#ppt_h"/>
                                          </p:val>
                                        </p:tav>
                                      </p:tavLst>
                                    </p:anim>
                                    <p:animEffect transition="in" filter="fade">
                                      <p:cBhvr>
                                        <p:cTn id="9" dur="1000"/>
                                        <p:tgtEl>
                                          <p:spTgt spid="17"/>
                                        </p:tgtEl>
                                      </p:cBhvr>
                                    </p:animEffect>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barn(inVertical)">
                                      <p:cBhvr>
                                        <p:cTn id="14" dur="5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3"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Hình tự do: Hình 14">
            <a:extLst>
              <a:ext uri="{FF2B5EF4-FFF2-40B4-BE49-F238E27FC236}">
                <a16:creationId xmlns="" xmlns:a16="http://schemas.microsoft.com/office/drawing/2014/main" id="{62F1F112-92EF-61F4-5A3E-85532301C876}"/>
              </a:ext>
            </a:extLst>
          </p:cNvPr>
          <p:cNvSpPr/>
          <p:nvPr/>
        </p:nvSpPr>
        <p:spPr>
          <a:xfrm>
            <a:off x="-10109" y="172341"/>
            <a:ext cx="4081613" cy="6685658"/>
          </a:xfrm>
          <a:custGeom>
            <a:avLst/>
            <a:gdLst>
              <a:gd name="connsiteX0" fmla="*/ 0 w 4081613"/>
              <a:gd name="connsiteY0" fmla="*/ 0 h 6685658"/>
              <a:gd name="connsiteX1" fmla="*/ 4081613 w 4081613"/>
              <a:gd name="connsiteY1" fmla="*/ 6685658 h 6685658"/>
              <a:gd name="connsiteX2" fmla="*/ 0 w 4081613"/>
              <a:gd name="connsiteY2" fmla="*/ 6685658 h 6685658"/>
            </a:gdLst>
            <a:ahLst/>
            <a:cxnLst>
              <a:cxn ang="0">
                <a:pos x="connsiteX0" y="connsiteY0"/>
              </a:cxn>
              <a:cxn ang="0">
                <a:pos x="connsiteX1" y="connsiteY1"/>
              </a:cxn>
              <a:cxn ang="0">
                <a:pos x="connsiteX2" y="connsiteY2"/>
              </a:cxn>
            </a:cxnLst>
            <a:rect l="l" t="t" r="r" b="b"/>
            <a:pathLst>
              <a:path w="4081613" h="6685658">
                <a:moveTo>
                  <a:pt x="0" y="0"/>
                </a:moveTo>
                <a:lnTo>
                  <a:pt x="4081613" y="6685658"/>
                </a:lnTo>
                <a:lnTo>
                  <a:pt x="0" y="6685658"/>
                </a:lnTo>
                <a:close/>
              </a:path>
            </a:pathLst>
          </a:custGeom>
          <a:solidFill>
            <a:srgbClr val="73C2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 name="Hình tự do: Hình 7">
            <a:extLst>
              <a:ext uri="{FF2B5EF4-FFF2-40B4-BE49-F238E27FC236}">
                <a16:creationId xmlns="" xmlns:a16="http://schemas.microsoft.com/office/drawing/2014/main" id="{EFF46C95-D8B0-5561-7CE5-E242BDFAD4B2}"/>
              </a:ext>
            </a:extLst>
          </p:cNvPr>
          <p:cNvSpPr/>
          <p:nvPr/>
        </p:nvSpPr>
        <p:spPr>
          <a:xfrm>
            <a:off x="0" y="0"/>
            <a:ext cx="4081613" cy="6858000"/>
          </a:xfrm>
          <a:custGeom>
            <a:avLst/>
            <a:gdLst>
              <a:gd name="connsiteX0" fmla="*/ 6081502 w 6096000"/>
              <a:gd name="connsiteY0" fmla="*/ 0 h 6858000"/>
              <a:gd name="connsiteX1" fmla="*/ 6096000 w 6096000"/>
              <a:gd name="connsiteY1" fmla="*/ 0 h 6858000"/>
              <a:gd name="connsiteX2" fmla="*/ 6096000 w 6096000"/>
              <a:gd name="connsiteY2" fmla="*/ 12807 h 6858000"/>
              <a:gd name="connsiteX3" fmla="*/ 0 w 6096000"/>
              <a:gd name="connsiteY3" fmla="*/ 0 h 6858000"/>
              <a:gd name="connsiteX4" fmla="*/ 6057826 w 6096000"/>
              <a:gd name="connsiteY4" fmla="*/ 0 h 6858000"/>
              <a:gd name="connsiteX5" fmla="*/ 0 w 6096000"/>
              <a:gd name="connsiteY5" fmla="*/ 6858000 h 6858000"/>
              <a:gd name="connsiteX6" fmla="*/ 0 w 6096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6081502" y="0"/>
                </a:moveTo>
                <a:lnTo>
                  <a:pt x="6096000" y="0"/>
                </a:lnTo>
                <a:lnTo>
                  <a:pt x="6096000" y="12807"/>
                </a:lnTo>
                <a:close/>
                <a:moveTo>
                  <a:pt x="0" y="0"/>
                </a:moveTo>
                <a:lnTo>
                  <a:pt x="6057826" y="0"/>
                </a:lnTo>
                <a:lnTo>
                  <a:pt x="0" y="6858000"/>
                </a:lnTo>
                <a:lnTo>
                  <a:pt x="0" y="6858000"/>
                </a:lnTo>
                <a:close/>
              </a:path>
            </a:pathLst>
          </a:custGeom>
          <a:solidFill>
            <a:srgbClr val="73C2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pic>
        <p:nvPicPr>
          <p:cNvPr id="6" name="Hình ảnh 5">
            <a:extLst>
              <a:ext uri="{FF2B5EF4-FFF2-40B4-BE49-F238E27FC236}">
                <a16:creationId xmlns="" xmlns:a16="http://schemas.microsoft.com/office/drawing/2014/main" id="{44AAF404-EF78-8675-799E-8D6C000D0D4A}"/>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27259" y="770356"/>
            <a:ext cx="3925469" cy="3925469"/>
          </a:xfrm>
          <a:prstGeom prst="rect">
            <a:avLst/>
          </a:prstGeom>
        </p:spPr>
      </p:pic>
      <p:pic>
        <p:nvPicPr>
          <p:cNvPr id="18" name="Hình ảnh 17">
            <a:extLst>
              <a:ext uri="{FF2B5EF4-FFF2-40B4-BE49-F238E27FC236}">
                <a16:creationId xmlns="" xmlns:a16="http://schemas.microsoft.com/office/drawing/2014/main" id="{C280E3F0-5C84-97D8-BF0C-63DDC008BA8E}"/>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425833" y="2571785"/>
            <a:ext cx="2722055" cy="2722055"/>
          </a:xfrm>
          <a:prstGeom prst="rect">
            <a:avLst/>
          </a:prstGeom>
        </p:spPr>
      </p:pic>
      <p:sp>
        <p:nvSpPr>
          <p:cNvPr id="17" name="Bong bóng Lời nói: Hình bầu dục 16">
            <a:extLst>
              <a:ext uri="{FF2B5EF4-FFF2-40B4-BE49-F238E27FC236}">
                <a16:creationId xmlns="" xmlns:a16="http://schemas.microsoft.com/office/drawing/2014/main" id="{C318C9DE-B7B6-EF06-80A3-755792689326}"/>
              </a:ext>
            </a:extLst>
          </p:cNvPr>
          <p:cNvSpPr/>
          <p:nvPr/>
        </p:nvSpPr>
        <p:spPr>
          <a:xfrm>
            <a:off x="4788654" y="1870797"/>
            <a:ext cx="7403345" cy="2248148"/>
          </a:xfrm>
          <a:prstGeom prst="wedgeEllipseCallout">
            <a:avLst>
              <a:gd name="adj1" fmla="val -70122"/>
              <a:gd name="adj2" fmla="val 38614"/>
            </a:avLst>
          </a:prstGeom>
          <a:solidFill>
            <a:srgbClr val="0099F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28600" marR="0" algn="ctr">
              <a:lnSpc>
                <a:spcPct val="107000"/>
              </a:lnSpc>
              <a:spcBef>
                <a:spcPts val="0"/>
              </a:spcBef>
              <a:spcAft>
                <a:spcPts val="0"/>
              </a:spcAft>
              <a:tabLst>
                <a:tab pos="1386840" algn="l"/>
              </a:tabLst>
            </a:pPr>
            <a:r>
              <a:rPr lang="en-US" sz="2800" i="1" dirty="0">
                <a:effectLst/>
                <a:latin typeface="Times New Roman" panose="02020603050405020304" pitchFamily="18" charset="0"/>
                <a:ea typeface="Times New Roman" panose="02020603050405020304" pitchFamily="18" charset="0"/>
              </a:rPr>
              <a:t>2) </a:t>
            </a:r>
            <a:r>
              <a:rPr lang="en-US" sz="2800" i="1" dirty="0" err="1">
                <a:effectLst/>
                <a:latin typeface="Times New Roman" panose="02020603050405020304" pitchFamily="18" charset="0"/>
                <a:ea typeface="Times New Roman" panose="02020603050405020304" pitchFamily="18" charset="0"/>
              </a:rPr>
              <a:t>Lấy</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ví</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dụ</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một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câu</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có</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chủ</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ngữ</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vị</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ngữ</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là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một</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cụm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từ</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Gạch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chân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và</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phân</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tích</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cụm</a:t>
            </a:r>
            <a:r>
              <a:rPr lang="en-US" sz="2800" i="1" dirty="0">
                <a:effectLst/>
                <a:latin typeface="Times New Roman" panose="02020603050405020304" pitchFamily="18" charset="0"/>
                <a:ea typeface="Times New Roman" panose="02020603050405020304" pitchFamily="18" charset="0"/>
              </a:rPr>
              <a:t> </a:t>
            </a:r>
            <a:r>
              <a:rPr lang="en-US" sz="2800" i="1" dirty="0" err="1">
                <a:effectLst/>
                <a:latin typeface="Times New Roman" panose="02020603050405020304" pitchFamily="18" charset="0"/>
                <a:ea typeface="Times New Roman" panose="02020603050405020304" pitchFamily="18" charset="0"/>
              </a:rPr>
              <a:t>từ</a:t>
            </a:r>
            <a:r>
              <a:rPr lang="en-US" sz="2800" i="1" dirty="0">
                <a:effectLst/>
                <a:latin typeface="Times New Roman" panose="02020603050405020304" pitchFamily="18" charset="0"/>
                <a:ea typeface="Times New Roman" panose="02020603050405020304" pitchFamily="18" charset="0"/>
              </a:rPr>
              <a:t>.</a:t>
            </a:r>
            <a:endParaRPr lang="en-US" sz="2400" i="1" dirty="0">
              <a:effectLst/>
              <a:latin typeface="Times New Roman" panose="02020603050405020304" pitchFamily="18" charset="0"/>
              <a:ea typeface="Times New Roman" panose="02020603050405020304" pitchFamily="18" charset="0"/>
            </a:endParaRPr>
          </a:p>
        </p:txBody>
      </p:sp>
      <p:sp>
        <p:nvSpPr>
          <p:cNvPr id="13" name="Hộp Văn bản 12">
            <a:extLst>
              <a:ext uri="{FF2B5EF4-FFF2-40B4-BE49-F238E27FC236}">
                <a16:creationId xmlns="" xmlns:a16="http://schemas.microsoft.com/office/drawing/2014/main" id="{438A252B-DF0C-1434-3E0A-6494FA950BA4}"/>
              </a:ext>
            </a:extLst>
          </p:cNvPr>
          <p:cNvSpPr txBox="1"/>
          <p:nvPr/>
        </p:nvSpPr>
        <p:spPr>
          <a:xfrm>
            <a:off x="5332022" y="4709044"/>
            <a:ext cx="5071612" cy="1475404"/>
          </a:xfrm>
          <a:prstGeom prst="rect">
            <a:avLst/>
          </a:prstGeom>
          <a:noFill/>
          <a:ln w="38100">
            <a:solidFill>
              <a:srgbClr val="0000FF"/>
            </a:solidFill>
          </a:ln>
        </p:spPr>
        <p:txBody>
          <a:bodyPr wrap="square">
            <a:spAutoFit/>
          </a:bodyPr>
          <a:lstStyle/>
          <a:p>
            <a:pPr marL="101600" marR="0" algn="just">
              <a:lnSpc>
                <a:spcPct val="107000"/>
              </a:lnSpc>
              <a:spcBef>
                <a:spcPts val="0"/>
              </a:spcBef>
              <a:spcAft>
                <a:spcPts val="0"/>
              </a:spcAft>
              <a:tabLst>
                <a:tab pos="1386840" algn="l"/>
              </a:tabLst>
            </a:pPr>
            <a:r>
              <a:rPr lang="en-US" sz="2800" dirty="0" err="1">
                <a:effectLst/>
                <a:latin typeface="Times New Roman" panose="02020603050405020304" pitchFamily="18" charset="0"/>
                <a:ea typeface="Times New Roman" panose="02020603050405020304" pitchFamily="18" charset="0"/>
              </a:rPr>
              <a:t>Câu</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có</a:t>
            </a:r>
            <a:r>
              <a:rPr lang="en-US" sz="2800" dirty="0">
                <a:effectLst/>
                <a:latin typeface="Times New Roman" panose="02020603050405020304" pitchFamily="18" charset="0"/>
                <a:ea typeface="Times New Roman" panose="02020603050405020304" pitchFamily="18" charset="0"/>
              </a:rPr>
              <a:t> VN </a:t>
            </a:r>
            <a:r>
              <a:rPr lang="en-US" sz="2800" dirty="0" err="1">
                <a:effectLst/>
                <a:latin typeface="Times New Roman" panose="02020603050405020304" pitchFamily="18" charset="0"/>
                <a:ea typeface="Times New Roman" panose="02020603050405020304" pitchFamily="18" charset="0"/>
              </a:rPr>
              <a:t>làm</a:t>
            </a:r>
            <a:r>
              <a:rPr lang="en-US" sz="2800" dirty="0">
                <a:effectLst/>
                <a:latin typeface="Times New Roman" panose="02020603050405020304" pitchFamily="18" charset="0"/>
                <a:ea typeface="Times New Roman" panose="02020603050405020304" pitchFamily="18" charset="0"/>
              </a:rPr>
              <a:t> CTT: </a:t>
            </a:r>
          </a:p>
          <a:p>
            <a:pPr marL="444500" marR="0" indent="-342900" algn="just">
              <a:lnSpc>
                <a:spcPct val="107000"/>
              </a:lnSpc>
              <a:spcBef>
                <a:spcPts val="0"/>
              </a:spcBef>
              <a:spcAft>
                <a:spcPts val="0"/>
              </a:spcAft>
              <a:buAutoNum type="alphaLcParenR"/>
              <a:tabLst>
                <a:tab pos="1386840" algn="l"/>
              </a:tabLst>
            </a:pPr>
            <a:r>
              <a:rPr lang="en-US" sz="2800" dirty="0" err="1">
                <a:effectLst/>
                <a:latin typeface="Times New Roman" panose="02020603050405020304" pitchFamily="18" charset="0"/>
                <a:ea typeface="Times New Roman" panose="02020603050405020304" pitchFamily="18" charset="0"/>
              </a:rPr>
              <a:t>Cô</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bé</a:t>
            </a:r>
            <a:r>
              <a:rPr lang="en-US" sz="2800" dirty="0">
                <a:effectLst/>
                <a:latin typeface="Times New Roman" panose="02020603050405020304" pitchFamily="18" charset="0"/>
                <a:ea typeface="Times New Roman" panose="02020603050405020304" pitchFamily="18" charset="0"/>
              </a:rPr>
              <a:t>/ </a:t>
            </a:r>
            <a:r>
              <a:rPr lang="en-US" sz="2800" b="1" i="1" u="sng" dirty="0" err="1">
                <a:effectLst/>
                <a:latin typeface="Times New Roman" panose="02020603050405020304" pitchFamily="18" charset="0"/>
                <a:ea typeface="Times New Roman" panose="02020603050405020304" pitchFamily="18" charset="0"/>
              </a:rPr>
              <a:t>rất</a:t>
            </a:r>
            <a:r>
              <a:rPr lang="en-US" sz="2800" b="1" i="1" u="sng" dirty="0">
                <a:effectLst/>
                <a:latin typeface="Times New Roman" panose="02020603050405020304" pitchFamily="18" charset="0"/>
                <a:ea typeface="Times New Roman" panose="02020603050405020304" pitchFamily="18" charset="0"/>
              </a:rPr>
              <a:t> </a:t>
            </a:r>
            <a:r>
              <a:rPr lang="en-US" sz="2800" b="1" i="1" u="sng" dirty="0" err="1">
                <a:effectLst/>
                <a:latin typeface="Times New Roman" panose="02020603050405020304" pitchFamily="18" charset="0"/>
                <a:ea typeface="Times New Roman" panose="02020603050405020304" pitchFamily="18" charset="0"/>
              </a:rPr>
              <a:t>đáng</a:t>
            </a:r>
            <a:r>
              <a:rPr lang="en-US" sz="2800" b="1" i="1" u="sng" dirty="0">
                <a:effectLst/>
                <a:latin typeface="Times New Roman" panose="02020603050405020304" pitchFamily="18" charset="0"/>
                <a:ea typeface="Times New Roman" panose="02020603050405020304" pitchFamily="18" charset="0"/>
              </a:rPr>
              <a:t> </a:t>
            </a:r>
            <a:r>
              <a:rPr lang="en-US" sz="2800" b="1" i="1" u="sng" dirty="0" err="1">
                <a:effectLst/>
                <a:latin typeface="Times New Roman" panose="02020603050405020304" pitchFamily="18" charset="0"/>
                <a:ea typeface="Times New Roman" panose="02020603050405020304" pitchFamily="18" charset="0"/>
              </a:rPr>
              <a:t>yêu</a:t>
            </a:r>
            <a:r>
              <a:rPr lang="en-US" sz="2800" u="sng" dirty="0">
                <a:effectLst/>
                <a:latin typeface="Times New Roman" panose="02020603050405020304" pitchFamily="18" charset="0"/>
                <a:ea typeface="Times New Roman" panose="02020603050405020304" pitchFamily="18" charset="0"/>
              </a:rPr>
              <a:t>.</a:t>
            </a:r>
            <a:r>
              <a:rPr lang="en-US" sz="2800" dirty="0">
                <a:effectLst/>
                <a:latin typeface="Times New Roman" panose="02020603050405020304" pitchFamily="18" charset="0"/>
                <a:ea typeface="Times New Roman" panose="02020603050405020304" pitchFamily="18" charset="0"/>
              </a:rPr>
              <a:t> </a:t>
            </a:r>
          </a:p>
          <a:p>
            <a:pPr marL="101600" marR="0" algn="just">
              <a:lnSpc>
                <a:spcPct val="107000"/>
              </a:lnSpc>
              <a:spcBef>
                <a:spcPts val="0"/>
              </a:spcBef>
              <a:spcAft>
                <a:spcPts val="0"/>
              </a:spcAft>
              <a:tabLst>
                <a:tab pos="1386840" algn="l"/>
              </a:tabLst>
            </a:pPr>
            <a:r>
              <a:rPr lang="en-US" sz="2800" dirty="0">
                <a:latin typeface="Times New Roman" panose="02020603050405020304" pitchFamily="18" charset="0"/>
                <a:ea typeface="Times New Roman" panose="02020603050405020304" pitchFamily="18" charset="0"/>
              </a:rPr>
              <a:t>b</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Bức</a:t>
            </a:r>
            <a:r>
              <a:rPr lang="en-US" sz="2800" dirty="0">
                <a:effectLst/>
                <a:latin typeface="Times New Roman" panose="02020603050405020304" pitchFamily="18" charset="0"/>
                <a:ea typeface="Times New Roman" panose="02020603050405020304" pitchFamily="18" charset="0"/>
              </a:rPr>
              <a:t> </a:t>
            </a:r>
            <a:r>
              <a:rPr lang="en-US" sz="2800" dirty="0" err="1">
                <a:effectLst/>
                <a:latin typeface="Times New Roman" panose="02020603050405020304" pitchFamily="18" charset="0"/>
                <a:ea typeface="Times New Roman" panose="02020603050405020304" pitchFamily="18" charset="0"/>
              </a:rPr>
              <a:t>tranh</a:t>
            </a:r>
            <a:r>
              <a:rPr lang="en-US" sz="2800" dirty="0">
                <a:effectLst/>
                <a:latin typeface="Times New Roman" panose="02020603050405020304" pitchFamily="18" charset="0"/>
                <a:ea typeface="Times New Roman" panose="02020603050405020304" pitchFamily="18" charset="0"/>
              </a:rPr>
              <a:t>/ </a:t>
            </a:r>
            <a:r>
              <a:rPr lang="en-US" sz="2800" b="1" i="1" u="sng" dirty="0" err="1">
                <a:effectLst/>
                <a:latin typeface="Times New Roman" panose="02020603050405020304" pitchFamily="18" charset="0"/>
                <a:ea typeface="Times New Roman" panose="02020603050405020304" pitchFamily="18" charset="0"/>
              </a:rPr>
              <a:t>tuyệt</a:t>
            </a:r>
            <a:r>
              <a:rPr lang="en-US" sz="2800" b="1" i="1" u="sng" dirty="0">
                <a:effectLst/>
                <a:latin typeface="Times New Roman" panose="02020603050405020304" pitchFamily="18" charset="0"/>
                <a:ea typeface="Times New Roman" panose="02020603050405020304" pitchFamily="18" charset="0"/>
              </a:rPr>
              <a:t> </a:t>
            </a:r>
            <a:r>
              <a:rPr lang="en-US" sz="2800" b="1" i="1" u="sng" dirty="0" err="1">
                <a:effectLst/>
                <a:latin typeface="Times New Roman" panose="02020603050405020304" pitchFamily="18" charset="0"/>
                <a:ea typeface="Times New Roman" panose="02020603050405020304" pitchFamily="18" charset="0"/>
              </a:rPr>
              <a:t>đẹp</a:t>
            </a:r>
            <a:r>
              <a:rPr lang="en-US" sz="2800" b="1" i="1" u="sng" dirty="0">
                <a:effectLst/>
                <a:latin typeface="Times New Roman" panose="02020603050405020304" pitchFamily="18" charset="0"/>
                <a:ea typeface="Times New Roman" panose="02020603050405020304" pitchFamily="18" charset="0"/>
              </a:rPr>
              <a:t>.</a:t>
            </a:r>
            <a:r>
              <a:rPr lang="en-US" sz="2800" dirty="0">
                <a:effectLst/>
                <a:latin typeface="Times New Roman" panose="02020603050405020304" pitchFamily="18" charset="0"/>
                <a:ea typeface="Times New Roman" panose="02020603050405020304" pitchFamily="18" charset="0"/>
              </a:rPr>
              <a:t> </a:t>
            </a:r>
          </a:p>
        </p:txBody>
      </p:sp>
    </p:spTree>
    <p:extLst>
      <p:ext uri="{BB962C8B-B14F-4D97-AF65-F5344CB8AC3E}">
        <p14:creationId xmlns:p14="http://schemas.microsoft.com/office/powerpoint/2010/main" val="12346515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5" presetClass="entr" presetSubtype="0" fill="hold" grpId="0" nodeType="clickEffect">
                                  <p:stCondLst>
                                    <p:cond delay="0"/>
                                  </p:stCondLst>
                                  <p:childTnLst>
                                    <p:set>
                                      <p:cBhvr>
                                        <p:cTn id="6" dur="1" fill="hold">
                                          <p:stCondLst>
                                            <p:cond delay="0"/>
                                          </p:stCondLst>
                                        </p:cTn>
                                        <p:tgtEl>
                                          <p:spTgt spid="17"/>
                                        </p:tgtEl>
                                        <p:attrNameLst>
                                          <p:attrName>style.visibility</p:attrName>
                                        </p:attrNameLst>
                                      </p:cBhvr>
                                      <p:to>
                                        <p:strVal val="visible"/>
                                      </p:to>
                                    </p:set>
                                    <p:anim calcmode="lin" valueType="num">
                                      <p:cBhvr>
                                        <p:cTn id="7" dur="1000" fill="hold"/>
                                        <p:tgtEl>
                                          <p:spTgt spid="17"/>
                                        </p:tgtEl>
                                        <p:attrNameLst>
                                          <p:attrName>ppt_w</p:attrName>
                                        </p:attrNameLst>
                                      </p:cBhvr>
                                      <p:tavLst>
                                        <p:tav tm="0">
                                          <p:val>
                                            <p:strVal val="#ppt_w*0.70"/>
                                          </p:val>
                                        </p:tav>
                                        <p:tav tm="100000">
                                          <p:val>
                                            <p:strVal val="#ppt_w"/>
                                          </p:val>
                                        </p:tav>
                                      </p:tavLst>
                                    </p:anim>
                                    <p:anim calcmode="lin" valueType="num">
                                      <p:cBhvr>
                                        <p:cTn id="8" dur="1000" fill="hold"/>
                                        <p:tgtEl>
                                          <p:spTgt spid="17"/>
                                        </p:tgtEl>
                                        <p:attrNameLst>
                                          <p:attrName>ppt_h</p:attrName>
                                        </p:attrNameLst>
                                      </p:cBhvr>
                                      <p:tavLst>
                                        <p:tav tm="0">
                                          <p:val>
                                            <p:strVal val="#ppt_h"/>
                                          </p:val>
                                        </p:tav>
                                        <p:tav tm="100000">
                                          <p:val>
                                            <p:strVal val="#ppt_h"/>
                                          </p:val>
                                        </p:tav>
                                      </p:tavLst>
                                    </p:anim>
                                    <p:animEffect transition="in" filter="fade">
                                      <p:cBhvr>
                                        <p:cTn id="9" dur="1000"/>
                                        <p:tgtEl>
                                          <p:spTgt spid="17"/>
                                        </p:tgtEl>
                                      </p:cBhvr>
                                    </p:animEffect>
                                  </p:childTnLst>
                                </p:cTn>
                              </p:par>
                            </p:childTnLst>
                          </p:cTn>
                        </p:par>
                      </p:childTnLst>
                    </p:cTn>
                  </p:par>
                  <p:par>
                    <p:cTn id="10" fill="hold">
                      <p:stCondLst>
                        <p:cond delay="indefinite"/>
                      </p:stCondLst>
                      <p:childTnLst>
                        <p:par>
                          <p:cTn id="11" fill="hold">
                            <p:stCondLst>
                              <p:cond delay="0"/>
                            </p:stCondLst>
                            <p:childTnLst>
                              <p:par>
                                <p:cTn id="12" presetID="6" presetClass="entr" presetSubtype="16" fill="hold" grpId="0" nodeType="clickEffect">
                                  <p:stCondLst>
                                    <p:cond delay="0"/>
                                  </p:stCondLst>
                                  <p:childTnLst>
                                    <p:set>
                                      <p:cBhvr>
                                        <p:cTn id="13" dur="1" fill="hold">
                                          <p:stCondLst>
                                            <p:cond delay="0"/>
                                          </p:stCondLst>
                                        </p:cTn>
                                        <p:tgtEl>
                                          <p:spTgt spid="13"/>
                                        </p:tgtEl>
                                        <p:attrNameLst>
                                          <p:attrName>style.visibility</p:attrName>
                                        </p:attrNameLst>
                                      </p:cBhvr>
                                      <p:to>
                                        <p:strVal val="visible"/>
                                      </p:to>
                                    </p:set>
                                    <p:animEffect transition="in" filter="circle(in)">
                                      <p:cBhvr>
                                        <p:cTn id="14" dur="2000"/>
                                        <p:tgtEl>
                                          <p:spTgt spid="1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7" grpId="0" animBg="1"/>
      <p:bldP spid="13"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Hình tự do: Hình 7">
            <a:extLst>
              <a:ext uri="{FF2B5EF4-FFF2-40B4-BE49-F238E27FC236}">
                <a16:creationId xmlns="" xmlns:a16="http://schemas.microsoft.com/office/drawing/2014/main" id="{04456F8A-472B-3E38-CEFE-1AB93F17BBF0}"/>
              </a:ext>
            </a:extLst>
          </p:cNvPr>
          <p:cNvSpPr/>
          <p:nvPr/>
        </p:nvSpPr>
        <p:spPr>
          <a:xfrm>
            <a:off x="-10109" y="172341"/>
            <a:ext cx="4081613" cy="6685658"/>
          </a:xfrm>
          <a:custGeom>
            <a:avLst/>
            <a:gdLst>
              <a:gd name="connsiteX0" fmla="*/ 0 w 4081613"/>
              <a:gd name="connsiteY0" fmla="*/ 0 h 6685658"/>
              <a:gd name="connsiteX1" fmla="*/ 4081613 w 4081613"/>
              <a:gd name="connsiteY1" fmla="*/ 6685658 h 6685658"/>
              <a:gd name="connsiteX2" fmla="*/ 0 w 4081613"/>
              <a:gd name="connsiteY2" fmla="*/ 6685658 h 6685658"/>
            </a:gdLst>
            <a:ahLst/>
            <a:cxnLst>
              <a:cxn ang="0">
                <a:pos x="connsiteX0" y="connsiteY0"/>
              </a:cxn>
              <a:cxn ang="0">
                <a:pos x="connsiteX1" y="connsiteY1"/>
              </a:cxn>
              <a:cxn ang="0">
                <a:pos x="connsiteX2" y="connsiteY2"/>
              </a:cxn>
            </a:cxnLst>
            <a:rect l="l" t="t" r="r" b="b"/>
            <a:pathLst>
              <a:path w="4081613" h="6685658">
                <a:moveTo>
                  <a:pt x="0" y="0"/>
                </a:moveTo>
                <a:lnTo>
                  <a:pt x="4081613" y="6685658"/>
                </a:lnTo>
                <a:lnTo>
                  <a:pt x="0" y="6685658"/>
                </a:lnTo>
                <a:close/>
              </a:path>
            </a:pathLst>
          </a:custGeom>
          <a:solidFill>
            <a:srgbClr val="73C2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9" name="Hình tự do: Hình 8">
            <a:extLst>
              <a:ext uri="{FF2B5EF4-FFF2-40B4-BE49-F238E27FC236}">
                <a16:creationId xmlns="" xmlns:a16="http://schemas.microsoft.com/office/drawing/2014/main" id="{0FBA6EEB-5020-72FB-4EE9-828D49258747}"/>
              </a:ext>
            </a:extLst>
          </p:cNvPr>
          <p:cNvSpPr/>
          <p:nvPr/>
        </p:nvSpPr>
        <p:spPr>
          <a:xfrm>
            <a:off x="0" y="0"/>
            <a:ext cx="4081613" cy="6858000"/>
          </a:xfrm>
          <a:custGeom>
            <a:avLst/>
            <a:gdLst>
              <a:gd name="connsiteX0" fmla="*/ 6081502 w 6096000"/>
              <a:gd name="connsiteY0" fmla="*/ 0 h 6858000"/>
              <a:gd name="connsiteX1" fmla="*/ 6096000 w 6096000"/>
              <a:gd name="connsiteY1" fmla="*/ 0 h 6858000"/>
              <a:gd name="connsiteX2" fmla="*/ 6096000 w 6096000"/>
              <a:gd name="connsiteY2" fmla="*/ 12807 h 6858000"/>
              <a:gd name="connsiteX3" fmla="*/ 0 w 6096000"/>
              <a:gd name="connsiteY3" fmla="*/ 0 h 6858000"/>
              <a:gd name="connsiteX4" fmla="*/ 6057826 w 6096000"/>
              <a:gd name="connsiteY4" fmla="*/ 0 h 6858000"/>
              <a:gd name="connsiteX5" fmla="*/ 0 w 6096000"/>
              <a:gd name="connsiteY5" fmla="*/ 6858000 h 6858000"/>
              <a:gd name="connsiteX6" fmla="*/ 0 w 6096000"/>
              <a:gd name="connsiteY6" fmla="*/ 6858000 h 68580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6096000" h="6858000">
                <a:moveTo>
                  <a:pt x="6081502" y="0"/>
                </a:moveTo>
                <a:lnTo>
                  <a:pt x="6096000" y="0"/>
                </a:lnTo>
                <a:lnTo>
                  <a:pt x="6096000" y="12807"/>
                </a:lnTo>
                <a:close/>
                <a:moveTo>
                  <a:pt x="0" y="0"/>
                </a:moveTo>
                <a:lnTo>
                  <a:pt x="6057826" y="0"/>
                </a:lnTo>
                <a:lnTo>
                  <a:pt x="0" y="6858000"/>
                </a:lnTo>
                <a:lnTo>
                  <a:pt x="0" y="6858000"/>
                </a:lnTo>
                <a:close/>
              </a:path>
            </a:pathLst>
          </a:custGeom>
          <a:solidFill>
            <a:srgbClr val="73C2CC"/>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 name="TextBox 3">
            <a:extLst>
              <a:ext uri="{FF2B5EF4-FFF2-40B4-BE49-F238E27FC236}">
                <a16:creationId xmlns="" xmlns:a16="http://schemas.microsoft.com/office/drawing/2014/main" id="{A08D4735-63C1-4F13-B5A7-14243DE4D769}"/>
              </a:ext>
            </a:extLst>
          </p:cNvPr>
          <p:cNvSpPr txBox="1"/>
          <p:nvPr/>
        </p:nvSpPr>
        <p:spPr>
          <a:xfrm>
            <a:off x="5663682" y="302569"/>
            <a:ext cx="3497476" cy="707886"/>
          </a:xfrm>
          <a:prstGeom prst="rect">
            <a:avLst/>
          </a:prstGeom>
          <a:solidFill>
            <a:srgbClr val="4179DA"/>
          </a:solidFill>
          <a:ln w="38100">
            <a:noFill/>
          </a:ln>
        </p:spPr>
        <p:txBody>
          <a:bodyPr wrap="square">
            <a:spAutoFit/>
          </a:bodyPr>
          <a:lstStyle/>
          <a:p>
            <a:pPr marL="0" marR="0" algn="ctr">
              <a:spcBef>
                <a:spcPts val="600"/>
              </a:spcBef>
              <a:spcAft>
                <a:spcPts val="0"/>
              </a:spcAft>
            </a:pPr>
            <a:r>
              <a:rPr lang="en-US" sz="4000" b="1" dirty="0">
                <a:solidFill>
                  <a:schemeClr val="bg1"/>
                </a:solidFill>
                <a:latin typeface="Times New Roman" panose="02020603050405020304" pitchFamily="18" charset="0"/>
                <a:cs typeface="Times New Roman" panose="02020603050405020304" pitchFamily="18" charset="0"/>
              </a:rPr>
              <a:t>THỰC HÀNH</a:t>
            </a:r>
            <a:endParaRPr lang="en-US" sz="4000" b="1" dirty="0">
              <a:solidFill>
                <a:schemeClr val="bg1"/>
              </a:solidFill>
              <a:effectLst/>
              <a:latin typeface="Times New Roman" panose="02020603050405020304" pitchFamily="18" charset="0"/>
              <a:cs typeface="Times New Roman" panose="02020603050405020304" pitchFamily="18" charset="0"/>
            </a:endParaRPr>
          </a:p>
        </p:txBody>
      </p:sp>
      <p:pic>
        <p:nvPicPr>
          <p:cNvPr id="3" name="Hình ảnh 2">
            <a:extLst>
              <a:ext uri="{FF2B5EF4-FFF2-40B4-BE49-F238E27FC236}">
                <a16:creationId xmlns="" xmlns:a16="http://schemas.microsoft.com/office/drawing/2014/main" id="{DE69D012-F883-01C9-12FC-4D01A6F759FA}"/>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282817" y="1300572"/>
            <a:ext cx="2505075" cy="2505075"/>
          </a:xfrm>
          <a:prstGeom prst="rect">
            <a:avLst/>
          </a:prstGeom>
        </p:spPr>
      </p:pic>
      <p:graphicFrame>
        <p:nvGraphicFramePr>
          <p:cNvPr id="2" name="Đối tượng 1">
            <a:extLst>
              <a:ext uri="{FF2B5EF4-FFF2-40B4-BE49-F238E27FC236}">
                <a16:creationId xmlns="" xmlns:a16="http://schemas.microsoft.com/office/drawing/2014/main" id="{6B292B20-5763-B0F8-5851-2D0775A9B6EC}"/>
              </a:ext>
            </a:extLst>
          </p:cNvPr>
          <p:cNvGraphicFramePr>
            <a:graphicFrameLocks noChangeAspect="1"/>
          </p:cNvGraphicFramePr>
          <p:nvPr/>
        </p:nvGraphicFramePr>
        <p:xfrm>
          <a:off x="4927600" y="2641600"/>
          <a:ext cx="914400" cy="215900"/>
        </p:xfrm>
        <a:graphic>
          <a:graphicData uri="http://schemas.openxmlformats.org/presentationml/2006/ole">
            <mc:AlternateContent xmlns:mc="http://schemas.openxmlformats.org/markup-compatibility/2006">
              <mc:Choice xmlns:v="urn:schemas-microsoft-com:vml" Requires="v">
                <p:oleObj spid="_x0000_s1034" name="Equation" r:id="rId4" imgW="914400" imgH="216000" progId="Equation.DSMT4">
                  <p:embed/>
                </p:oleObj>
              </mc:Choice>
              <mc:Fallback>
                <p:oleObj name="Equation" r:id="rId4" imgW="914400" imgH="216000" progId="Equation.DSMT4">
                  <p:embed/>
                  <p:pic>
                    <p:nvPicPr>
                      <p:cNvPr id="2" name="Đối tượng 1">
                        <a:extLst>
                          <a:ext uri="{FF2B5EF4-FFF2-40B4-BE49-F238E27FC236}">
                            <a16:creationId xmlns="" xmlns:a16="http://schemas.microsoft.com/office/drawing/2014/main" id="{6B292B20-5763-B0F8-5851-2D0775A9B6EC}"/>
                          </a:ext>
                        </a:extLst>
                      </p:cNvPr>
                      <p:cNvPicPr/>
                      <p:nvPr/>
                    </p:nvPicPr>
                    <p:blipFill>
                      <a:blip r:embed="rId5"/>
                      <a:stretch>
                        <a:fillRect/>
                      </a:stretch>
                    </p:blipFill>
                    <p:spPr>
                      <a:xfrm>
                        <a:off x="4927600" y="2641600"/>
                        <a:ext cx="914400" cy="215900"/>
                      </a:xfrm>
                      <a:prstGeom prst="rect">
                        <a:avLst/>
                      </a:prstGeom>
                    </p:spPr>
                  </p:pic>
                </p:oleObj>
              </mc:Fallback>
            </mc:AlternateContent>
          </a:graphicData>
        </a:graphic>
      </p:graphicFrame>
      <p:pic>
        <p:nvPicPr>
          <p:cNvPr id="6" name="Hình ảnh 5">
            <a:extLst>
              <a:ext uri="{FF2B5EF4-FFF2-40B4-BE49-F238E27FC236}">
                <a16:creationId xmlns="" xmlns:a16="http://schemas.microsoft.com/office/drawing/2014/main" id="{9686CB9C-1753-B9E6-1831-71C188BDCA54}"/>
              </a:ext>
            </a:extLst>
          </p:cNvPr>
          <p:cNvPicPr>
            <a:picLocks noChangeAspect="1"/>
          </p:cNvPicPr>
          <p:nvPr/>
        </p:nvPicPr>
        <p:blipFill>
          <a:blip r:embed="rId6">
            <a:extLst>
              <a:ext uri="{28A0092B-C50C-407E-A947-70E740481C1C}">
                <a14:useLocalDpi xmlns:a14="http://schemas.microsoft.com/office/drawing/2010/main" val="0"/>
              </a:ext>
            </a:extLst>
          </a:blip>
          <a:stretch>
            <a:fillRect/>
          </a:stretch>
        </p:blipFill>
        <p:spPr>
          <a:xfrm>
            <a:off x="4616249" y="1496238"/>
            <a:ext cx="6505841" cy="4618818"/>
          </a:xfrm>
          <a:prstGeom prst="rect">
            <a:avLst/>
          </a:prstGeom>
        </p:spPr>
      </p:pic>
    </p:spTree>
    <p:extLst>
      <p:ext uri="{BB962C8B-B14F-4D97-AF65-F5344CB8AC3E}">
        <p14:creationId xmlns:p14="http://schemas.microsoft.com/office/powerpoint/2010/main" val="1869585744"/>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7" name="Bảng 6">
            <a:extLst>
              <a:ext uri="{FF2B5EF4-FFF2-40B4-BE49-F238E27FC236}">
                <a16:creationId xmlns="" xmlns:a16="http://schemas.microsoft.com/office/drawing/2014/main" id="{7AF08A12-4C66-6E1B-2006-E12E4F47228D}"/>
              </a:ext>
            </a:extLst>
          </p:cNvPr>
          <p:cNvGraphicFramePr>
            <a:graphicFrameLocks noGrp="1"/>
          </p:cNvGraphicFramePr>
          <p:nvPr>
            <p:extLst>
              <p:ext uri="{D42A27DB-BD31-4B8C-83A1-F6EECF244321}">
                <p14:modId xmlns:p14="http://schemas.microsoft.com/office/powerpoint/2010/main" val="660266568"/>
              </p:ext>
            </p:extLst>
          </p:nvPr>
        </p:nvGraphicFramePr>
        <p:xfrm>
          <a:off x="1133988" y="2310318"/>
          <a:ext cx="10156001" cy="2666875"/>
        </p:xfrm>
        <a:graphic>
          <a:graphicData uri="http://schemas.openxmlformats.org/drawingml/2006/table">
            <a:tbl>
              <a:tblPr firstRow="1" firstCol="1" bandRow="1">
                <a:tableStyleId>{5C22544A-7EE6-4342-B048-85BDC9FD1C3A}</a:tableStyleId>
              </a:tblPr>
              <a:tblGrid>
                <a:gridCol w="978140">
                  <a:extLst>
                    <a:ext uri="{9D8B030D-6E8A-4147-A177-3AD203B41FA5}">
                      <a16:colId xmlns="" xmlns:a16="http://schemas.microsoft.com/office/drawing/2014/main" val="3332097868"/>
                    </a:ext>
                  </a:extLst>
                </a:gridCol>
                <a:gridCol w="2949449">
                  <a:extLst>
                    <a:ext uri="{9D8B030D-6E8A-4147-A177-3AD203B41FA5}">
                      <a16:colId xmlns="" xmlns:a16="http://schemas.microsoft.com/office/drawing/2014/main" val="627044036"/>
                    </a:ext>
                  </a:extLst>
                </a:gridCol>
                <a:gridCol w="6228412">
                  <a:extLst>
                    <a:ext uri="{9D8B030D-6E8A-4147-A177-3AD203B41FA5}">
                      <a16:colId xmlns="" xmlns:a16="http://schemas.microsoft.com/office/drawing/2014/main" val="3910543557"/>
                    </a:ext>
                  </a:extLst>
                </a:gridCol>
              </a:tblGrid>
              <a:tr h="839288">
                <a:tc>
                  <a:txBody>
                    <a:bodyPr/>
                    <a:lstStyle/>
                    <a:p>
                      <a:pPr marL="0" marR="0">
                        <a:lnSpc>
                          <a:spcPct val="107000"/>
                        </a:lnSpc>
                        <a:spcBef>
                          <a:spcPts val="0"/>
                        </a:spcBef>
                        <a:spcAft>
                          <a:spcPts val="0"/>
                        </a:spcAft>
                        <a:tabLst>
                          <a:tab pos="1386840" algn="l"/>
                        </a:tabLst>
                      </a:pPr>
                      <a:r>
                        <a:rPr lang="en-US" sz="2800" dirty="0" err="1">
                          <a:effectLst/>
                          <a:latin typeface="Times New Roman" panose="02020603050405020304" pitchFamily="18" charset="0"/>
                          <a:cs typeface="Times New Roman" panose="02020603050405020304" pitchFamily="18" charset="0"/>
                        </a:rPr>
                        <a:t>Câu</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1386840" algn="l"/>
                        </a:tabLst>
                      </a:pPr>
                      <a:r>
                        <a:rPr lang="en-US" sz="2800" dirty="0" err="1">
                          <a:effectLst/>
                          <a:latin typeface="Times New Roman" panose="02020603050405020304" pitchFamily="18" charset="0"/>
                          <a:cs typeface="Times New Roman" panose="02020603050405020304" pitchFamily="18" charset="0"/>
                        </a:rPr>
                        <a:t>Rút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gọn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chủ</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ngữ</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1386840" algn="l"/>
                        </a:tabLst>
                      </a:pPr>
                      <a:r>
                        <a:rPr lang="en-US" sz="2800" dirty="0" err="1">
                          <a:effectLst/>
                          <a:latin typeface="Times New Roman" panose="02020603050405020304" pitchFamily="18" charset="0"/>
                          <a:cs typeface="Times New Roman" panose="02020603050405020304" pitchFamily="18" charset="0"/>
                        </a:rPr>
                        <a:t>Nhận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xét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sự</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thay</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đổi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nghĩa</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sau</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khi</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rút</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gọn</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chủ</a:t>
                      </a:r>
                      <a:r>
                        <a:rPr lang="en-US" sz="2800" dirty="0">
                          <a:effectLst/>
                          <a:latin typeface="Times New Roman" panose="02020603050405020304" pitchFamily="18" charset="0"/>
                          <a:cs typeface="Times New Roman" panose="02020603050405020304" pitchFamily="18" charset="0"/>
                        </a:rPr>
                        <a:t> </a:t>
                      </a:r>
                      <a:r>
                        <a:rPr lang="en-US" sz="2800" dirty="0" err="1">
                          <a:effectLst/>
                          <a:latin typeface="Times New Roman" panose="02020603050405020304" pitchFamily="18" charset="0"/>
                          <a:cs typeface="Times New Roman" panose="02020603050405020304" pitchFamily="18" charset="0"/>
                        </a:rPr>
                        <a:t>ngữ</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 xmlns:a16="http://schemas.microsoft.com/office/drawing/2014/main" val="4240317639"/>
                  </a:ext>
                </a:extLst>
              </a:tr>
              <a:tr h="457892">
                <a:tc>
                  <a:txBody>
                    <a:bodyPr/>
                    <a:lstStyle/>
                    <a:p>
                      <a:pPr marL="0" marR="0" algn="ctr">
                        <a:lnSpc>
                          <a:spcPct val="107000"/>
                        </a:lnSpc>
                        <a:spcBef>
                          <a:spcPts val="0"/>
                        </a:spcBef>
                        <a:spcAft>
                          <a:spcPts val="0"/>
                        </a:spcAft>
                        <a:tabLst>
                          <a:tab pos="1386840" algn="l"/>
                        </a:tabLst>
                      </a:pPr>
                      <a:r>
                        <a:rPr lang="en-US" sz="2800">
                          <a:effectLst/>
                          <a:latin typeface="Times New Roman" panose="02020603050405020304" pitchFamily="18" charset="0"/>
                          <a:cs typeface="Times New Roman" panose="02020603050405020304" pitchFamily="18" charset="0"/>
                        </a:rPr>
                        <a:t>a)</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1386840" algn="l"/>
                        </a:tabLst>
                      </a:pPr>
                      <a:r>
                        <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tabLst>
                          <a:tab pos="1386840" algn="l"/>
                        </a:tabLst>
                      </a:pPr>
                      <a:r>
                        <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3822818011"/>
                  </a:ext>
                </a:extLst>
              </a:tr>
              <a:tr h="397166">
                <a:tc>
                  <a:txBody>
                    <a:bodyPr/>
                    <a:lstStyle/>
                    <a:p>
                      <a:pPr marL="0" marR="0" algn="ctr">
                        <a:lnSpc>
                          <a:spcPct val="107000"/>
                        </a:lnSpc>
                        <a:spcBef>
                          <a:spcPts val="0"/>
                        </a:spcBef>
                        <a:spcAft>
                          <a:spcPts val="0"/>
                        </a:spcAft>
                        <a:tabLst>
                          <a:tab pos="1386840" algn="l"/>
                        </a:tabLst>
                      </a:pPr>
                      <a:r>
                        <a:rPr lang="en-US" sz="2800">
                          <a:effectLst/>
                          <a:latin typeface="Times New Roman" panose="02020603050405020304" pitchFamily="18" charset="0"/>
                          <a:cs typeface="Times New Roman" panose="02020603050405020304" pitchFamily="18" charset="0"/>
                        </a:rPr>
                        <a:t>b)</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1386840" algn="l"/>
                        </a:tabLst>
                      </a:pPr>
                      <a:r>
                        <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tabLst>
                          <a:tab pos="1386840" algn="l"/>
                        </a:tabLst>
                      </a:pPr>
                      <a:r>
                        <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727776639"/>
                  </a:ext>
                </a:extLst>
              </a:tr>
              <a:tr h="839288">
                <a:tc>
                  <a:txBody>
                    <a:bodyPr/>
                    <a:lstStyle/>
                    <a:p>
                      <a:pPr marL="0" marR="0" algn="ctr">
                        <a:lnSpc>
                          <a:spcPct val="107000"/>
                        </a:lnSpc>
                        <a:spcBef>
                          <a:spcPts val="0"/>
                        </a:spcBef>
                        <a:spcAft>
                          <a:spcPts val="0"/>
                        </a:spcAft>
                        <a:tabLst>
                          <a:tab pos="1386840" algn="l"/>
                        </a:tabLst>
                      </a:pPr>
                      <a:r>
                        <a:rPr lang="en-US" sz="2800">
                          <a:effectLst/>
                          <a:latin typeface="Times New Roman" panose="02020603050405020304" pitchFamily="18" charset="0"/>
                          <a:cs typeface="Times New Roman" panose="02020603050405020304" pitchFamily="18" charset="0"/>
                        </a:rPr>
                        <a:t>c)</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tcPr>
                </a:tc>
                <a:tc>
                  <a:txBody>
                    <a:bodyPr/>
                    <a:lstStyle/>
                    <a:p>
                      <a:pPr marL="0" marR="0" algn="ctr">
                        <a:lnSpc>
                          <a:spcPct val="107000"/>
                        </a:lnSpc>
                        <a:spcBef>
                          <a:spcPts val="0"/>
                        </a:spcBef>
                        <a:spcAft>
                          <a:spcPts val="0"/>
                        </a:spcAft>
                        <a:tabLst>
                          <a:tab pos="1386840" algn="l"/>
                        </a:tabLst>
                      </a:pPr>
                      <a:r>
                        <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marL="0" marR="0" algn="ctr">
                        <a:lnSpc>
                          <a:spcPct val="107000"/>
                        </a:lnSpc>
                        <a:spcBef>
                          <a:spcPts val="0"/>
                        </a:spcBef>
                        <a:spcAft>
                          <a:spcPts val="0"/>
                        </a:spcAft>
                        <a:tabLst>
                          <a:tab pos="1386840" algn="l"/>
                        </a:tabLst>
                      </a:pPr>
                      <a:r>
                        <a:rPr lang="en-US" sz="2800" dirty="0" smtClean="0">
                          <a:effectLst/>
                          <a:latin typeface="Times New Roman" panose="02020603050405020304" pitchFamily="18" charset="0"/>
                          <a:ea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noFill/>
                  </a:tcPr>
                </a:tc>
                <a:extLst>
                  <a:ext uri="{0D108BD9-81ED-4DB2-BD59-A6C34878D82A}">
                    <a16:rowId xmlns="" xmlns:a16="http://schemas.microsoft.com/office/drawing/2014/main" val="1743707702"/>
                  </a:ext>
                </a:extLst>
              </a:tr>
            </a:tbl>
          </a:graphicData>
        </a:graphic>
      </p:graphicFrame>
      <p:sp>
        <p:nvSpPr>
          <p:cNvPr id="8" name="Rectangle 1">
            <a:extLst>
              <a:ext uri="{FF2B5EF4-FFF2-40B4-BE49-F238E27FC236}">
                <a16:creationId xmlns="" xmlns:a16="http://schemas.microsoft.com/office/drawing/2014/main" id="{7553BFAC-A940-7D5F-39A1-93DC7EBE01C3}"/>
              </a:ext>
            </a:extLst>
          </p:cNvPr>
          <p:cNvSpPr>
            <a:spLocks noChangeArrowheads="1"/>
          </p:cNvSpPr>
          <p:nvPr/>
        </p:nvSpPr>
        <p:spPr bwMode="auto">
          <a:xfrm>
            <a:off x="4025200" y="1032647"/>
            <a:ext cx="3848490"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lvl1pPr eaLnBrk="0" fontAlgn="base" hangingPunct="0">
              <a:spcBef>
                <a:spcPct val="0"/>
              </a:spcBef>
              <a:spcAft>
                <a:spcPct val="0"/>
              </a:spcAft>
              <a:tabLst>
                <a:tab pos="1387475" algn="l"/>
              </a:tabLst>
              <a:defRPr>
                <a:solidFill>
                  <a:schemeClr val="tx1"/>
                </a:solidFill>
                <a:latin typeface="Arial" panose="020B0604020202020204" pitchFamily="34" charset="0"/>
              </a:defRPr>
            </a:lvl1pPr>
            <a:lvl2pPr eaLnBrk="0" fontAlgn="base" hangingPunct="0">
              <a:spcBef>
                <a:spcPct val="0"/>
              </a:spcBef>
              <a:spcAft>
                <a:spcPct val="0"/>
              </a:spcAft>
              <a:tabLst>
                <a:tab pos="1387475" algn="l"/>
              </a:tabLst>
              <a:defRPr>
                <a:solidFill>
                  <a:schemeClr val="tx1"/>
                </a:solidFill>
                <a:latin typeface="Arial" panose="020B0604020202020204" pitchFamily="34" charset="0"/>
              </a:defRPr>
            </a:lvl2pPr>
            <a:lvl3pPr eaLnBrk="0" fontAlgn="base" hangingPunct="0">
              <a:spcBef>
                <a:spcPct val="0"/>
              </a:spcBef>
              <a:spcAft>
                <a:spcPct val="0"/>
              </a:spcAft>
              <a:tabLst>
                <a:tab pos="1387475" algn="l"/>
              </a:tabLst>
              <a:defRPr>
                <a:solidFill>
                  <a:schemeClr val="tx1"/>
                </a:solidFill>
                <a:latin typeface="Arial" panose="020B0604020202020204" pitchFamily="34" charset="0"/>
              </a:defRPr>
            </a:lvl3pPr>
            <a:lvl4pPr eaLnBrk="0" fontAlgn="base" hangingPunct="0">
              <a:spcBef>
                <a:spcPct val="0"/>
              </a:spcBef>
              <a:spcAft>
                <a:spcPct val="0"/>
              </a:spcAft>
              <a:tabLst>
                <a:tab pos="1387475" algn="l"/>
              </a:tabLst>
              <a:defRPr>
                <a:solidFill>
                  <a:schemeClr val="tx1"/>
                </a:solidFill>
                <a:latin typeface="Arial" panose="020B0604020202020204" pitchFamily="34" charset="0"/>
              </a:defRPr>
            </a:lvl4pPr>
            <a:lvl5pPr eaLnBrk="0" fontAlgn="base" hangingPunct="0">
              <a:spcBef>
                <a:spcPct val="0"/>
              </a:spcBef>
              <a:spcAft>
                <a:spcPct val="0"/>
              </a:spcAft>
              <a:tabLst>
                <a:tab pos="1387475" algn="l"/>
              </a:tabLst>
              <a:defRPr>
                <a:solidFill>
                  <a:schemeClr val="tx1"/>
                </a:solidFill>
                <a:latin typeface="Arial" panose="020B0604020202020204" pitchFamily="34" charset="0"/>
              </a:defRPr>
            </a:lvl5pPr>
            <a:lvl6pPr eaLnBrk="0" fontAlgn="base" hangingPunct="0">
              <a:spcBef>
                <a:spcPct val="0"/>
              </a:spcBef>
              <a:spcAft>
                <a:spcPct val="0"/>
              </a:spcAft>
              <a:tabLst>
                <a:tab pos="1387475" algn="l"/>
              </a:tabLst>
              <a:defRPr>
                <a:solidFill>
                  <a:schemeClr val="tx1"/>
                </a:solidFill>
                <a:latin typeface="Arial" panose="020B0604020202020204" pitchFamily="34" charset="0"/>
              </a:defRPr>
            </a:lvl6pPr>
            <a:lvl7pPr eaLnBrk="0" fontAlgn="base" hangingPunct="0">
              <a:spcBef>
                <a:spcPct val="0"/>
              </a:spcBef>
              <a:spcAft>
                <a:spcPct val="0"/>
              </a:spcAft>
              <a:tabLst>
                <a:tab pos="1387475" algn="l"/>
              </a:tabLst>
              <a:defRPr>
                <a:solidFill>
                  <a:schemeClr val="tx1"/>
                </a:solidFill>
                <a:latin typeface="Arial" panose="020B0604020202020204" pitchFamily="34" charset="0"/>
              </a:defRPr>
            </a:lvl7pPr>
            <a:lvl8pPr eaLnBrk="0" fontAlgn="base" hangingPunct="0">
              <a:spcBef>
                <a:spcPct val="0"/>
              </a:spcBef>
              <a:spcAft>
                <a:spcPct val="0"/>
              </a:spcAft>
              <a:tabLst>
                <a:tab pos="1387475" algn="l"/>
              </a:tabLst>
              <a:defRPr>
                <a:solidFill>
                  <a:schemeClr val="tx1"/>
                </a:solidFill>
                <a:latin typeface="Arial" panose="020B0604020202020204" pitchFamily="34" charset="0"/>
              </a:defRPr>
            </a:lvl8pPr>
            <a:lvl9pPr eaLnBrk="0" fontAlgn="base" hangingPunct="0">
              <a:spcBef>
                <a:spcPct val="0"/>
              </a:spcBef>
              <a:spcAft>
                <a:spcPct val="0"/>
              </a:spcAft>
              <a:tabLst>
                <a:tab pos="1387475" algn="l"/>
              </a:tabLst>
              <a:defRPr>
                <a:solidFill>
                  <a:schemeClr val="tx1"/>
                </a:solidFill>
                <a:latin typeface="Arial" panose="020B0604020202020204" pitchFamily="34" charset="0"/>
              </a:defRPr>
            </a:lvl9pPr>
          </a:lstStyle>
          <a:p>
            <a:pPr marL="0" marR="0" lvl="0" indent="0" algn="ctr" defTabSz="914400" rtl="0" eaLnBrk="0" fontAlgn="base" latinLnBrk="0" hangingPunct="0">
              <a:lnSpc>
                <a:spcPct val="100000"/>
              </a:lnSpc>
              <a:spcBef>
                <a:spcPct val="0"/>
              </a:spcBef>
              <a:spcAft>
                <a:spcPct val="0"/>
              </a:spcAft>
              <a:buClrTx/>
              <a:buSzTx/>
              <a:buFontTx/>
              <a:buNone/>
              <a:tabLst>
                <a:tab pos="1387475" algn="l"/>
              </a:tabLst>
            </a:pPr>
            <a:r>
              <a:rPr kumimoji="0" lang="en-US" altLang="en-US" sz="2800" b="1" i="0" u="none" strike="noStrike" cap="none" normalizeH="0" baseline="0" dirty="0">
                <a:ln>
                  <a:noFill/>
                </a:ln>
                <a:solidFill>
                  <a:srgbClr val="0000FF"/>
                </a:solidFill>
                <a:effectLst/>
                <a:latin typeface="Times New Roman" panose="02020603050405020304" pitchFamily="18" charset="0"/>
                <a:ea typeface="Times New Roman" panose="02020603050405020304" pitchFamily="18" charset="0"/>
                <a:cs typeface="Times New Roman" panose="02020603050405020304" pitchFamily="18" charset="0"/>
              </a:rPr>
              <a:t>PHIẾU HỌC TẬP SỐ 1</a:t>
            </a:r>
            <a:endParaRPr kumimoji="0" lang="en-US" altLang="en-US" sz="2800" b="0" i="0" u="none" strike="noStrike" cap="none" normalizeH="0" baseline="0" dirty="0">
              <a:ln>
                <a:noFill/>
              </a:ln>
              <a:solidFill>
                <a:srgbClr val="0000FF"/>
              </a:solidFill>
              <a:effectLst/>
              <a:latin typeface="Times New Roman" panose="02020603050405020304" pitchFamily="18" charset="0"/>
              <a:cs typeface="Times New Roman" panose="02020603050405020304" pitchFamily="18" charset="0"/>
            </a:endParaRPr>
          </a:p>
        </p:txBody>
      </p:sp>
      <p:sp>
        <p:nvSpPr>
          <p:cNvPr id="9" name="Hộp Văn bản 8">
            <a:extLst>
              <a:ext uri="{FF2B5EF4-FFF2-40B4-BE49-F238E27FC236}">
                <a16:creationId xmlns="" xmlns:a16="http://schemas.microsoft.com/office/drawing/2014/main" id="{7F1409B0-5BAE-5E37-D1B8-450FDA3D14CA}"/>
              </a:ext>
            </a:extLst>
          </p:cNvPr>
          <p:cNvSpPr txBox="1"/>
          <p:nvPr/>
        </p:nvSpPr>
        <p:spPr>
          <a:xfrm>
            <a:off x="884076" y="242159"/>
            <a:ext cx="2848170" cy="742511"/>
          </a:xfrm>
          <a:prstGeom prst="rect">
            <a:avLst/>
          </a:prstGeom>
          <a:noFill/>
        </p:spPr>
        <p:txBody>
          <a:bodyPr wrap="square">
            <a:spAutoFit/>
          </a:bodyPr>
          <a:lstStyle/>
          <a:p>
            <a:pPr marL="0" marR="0" algn="just">
              <a:lnSpc>
                <a:spcPct val="150000"/>
              </a:lnSpc>
              <a:spcBef>
                <a:spcPts val="0"/>
              </a:spcBef>
              <a:spcAft>
                <a:spcPts val="0"/>
              </a:spcAft>
              <a:tabLst>
                <a:tab pos="2110105" algn="l"/>
              </a:tabLst>
            </a:pPr>
            <a:r>
              <a:rPr lang="pt-BR" sz="3200" b="1" dirty="0">
                <a:solidFill>
                  <a:srgbClr val="00B0F0"/>
                </a:solidFill>
                <a:effectLst/>
                <a:latin typeface="Times New Roman" panose="02020603050405020304" pitchFamily="18" charset="0"/>
                <a:ea typeface="MS Mincho" panose="02020609040205080304" pitchFamily="49" charset="-128"/>
              </a:rPr>
              <a:t>Bài tập 1/tr.24:</a:t>
            </a:r>
            <a:endParaRPr lang="en-US" sz="3200" dirty="0">
              <a:solidFill>
                <a:srgbClr val="00B0F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815154556"/>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arn(inVertical)">
                                      <p:cBhvr>
                                        <p:cTn id="7" dur="500"/>
                                        <p:tgtEl>
                                          <p:spTgt spid="8"/>
                                        </p:tgtEl>
                                      </p:cBhvr>
                                    </p:animEffect>
                                  </p:childTnLst>
                                </p:cTn>
                              </p:par>
                              <p:par>
                                <p:cTn id="8" presetID="16" presetClass="entr" presetSubtype="21" fill="hold"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arn(inVertical)">
                                      <p:cBhvr>
                                        <p:cTn id="10"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ỗ dành sẵn cho Nội dung 4">
            <a:extLst>
              <a:ext uri="{FF2B5EF4-FFF2-40B4-BE49-F238E27FC236}">
                <a16:creationId xmlns="" xmlns:a16="http://schemas.microsoft.com/office/drawing/2014/main" id="{38577E90-6873-80B1-0702-6FB845571EFD}"/>
              </a:ext>
            </a:extLst>
          </p:cNvPr>
          <p:cNvGraphicFramePr>
            <a:graphicFrameLocks noGrp="1"/>
          </p:cNvGraphicFramePr>
          <p:nvPr>
            <p:ph idx="1"/>
            <p:extLst>
              <p:ext uri="{D42A27DB-BD31-4B8C-83A1-F6EECF244321}">
                <p14:modId xmlns:p14="http://schemas.microsoft.com/office/powerpoint/2010/main" val="2042244756"/>
              </p:ext>
            </p:extLst>
          </p:nvPr>
        </p:nvGraphicFramePr>
        <p:xfrm>
          <a:off x="884076" y="1644854"/>
          <a:ext cx="10839060" cy="4699779"/>
        </p:xfrm>
        <a:graphic>
          <a:graphicData uri="http://schemas.openxmlformats.org/drawingml/2006/table">
            <a:tbl>
              <a:tblPr firstRow="1" firstCol="1" bandRow="1">
                <a:tableStyleId>{5C22544A-7EE6-4342-B048-85BDC9FD1C3A}</a:tableStyleId>
              </a:tblPr>
              <a:tblGrid>
                <a:gridCol w="821093">
                  <a:extLst>
                    <a:ext uri="{9D8B030D-6E8A-4147-A177-3AD203B41FA5}">
                      <a16:colId xmlns="" xmlns:a16="http://schemas.microsoft.com/office/drawing/2014/main" val="1988478906"/>
                    </a:ext>
                  </a:extLst>
                </a:gridCol>
                <a:gridCol w="2034074">
                  <a:extLst>
                    <a:ext uri="{9D8B030D-6E8A-4147-A177-3AD203B41FA5}">
                      <a16:colId xmlns="" xmlns:a16="http://schemas.microsoft.com/office/drawing/2014/main" val="3411927826"/>
                    </a:ext>
                  </a:extLst>
                </a:gridCol>
                <a:gridCol w="7983893">
                  <a:extLst>
                    <a:ext uri="{9D8B030D-6E8A-4147-A177-3AD203B41FA5}">
                      <a16:colId xmlns="" xmlns:a16="http://schemas.microsoft.com/office/drawing/2014/main" val="1599673474"/>
                    </a:ext>
                  </a:extLst>
                </a:gridCol>
              </a:tblGrid>
              <a:tr h="525095">
                <a:tc>
                  <a:txBody>
                    <a:bodyPr/>
                    <a:lstStyle/>
                    <a:p>
                      <a:pPr marL="0" marR="0" algn="just">
                        <a:lnSpc>
                          <a:spcPct val="150000"/>
                        </a:lnSpc>
                        <a:spcBef>
                          <a:spcPts val="0"/>
                        </a:spcBef>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Câu</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82" marR="60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Rút gọn CN</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82" marR="60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2110105" algn="l"/>
                        </a:tabLst>
                      </a:pPr>
                      <a:r>
                        <a:rPr lang="en-US" sz="2800">
                          <a:effectLst/>
                          <a:latin typeface="Times New Roman" panose="02020603050405020304" pitchFamily="18" charset="0"/>
                          <a:cs typeface="Times New Roman" panose="02020603050405020304" pitchFamily="18" charset="0"/>
                        </a:rPr>
                        <a:t>Nhận xét sự thay đổi nghĩa sau khi rút gọn CN</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82" marR="60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 xmlns:a16="http://schemas.microsoft.com/office/drawing/2014/main" val="3285768283"/>
                  </a:ext>
                </a:extLst>
              </a:tr>
              <a:tr h="1034500">
                <a:tc>
                  <a:txBody>
                    <a:bodyPr/>
                    <a:lstStyle/>
                    <a:p>
                      <a:pPr marL="0" marR="0" algn="just">
                        <a:lnSpc>
                          <a:spcPct val="150000"/>
                        </a:lnSpc>
                        <a:spcBef>
                          <a:spcPts val="0"/>
                        </a:spcBef>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a)</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82" marR="60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Tiếng lá rơi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82" marR="60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ct val="150000"/>
                        </a:lnSpc>
                        <a:spcBef>
                          <a:spcPts val="0"/>
                        </a:spcBef>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Câu không còn ý nghĩa chỉ sự phiếm định (một) và thời gian (lúc này).</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82" marR="60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524877341"/>
                  </a:ext>
                </a:extLst>
              </a:tr>
              <a:tr h="1034500">
                <a:tc>
                  <a:txBody>
                    <a:bodyPr/>
                    <a:lstStyle/>
                    <a:p>
                      <a:pPr marL="0" marR="0" algn="just">
                        <a:lnSpc>
                          <a:spcPct val="150000"/>
                        </a:lnSpc>
                        <a:spcBef>
                          <a:spcPts val="0"/>
                        </a:spcBef>
                        <a:spcAft>
                          <a:spcPts val="0"/>
                        </a:spcAft>
                        <a:tabLst>
                          <a:tab pos="2110105" algn="l"/>
                        </a:tabLst>
                      </a:pPr>
                      <a:r>
                        <a:rPr lang="pt-BR" sz="2800">
                          <a:effectLst/>
                          <a:latin typeface="Times New Roman" panose="02020603050405020304" pitchFamily="18" charset="0"/>
                          <a:cs typeface="Times New Roman" panose="02020603050405020304" pitchFamily="18" charset="0"/>
                        </a:rPr>
                        <a:t>b)</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82" marR="60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2110105" algn="l"/>
                        </a:tabLst>
                      </a:pPr>
                      <a:r>
                        <a:rPr lang="pt-BR" sz="2800">
                          <a:effectLst/>
                          <a:latin typeface="Times New Roman" panose="02020603050405020304" pitchFamily="18" charset="0"/>
                          <a:cs typeface="Times New Roman" panose="02020603050405020304" pitchFamily="18" charset="0"/>
                        </a:rPr>
                        <a:t>Phút yên tĩnh</a:t>
                      </a:r>
                      <a:endParaRPr lang="en-US" sz="28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82" marR="60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ct val="150000"/>
                        </a:lnSpc>
                        <a:spcBef>
                          <a:spcPts val="0"/>
                        </a:spcBef>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Câu sẽ bị mất đi ý nghĩa miêu tả, hạn định (của rừng ban mai).</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82" marR="60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2846108404"/>
                  </a:ext>
                </a:extLst>
              </a:tr>
              <a:tr h="1499379">
                <a:tc>
                  <a:txBody>
                    <a:bodyPr/>
                    <a:lstStyle/>
                    <a:p>
                      <a:pPr marL="0" marR="0" algn="just">
                        <a:lnSpc>
                          <a:spcPct val="150000"/>
                        </a:lnSpc>
                        <a:spcBef>
                          <a:spcPts val="0"/>
                        </a:spcBef>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c)</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82" marR="60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50000"/>
                        </a:lnSpc>
                        <a:spcBef>
                          <a:spcPts val="0"/>
                        </a:spcBef>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con gầm ghì</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82" marR="60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algn="just">
                        <a:lnSpc>
                          <a:spcPct val="150000"/>
                        </a:lnSpc>
                        <a:spcBef>
                          <a:spcPts val="0"/>
                        </a:spcBef>
                        <a:spcAft>
                          <a:spcPts val="0"/>
                        </a:spcAft>
                        <a:tabLst>
                          <a:tab pos="2110105" algn="l"/>
                        </a:tabLst>
                      </a:pPr>
                      <a:r>
                        <a:rPr lang="pt-BR" sz="2800" dirty="0">
                          <a:effectLst/>
                          <a:latin typeface="Times New Roman" panose="02020603050405020304" pitchFamily="18" charset="0"/>
                          <a:cs typeface="Times New Roman" panose="02020603050405020304" pitchFamily="18" charset="0"/>
                        </a:rPr>
                        <a:t>Câu sẽ không còn ý nghĩa chỉ số lượng (mấy) và đặc điểm của sự vật (sắc lông màu xanh</a:t>
                      </a:r>
                      <a:r>
                        <a:rPr lang="pt-BR" sz="2800" dirty="0" smtClean="0">
                          <a:effectLst/>
                          <a:latin typeface="Times New Roman" panose="02020603050405020304" pitchFamily="18" charset="0"/>
                          <a:cs typeface="Times New Roman" panose="02020603050405020304" pitchFamily="18" charset="0"/>
                        </a:rPr>
                        <a:t>).</a:t>
                      </a:r>
                      <a:endParaRPr lang="en-US" sz="28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0782" marR="60782"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 xmlns:a16="http://schemas.microsoft.com/office/drawing/2014/main" val="3046598986"/>
                  </a:ext>
                </a:extLst>
              </a:tr>
            </a:tbl>
          </a:graphicData>
        </a:graphic>
      </p:graphicFrame>
      <p:sp>
        <p:nvSpPr>
          <p:cNvPr id="8" name="Hộp Văn bản 7">
            <a:extLst>
              <a:ext uri="{FF2B5EF4-FFF2-40B4-BE49-F238E27FC236}">
                <a16:creationId xmlns="" xmlns:a16="http://schemas.microsoft.com/office/drawing/2014/main" id="{219ADA84-858E-34E0-28AD-93C1B12F7A02}"/>
              </a:ext>
            </a:extLst>
          </p:cNvPr>
          <p:cNvSpPr txBox="1"/>
          <p:nvPr/>
        </p:nvSpPr>
        <p:spPr>
          <a:xfrm>
            <a:off x="884076" y="372235"/>
            <a:ext cx="2848170" cy="742511"/>
          </a:xfrm>
          <a:prstGeom prst="rect">
            <a:avLst/>
          </a:prstGeom>
          <a:noFill/>
        </p:spPr>
        <p:txBody>
          <a:bodyPr wrap="square">
            <a:spAutoFit/>
          </a:bodyPr>
          <a:lstStyle/>
          <a:p>
            <a:pPr marL="0" marR="0" algn="just">
              <a:lnSpc>
                <a:spcPct val="150000"/>
              </a:lnSpc>
              <a:spcBef>
                <a:spcPts val="0"/>
              </a:spcBef>
              <a:spcAft>
                <a:spcPts val="0"/>
              </a:spcAft>
              <a:tabLst>
                <a:tab pos="2110105" algn="l"/>
              </a:tabLst>
            </a:pPr>
            <a:r>
              <a:rPr lang="pt-BR" sz="3200" b="1" dirty="0">
                <a:solidFill>
                  <a:srgbClr val="00B0F0"/>
                </a:solidFill>
                <a:effectLst/>
                <a:latin typeface="Times New Roman" panose="02020603050405020304" pitchFamily="18" charset="0"/>
                <a:ea typeface="MS Mincho" panose="02020609040205080304" pitchFamily="49" charset="-128"/>
              </a:rPr>
              <a:t>Bài tập 1/tr.24:</a:t>
            </a:r>
            <a:endParaRPr lang="en-US" sz="3200" dirty="0">
              <a:solidFill>
                <a:srgbClr val="00B0F0"/>
              </a:solidFill>
              <a:effectLst/>
              <a:latin typeface="Times New Roman" panose="02020603050405020304" pitchFamily="18" charset="0"/>
              <a:ea typeface="Times New Roman" panose="02020603050405020304" pitchFamily="18" charset="0"/>
            </a:endParaRPr>
          </a:p>
        </p:txBody>
      </p:sp>
    </p:spTree>
    <p:extLst>
      <p:ext uri="{BB962C8B-B14F-4D97-AF65-F5344CB8AC3E}">
        <p14:creationId xmlns:p14="http://schemas.microsoft.com/office/powerpoint/2010/main" val="1623807990"/>
      </p:ext>
    </p:extLst>
  </p:cSld>
  <p:clrMapOvr>
    <a:masterClrMapping/>
  </p:clrMapOvr>
  <mc:AlternateContent xmlns:mc="http://schemas.openxmlformats.org/markup-compatibility/2006" xmlns:p15="http://schemas.microsoft.com/office/powerpoint/2012/main">
    <mc:Choice Requires="p15">
      <p:transition xmlns:p14="http://schemas.microsoft.com/office/powerpoint/2010/main" spd="slow" p14:dur="2000">
        <p15:prstTrans prst="prestige"/>
      </p:transition>
    </mc:Choice>
    <mc:Fallback xmlns="">
      <p:transition spd="slow">
        <p:fade/>
      </p:transition>
    </mc:Fallback>
  </mc:AlternateContent>
</p:sld>
</file>

<file path=ppt/theme/theme1.xml><?xml version="1.0" encoding="utf-8"?>
<a:theme xmlns:a="http://schemas.openxmlformats.org/drawingml/2006/main" name="Chủ đề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57</TotalTime>
  <Words>716</Words>
  <Application>Microsoft Office PowerPoint</Application>
  <PresentationFormat>Widescreen</PresentationFormat>
  <Paragraphs>88</Paragraphs>
  <Slides>14</Slides>
  <Notes>0</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14</vt:i4>
      </vt:variant>
    </vt:vector>
  </HeadingPairs>
  <TitlesOfParts>
    <vt:vector size="22" baseType="lpstr">
      <vt:lpstr>MS Mincho</vt:lpstr>
      <vt:lpstr>Arial</vt:lpstr>
      <vt:lpstr>Calibri</vt:lpstr>
      <vt:lpstr>Calibri Light</vt:lpstr>
      <vt:lpstr>Segoe UI</vt:lpstr>
      <vt:lpstr>Times New Roman</vt:lpstr>
      <vt:lpstr>Chủ đề Office</vt:lpstr>
      <vt:lpstr>Equation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Bản trình bày PowerPoint</dc:title>
  <dc:creator>Thúy Mai</dc:creator>
  <cp:lastModifiedBy>Admin</cp:lastModifiedBy>
  <cp:revision>7</cp:revision>
  <dcterms:created xsi:type="dcterms:W3CDTF">2022-05-31T12:47:08Z</dcterms:created>
  <dcterms:modified xsi:type="dcterms:W3CDTF">2022-08-11T13:16:48Z</dcterms:modified>
</cp:coreProperties>
</file>