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1095" y="324993"/>
            <a:ext cx="9959162" cy="8980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07817" y="1660651"/>
            <a:ext cx="5718809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" Target="slide2.xml"/><Relationship Id="rId7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slide" Target="slide2.xml"/><Relationship Id="rId4" Type="http://schemas.openxmlformats.org/officeDocument/2006/relationships/hyperlink" Target="https://docs.google.com/spreadsheets/d/13CZDGTOiJ9VU_hiSxmY5QQqrxZkl5rTv/edit?usp=sharing&amp;ouid=117807261016529025723&amp;rtpof=true&amp;sd=true" TargetMode="External"/><Relationship Id="rId5" Type="http://schemas.openxmlformats.org/officeDocument/2006/relationships/image" Target="../media/image3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hyperlink" Target="file://localhost/C:/Users/HP/Desktop/ai%20nhanh%20h&#198;&#161;n.pptx" TargetMode="External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hyperlink" Target="https://docs.google.com/spreadsheets/d/13CZDGTOiJ9VU_hiSxmY5QQqrxZkl5rTv/edit?usp=sharing&amp;ouid=117807261016529025723&amp;rtpof=true&amp;sd=true" TargetMode="External"/><Relationship Id="rId4" Type="http://schemas.openxmlformats.org/officeDocument/2006/relationships/image" Target="../media/image3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" Target="slide5.xml"/><Relationship Id="rId5" Type="http://schemas.openxmlformats.org/officeDocument/2006/relationships/slide" Target="slide11.xml"/><Relationship Id="rId6" Type="http://schemas.openxmlformats.org/officeDocument/2006/relationships/slide" Target="slide8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slide" Target="slide2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hyperlink" Target="https://quizizz.com/admin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slide" Target="slide2.xml"/><Relationship Id="rId4" Type="http://schemas.openxmlformats.org/officeDocument/2006/relationships/hyperlink" Target="https://docs.google.com/spreadsheets/d/13CZDGTOiJ9VU_hiSxmY5QQqrxZkl5rTv/edit?usp=sharing&amp;ouid=117807261016529025723&amp;rtpof=true&amp;sd=true" TargetMode="External"/><Relationship Id="rId5" Type="http://schemas.openxmlformats.org/officeDocument/2006/relationships/image" Target="../media/image3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35025" y="2075560"/>
            <a:ext cx="3336290" cy="2520950"/>
            <a:chOff x="835025" y="2075560"/>
            <a:chExt cx="3336290" cy="25209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2078735"/>
              <a:ext cx="3329940" cy="25146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38200" y="2078735"/>
              <a:ext cx="3329940" cy="2514600"/>
            </a:xfrm>
            <a:custGeom>
              <a:avLst/>
              <a:gdLst/>
              <a:ahLst/>
              <a:cxnLst/>
              <a:rect l="l" t="t" r="r" b="b"/>
              <a:pathLst>
                <a:path w="3329940" h="2514600">
                  <a:moveTo>
                    <a:pt x="0" y="1257300"/>
                  </a:moveTo>
                  <a:lnTo>
                    <a:pt x="890" y="1215795"/>
                  </a:lnTo>
                  <a:lnTo>
                    <a:pt x="3541" y="1174626"/>
                  </a:lnTo>
                  <a:lnTo>
                    <a:pt x="7927" y="1133815"/>
                  </a:lnTo>
                  <a:lnTo>
                    <a:pt x="14020" y="1093382"/>
                  </a:lnTo>
                  <a:lnTo>
                    <a:pt x="21793" y="1053347"/>
                  </a:lnTo>
                  <a:lnTo>
                    <a:pt x="31217" y="1013732"/>
                  </a:lnTo>
                  <a:lnTo>
                    <a:pt x="42266" y="974556"/>
                  </a:lnTo>
                  <a:lnTo>
                    <a:pt x="54912" y="935842"/>
                  </a:lnTo>
                  <a:lnTo>
                    <a:pt x="69128" y="897608"/>
                  </a:lnTo>
                  <a:lnTo>
                    <a:pt x="84886" y="859877"/>
                  </a:lnTo>
                  <a:lnTo>
                    <a:pt x="102159" y="822668"/>
                  </a:lnTo>
                  <a:lnTo>
                    <a:pt x="120920" y="786003"/>
                  </a:lnTo>
                  <a:lnTo>
                    <a:pt x="141140" y="749903"/>
                  </a:lnTo>
                  <a:lnTo>
                    <a:pt x="162793" y="714387"/>
                  </a:lnTo>
                  <a:lnTo>
                    <a:pt x="185851" y="679476"/>
                  </a:lnTo>
                  <a:lnTo>
                    <a:pt x="210287" y="645192"/>
                  </a:lnTo>
                  <a:lnTo>
                    <a:pt x="236073" y="611555"/>
                  </a:lnTo>
                  <a:lnTo>
                    <a:pt x="263182" y="578586"/>
                  </a:lnTo>
                  <a:lnTo>
                    <a:pt x="291586" y="546305"/>
                  </a:lnTo>
                  <a:lnTo>
                    <a:pt x="321259" y="514734"/>
                  </a:lnTo>
                  <a:lnTo>
                    <a:pt x="352172" y="483892"/>
                  </a:lnTo>
                  <a:lnTo>
                    <a:pt x="384297" y="453800"/>
                  </a:lnTo>
                  <a:lnTo>
                    <a:pt x="417609" y="424480"/>
                  </a:lnTo>
                  <a:lnTo>
                    <a:pt x="452079" y="395952"/>
                  </a:lnTo>
                  <a:lnTo>
                    <a:pt x="487680" y="368236"/>
                  </a:lnTo>
                  <a:lnTo>
                    <a:pt x="524384" y="341354"/>
                  </a:lnTo>
                  <a:lnTo>
                    <a:pt x="562163" y="315325"/>
                  </a:lnTo>
                  <a:lnTo>
                    <a:pt x="600992" y="290172"/>
                  </a:lnTo>
                  <a:lnTo>
                    <a:pt x="640842" y="265914"/>
                  </a:lnTo>
                  <a:lnTo>
                    <a:pt x="681685" y="242572"/>
                  </a:lnTo>
                  <a:lnTo>
                    <a:pt x="723494" y="220166"/>
                  </a:lnTo>
                  <a:lnTo>
                    <a:pt x="766242" y="198719"/>
                  </a:lnTo>
                  <a:lnTo>
                    <a:pt x="809902" y="178249"/>
                  </a:lnTo>
                  <a:lnTo>
                    <a:pt x="854445" y="158779"/>
                  </a:lnTo>
                  <a:lnTo>
                    <a:pt x="899845" y="140328"/>
                  </a:lnTo>
                  <a:lnTo>
                    <a:pt x="946074" y="122917"/>
                  </a:lnTo>
                  <a:lnTo>
                    <a:pt x="993105" y="106568"/>
                  </a:lnTo>
                  <a:lnTo>
                    <a:pt x="1040910" y="91300"/>
                  </a:lnTo>
                  <a:lnTo>
                    <a:pt x="1089461" y="77135"/>
                  </a:lnTo>
                  <a:lnTo>
                    <a:pt x="1138732" y="64093"/>
                  </a:lnTo>
                  <a:lnTo>
                    <a:pt x="1188695" y="52195"/>
                  </a:lnTo>
                  <a:lnTo>
                    <a:pt x="1239322" y="41461"/>
                  </a:lnTo>
                  <a:lnTo>
                    <a:pt x="1290587" y="31912"/>
                  </a:lnTo>
                  <a:lnTo>
                    <a:pt x="1342461" y="23570"/>
                  </a:lnTo>
                  <a:lnTo>
                    <a:pt x="1394917" y="16454"/>
                  </a:lnTo>
                  <a:lnTo>
                    <a:pt x="1447928" y="10586"/>
                  </a:lnTo>
                  <a:lnTo>
                    <a:pt x="1501466" y="5985"/>
                  </a:lnTo>
                  <a:lnTo>
                    <a:pt x="1555504" y="2674"/>
                  </a:lnTo>
                  <a:lnTo>
                    <a:pt x="1610014" y="671"/>
                  </a:lnTo>
                  <a:lnTo>
                    <a:pt x="1664970" y="0"/>
                  </a:lnTo>
                  <a:lnTo>
                    <a:pt x="1719925" y="671"/>
                  </a:lnTo>
                  <a:lnTo>
                    <a:pt x="1774435" y="2674"/>
                  </a:lnTo>
                  <a:lnTo>
                    <a:pt x="1828473" y="5985"/>
                  </a:lnTo>
                  <a:lnTo>
                    <a:pt x="1882011" y="10586"/>
                  </a:lnTo>
                  <a:lnTo>
                    <a:pt x="1935022" y="16454"/>
                  </a:lnTo>
                  <a:lnTo>
                    <a:pt x="1987478" y="23570"/>
                  </a:lnTo>
                  <a:lnTo>
                    <a:pt x="2039352" y="31912"/>
                  </a:lnTo>
                  <a:lnTo>
                    <a:pt x="2090617" y="41461"/>
                  </a:lnTo>
                  <a:lnTo>
                    <a:pt x="2141244" y="52195"/>
                  </a:lnTo>
                  <a:lnTo>
                    <a:pt x="2191207" y="64093"/>
                  </a:lnTo>
                  <a:lnTo>
                    <a:pt x="2240478" y="77135"/>
                  </a:lnTo>
                  <a:lnTo>
                    <a:pt x="2289029" y="91300"/>
                  </a:lnTo>
                  <a:lnTo>
                    <a:pt x="2336834" y="106568"/>
                  </a:lnTo>
                  <a:lnTo>
                    <a:pt x="2383865" y="122917"/>
                  </a:lnTo>
                  <a:lnTo>
                    <a:pt x="2430094" y="140328"/>
                  </a:lnTo>
                  <a:lnTo>
                    <a:pt x="2475494" y="158779"/>
                  </a:lnTo>
                  <a:lnTo>
                    <a:pt x="2520037" y="178249"/>
                  </a:lnTo>
                  <a:lnTo>
                    <a:pt x="2563697" y="198719"/>
                  </a:lnTo>
                  <a:lnTo>
                    <a:pt x="2606445" y="220166"/>
                  </a:lnTo>
                  <a:lnTo>
                    <a:pt x="2648254" y="242572"/>
                  </a:lnTo>
                  <a:lnTo>
                    <a:pt x="2689098" y="265914"/>
                  </a:lnTo>
                  <a:lnTo>
                    <a:pt x="2728947" y="290172"/>
                  </a:lnTo>
                  <a:lnTo>
                    <a:pt x="2767776" y="315325"/>
                  </a:lnTo>
                  <a:lnTo>
                    <a:pt x="2805555" y="341354"/>
                  </a:lnTo>
                  <a:lnTo>
                    <a:pt x="2842260" y="368236"/>
                  </a:lnTo>
                  <a:lnTo>
                    <a:pt x="2877860" y="395952"/>
                  </a:lnTo>
                  <a:lnTo>
                    <a:pt x="2912330" y="424480"/>
                  </a:lnTo>
                  <a:lnTo>
                    <a:pt x="2945642" y="453800"/>
                  </a:lnTo>
                  <a:lnTo>
                    <a:pt x="2977767" y="483892"/>
                  </a:lnTo>
                  <a:lnTo>
                    <a:pt x="3008680" y="514734"/>
                  </a:lnTo>
                  <a:lnTo>
                    <a:pt x="3038353" y="546305"/>
                  </a:lnTo>
                  <a:lnTo>
                    <a:pt x="3066757" y="578586"/>
                  </a:lnTo>
                  <a:lnTo>
                    <a:pt x="3093866" y="611555"/>
                  </a:lnTo>
                  <a:lnTo>
                    <a:pt x="3119652" y="645192"/>
                  </a:lnTo>
                  <a:lnTo>
                    <a:pt x="3144088" y="679476"/>
                  </a:lnTo>
                  <a:lnTo>
                    <a:pt x="3167146" y="714387"/>
                  </a:lnTo>
                  <a:lnTo>
                    <a:pt x="3188799" y="749903"/>
                  </a:lnTo>
                  <a:lnTo>
                    <a:pt x="3209019" y="786003"/>
                  </a:lnTo>
                  <a:lnTo>
                    <a:pt x="3227780" y="822668"/>
                  </a:lnTo>
                  <a:lnTo>
                    <a:pt x="3245053" y="859877"/>
                  </a:lnTo>
                  <a:lnTo>
                    <a:pt x="3260811" y="897608"/>
                  </a:lnTo>
                  <a:lnTo>
                    <a:pt x="3275027" y="935842"/>
                  </a:lnTo>
                  <a:lnTo>
                    <a:pt x="3287673" y="974556"/>
                  </a:lnTo>
                  <a:lnTo>
                    <a:pt x="3298722" y="1013732"/>
                  </a:lnTo>
                  <a:lnTo>
                    <a:pt x="3308146" y="1053347"/>
                  </a:lnTo>
                  <a:lnTo>
                    <a:pt x="3315919" y="1093382"/>
                  </a:lnTo>
                  <a:lnTo>
                    <a:pt x="3322012" y="1133815"/>
                  </a:lnTo>
                  <a:lnTo>
                    <a:pt x="3326398" y="1174626"/>
                  </a:lnTo>
                  <a:lnTo>
                    <a:pt x="3329049" y="1215795"/>
                  </a:lnTo>
                  <a:lnTo>
                    <a:pt x="3329940" y="1257300"/>
                  </a:lnTo>
                  <a:lnTo>
                    <a:pt x="3329049" y="1298804"/>
                  </a:lnTo>
                  <a:lnTo>
                    <a:pt x="3326398" y="1339973"/>
                  </a:lnTo>
                  <a:lnTo>
                    <a:pt x="3322012" y="1380784"/>
                  </a:lnTo>
                  <a:lnTo>
                    <a:pt x="3315919" y="1421217"/>
                  </a:lnTo>
                  <a:lnTo>
                    <a:pt x="3308146" y="1461252"/>
                  </a:lnTo>
                  <a:lnTo>
                    <a:pt x="3298722" y="1500867"/>
                  </a:lnTo>
                  <a:lnTo>
                    <a:pt x="3287673" y="1540043"/>
                  </a:lnTo>
                  <a:lnTo>
                    <a:pt x="3275027" y="1578757"/>
                  </a:lnTo>
                  <a:lnTo>
                    <a:pt x="3260811" y="1616991"/>
                  </a:lnTo>
                  <a:lnTo>
                    <a:pt x="3245053" y="1654722"/>
                  </a:lnTo>
                  <a:lnTo>
                    <a:pt x="3227780" y="1691931"/>
                  </a:lnTo>
                  <a:lnTo>
                    <a:pt x="3209019" y="1728596"/>
                  </a:lnTo>
                  <a:lnTo>
                    <a:pt x="3188799" y="1764696"/>
                  </a:lnTo>
                  <a:lnTo>
                    <a:pt x="3167146" y="1800212"/>
                  </a:lnTo>
                  <a:lnTo>
                    <a:pt x="3144088" y="1835123"/>
                  </a:lnTo>
                  <a:lnTo>
                    <a:pt x="3119652" y="1869407"/>
                  </a:lnTo>
                  <a:lnTo>
                    <a:pt x="3093866" y="1903044"/>
                  </a:lnTo>
                  <a:lnTo>
                    <a:pt x="3066757" y="1936013"/>
                  </a:lnTo>
                  <a:lnTo>
                    <a:pt x="3038353" y="1968294"/>
                  </a:lnTo>
                  <a:lnTo>
                    <a:pt x="3008680" y="1999865"/>
                  </a:lnTo>
                  <a:lnTo>
                    <a:pt x="2977767" y="2030707"/>
                  </a:lnTo>
                  <a:lnTo>
                    <a:pt x="2945642" y="2060799"/>
                  </a:lnTo>
                  <a:lnTo>
                    <a:pt x="2912330" y="2090119"/>
                  </a:lnTo>
                  <a:lnTo>
                    <a:pt x="2877860" y="2118647"/>
                  </a:lnTo>
                  <a:lnTo>
                    <a:pt x="2842259" y="2146363"/>
                  </a:lnTo>
                  <a:lnTo>
                    <a:pt x="2805555" y="2173245"/>
                  </a:lnTo>
                  <a:lnTo>
                    <a:pt x="2767776" y="2199274"/>
                  </a:lnTo>
                  <a:lnTo>
                    <a:pt x="2728947" y="2224427"/>
                  </a:lnTo>
                  <a:lnTo>
                    <a:pt x="2689097" y="2248685"/>
                  </a:lnTo>
                  <a:lnTo>
                    <a:pt x="2648254" y="2272027"/>
                  </a:lnTo>
                  <a:lnTo>
                    <a:pt x="2606445" y="2294433"/>
                  </a:lnTo>
                  <a:lnTo>
                    <a:pt x="2563697" y="2315880"/>
                  </a:lnTo>
                  <a:lnTo>
                    <a:pt x="2520037" y="2336350"/>
                  </a:lnTo>
                  <a:lnTo>
                    <a:pt x="2475494" y="2355820"/>
                  </a:lnTo>
                  <a:lnTo>
                    <a:pt x="2430094" y="2374271"/>
                  </a:lnTo>
                  <a:lnTo>
                    <a:pt x="2383865" y="2391682"/>
                  </a:lnTo>
                  <a:lnTo>
                    <a:pt x="2336834" y="2408031"/>
                  </a:lnTo>
                  <a:lnTo>
                    <a:pt x="2289029" y="2423299"/>
                  </a:lnTo>
                  <a:lnTo>
                    <a:pt x="2240478" y="2437464"/>
                  </a:lnTo>
                  <a:lnTo>
                    <a:pt x="2191207" y="2450506"/>
                  </a:lnTo>
                  <a:lnTo>
                    <a:pt x="2141244" y="2462404"/>
                  </a:lnTo>
                  <a:lnTo>
                    <a:pt x="2090617" y="2473138"/>
                  </a:lnTo>
                  <a:lnTo>
                    <a:pt x="2039352" y="2482687"/>
                  </a:lnTo>
                  <a:lnTo>
                    <a:pt x="1987478" y="2491029"/>
                  </a:lnTo>
                  <a:lnTo>
                    <a:pt x="1935022" y="2498145"/>
                  </a:lnTo>
                  <a:lnTo>
                    <a:pt x="1882011" y="2504013"/>
                  </a:lnTo>
                  <a:lnTo>
                    <a:pt x="1828473" y="2508614"/>
                  </a:lnTo>
                  <a:lnTo>
                    <a:pt x="1774435" y="2511925"/>
                  </a:lnTo>
                  <a:lnTo>
                    <a:pt x="1719925" y="2513928"/>
                  </a:lnTo>
                  <a:lnTo>
                    <a:pt x="1664970" y="2514600"/>
                  </a:lnTo>
                  <a:lnTo>
                    <a:pt x="1610014" y="2513928"/>
                  </a:lnTo>
                  <a:lnTo>
                    <a:pt x="1555504" y="2511925"/>
                  </a:lnTo>
                  <a:lnTo>
                    <a:pt x="1501466" y="2508614"/>
                  </a:lnTo>
                  <a:lnTo>
                    <a:pt x="1447928" y="2504013"/>
                  </a:lnTo>
                  <a:lnTo>
                    <a:pt x="1394917" y="2498145"/>
                  </a:lnTo>
                  <a:lnTo>
                    <a:pt x="1342461" y="2491029"/>
                  </a:lnTo>
                  <a:lnTo>
                    <a:pt x="1290587" y="2482687"/>
                  </a:lnTo>
                  <a:lnTo>
                    <a:pt x="1239322" y="2473138"/>
                  </a:lnTo>
                  <a:lnTo>
                    <a:pt x="1188695" y="2462404"/>
                  </a:lnTo>
                  <a:lnTo>
                    <a:pt x="1138732" y="2450506"/>
                  </a:lnTo>
                  <a:lnTo>
                    <a:pt x="1089461" y="2437464"/>
                  </a:lnTo>
                  <a:lnTo>
                    <a:pt x="1040910" y="2423299"/>
                  </a:lnTo>
                  <a:lnTo>
                    <a:pt x="993105" y="2408031"/>
                  </a:lnTo>
                  <a:lnTo>
                    <a:pt x="946074" y="2391682"/>
                  </a:lnTo>
                  <a:lnTo>
                    <a:pt x="899845" y="2374271"/>
                  </a:lnTo>
                  <a:lnTo>
                    <a:pt x="854445" y="2355820"/>
                  </a:lnTo>
                  <a:lnTo>
                    <a:pt x="809902" y="2336350"/>
                  </a:lnTo>
                  <a:lnTo>
                    <a:pt x="766242" y="2315880"/>
                  </a:lnTo>
                  <a:lnTo>
                    <a:pt x="723494" y="2294433"/>
                  </a:lnTo>
                  <a:lnTo>
                    <a:pt x="681685" y="2272027"/>
                  </a:lnTo>
                  <a:lnTo>
                    <a:pt x="640841" y="2248685"/>
                  </a:lnTo>
                  <a:lnTo>
                    <a:pt x="600992" y="2224427"/>
                  </a:lnTo>
                  <a:lnTo>
                    <a:pt x="562163" y="2199274"/>
                  </a:lnTo>
                  <a:lnTo>
                    <a:pt x="524384" y="2173245"/>
                  </a:lnTo>
                  <a:lnTo>
                    <a:pt x="487679" y="2146363"/>
                  </a:lnTo>
                  <a:lnTo>
                    <a:pt x="452079" y="2118647"/>
                  </a:lnTo>
                  <a:lnTo>
                    <a:pt x="417609" y="2090119"/>
                  </a:lnTo>
                  <a:lnTo>
                    <a:pt x="384297" y="2060799"/>
                  </a:lnTo>
                  <a:lnTo>
                    <a:pt x="352172" y="2030707"/>
                  </a:lnTo>
                  <a:lnTo>
                    <a:pt x="321259" y="1999865"/>
                  </a:lnTo>
                  <a:lnTo>
                    <a:pt x="291586" y="1968294"/>
                  </a:lnTo>
                  <a:lnTo>
                    <a:pt x="263182" y="1936013"/>
                  </a:lnTo>
                  <a:lnTo>
                    <a:pt x="236073" y="1903044"/>
                  </a:lnTo>
                  <a:lnTo>
                    <a:pt x="210287" y="1869407"/>
                  </a:lnTo>
                  <a:lnTo>
                    <a:pt x="185851" y="1835123"/>
                  </a:lnTo>
                  <a:lnTo>
                    <a:pt x="162793" y="1800212"/>
                  </a:lnTo>
                  <a:lnTo>
                    <a:pt x="141140" y="1764696"/>
                  </a:lnTo>
                  <a:lnTo>
                    <a:pt x="120920" y="1728596"/>
                  </a:lnTo>
                  <a:lnTo>
                    <a:pt x="102159" y="1691931"/>
                  </a:lnTo>
                  <a:lnTo>
                    <a:pt x="84886" y="1654722"/>
                  </a:lnTo>
                  <a:lnTo>
                    <a:pt x="69128" y="1616991"/>
                  </a:lnTo>
                  <a:lnTo>
                    <a:pt x="54912" y="1578757"/>
                  </a:lnTo>
                  <a:lnTo>
                    <a:pt x="42266" y="1540043"/>
                  </a:lnTo>
                  <a:lnTo>
                    <a:pt x="31217" y="1500867"/>
                  </a:lnTo>
                  <a:lnTo>
                    <a:pt x="21793" y="1461252"/>
                  </a:lnTo>
                  <a:lnTo>
                    <a:pt x="14020" y="1421217"/>
                  </a:lnTo>
                  <a:lnTo>
                    <a:pt x="7927" y="1380784"/>
                  </a:lnTo>
                  <a:lnTo>
                    <a:pt x="3541" y="1339973"/>
                  </a:lnTo>
                  <a:lnTo>
                    <a:pt x="890" y="1298804"/>
                  </a:lnTo>
                  <a:lnTo>
                    <a:pt x="0" y="1257300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679829" y="2671394"/>
            <a:ext cx="164465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15240">
              <a:lnSpc>
                <a:spcPct val="100000"/>
              </a:lnSpc>
              <a:spcBef>
                <a:spcPts val="95"/>
              </a:spcBef>
            </a:pPr>
            <a:r>
              <a:rPr dirty="0" sz="2800" b="1" i="1">
                <a:latin typeface="Times New Roman"/>
                <a:cs typeface="Times New Roman"/>
              </a:rPr>
              <a:t>BÀI</a:t>
            </a:r>
            <a:r>
              <a:rPr dirty="0" sz="2800" spc="-20" b="1" i="1">
                <a:latin typeface="Times New Roman"/>
                <a:cs typeface="Times New Roman"/>
              </a:rPr>
              <a:t> </a:t>
            </a:r>
            <a:r>
              <a:rPr dirty="0" sz="2800" spc="-25" b="1" i="1">
                <a:latin typeface="Times New Roman"/>
                <a:cs typeface="Times New Roman"/>
              </a:rPr>
              <a:t>TẬP</a:t>
            </a:r>
            <a:r>
              <a:rPr dirty="0" sz="2800" spc="-25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CHỦ</a:t>
            </a:r>
            <a:r>
              <a:rPr dirty="0" sz="2800" spc="-55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ĐỀ</a:t>
            </a:r>
            <a:r>
              <a:rPr dirty="0" sz="2800" spc="-55" b="1" i="1">
                <a:latin typeface="Times New Roman"/>
                <a:cs typeface="Times New Roman"/>
              </a:rPr>
              <a:t> </a:t>
            </a:r>
            <a:r>
              <a:rPr dirty="0" sz="2800" spc="-50" b="1" i="1">
                <a:latin typeface="Times New Roman"/>
                <a:cs typeface="Times New Roman"/>
              </a:rPr>
              <a:t>4 </a:t>
            </a:r>
            <a:r>
              <a:rPr dirty="0" sz="2800" b="1" i="1">
                <a:latin typeface="Times New Roman"/>
                <a:cs typeface="Times New Roman"/>
              </a:rPr>
              <a:t>TỐC</a:t>
            </a:r>
            <a:r>
              <a:rPr dirty="0" sz="2800" spc="-55" b="1" i="1">
                <a:latin typeface="Times New Roman"/>
                <a:cs typeface="Times New Roman"/>
              </a:rPr>
              <a:t> </a:t>
            </a:r>
            <a:r>
              <a:rPr dirty="0" sz="2800" spc="-25" b="1" i="1">
                <a:latin typeface="Times New Roman"/>
                <a:cs typeface="Times New Roman"/>
              </a:rPr>
              <a:t>ĐỘ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654552" y="127888"/>
            <a:ext cx="6355715" cy="2821305"/>
            <a:chOff x="3654552" y="127888"/>
            <a:chExt cx="6355715" cy="2821305"/>
          </a:xfrm>
        </p:grpSpPr>
        <p:sp>
          <p:nvSpPr>
            <p:cNvPr id="7" name="object 7" descr=""/>
            <p:cNvSpPr/>
            <p:nvPr/>
          </p:nvSpPr>
          <p:spPr>
            <a:xfrm>
              <a:off x="3654552" y="1045463"/>
              <a:ext cx="1699895" cy="1903730"/>
            </a:xfrm>
            <a:custGeom>
              <a:avLst/>
              <a:gdLst/>
              <a:ahLst/>
              <a:cxnLst/>
              <a:rect l="l" t="t" r="r" b="b"/>
              <a:pathLst>
                <a:path w="1699895" h="1903730">
                  <a:moveTo>
                    <a:pt x="1658747" y="0"/>
                  </a:moveTo>
                  <a:lnTo>
                    <a:pt x="1400429" y="64770"/>
                  </a:lnTo>
                  <a:lnTo>
                    <a:pt x="1452194" y="125069"/>
                  </a:lnTo>
                  <a:lnTo>
                    <a:pt x="0" y="1371600"/>
                  </a:lnTo>
                  <a:lnTo>
                    <a:pt x="51816" y="1431798"/>
                  </a:lnTo>
                  <a:lnTo>
                    <a:pt x="1503895" y="185267"/>
                  </a:lnTo>
                  <a:lnTo>
                    <a:pt x="1555623" y="245491"/>
                  </a:lnTo>
                  <a:lnTo>
                    <a:pt x="1617078" y="99187"/>
                  </a:lnTo>
                  <a:lnTo>
                    <a:pt x="1658747" y="0"/>
                  </a:lnTo>
                  <a:close/>
                </a:path>
                <a:path w="1699895" h="1903730">
                  <a:moveTo>
                    <a:pt x="1699641" y="1277112"/>
                  </a:moveTo>
                  <a:lnTo>
                    <a:pt x="1433703" y="1265301"/>
                  </a:lnTo>
                  <a:lnTo>
                    <a:pt x="1466049" y="1337856"/>
                  </a:lnTo>
                  <a:lnTo>
                    <a:pt x="360299" y="1830959"/>
                  </a:lnTo>
                  <a:lnTo>
                    <a:pt x="392557" y="1903476"/>
                  </a:lnTo>
                  <a:lnTo>
                    <a:pt x="1498384" y="1410335"/>
                  </a:lnTo>
                  <a:lnTo>
                    <a:pt x="1530731" y="1482852"/>
                  </a:lnTo>
                  <a:lnTo>
                    <a:pt x="1663039" y="1321689"/>
                  </a:lnTo>
                  <a:lnTo>
                    <a:pt x="1699641" y="1277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3624" y="131063"/>
              <a:ext cx="4632959" cy="135026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373624" y="131063"/>
              <a:ext cx="4632960" cy="1350645"/>
            </a:xfrm>
            <a:custGeom>
              <a:avLst/>
              <a:gdLst/>
              <a:ahLst/>
              <a:cxnLst/>
              <a:rect l="l" t="t" r="r" b="b"/>
              <a:pathLst>
                <a:path w="4632959" h="1350645">
                  <a:moveTo>
                    <a:pt x="0" y="225043"/>
                  </a:moveTo>
                  <a:lnTo>
                    <a:pt x="4570" y="179676"/>
                  </a:lnTo>
                  <a:lnTo>
                    <a:pt x="17678" y="137427"/>
                  </a:lnTo>
                  <a:lnTo>
                    <a:pt x="38422" y="99200"/>
                  </a:lnTo>
                  <a:lnTo>
                    <a:pt x="65897" y="65897"/>
                  </a:lnTo>
                  <a:lnTo>
                    <a:pt x="99200" y="38422"/>
                  </a:lnTo>
                  <a:lnTo>
                    <a:pt x="137427" y="17678"/>
                  </a:lnTo>
                  <a:lnTo>
                    <a:pt x="179676" y="4570"/>
                  </a:lnTo>
                  <a:lnTo>
                    <a:pt x="225043" y="0"/>
                  </a:lnTo>
                  <a:lnTo>
                    <a:pt x="4407916" y="0"/>
                  </a:lnTo>
                  <a:lnTo>
                    <a:pt x="4453283" y="4570"/>
                  </a:lnTo>
                  <a:lnTo>
                    <a:pt x="4495532" y="17678"/>
                  </a:lnTo>
                  <a:lnTo>
                    <a:pt x="4533759" y="38422"/>
                  </a:lnTo>
                  <a:lnTo>
                    <a:pt x="4567062" y="65897"/>
                  </a:lnTo>
                  <a:lnTo>
                    <a:pt x="4594537" y="99200"/>
                  </a:lnTo>
                  <a:lnTo>
                    <a:pt x="4615281" y="137427"/>
                  </a:lnTo>
                  <a:lnTo>
                    <a:pt x="4628389" y="179676"/>
                  </a:lnTo>
                  <a:lnTo>
                    <a:pt x="4632959" y="225043"/>
                  </a:lnTo>
                  <a:lnTo>
                    <a:pt x="4632959" y="1125219"/>
                  </a:lnTo>
                  <a:lnTo>
                    <a:pt x="4628389" y="1170587"/>
                  </a:lnTo>
                  <a:lnTo>
                    <a:pt x="4615281" y="1212836"/>
                  </a:lnTo>
                  <a:lnTo>
                    <a:pt x="4594537" y="1251063"/>
                  </a:lnTo>
                  <a:lnTo>
                    <a:pt x="4567062" y="1284366"/>
                  </a:lnTo>
                  <a:lnTo>
                    <a:pt x="4533759" y="1311841"/>
                  </a:lnTo>
                  <a:lnTo>
                    <a:pt x="4495532" y="1332585"/>
                  </a:lnTo>
                  <a:lnTo>
                    <a:pt x="4453283" y="1345693"/>
                  </a:lnTo>
                  <a:lnTo>
                    <a:pt x="4407916" y="1350263"/>
                  </a:lnTo>
                  <a:lnTo>
                    <a:pt x="225043" y="1350263"/>
                  </a:lnTo>
                  <a:lnTo>
                    <a:pt x="179676" y="1345693"/>
                  </a:lnTo>
                  <a:lnTo>
                    <a:pt x="137427" y="1332585"/>
                  </a:lnTo>
                  <a:lnTo>
                    <a:pt x="99200" y="1311841"/>
                  </a:lnTo>
                  <a:lnTo>
                    <a:pt x="65897" y="1284366"/>
                  </a:lnTo>
                  <a:lnTo>
                    <a:pt x="38422" y="1251063"/>
                  </a:lnTo>
                  <a:lnTo>
                    <a:pt x="17678" y="1212836"/>
                  </a:lnTo>
                  <a:lnTo>
                    <a:pt x="4570" y="1170587"/>
                  </a:lnTo>
                  <a:lnTo>
                    <a:pt x="0" y="1125219"/>
                  </a:lnTo>
                  <a:lnTo>
                    <a:pt x="0" y="225043"/>
                  </a:lnTo>
                  <a:close/>
                </a:path>
              </a:pathLst>
            </a:custGeom>
            <a:ln w="63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884926" y="417067"/>
            <a:ext cx="361124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latin typeface="Times New Roman"/>
                <a:cs typeface="Times New Roman"/>
              </a:rPr>
              <a:t>Tiết</a:t>
            </a:r>
            <a:r>
              <a:rPr dirty="0" sz="2400" spc="-120" b="1" i="1">
                <a:latin typeface="Times New Roman"/>
                <a:cs typeface="Times New Roman"/>
              </a:rPr>
              <a:t> </a:t>
            </a:r>
            <a:r>
              <a:rPr dirty="0" sz="2400" spc="-25" b="1" i="1">
                <a:latin typeface="Times New Roman"/>
                <a:cs typeface="Times New Roman"/>
              </a:rPr>
              <a:t>44: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400" b="1" i="1">
                <a:latin typeface="Times New Roman"/>
                <a:cs typeface="Times New Roman"/>
              </a:rPr>
              <a:t>Hệ</a:t>
            </a:r>
            <a:r>
              <a:rPr dirty="0" sz="2400" spc="-1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thống</a:t>
            </a:r>
            <a:r>
              <a:rPr dirty="0" sz="2400" spc="-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kiến</a:t>
            </a:r>
            <a:r>
              <a:rPr dirty="0" sz="2400" spc="-2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thức</a:t>
            </a:r>
            <a:r>
              <a:rPr dirty="0" sz="2400" spc="-1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chủ</a:t>
            </a:r>
            <a:r>
              <a:rPr dirty="0" sz="2400" spc="-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đề</a:t>
            </a:r>
            <a:r>
              <a:rPr dirty="0" sz="2400" spc="-5" b="1" i="1">
                <a:latin typeface="Times New Roman"/>
                <a:cs typeface="Times New Roman"/>
              </a:rPr>
              <a:t> </a:t>
            </a:r>
            <a:r>
              <a:rPr dirty="0" sz="2400" spc="-50" b="1" i="1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02893" y="674369"/>
            <a:ext cx="34518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2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NỘI</a:t>
            </a:r>
            <a:r>
              <a:rPr dirty="0" u="sng" sz="2800" spc="-6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dirty="0" u="sng" sz="2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DUNG</a:t>
            </a:r>
            <a:r>
              <a:rPr dirty="0" u="sng" sz="2800" spc="-5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dirty="0" u="sng" sz="2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BÀI</a:t>
            </a:r>
            <a:r>
              <a:rPr dirty="0" u="sng" sz="2800" spc="-6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dirty="0" u="sng" sz="2800" spc="-2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HỌC</a:t>
            </a:r>
            <a:endParaRPr sz="2800"/>
          </a:p>
        </p:txBody>
      </p:sp>
      <p:grpSp>
        <p:nvGrpSpPr>
          <p:cNvPr id="12" name="object 12" descr=""/>
          <p:cNvGrpSpPr/>
          <p:nvPr/>
        </p:nvGrpSpPr>
        <p:grpSpPr>
          <a:xfrm>
            <a:off x="5309489" y="3332860"/>
            <a:ext cx="4846955" cy="1335405"/>
            <a:chOff x="5309489" y="3332860"/>
            <a:chExt cx="4846955" cy="1335405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2664" y="3336035"/>
              <a:ext cx="4840224" cy="132892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5312664" y="3336035"/>
              <a:ext cx="4840605" cy="1329055"/>
            </a:xfrm>
            <a:custGeom>
              <a:avLst/>
              <a:gdLst/>
              <a:ahLst/>
              <a:cxnLst/>
              <a:rect l="l" t="t" r="r" b="b"/>
              <a:pathLst>
                <a:path w="4840605" h="1329054">
                  <a:moveTo>
                    <a:pt x="0" y="221487"/>
                  </a:moveTo>
                  <a:lnTo>
                    <a:pt x="4500" y="176857"/>
                  </a:lnTo>
                  <a:lnTo>
                    <a:pt x="17408" y="135284"/>
                  </a:lnTo>
                  <a:lnTo>
                    <a:pt x="37832" y="97662"/>
                  </a:lnTo>
                  <a:lnTo>
                    <a:pt x="64881" y="64881"/>
                  </a:lnTo>
                  <a:lnTo>
                    <a:pt x="97662" y="37832"/>
                  </a:lnTo>
                  <a:lnTo>
                    <a:pt x="135284" y="17408"/>
                  </a:lnTo>
                  <a:lnTo>
                    <a:pt x="176857" y="4500"/>
                  </a:lnTo>
                  <a:lnTo>
                    <a:pt x="221487" y="0"/>
                  </a:lnTo>
                  <a:lnTo>
                    <a:pt x="4618736" y="0"/>
                  </a:lnTo>
                  <a:lnTo>
                    <a:pt x="4663366" y="4500"/>
                  </a:lnTo>
                  <a:lnTo>
                    <a:pt x="4704939" y="17408"/>
                  </a:lnTo>
                  <a:lnTo>
                    <a:pt x="4742561" y="37832"/>
                  </a:lnTo>
                  <a:lnTo>
                    <a:pt x="4775342" y="64881"/>
                  </a:lnTo>
                  <a:lnTo>
                    <a:pt x="4802391" y="97662"/>
                  </a:lnTo>
                  <a:lnTo>
                    <a:pt x="4822815" y="135284"/>
                  </a:lnTo>
                  <a:lnTo>
                    <a:pt x="4835723" y="176857"/>
                  </a:lnTo>
                  <a:lnTo>
                    <a:pt x="4840224" y="221487"/>
                  </a:lnTo>
                  <a:lnTo>
                    <a:pt x="4840224" y="1107439"/>
                  </a:lnTo>
                  <a:lnTo>
                    <a:pt x="4835723" y="1152070"/>
                  </a:lnTo>
                  <a:lnTo>
                    <a:pt x="4822815" y="1193643"/>
                  </a:lnTo>
                  <a:lnTo>
                    <a:pt x="4802391" y="1231265"/>
                  </a:lnTo>
                  <a:lnTo>
                    <a:pt x="4775342" y="1264046"/>
                  </a:lnTo>
                  <a:lnTo>
                    <a:pt x="4742561" y="1291095"/>
                  </a:lnTo>
                  <a:lnTo>
                    <a:pt x="4704939" y="1311519"/>
                  </a:lnTo>
                  <a:lnTo>
                    <a:pt x="4663366" y="1324427"/>
                  </a:lnTo>
                  <a:lnTo>
                    <a:pt x="4618736" y="1328927"/>
                  </a:lnTo>
                  <a:lnTo>
                    <a:pt x="221487" y="1328927"/>
                  </a:lnTo>
                  <a:lnTo>
                    <a:pt x="176857" y="1324427"/>
                  </a:lnTo>
                  <a:lnTo>
                    <a:pt x="135284" y="1311519"/>
                  </a:lnTo>
                  <a:lnTo>
                    <a:pt x="97662" y="1291095"/>
                  </a:lnTo>
                  <a:lnTo>
                    <a:pt x="64881" y="1264046"/>
                  </a:lnTo>
                  <a:lnTo>
                    <a:pt x="37832" y="1231265"/>
                  </a:lnTo>
                  <a:lnTo>
                    <a:pt x="17408" y="1193643"/>
                  </a:lnTo>
                  <a:lnTo>
                    <a:pt x="4500" y="1152070"/>
                  </a:lnTo>
                  <a:lnTo>
                    <a:pt x="0" y="1107439"/>
                  </a:lnTo>
                  <a:lnTo>
                    <a:pt x="0" y="221487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463666" y="3429127"/>
            <a:ext cx="453961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latin typeface="Times New Roman"/>
                <a:cs typeface="Times New Roman"/>
              </a:rPr>
              <a:t>Tiết</a:t>
            </a:r>
            <a:r>
              <a:rPr dirty="0" sz="2400" spc="-6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46:</a:t>
            </a:r>
            <a:r>
              <a:rPr dirty="0" sz="2400" spc="-4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Vẽ</a:t>
            </a:r>
            <a:r>
              <a:rPr dirty="0" sz="2400" spc="-3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đồ</a:t>
            </a:r>
            <a:r>
              <a:rPr dirty="0" sz="2400" spc="-3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thị</a:t>
            </a:r>
            <a:r>
              <a:rPr dirty="0" sz="2400" spc="-4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quãng</a:t>
            </a:r>
            <a:r>
              <a:rPr dirty="0" sz="2400" spc="-3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đường</a:t>
            </a:r>
            <a:r>
              <a:rPr dirty="0" sz="2400" spc="-35" b="1" i="1">
                <a:latin typeface="Times New Roman"/>
                <a:cs typeface="Times New Roman"/>
              </a:rPr>
              <a:t> </a:t>
            </a:r>
            <a:r>
              <a:rPr dirty="0" sz="2400" spc="-50" b="1" i="1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400" b="1" i="1">
                <a:latin typeface="Times New Roman"/>
                <a:cs typeface="Times New Roman"/>
              </a:rPr>
              <a:t>thời</a:t>
            </a:r>
            <a:r>
              <a:rPr dirty="0" sz="2400" spc="-3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gian</a:t>
            </a:r>
            <a:r>
              <a:rPr dirty="0" sz="2400" spc="-3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và</a:t>
            </a:r>
            <a:r>
              <a:rPr dirty="0" sz="2400" spc="-3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xác</a:t>
            </a:r>
            <a:r>
              <a:rPr dirty="0" sz="2400" spc="-2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định</a:t>
            </a:r>
            <a:r>
              <a:rPr dirty="0" sz="2400" spc="-2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quãng</a:t>
            </a:r>
            <a:r>
              <a:rPr dirty="0" sz="2400" spc="-20" b="1" i="1">
                <a:latin typeface="Times New Roman"/>
                <a:cs typeface="Times New Roman"/>
              </a:rPr>
              <a:t> </a:t>
            </a:r>
            <a:r>
              <a:rPr dirty="0" sz="2400" spc="-10" b="1" i="1">
                <a:latin typeface="Times New Roman"/>
                <a:cs typeface="Times New Roman"/>
              </a:rPr>
              <a:t>đường,</a:t>
            </a:r>
            <a:r>
              <a:rPr dirty="0" sz="2400" spc="-1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thời</a:t>
            </a:r>
            <a:r>
              <a:rPr dirty="0" sz="2400" spc="-2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gian</a:t>
            </a:r>
            <a:r>
              <a:rPr dirty="0" sz="2400" spc="-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qua</a:t>
            </a:r>
            <a:r>
              <a:rPr dirty="0" sz="2400" spc="-1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đồ</a:t>
            </a:r>
            <a:r>
              <a:rPr dirty="0" sz="2400" spc="-5" b="1" i="1">
                <a:latin typeface="Times New Roman"/>
                <a:cs typeface="Times New Roman"/>
              </a:rPr>
              <a:t> </a:t>
            </a:r>
            <a:r>
              <a:rPr dirty="0" sz="2400" spc="-25" b="1" i="1">
                <a:latin typeface="Times New Roman"/>
                <a:cs typeface="Times New Roman"/>
              </a:rPr>
              <a:t>thị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5350636" y="1644269"/>
            <a:ext cx="4650105" cy="1356995"/>
            <a:chOff x="5350636" y="1644269"/>
            <a:chExt cx="4650105" cy="1356995"/>
          </a:xfrm>
        </p:grpSpPr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53811" y="1647444"/>
              <a:ext cx="4643628" cy="1350264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5353811" y="1647444"/>
              <a:ext cx="4643755" cy="1350645"/>
            </a:xfrm>
            <a:custGeom>
              <a:avLst/>
              <a:gdLst/>
              <a:ahLst/>
              <a:cxnLst/>
              <a:rect l="l" t="t" r="r" b="b"/>
              <a:pathLst>
                <a:path w="4643755" h="1350645">
                  <a:moveTo>
                    <a:pt x="0" y="225043"/>
                  </a:moveTo>
                  <a:lnTo>
                    <a:pt x="4570" y="179676"/>
                  </a:lnTo>
                  <a:lnTo>
                    <a:pt x="17678" y="137427"/>
                  </a:lnTo>
                  <a:lnTo>
                    <a:pt x="38422" y="99200"/>
                  </a:lnTo>
                  <a:lnTo>
                    <a:pt x="65897" y="65897"/>
                  </a:lnTo>
                  <a:lnTo>
                    <a:pt x="99200" y="38422"/>
                  </a:lnTo>
                  <a:lnTo>
                    <a:pt x="137427" y="17678"/>
                  </a:lnTo>
                  <a:lnTo>
                    <a:pt x="179676" y="4570"/>
                  </a:lnTo>
                  <a:lnTo>
                    <a:pt x="225043" y="0"/>
                  </a:lnTo>
                  <a:lnTo>
                    <a:pt x="4418584" y="0"/>
                  </a:lnTo>
                  <a:lnTo>
                    <a:pt x="4463951" y="4570"/>
                  </a:lnTo>
                  <a:lnTo>
                    <a:pt x="4506200" y="17678"/>
                  </a:lnTo>
                  <a:lnTo>
                    <a:pt x="4544427" y="38422"/>
                  </a:lnTo>
                  <a:lnTo>
                    <a:pt x="4577730" y="65897"/>
                  </a:lnTo>
                  <a:lnTo>
                    <a:pt x="4605205" y="99200"/>
                  </a:lnTo>
                  <a:lnTo>
                    <a:pt x="4625949" y="137427"/>
                  </a:lnTo>
                  <a:lnTo>
                    <a:pt x="4639057" y="179676"/>
                  </a:lnTo>
                  <a:lnTo>
                    <a:pt x="4643628" y="225043"/>
                  </a:lnTo>
                  <a:lnTo>
                    <a:pt x="4643628" y="1125219"/>
                  </a:lnTo>
                  <a:lnTo>
                    <a:pt x="4639057" y="1170587"/>
                  </a:lnTo>
                  <a:lnTo>
                    <a:pt x="4625949" y="1212836"/>
                  </a:lnTo>
                  <a:lnTo>
                    <a:pt x="4605205" y="1251063"/>
                  </a:lnTo>
                  <a:lnTo>
                    <a:pt x="4577730" y="1284366"/>
                  </a:lnTo>
                  <a:lnTo>
                    <a:pt x="4544427" y="1311841"/>
                  </a:lnTo>
                  <a:lnTo>
                    <a:pt x="4506200" y="1332585"/>
                  </a:lnTo>
                  <a:lnTo>
                    <a:pt x="4463951" y="1345693"/>
                  </a:lnTo>
                  <a:lnTo>
                    <a:pt x="4418584" y="1350264"/>
                  </a:lnTo>
                  <a:lnTo>
                    <a:pt x="225043" y="1350264"/>
                  </a:lnTo>
                  <a:lnTo>
                    <a:pt x="179676" y="1345693"/>
                  </a:lnTo>
                  <a:lnTo>
                    <a:pt x="137427" y="1332585"/>
                  </a:lnTo>
                  <a:lnTo>
                    <a:pt x="99200" y="1311841"/>
                  </a:lnTo>
                  <a:lnTo>
                    <a:pt x="65897" y="1284366"/>
                  </a:lnTo>
                  <a:lnTo>
                    <a:pt x="38422" y="1251063"/>
                  </a:lnTo>
                  <a:lnTo>
                    <a:pt x="17678" y="1212836"/>
                  </a:lnTo>
                  <a:lnTo>
                    <a:pt x="4570" y="1170587"/>
                  </a:lnTo>
                  <a:lnTo>
                    <a:pt x="0" y="1125219"/>
                  </a:lnTo>
                  <a:lnTo>
                    <a:pt x="0" y="225043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5630926" y="1568322"/>
            <a:ext cx="409067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Tiết</a:t>
            </a:r>
            <a:r>
              <a:rPr dirty="0" sz="2400" spc="-120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spc="-25" b="1" i="1">
                <a:latin typeface="Times New Roman"/>
                <a:cs typeface="Times New Roman"/>
                <a:hlinkClick r:id="rId6" action="ppaction://hlinksldjump"/>
              </a:rPr>
              <a:t>45:</a:t>
            </a:r>
            <a:endParaRPr sz="2400">
              <a:latin typeface="Times New Roman"/>
              <a:cs typeface="Times New Roman"/>
            </a:endParaRPr>
          </a:p>
          <a:p>
            <a:pPr algn="ctr" marL="12700" marR="5080" indent="635">
              <a:lnSpc>
                <a:spcPct val="100000"/>
              </a:lnSpc>
            </a:pP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Xác</a:t>
            </a:r>
            <a:r>
              <a:rPr dirty="0" sz="2400" spc="-15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định</a:t>
            </a:r>
            <a:r>
              <a:rPr dirty="0" sz="2400" spc="-15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tốc</a:t>
            </a:r>
            <a:r>
              <a:rPr dirty="0" sz="2400" spc="-10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độ,</a:t>
            </a:r>
            <a:r>
              <a:rPr dirty="0" sz="2400" spc="-10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tốc</a:t>
            </a:r>
            <a:r>
              <a:rPr dirty="0" sz="2400" spc="-25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độ</a:t>
            </a:r>
            <a:r>
              <a:rPr dirty="0" sz="2400" spc="-10" b="1" i="1">
                <a:latin typeface="Times New Roman"/>
                <a:cs typeface="Times New Roman"/>
                <a:hlinkClick r:id="rId6" action="ppaction://hlinksldjump"/>
              </a:rPr>
              <a:t> trung</a:t>
            </a:r>
            <a:r>
              <a:rPr dirty="0" sz="2400" spc="-10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bình,</a:t>
            </a:r>
            <a:r>
              <a:rPr dirty="0" sz="2400" spc="-40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quãng</a:t>
            </a:r>
            <a:r>
              <a:rPr dirty="0" sz="2400" spc="-35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đường</a:t>
            </a:r>
            <a:r>
              <a:rPr dirty="0" sz="2400" spc="-35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vật</a:t>
            </a:r>
            <a:r>
              <a:rPr dirty="0" sz="2400" spc="-55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đi</a:t>
            </a:r>
            <a:r>
              <a:rPr dirty="0" sz="2400" spc="-35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spc="-10" b="1" i="1">
                <a:latin typeface="Times New Roman"/>
                <a:cs typeface="Times New Roman"/>
                <a:hlinkClick r:id="rId6" action="ppaction://hlinksldjump"/>
              </a:rPr>
              <a:t>được, </a:t>
            </a: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thời</a:t>
            </a:r>
            <a:r>
              <a:rPr dirty="0" sz="2400" spc="-35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gian</a:t>
            </a:r>
            <a:r>
              <a:rPr dirty="0" sz="2400" spc="-30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đi</a:t>
            </a:r>
            <a:r>
              <a:rPr dirty="0" sz="2400" spc="-35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hết</a:t>
            </a:r>
            <a:r>
              <a:rPr dirty="0" sz="2400" spc="-30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quãng</a:t>
            </a:r>
            <a:r>
              <a:rPr dirty="0" sz="2400" spc="-25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đường</a:t>
            </a:r>
            <a:r>
              <a:rPr dirty="0" sz="2400" spc="-25" b="1" i="1">
                <a:latin typeface="Times New Roman"/>
                <a:cs typeface="Times New Roman"/>
                <a:hlinkClick r:id="rId6" action="ppaction://hlinksldjump"/>
              </a:rPr>
              <a:t> đó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129023" y="3495802"/>
            <a:ext cx="6068695" cy="2689225"/>
            <a:chOff x="4129023" y="3495802"/>
            <a:chExt cx="6068695" cy="2689225"/>
          </a:xfrm>
        </p:grpSpPr>
        <p:sp>
          <p:nvSpPr>
            <p:cNvPr id="21" name="object 21" descr=""/>
            <p:cNvSpPr/>
            <p:nvPr/>
          </p:nvSpPr>
          <p:spPr>
            <a:xfrm>
              <a:off x="4129023" y="3495802"/>
              <a:ext cx="1183640" cy="527050"/>
            </a:xfrm>
            <a:custGeom>
              <a:avLst/>
              <a:gdLst/>
              <a:ahLst/>
              <a:cxnLst/>
              <a:rect l="l" t="t" r="r" b="b"/>
              <a:pathLst>
                <a:path w="1183639" h="527050">
                  <a:moveTo>
                    <a:pt x="947866" y="452782"/>
                  </a:moveTo>
                  <a:lnTo>
                    <a:pt x="918337" y="526542"/>
                  </a:lnTo>
                  <a:lnTo>
                    <a:pt x="1183639" y="504444"/>
                  </a:lnTo>
                  <a:lnTo>
                    <a:pt x="1150810" y="467487"/>
                  </a:lnTo>
                  <a:lnTo>
                    <a:pt x="984630" y="467487"/>
                  </a:lnTo>
                  <a:lnTo>
                    <a:pt x="947866" y="452782"/>
                  </a:lnTo>
                  <a:close/>
                </a:path>
                <a:path w="1183639" h="527050">
                  <a:moveTo>
                    <a:pt x="977369" y="379088"/>
                  </a:moveTo>
                  <a:lnTo>
                    <a:pt x="947866" y="452782"/>
                  </a:lnTo>
                  <a:lnTo>
                    <a:pt x="984630" y="467487"/>
                  </a:lnTo>
                  <a:lnTo>
                    <a:pt x="1014222" y="393827"/>
                  </a:lnTo>
                  <a:lnTo>
                    <a:pt x="977369" y="379088"/>
                  </a:lnTo>
                  <a:close/>
                </a:path>
                <a:path w="1183639" h="527050">
                  <a:moveTo>
                    <a:pt x="1006855" y="305435"/>
                  </a:moveTo>
                  <a:lnTo>
                    <a:pt x="977369" y="379088"/>
                  </a:lnTo>
                  <a:lnTo>
                    <a:pt x="1014222" y="393827"/>
                  </a:lnTo>
                  <a:lnTo>
                    <a:pt x="984630" y="467487"/>
                  </a:lnTo>
                  <a:lnTo>
                    <a:pt x="1150810" y="467487"/>
                  </a:lnTo>
                  <a:lnTo>
                    <a:pt x="1006855" y="305435"/>
                  </a:lnTo>
                  <a:close/>
                </a:path>
                <a:path w="1183639" h="527050">
                  <a:moveTo>
                    <a:pt x="29463" y="0"/>
                  </a:moveTo>
                  <a:lnTo>
                    <a:pt x="0" y="73660"/>
                  </a:lnTo>
                  <a:lnTo>
                    <a:pt x="947866" y="452782"/>
                  </a:lnTo>
                  <a:lnTo>
                    <a:pt x="977369" y="379088"/>
                  </a:lnTo>
                  <a:lnTo>
                    <a:pt x="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3811" y="4852416"/>
              <a:ext cx="4840223" cy="1328927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5353811" y="4852416"/>
              <a:ext cx="4840605" cy="1329055"/>
            </a:xfrm>
            <a:custGeom>
              <a:avLst/>
              <a:gdLst/>
              <a:ahLst/>
              <a:cxnLst/>
              <a:rect l="l" t="t" r="r" b="b"/>
              <a:pathLst>
                <a:path w="4840605" h="1329054">
                  <a:moveTo>
                    <a:pt x="0" y="221487"/>
                  </a:moveTo>
                  <a:lnTo>
                    <a:pt x="4500" y="176857"/>
                  </a:lnTo>
                  <a:lnTo>
                    <a:pt x="17408" y="135284"/>
                  </a:lnTo>
                  <a:lnTo>
                    <a:pt x="37832" y="97662"/>
                  </a:lnTo>
                  <a:lnTo>
                    <a:pt x="64881" y="64881"/>
                  </a:lnTo>
                  <a:lnTo>
                    <a:pt x="97662" y="37832"/>
                  </a:lnTo>
                  <a:lnTo>
                    <a:pt x="135284" y="17408"/>
                  </a:lnTo>
                  <a:lnTo>
                    <a:pt x="176857" y="4500"/>
                  </a:lnTo>
                  <a:lnTo>
                    <a:pt x="221487" y="0"/>
                  </a:lnTo>
                  <a:lnTo>
                    <a:pt x="4618736" y="0"/>
                  </a:lnTo>
                  <a:lnTo>
                    <a:pt x="4663366" y="4500"/>
                  </a:lnTo>
                  <a:lnTo>
                    <a:pt x="4704939" y="17408"/>
                  </a:lnTo>
                  <a:lnTo>
                    <a:pt x="4742561" y="37832"/>
                  </a:lnTo>
                  <a:lnTo>
                    <a:pt x="4775342" y="64881"/>
                  </a:lnTo>
                  <a:lnTo>
                    <a:pt x="4802391" y="97662"/>
                  </a:lnTo>
                  <a:lnTo>
                    <a:pt x="4822815" y="135284"/>
                  </a:lnTo>
                  <a:lnTo>
                    <a:pt x="4835723" y="176857"/>
                  </a:lnTo>
                  <a:lnTo>
                    <a:pt x="4840223" y="221487"/>
                  </a:lnTo>
                  <a:lnTo>
                    <a:pt x="4840223" y="1107427"/>
                  </a:lnTo>
                  <a:lnTo>
                    <a:pt x="4835723" y="1152069"/>
                  </a:lnTo>
                  <a:lnTo>
                    <a:pt x="4822815" y="1193648"/>
                  </a:lnTo>
                  <a:lnTo>
                    <a:pt x="4802391" y="1231273"/>
                  </a:lnTo>
                  <a:lnTo>
                    <a:pt x="4775342" y="1264054"/>
                  </a:lnTo>
                  <a:lnTo>
                    <a:pt x="4742561" y="1291101"/>
                  </a:lnTo>
                  <a:lnTo>
                    <a:pt x="4704939" y="1311522"/>
                  </a:lnTo>
                  <a:lnTo>
                    <a:pt x="4663366" y="1324428"/>
                  </a:lnTo>
                  <a:lnTo>
                    <a:pt x="4618736" y="1328927"/>
                  </a:lnTo>
                  <a:lnTo>
                    <a:pt x="221487" y="1328927"/>
                  </a:lnTo>
                  <a:lnTo>
                    <a:pt x="176857" y="1324428"/>
                  </a:lnTo>
                  <a:lnTo>
                    <a:pt x="135284" y="1311522"/>
                  </a:lnTo>
                  <a:lnTo>
                    <a:pt x="97662" y="1291101"/>
                  </a:lnTo>
                  <a:lnTo>
                    <a:pt x="64881" y="1264054"/>
                  </a:lnTo>
                  <a:lnTo>
                    <a:pt x="37832" y="1231273"/>
                  </a:lnTo>
                  <a:lnTo>
                    <a:pt x="17408" y="1193648"/>
                  </a:lnTo>
                  <a:lnTo>
                    <a:pt x="4500" y="1152069"/>
                  </a:lnTo>
                  <a:lnTo>
                    <a:pt x="0" y="1107427"/>
                  </a:lnTo>
                  <a:lnTo>
                    <a:pt x="0" y="221487"/>
                  </a:lnTo>
                  <a:close/>
                </a:path>
              </a:pathLst>
            </a:custGeom>
            <a:ln w="63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5507863" y="4946141"/>
            <a:ext cx="453263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latin typeface="Times New Roman"/>
                <a:cs typeface="Times New Roman"/>
              </a:rPr>
              <a:t>Tiết</a:t>
            </a:r>
            <a:r>
              <a:rPr dirty="0" sz="2400" spc="-7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47:</a:t>
            </a:r>
            <a:r>
              <a:rPr dirty="0" sz="2400" spc="-3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Ứng</a:t>
            </a:r>
            <a:r>
              <a:rPr dirty="0" sz="2400" spc="-3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dụng</a:t>
            </a:r>
            <a:r>
              <a:rPr dirty="0" sz="2400" spc="-4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chủ</a:t>
            </a:r>
            <a:r>
              <a:rPr dirty="0" sz="2400" spc="-4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đề</a:t>
            </a:r>
            <a:r>
              <a:rPr dirty="0" sz="2400" spc="-4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Tốc</a:t>
            </a:r>
            <a:r>
              <a:rPr dirty="0" sz="2400" spc="-50" b="1" i="1">
                <a:latin typeface="Times New Roman"/>
                <a:cs typeface="Times New Roman"/>
              </a:rPr>
              <a:t> </a:t>
            </a:r>
            <a:r>
              <a:rPr dirty="0" sz="2400" spc="-25" b="1" i="1">
                <a:latin typeface="Times New Roman"/>
                <a:cs typeface="Times New Roman"/>
              </a:rPr>
              <a:t>độ</a:t>
            </a:r>
            <a:r>
              <a:rPr dirty="0" sz="2400" spc="-25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vào</a:t>
            </a:r>
            <a:r>
              <a:rPr dirty="0" sz="2400" spc="-1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thực</a:t>
            </a:r>
            <a:r>
              <a:rPr dirty="0" sz="2400" spc="-2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tiễn</a:t>
            </a:r>
            <a:r>
              <a:rPr dirty="0" sz="2400" spc="-3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trong</a:t>
            </a:r>
            <a:r>
              <a:rPr dirty="0" sz="2400" spc="-1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học</a:t>
            </a:r>
            <a:r>
              <a:rPr dirty="0" sz="2400" spc="-1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tập</a:t>
            </a:r>
            <a:r>
              <a:rPr dirty="0" sz="2400" spc="-20" b="1" i="1">
                <a:latin typeface="Times New Roman"/>
                <a:cs typeface="Times New Roman"/>
              </a:rPr>
              <a:t> </a:t>
            </a:r>
            <a:r>
              <a:rPr dirty="0" sz="2400" b="1" i="1">
                <a:latin typeface="Times New Roman"/>
                <a:cs typeface="Times New Roman"/>
              </a:rPr>
              <a:t>và</a:t>
            </a:r>
            <a:r>
              <a:rPr dirty="0" sz="2400" spc="-10" b="1" i="1">
                <a:latin typeface="Times New Roman"/>
                <a:cs typeface="Times New Roman"/>
              </a:rPr>
              <a:t> trong </a:t>
            </a:r>
            <a:r>
              <a:rPr dirty="0" sz="2400" b="1" i="1">
                <a:latin typeface="Times New Roman"/>
                <a:cs typeface="Times New Roman"/>
              </a:rPr>
              <a:t>đời</a:t>
            </a:r>
            <a:r>
              <a:rPr dirty="0" sz="2400" spc="-15" b="1" i="1">
                <a:latin typeface="Times New Roman"/>
                <a:cs typeface="Times New Roman"/>
              </a:rPr>
              <a:t> </a:t>
            </a:r>
            <a:r>
              <a:rPr dirty="0" sz="2400" spc="-20" b="1" i="1">
                <a:latin typeface="Times New Roman"/>
                <a:cs typeface="Times New Roman"/>
              </a:rPr>
              <a:t>sống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3786885" y="4138295"/>
            <a:ext cx="1567180" cy="1379220"/>
          </a:xfrm>
          <a:custGeom>
            <a:avLst/>
            <a:gdLst/>
            <a:ahLst/>
            <a:cxnLst/>
            <a:rect l="l" t="t" r="r" b="b"/>
            <a:pathLst>
              <a:path w="1567179" h="1379220">
                <a:moveTo>
                  <a:pt x="1361631" y="1251692"/>
                </a:moveTo>
                <a:lnTo>
                  <a:pt x="1309369" y="1311401"/>
                </a:lnTo>
                <a:lnTo>
                  <a:pt x="1567052" y="1378711"/>
                </a:lnTo>
                <a:lnTo>
                  <a:pt x="1525803" y="1277873"/>
                </a:lnTo>
                <a:lnTo>
                  <a:pt x="1391539" y="1277873"/>
                </a:lnTo>
                <a:lnTo>
                  <a:pt x="1361631" y="1251692"/>
                </a:lnTo>
                <a:close/>
              </a:path>
              <a:path w="1567179" h="1379220">
                <a:moveTo>
                  <a:pt x="1413972" y="1191892"/>
                </a:moveTo>
                <a:lnTo>
                  <a:pt x="1361631" y="1251692"/>
                </a:lnTo>
                <a:lnTo>
                  <a:pt x="1391539" y="1277873"/>
                </a:lnTo>
                <a:lnTo>
                  <a:pt x="1443863" y="1218056"/>
                </a:lnTo>
                <a:lnTo>
                  <a:pt x="1413972" y="1191892"/>
                </a:lnTo>
                <a:close/>
              </a:path>
              <a:path w="1567179" h="1379220">
                <a:moveTo>
                  <a:pt x="1466214" y="1132204"/>
                </a:moveTo>
                <a:lnTo>
                  <a:pt x="1413972" y="1191892"/>
                </a:lnTo>
                <a:lnTo>
                  <a:pt x="1443863" y="1218056"/>
                </a:lnTo>
                <a:lnTo>
                  <a:pt x="1391539" y="1277873"/>
                </a:lnTo>
                <a:lnTo>
                  <a:pt x="1525803" y="1277873"/>
                </a:lnTo>
                <a:lnTo>
                  <a:pt x="1466214" y="1132204"/>
                </a:lnTo>
                <a:close/>
              </a:path>
              <a:path w="1567179" h="1379220">
                <a:moveTo>
                  <a:pt x="52324" y="0"/>
                </a:moveTo>
                <a:lnTo>
                  <a:pt x="0" y="59689"/>
                </a:lnTo>
                <a:lnTo>
                  <a:pt x="1361631" y="1251692"/>
                </a:lnTo>
                <a:lnTo>
                  <a:pt x="1413972" y="1191892"/>
                </a:lnTo>
                <a:lnTo>
                  <a:pt x="523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8290">
              <a:lnSpc>
                <a:spcPct val="100000"/>
              </a:lnSpc>
              <a:spcBef>
                <a:spcPts val="100"/>
              </a:spcBef>
            </a:pPr>
            <a:r>
              <a:rPr dirty="0" i="1">
                <a:latin typeface="Times New Roman"/>
                <a:cs typeface="Times New Roman"/>
              </a:rPr>
              <a:t>Hoạt</a:t>
            </a:r>
            <a:r>
              <a:rPr dirty="0" spc="-15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động</a:t>
            </a:r>
            <a:r>
              <a:rPr dirty="0" spc="-15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2:</a:t>
            </a:r>
            <a:r>
              <a:rPr dirty="0" spc="-5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Tăng </a:t>
            </a:r>
            <a:r>
              <a:rPr dirty="0" spc="-25" i="1">
                <a:latin typeface="Times New Roman"/>
                <a:cs typeface="Times New Roman"/>
              </a:rPr>
              <a:t>tốc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251" y="1540763"/>
            <a:ext cx="4274820" cy="427329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3034" y="5336794"/>
            <a:ext cx="592645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u="sng" sz="1800" spc="-9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 action="ppaction://hlinksldjump"/>
              </a:rPr>
              <a:t>h</a:t>
            </a:r>
            <a:r>
              <a:rPr dirty="0" u="sng" sz="1800" spc="-9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ttps://docs.google.com/spreadsheets/d/13CZDGTOiJ9VU_hiSx</a:t>
            </a:r>
            <a:r>
              <a:rPr dirty="0" u="none" sz="1800" spc="-9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sng" sz="1800" spc="-9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mY5QQqrxZkl5rTv/edit?usp=sharing&amp;ouid=1178072610165290</a:t>
            </a:r>
            <a:r>
              <a:rPr dirty="0" u="none" sz="1800" spc="-9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25723&amp;rtpof=true&amp;sd=true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19525" y="1478025"/>
            <a:ext cx="71659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Times New Roman"/>
                <a:cs typeface="Times New Roman"/>
                <a:hlinkClick r:id="rId3" action="ppaction://hlinksldjump"/>
              </a:rPr>
              <a:t>Các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nhóm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chấm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điểm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cho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các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đội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sau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hoạt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động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0">
                <a:latin typeface="Times New Roman"/>
                <a:cs typeface="Times New Roman"/>
              </a:rPr>
              <a:t>2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42759" y="2342388"/>
            <a:ext cx="3317747" cy="33192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29000"/>
              <a:ext cx="2892552" cy="342899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8587" y="1040312"/>
              <a:ext cx="9168155" cy="406640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758587" y="1040312"/>
              <a:ext cx="9168765" cy="4066540"/>
            </a:xfrm>
            <a:custGeom>
              <a:avLst/>
              <a:gdLst/>
              <a:ahLst/>
              <a:cxnLst/>
              <a:rect l="l" t="t" r="r" b="b"/>
              <a:pathLst>
                <a:path w="9168765" h="4066540">
                  <a:moveTo>
                    <a:pt x="834371" y="1338905"/>
                  </a:moveTo>
                  <a:lnTo>
                    <a:pt x="827459" y="1302584"/>
                  </a:lnTo>
                  <a:lnTo>
                    <a:pt x="823089" y="1266445"/>
                  </a:lnTo>
                  <a:lnTo>
                    <a:pt x="821219" y="1230522"/>
                  </a:lnTo>
                  <a:lnTo>
                    <a:pt x="821804" y="1194847"/>
                  </a:lnTo>
                  <a:lnTo>
                    <a:pt x="830176" y="1124380"/>
                  </a:lnTo>
                  <a:lnTo>
                    <a:pt x="847863" y="1055315"/>
                  </a:lnTo>
                  <a:lnTo>
                    <a:pt x="874527" y="987922"/>
                  </a:lnTo>
                  <a:lnTo>
                    <a:pt x="909826" y="922470"/>
                  </a:lnTo>
                  <a:lnTo>
                    <a:pt x="953422" y="859231"/>
                  </a:lnTo>
                  <a:lnTo>
                    <a:pt x="978225" y="828526"/>
                  </a:lnTo>
                  <a:lnTo>
                    <a:pt x="1004974" y="798474"/>
                  </a:lnTo>
                  <a:lnTo>
                    <a:pt x="1033627" y="769111"/>
                  </a:lnTo>
                  <a:lnTo>
                    <a:pt x="1064141" y="740470"/>
                  </a:lnTo>
                  <a:lnTo>
                    <a:pt x="1096475" y="712585"/>
                  </a:lnTo>
                  <a:lnTo>
                    <a:pt x="1130585" y="685489"/>
                  </a:lnTo>
                  <a:lnTo>
                    <a:pt x="1166429" y="659216"/>
                  </a:lnTo>
                  <a:lnTo>
                    <a:pt x="1203964" y="633800"/>
                  </a:lnTo>
                  <a:lnTo>
                    <a:pt x="1243148" y="609275"/>
                  </a:lnTo>
                  <a:lnTo>
                    <a:pt x="1283939" y="585675"/>
                  </a:lnTo>
                  <a:lnTo>
                    <a:pt x="1326294" y="563033"/>
                  </a:lnTo>
                  <a:lnTo>
                    <a:pt x="1370170" y="541383"/>
                  </a:lnTo>
                  <a:lnTo>
                    <a:pt x="1415525" y="520758"/>
                  </a:lnTo>
                  <a:lnTo>
                    <a:pt x="1462316" y="501194"/>
                  </a:lnTo>
                  <a:lnTo>
                    <a:pt x="1510501" y="482723"/>
                  </a:lnTo>
                  <a:lnTo>
                    <a:pt x="1560038" y="465378"/>
                  </a:lnTo>
                  <a:lnTo>
                    <a:pt x="1610883" y="449195"/>
                  </a:lnTo>
                  <a:lnTo>
                    <a:pt x="1662995" y="434207"/>
                  </a:lnTo>
                  <a:lnTo>
                    <a:pt x="1716331" y="420447"/>
                  </a:lnTo>
                  <a:lnTo>
                    <a:pt x="1770848" y="407949"/>
                  </a:lnTo>
                  <a:lnTo>
                    <a:pt x="1826504" y="396748"/>
                  </a:lnTo>
                  <a:lnTo>
                    <a:pt x="1883257" y="386876"/>
                  </a:lnTo>
                  <a:lnTo>
                    <a:pt x="1941063" y="378368"/>
                  </a:lnTo>
                  <a:lnTo>
                    <a:pt x="1999880" y="371257"/>
                  </a:lnTo>
                  <a:lnTo>
                    <a:pt x="2059667" y="365577"/>
                  </a:lnTo>
                  <a:lnTo>
                    <a:pt x="2112603" y="361839"/>
                  </a:lnTo>
                  <a:lnTo>
                    <a:pt x="2165584" y="359298"/>
                  </a:lnTo>
                  <a:lnTo>
                    <a:pt x="2218558" y="357949"/>
                  </a:lnTo>
                  <a:lnTo>
                    <a:pt x="2271472" y="357785"/>
                  </a:lnTo>
                  <a:lnTo>
                    <a:pt x="2324271" y="358800"/>
                  </a:lnTo>
                  <a:lnTo>
                    <a:pt x="2376903" y="360986"/>
                  </a:lnTo>
                  <a:lnTo>
                    <a:pt x="2429315" y="364338"/>
                  </a:lnTo>
                  <a:lnTo>
                    <a:pt x="2481454" y="368850"/>
                  </a:lnTo>
                  <a:lnTo>
                    <a:pt x="2533266" y="374515"/>
                  </a:lnTo>
                  <a:lnTo>
                    <a:pt x="2584698" y="381326"/>
                  </a:lnTo>
                  <a:lnTo>
                    <a:pt x="2635697" y="389277"/>
                  </a:lnTo>
                  <a:lnTo>
                    <a:pt x="2686209" y="398362"/>
                  </a:lnTo>
                  <a:lnTo>
                    <a:pt x="2736183" y="408574"/>
                  </a:lnTo>
                  <a:lnTo>
                    <a:pt x="2785564" y="419907"/>
                  </a:lnTo>
                  <a:lnTo>
                    <a:pt x="2834299" y="432355"/>
                  </a:lnTo>
                  <a:lnTo>
                    <a:pt x="2882335" y="445911"/>
                  </a:lnTo>
                  <a:lnTo>
                    <a:pt x="2929620" y="460568"/>
                  </a:lnTo>
                  <a:lnTo>
                    <a:pt x="2976099" y="476321"/>
                  </a:lnTo>
                  <a:lnTo>
                    <a:pt x="3002942" y="447433"/>
                  </a:lnTo>
                  <a:lnTo>
                    <a:pt x="3031737" y="419634"/>
                  </a:lnTo>
                  <a:lnTo>
                    <a:pt x="3062403" y="392937"/>
                  </a:lnTo>
                  <a:lnTo>
                    <a:pt x="3094860" y="367358"/>
                  </a:lnTo>
                  <a:lnTo>
                    <a:pt x="3129029" y="342911"/>
                  </a:lnTo>
                  <a:lnTo>
                    <a:pt x="3164830" y="319611"/>
                  </a:lnTo>
                  <a:lnTo>
                    <a:pt x="3202181" y="297474"/>
                  </a:lnTo>
                  <a:lnTo>
                    <a:pt x="3241004" y="276513"/>
                  </a:lnTo>
                  <a:lnTo>
                    <a:pt x="3281218" y="256745"/>
                  </a:lnTo>
                  <a:lnTo>
                    <a:pt x="3322743" y="238183"/>
                  </a:lnTo>
                  <a:lnTo>
                    <a:pt x="3365499" y="220842"/>
                  </a:lnTo>
                  <a:lnTo>
                    <a:pt x="3409406" y="204738"/>
                  </a:lnTo>
                  <a:lnTo>
                    <a:pt x="3454384" y="189885"/>
                  </a:lnTo>
                  <a:lnTo>
                    <a:pt x="3500353" y="176297"/>
                  </a:lnTo>
                  <a:lnTo>
                    <a:pt x="3547232" y="163991"/>
                  </a:lnTo>
                  <a:lnTo>
                    <a:pt x="3594943" y="152980"/>
                  </a:lnTo>
                  <a:lnTo>
                    <a:pt x="3643404" y="143279"/>
                  </a:lnTo>
                  <a:lnTo>
                    <a:pt x="3692536" y="134904"/>
                  </a:lnTo>
                  <a:lnTo>
                    <a:pt x="3742259" y="127869"/>
                  </a:lnTo>
                  <a:lnTo>
                    <a:pt x="3792492" y="122189"/>
                  </a:lnTo>
                  <a:lnTo>
                    <a:pt x="3843156" y="117878"/>
                  </a:lnTo>
                  <a:lnTo>
                    <a:pt x="3894171" y="114952"/>
                  </a:lnTo>
                  <a:lnTo>
                    <a:pt x="3945455" y="113426"/>
                  </a:lnTo>
                  <a:lnTo>
                    <a:pt x="3996931" y="113314"/>
                  </a:lnTo>
                  <a:lnTo>
                    <a:pt x="4048516" y="114631"/>
                  </a:lnTo>
                  <a:lnTo>
                    <a:pt x="4100132" y="117391"/>
                  </a:lnTo>
                  <a:lnTo>
                    <a:pt x="4151698" y="121611"/>
                  </a:lnTo>
                  <a:lnTo>
                    <a:pt x="4203134" y="127304"/>
                  </a:lnTo>
                  <a:lnTo>
                    <a:pt x="4254361" y="134485"/>
                  </a:lnTo>
                  <a:lnTo>
                    <a:pt x="4305297" y="143170"/>
                  </a:lnTo>
                  <a:lnTo>
                    <a:pt x="4355864" y="153373"/>
                  </a:lnTo>
                  <a:lnTo>
                    <a:pt x="4405981" y="165109"/>
                  </a:lnTo>
                  <a:lnTo>
                    <a:pt x="4455567" y="178392"/>
                  </a:lnTo>
                  <a:lnTo>
                    <a:pt x="4504544" y="193238"/>
                  </a:lnTo>
                  <a:lnTo>
                    <a:pt x="4552071" y="209415"/>
                  </a:lnTo>
                  <a:lnTo>
                    <a:pt x="4598209" y="226935"/>
                  </a:lnTo>
                  <a:lnTo>
                    <a:pt x="4642878" y="245768"/>
                  </a:lnTo>
                  <a:lnTo>
                    <a:pt x="4686003" y="265882"/>
                  </a:lnTo>
                  <a:lnTo>
                    <a:pt x="4727505" y="287244"/>
                  </a:lnTo>
                  <a:lnTo>
                    <a:pt x="4767307" y="309824"/>
                  </a:lnTo>
                  <a:lnTo>
                    <a:pt x="4792966" y="280833"/>
                  </a:lnTo>
                  <a:lnTo>
                    <a:pt x="4821016" y="253123"/>
                  </a:lnTo>
                  <a:lnTo>
                    <a:pt x="4851341" y="226717"/>
                  </a:lnTo>
                  <a:lnTo>
                    <a:pt x="4883825" y="201637"/>
                  </a:lnTo>
                  <a:lnTo>
                    <a:pt x="4918350" y="177908"/>
                  </a:lnTo>
                  <a:lnTo>
                    <a:pt x="4954800" y="155553"/>
                  </a:lnTo>
                  <a:lnTo>
                    <a:pt x="4993059" y="134596"/>
                  </a:lnTo>
                  <a:lnTo>
                    <a:pt x="5033011" y="115059"/>
                  </a:lnTo>
                  <a:lnTo>
                    <a:pt x="5074538" y="96967"/>
                  </a:lnTo>
                  <a:lnTo>
                    <a:pt x="5117525" y="80343"/>
                  </a:lnTo>
                  <a:lnTo>
                    <a:pt x="5161855" y="65210"/>
                  </a:lnTo>
                  <a:lnTo>
                    <a:pt x="5207412" y="51593"/>
                  </a:lnTo>
                  <a:lnTo>
                    <a:pt x="5254078" y="39513"/>
                  </a:lnTo>
                  <a:lnTo>
                    <a:pt x="5301739" y="28995"/>
                  </a:lnTo>
                  <a:lnTo>
                    <a:pt x="5350276" y="20063"/>
                  </a:lnTo>
                  <a:lnTo>
                    <a:pt x="5399574" y="12739"/>
                  </a:lnTo>
                  <a:lnTo>
                    <a:pt x="5449517" y="7047"/>
                  </a:lnTo>
                  <a:lnTo>
                    <a:pt x="5499987" y="3011"/>
                  </a:lnTo>
                  <a:lnTo>
                    <a:pt x="5550868" y="654"/>
                  </a:lnTo>
                  <a:lnTo>
                    <a:pt x="5602045" y="0"/>
                  </a:lnTo>
                  <a:lnTo>
                    <a:pt x="5653400" y="1071"/>
                  </a:lnTo>
                  <a:lnTo>
                    <a:pt x="5704816" y="3892"/>
                  </a:lnTo>
                  <a:lnTo>
                    <a:pt x="5756179" y="8486"/>
                  </a:lnTo>
                  <a:lnTo>
                    <a:pt x="5807370" y="14877"/>
                  </a:lnTo>
                  <a:lnTo>
                    <a:pt x="5858274" y="23087"/>
                  </a:lnTo>
                  <a:lnTo>
                    <a:pt x="5908774" y="33141"/>
                  </a:lnTo>
                  <a:lnTo>
                    <a:pt x="5958754" y="45061"/>
                  </a:lnTo>
                  <a:lnTo>
                    <a:pt x="6008097" y="58872"/>
                  </a:lnTo>
                  <a:lnTo>
                    <a:pt x="6061302" y="76284"/>
                  </a:lnTo>
                  <a:lnTo>
                    <a:pt x="6112395" y="95705"/>
                  </a:lnTo>
                  <a:lnTo>
                    <a:pt x="6161222" y="117058"/>
                  </a:lnTo>
                  <a:lnTo>
                    <a:pt x="6207630" y="140269"/>
                  </a:lnTo>
                  <a:lnTo>
                    <a:pt x="6251465" y="165261"/>
                  </a:lnTo>
                  <a:lnTo>
                    <a:pt x="6292574" y="191960"/>
                  </a:lnTo>
                  <a:lnTo>
                    <a:pt x="6330804" y="220289"/>
                  </a:lnTo>
                  <a:lnTo>
                    <a:pt x="6367236" y="195711"/>
                  </a:lnTo>
                  <a:lnTo>
                    <a:pt x="6405329" y="172568"/>
                  </a:lnTo>
                  <a:lnTo>
                    <a:pt x="6444982" y="150865"/>
                  </a:lnTo>
                  <a:lnTo>
                    <a:pt x="6486095" y="130606"/>
                  </a:lnTo>
                  <a:lnTo>
                    <a:pt x="6528569" y="111797"/>
                  </a:lnTo>
                  <a:lnTo>
                    <a:pt x="6572302" y="94443"/>
                  </a:lnTo>
                  <a:lnTo>
                    <a:pt x="6617194" y="78549"/>
                  </a:lnTo>
                  <a:lnTo>
                    <a:pt x="6663146" y="64120"/>
                  </a:lnTo>
                  <a:lnTo>
                    <a:pt x="6710056" y="51160"/>
                  </a:lnTo>
                  <a:lnTo>
                    <a:pt x="6757824" y="39676"/>
                  </a:lnTo>
                  <a:lnTo>
                    <a:pt x="6806351" y="29672"/>
                  </a:lnTo>
                  <a:lnTo>
                    <a:pt x="6855536" y="21153"/>
                  </a:lnTo>
                  <a:lnTo>
                    <a:pt x="6905278" y="14124"/>
                  </a:lnTo>
                  <a:lnTo>
                    <a:pt x="6955478" y="8590"/>
                  </a:lnTo>
                  <a:lnTo>
                    <a:pt x="7006034" y="4556"/>
                  </a:lnTo>
                  <a:lnTo>
                    <a:pt x="7056847" y="2027"/>
                  </a:lnTo>
                  <a:lnTo>
                    <a:pt x="7107817" y="1009"/>
                  </a:lnTo>
                  <a:lnTo>
                    <a:pt x="7158843" y="1506"/>
                  </a:lnTo>
                  <a:lnTo>
                    <a:pt x="7209824" y="3523"/>
                  </a:lnTo>
                  <a:lnTo>
                    <a:pt x="7260662" y="7066"/>
                  </a:lnTo>
                  <a:lnTo>
                    <a:pt x="7311254" y="12139"/>
                  </a:lnTo>
                  <a:lnTo>
                    <a:pt x="7361501" y="18748"/>
                  </a:lnTo>
                  <a:lnTo>
                    <a:pt x="7411303" y="26897"/>
                  </a:lnTo>
                  <a:lnTo>
                    <a:pt x="7460560" y="36592"/>
                  </a:lnTo>
                  <a:lnTo>
                    <a:pt x="7509170" y="47837"/>
                  </a:lnTo>
                  <a:lnTo>
                    <a:pt x="7557034" y="60638"/>
                  </a:lnTo>
                  <a:lnTo>
                    <a:pt x="7604052" y="75000"/>
                  </a:lnTo>
                  <a:lnTo>
                    <a:pt x="7650123" y="90927"/>
                  </a:lnTo>
                  <a:lnTo>
                    <a:pt x="7695147" y="108425"/>
                  </a:lnTo>
                  <a:lnTo>
                    <a:pt x="7739023" y="127498"/>
                  </a:lnTo>
                  <a:lnTo>
                    <a:pt x="7781652" y="148153"/>
                  </a:lnTo>
                  <a:lnTo>
                    <a:pt x="7834556" y="177121"/>
                  </a:lnTo>
                  <a:lnTo>
                    <a:pt x="7883761" y="208082"/>
                  </a:lnTo>
                  <a:lnTo>
                    <a:pt x="7929142" y="240902"/>
                  </a:lnTo>
                  <a:lnTo>
                    <a:pt x="7970575" y="275448"/>
                  </a:lnTo>
                  <a:lnTo>
                    <a:pt x="8007934" y="311586"/>
                  </a:lnTo>
                  <a:lnTo>
                    <a:pt x="8041094" y="349184"/>
                  </a:lnTo>
                  <a:lnTo>
                    <a:pt x="8069931" y="388107"/>
                  </a:lnTo>
                  <a:lnTo>
                    <a:pt x="8094320" y="428224"/>
                  </a:lnTo>
                  <a:lnTo>
                    <a:pt x="8114134" y="469399"/>
                  </a:lnTo>
                  <a:lnTo>
                    <a:pt x="8129251" y="511500"/>
                  </a:lnTo>
                  <a:lnTo>
                    <a:pt x="8188641" y="522343"/>
                  </a:lnTo>
                  <a:lnTo>
                    <a:pt x="8246325" y="534967"/>
                  </a:lnTo>
                  <a:lnTo>
                    <a:pt x="8302242" y="549308"/>
                  </a:lnTo>
                  <a:lnTo>
                    <a:pt x="8356331" y="565302"/>
                  </a:lnTo>
                  <a:lnTo>
                    <a:pt x="8408533" y="582884"/>
                  </a:lnTo>
                  <a:lnTo>
                    <a:pt x="8458785" y="601991"/>
                  </a:lnTo>
                  <a:lnTo>
                    <a:pt x="8507029" y="622559"/>
                  </a:lnTo>
                  <a:lnTo>
                    <a:pt x="8553203" y="644523"/>
                  </a:lnTo>
                  <a:lnTo>
                    <a:pt x="8597246" y="667820"/>
                  </a:lnTo>
                  <a:lnTo>
                    <a:pt x="8639099" y="692386"/>
                  </a:lnTo>
                  <a:lnTo>
                    <a:pt x="8678701" y="718156"/>
                  </a:lnTo>
                  <a:lnTo>
                    <a:pt x="8715991" y="745066"/>
                  </a:lnTo>
                  <a:lnTo>
                    <a:pt x="8750908" y="773053"/>
                  </a:lnTo>
                  <a:lnTo>
                    <a:pt x="8783393" y="802053"/>
                  </a:lnTo>
                  <a:lnTo>
                    <a:pt x="8813384" y="832000"/>
                  </a:lnTo>
                  <a:lnTo>
                    <a:pt x="8840821" y="862832"/>
                  </a:lnTo>
                  <a:lnTo>
                    <a:pt x="8865644" y="894485"/>
                  </a:lnTo>
                  <a:lnTo>
                    <a:pt x="8887791" y="926894"/>
                  </a:lnTo>
                  <a:lnTo>
                    <a:pt x="8907203" y="959995"/>
                  </a:lnTo>
                  <a:lnTo>
                    <a:pt x="8937578" y="1028017"/>
                  </a:lnTo>
                  <a:lnTo>
                    <a:pt x="8956285" y="1098040"/>
                  </a:lnTo>
                  <a:lnTo>
                    <a:pt x="8962838" y="1169551"/>
                  </a:lnTo>
                  <a:lnTo>
                    <a:pt x="8961406" y="1205705"/>
                  </a:lnTo>
                  <a:lnTo>
                    <a:pt x="8948822" y="1278488"/>
                  </a:lnTo>
                  <a:lnTo>
                    <a:pt x="8937548" y="1314989"/>
                  </a:lnTo>
                  <a:lnTo>
                    <a:pt x="8922874" y="1351478"/>
                  </a:lnTo>
                  <a:lnTo>
                    <a:pt x="8899537" y="1397007"/>
                  </a:lnTo>
                  <a:lnTo>
                    <a:pt x="8871058" y="1441394"/>
                  </a:lnTo>
                  <a:lnTo>
                    <a:pt x="8908913" y="1472556"/>
                  </a:lnTo>
                  <a:lnTo>
                    <a:pt x="8944143" y="1504390"/>
                  </a:lnTo>
                  <a:lnTo>
                    <a:pt x="8976759" y="1536846"/>
                  </a:lnTo>
                  <a:lnTo>
                    <a:pt x="9006771" y="1569876"/>
                  </a:lnTo>
                  <a:lnTo>
                    <a:pt x="9034191" y="1603429"/>
                  </a:lnTo>
                  <a:lnTo>
                    <a:pt x="9059029" y="1637456"/>
                  </a:lnTo>
                  <a:lnTo>
                    <a:pt x="9081296" y="1671908"/>
                  </a:lnTo>
                  <a:lnTo>
                    <a:pt x="9101003" y="1706736"/>
                  </a:lnTo>
                  <a:lnTo>
                    <a:pt x="9118159" y="1741889"/>
                  </a:lnTo>
                  <a:lnTo>
                    <a:pt x="9132777" y="1777319"/>
                  </a:lnTo>
                  <a:lnTo>
                    <a:pt x="9154438" y="1848810"/>
                  </a:lnTo>
                  <a:lnTo>
                    <a:pt x="9166072" y="1920814"/>
                  </a:lnTo>
                  <a:lnTo>
                    <a:pt x="9168155" y="1956884"/>
                  </a:lnTo>
                  <a:lnTo>
                    <a:pt x="9167764" y="1992935"/>
                  </a:lnTo>
                  <a:lnTo>
                    <a:pt x="9159601" y="2064778"/>
                  </a:lnTo>
                  <a:lnTo>
                    <a:pt x="9141667" y="2135947"/>
                  </a:lnTo>
                  <a:lnTo>
                    <a:pt x="9114050" y="2206047"/>
                  </a:lnTo>
                  <a:lnTo>
                    <a:pt x="9096636" y="2240572"/>
                  </a:lnTo>
                  <a:lnTo>
                    <a:pt x="9076834" y="2274682"/>
                  </a:lnTo>
                  <a:lnTo>
                    <a:pt x="9054653" y="2308327"/>
                  </a:lnTo>
                  <a:lnTo>
                    <a:pt x="9030105" y="2341458"/>
                  </a:lnTo>
                  <a:lnTo>
                    <a:pt x="9003201" y="2374024"/>
                  </a:lnTo>
                  <a:lnTo>
                    <a:pt x="8973950" y="2405977"/>
                  </a:lnTo>
                  <a:lnTo>
                    <a:pt x="8942364" y="2437268"/>
                  </a:lnTo>
                  <a:lnTo>
                    <a:pt x="8908454" y="2467846"/>
                  </a:lnTo>
                  <a:lnTo>
                    <a:pt x="8872230" y="2497663"/>
                  </a:lnTo>
                  <a:lnTo>
                    <a:pt x="8833703" y="2526668"/>
                  </a:lnTo>
                  <a:lnTo>
                    <a:pt x="8792884" y="2554813"/>
                  </a:lnTo>
                  <a:lnTo>
                    <a:pt x="8749783" y="2582048"/>
                  </a:lnTo>
                  <a:lnTo>
                    <a:pt x="8704411" y="2608324"/>
                  </a:lnTo>
                  <a:lnTo>
                    <a:pt x="8656779" y="2633591"/>
                  </a:lnTo>
                  <a:lnTo>
                    <a:pt x="8606898" y="2657800"/>
                  </a:lnTo>
                  <a:lnTo>
                    <a:pt x="8564424" y="2676766"/>
                  </a:lnTo>
                  <a:lnTo>
                    <a:pt x="8520912" y="2694740"/>
                  </a:lnTo>
                  <a:lnTo>
                    <a:pt x="8476409" y="2711710"/>
                  </a:lnTo>
                  <a:lnTo>
                    <a:pt x="8430965" y="2727662"/>
                  </a:lnTo>
                  <a:lnTo>
                    <a:pt x="8384628" y="2742584"/>
                  </a:lnTo>
                  <a:lnTo>
                    <a:pt x="8337450" y="2756465"/>
                  </a:lnTo>
                  <a:lnTo>
                    <a:pt x="8289477" y="2769290"/>
                  </a:lnTo>
                  <a:lnTo>
                    <a:pt x="8240760" y="2781048"/>
                  </a:lnTo>
                  <a:lnTo>
                    <a:pt x="8191348" y="2791727"/>
                  </a:lnTo>
                  <a:lnTo>
                    <a:pt x="8141289" y="2801314"/>
                  </a:lnTo>
                  <a:lnTo>
                    <a:pt x="8090633" y="2809795"/>
                  </a:lnTo>
                  <a:lnTo>
                    <a:pt x="8039430" y="2817160"/>
                  </a:lnTo>
                  <a:lnTo>
                    <a:pt x="7987728" y="2823395"/>
                  </a:lnTo>
                  <a:lnTo>
                    <a:pt x="7935576" y="2828488"/>
                  </a:lnTo>
                  <a:lnTo>
                    <a:pt x="7933683" y="2864345"/>
                  </a:lnTo>
                  <a:lnTo>
                    <a:pt x="7921625" y="2934659"/>
                  </a:lnTo>
                  <a:lnTo>
                    <a:pt x="7898969" y="3002847"/>
                  </a:lnTo>
                  <a:lnTo>
                    <a:pt x="7866234" y="3068603"/>
                  </a:lnTo>
                  <a:lnTo>
                    <a:pt x="7823936" y="3131619"/>
                  </a:lnTo>
                  <a:lnTo>
                    <a:pt x="7799363" y="3162004"/>
                  </a:lnTo>
                  <a:lnTo>
                    <a:pt x="7772594" y="3191589"/>
                  </a:lnTo>
                  <a:lnTo>
                    <a:pt x="7743694" y="3220335"/>
                  </a:lnTo>
                  <a:lnTo>
                    <a:pt x="7712726" y="3248204"/>
                  </a:lnTo>
                  <a:lnTo>
                    <a:pt x="7679756" y="3275157"/>
                  </a:lnTo>
                  <a:lnTo>
                    <a:pt x="7644849" y="3301157"/>
                  </a:lnTo>
                  <a:lnTo>
                    <a:pt x="7608070" y="3326164"/>
                  </a:lnTo>
                  <a:lnTo>
                    <a:pt x="7569482" y="3350140"/>
                  </a:lnTo>
                  <a:lnTo>
                    <a:pt x="7529152" y="3373048"/>
                  </a:lnTo>
                  <a:lnTo>
                    <a:pt x="7487142" y="3394847"/>
                  </a:lnTo>
                  <a:lnTo>
                    <a:pt x="7443520" y="3415501"/>
                  </a:lnTo>
                  <a:lnTo>
                    <a:pt x="7398348" y="3434970"/>
                  </a:lnTo>
                  <a:lnTo>
                    <a:pt x="7351692" y="3453217"/>
                  </a:lnTo>
                  <a:lnTo>
                    <a:pt x="7303616" y="3470202"/>
                  </a:lnTo>
                  <a:lnTo>
                    <a:pt x="7254186" y="3485887"/>
                  </a:lnTo>
                  <a:lnTo>
                    <a:pt x="7203465" y="3500234"/>
                  </a:lnTo>
                  <a:lnTo>
                    <a:pt x="7151520" y="3513205"/>
                  </a:lnTo>
                  <a:lnTo>
                    <a:pt x="7098413" y="3524761"/>
                  </a:lnTo>
                  <a:lnTo>
                    <a:pt x="7044211" y="3534863"/>
                  </a:lnTo>
                  <a:lnTo>
                    <a:pt x="6988978" y="3543473"/>
                  </a:lnTo>
                  <a:lnTo>
                    <a:pt x="6932779" y="3550553"/>
                  </a:lnTo>
                  <a:lnTo>
                    <a:pt x="6875678" y="3556064"/>
                  </a:lnTo>
                  <a:lnTo>
                    <a:pt x="6817740" y="3559969"/>
                  </a:lnTo>
                  <a:lnTo>
                    <a:pt x="6759029" y="3562227"/>
                  </a:lnTo>
                  <a:lnTo>
                    <a:pt x="6699612" y="3562802"/>
                  </a:lnTo>
                  <a:lnTo>
                    <a:pt x="6647512" y="3561871"/>
                  </a:lnTo>
                  <a:lnTo>
                    <a:pt x="6595650" y="3559612"/>
                  </a:lnTo>
                  <a:lnTo>
                    <a:pt x="6544094" y="3556038"/>
                  </a:lnTo>
                  <a:lnTo>
                    <a:pt x="6492912" y="3551160"/>
                  </a:lnTo>
                  <a:lnTo>
                    <a:pt x="6442170" y="3544990"/>
                  </a:lnTo>
                  <a:lnTo>
                    <a:pt x="6391936" y="3537539"/>
                  </a:lnTo>
                  <a:lnTo>
                    <a:pt x="6342277" y="3528821"/>
                  </a:lnTo>
                  <a:lnTo>
                    <a:pt x="6293260" y="3518846"/>
                  </a:lnTo>
                  <a:lnTo>
                    <a:pt x="6244953" y="3507626"/>
                  </a:lnTo>
                  <a:lnTo>
                    <a:pt x="6197423" y="3495173"/>
                  </a:lnTo>
                  <a:lnTo>
                    <a:pt x="6150737" y="3481499"/>
                  </a:lnTo>
                  <a:lnTo>
                    <a:pt x="6104962" y="3466615"/>
                  </a:lnTo>
                  <a:lnTo>
                    <a:pt x="6060167" y="3450534"/>
                  </a:lnTo>
                  <a:lnTo>
                    <a:pt x="6042841" y="3482922"/>
                  </a:lnTo>
                  <a:lnTo>
                    <a:pt x="6002575" y="3545603"/>
                  </a:lnTo>
                  <a:lnTo>
                    <a:pt x="5955152" y="3605381"/>
                  </a:lnTo>
                  <a:lnTo>
                    <a:pt x="5928881" y="3634141"/>
                  </a:lnTo>
                  <a:lnTo>
                    <a:pt x="5900970" y="3662127"/>
                  </a:lnTo>
                  <a:lnTo>
                    <a:pt x="5871468" y="3689323"/>
                  </a:lnTo>
                  <a:lnTo>
                    <a:pt x="5840424" y="3715714"/>
                  </a:lnTo>
                  <a:lnTo>
                    <a:pt x="5807889" y="3741282"/>
                  </a:lnTo>
                  <a:lnTo>
                    <a:pt x="5773912" y="3766011"/>
                  </a:lnTo>
                  <a:lnTo>
                    <a:pt x="5738542" y="3789887"/>
                  </a:lnTo>
                  <a:lnTo>
                    <a:pt x="5701829" y="3812892"/>
                  </a:lnTo>
                  <a:lnTo>
                    <a:pt x="5663823" y="3835010"/>
                  </a:lnTo>
                  <a:lnTo>
                    <a:pt x="5624573" y="3856226"/>
                  </a:lnTo>
                  <a:lnTo>
                    <a:pt x="5584129" y="3876522"/>
                  </a:lnTo>
                  <a:lnTo>
                    <a:pt x="5542541" y="3895884"/>
                  </a:lnTo>
                  <a:lnTo>
                    <a:pt x="5499857" y="3914295"/>
                  </a:lnTo>
                  <a:lnTo>
                    <a:pt x="5456127" y="3931739"/>
                  </a:lnTo>
                  <a:lnTo>
                    <a:pt x="5411402" y="3948200"/>
                  </a:lnTo>
                  <a:lnTo>
                    <a:pt x="5365731" y="3963662"/>
                  </a:lnTo>
                  <a:lnTo>
                    <a:pt x="5319162" y="3978108"/>
                  </a:lnTo>
                  <a:lnTo>
                    <a:pt x="5271747" y="3991522"/>
                  </a:lnTo>
                  <a:lnTo>
                    <a:pt x="5223534" y="4003890"/>
                  </a:lnTo>
                  <a:lnTo>
                    <a:pt x="5174572" y="4015193"/>
                  </a:lnTo>
                  <a:lnTo>
                    <a:pt x="5124913" y="4025417"/>
                  </a:lnTo>
                  <a:lnTo>
                    <a:pt x="5074604" y="4034545"/>
                  </a:lnTo>
                  <a:lnTo>
                    <a:pt x="5023696" y="4042561"/>
                  </a:lnTo>
                  <a:lnTo>
                    <a:pt x="4972238" y="4049449"/>
                  </a:lnTo>
                  <a:lnTo>
                    <a:pt x="4920281" y="4055193"/>
                  </a:lnTo>
                  <a:lnTo>
                    <a:pt x="4867872" y="4059776"/>
                  </a:lnTo>
                  <a:lnTo>
                    <a:pt x="4815063" y="4063184"/>
                  </a:lnTo>
                  <a:lnTo>
                    <a:pt x="4761902" y="4065399"/>
                  </a:lnTo>
                  <a:lnTo>
                    <a:pt x="4708439" y="4066405"/>
                  </a:lnTo>
                  <a:lnTo>
                    <a:pt x="4654724" y="4066187"/>
                  </a:lnTo>
                  <a:lnTo>
                    <a:pt x="4600806" y="4064728"/>
                  </a:lnTo>
                  <a:lnTo>
                    <a:pt x="4546735" y="4062013"/>
                  </a:lnTo>
                  <a:lnTo>
                    <a:pt x="4492560" y="4058024"/>
                  </a:lnTo>
                  <a:lnTo>
                    <a:pt x="4438331" y="4052746"/>
                  </a:lnTo>
                  <a:lnTo>
                    <a:pt x="4384098" y="4046164"/>
                  </a:lnTo>
                  <a:lnTo>
                    <a:pt x="4329910" y="4038260"/>
                  </a:lnTo>
                  <a:lnTo>
                    <a:pt x="4275817" y="4029019"/>
                  </a:lnTo>
                  <a:lnTo>
                    <a:pt x="4220313" y="4018086"/>
                  </a:lnTo>
                  <a:lnTo>
                    <a:pt x="4165766" y="4005834"/>
                  </a:lnTo>
                  <a:lnTo>
                    <a:pt x="4112231" y="3992288"/>
                  </a:lnTo>
                  <a:lnTo>
                    <a:pt x="4059765" y="3977474"/>
                  </a:lnTo>
                  <a:lnTo>
                    <a:pt x="4008424" y="3961417"/>
                  </a:lnTo>
                  <a:lnTo>
                    <a:pt x="3958266" y="3944142"/>
                  </a:lnTo>
                  <a:lnTo>
                    <a:pt x="3909346" y="3925676"/>
                  </a:lnTo>
                  <a:lnTo>
                    <a:pt x="3861722" y="3906042"/>
                  </a:lnTo>
                  <a:lnTo>
                    <a:pt x="3815449" y="3885268"/>
                  </a:lnTo>
                  <a:lnTo>
                    <a:pt x="3770585" y="3863377"/>
                  </a:lnTo>
                  <a:lnTo>
                    <a:pt x="3727187" y="3840396"/>
                  </a:lnTo>
                  <a:lnTo>
                    <a:pt x="3685310" y="3816351"/>
                  </a:lnTo>
                  <a:lnTo>
                    <a:pt x="3645012" y="3791266"/>
                  </a:lnTo>
                  <a:lnTo>
                    <a:pt x="3606349" y="3765166"/>
                  </a:lnTo>
                  <a:lnTo>
                    <a:pt x="3569377" y="3738079"/>
                  </a:lnTo>
                  <a:lnTo>
                    <a:pt x="3534154" y="3710028"/>
                  </a:lnTo>
                  <a:lnTo>
                    <a:pt x="3500736" y="3681039"/>
                  </a:lnTo>
                  <a:lnTo>
                    <a:pt x="3453039" y="3697782"/>
                  </a:lnTo>
                  <a:lnTo>
                    <a:pt x="3404804" y="3713447"/>
                  </a:lnTo>
                  <a:lnTo>
                    <a:pt x="3356071" y="3728038"/>
                  </a:lnTo>
                  <a:lnTo>
                    <a:pt x="3306879" y="3741562"/>
                  </a:lnTo>
                  <a:lnTo>
                    <a:pt x="3257267" y="3754024"/>
                  </a:lnTo>
                  <a:lnTo>
                    <a:pt x="3207275" y="3765431"/>
                  </a:lnTo>
                  <a:lnTo>
                    <a:pt x="3156941" y="3775789"/>
                  </a:lnTo>
                  <a:lnTo>
                    <a:pt x="3106306" y="3785103"/>
                  </a:lnTo>
                  <a:lnTo>
                    <a:pt x="3055408" y="3793380"/>
                  </a:lnTo>
                  <a:lnTo>
                    <a:pt x="3004287" y="3800625"/>
                  </a:lnTo>
                  <a:lnTo>
                    <a:pt x="2952981" y="3806845"/>
                  </a:lnTo>
                  <a:lnTo>
                    <a:pt x="2901532" y="3812045"/>
                  </a:lnTo>
                  <a:lnTo>
                    <a:pt x="2849977" y="3816231"/>
                  </a:lnTo>
                  <a:lnTo>
                    <a:pt x="2798355" y="3819410"/>
                  </a:lnTo>
                  <a:lnTo>
                    <a:pt x="2746707" y="3821586"/>
                  </a:lnTo>
                  <a:lnTo>
                    <a:pt x="2695072" y="3822767"/>
                  </a:lnTo>
                  <a:lnTo>
                    <a:pt x="2643488" y="3822958"/>
                  </a:lnTo>
                  <a:lnTo>
                    <a:pt x="2591996" y="3822165"/>
                  </a:lnTo>
                  <a:lnTo>
                    <a:pt x="2540634" y="3820393"/>
                  </a:lnTo>
                  <a:lnTo>
                    <a:pt x="2489442" y="3817650"/>
                  </a:lnTo>
                  <a:lnTo>
                    <a:pt x="2438459" y="3813940"/>
                  </a:lnTo>
                  <a:lnTo>
                    <a:pt x="2387724" y="3809270"/>
                  </a:lnTo>
                  <a:lnTo>
                    <a:pt x="2337277" y="3803646"/>
                  </a:lnTo>
                  <a:lnTo>
                    <a:pt x="2287157" y="3797074"/>
                  </a:lnTo>
                  <a:lnTo>
                    <a:pt x="2237403" y="3789559"/>
                  </a:lnTo>
                  <a:lnTo>
                    <a:pt x="2188055" y="3781108"/>
                  </a:lnTo>
                  <a:lnTo>
                    <a:pt x="2139151" y="3771726"/>
                  </a:lnTo>
                  <a:lnTo>
                    <a:pt x="2090732" y="3761420"/>
                  </a:lnTo>
                  <a:lnTo>
                    <a:pt x="2042836" y="3750195"/>
                  </a:lnTo>
                  <a:lnTo>
                    <a:pt x="1995503" y="3738058"/>
                  </a:lnTo>
                  <a:lnTo>
                    <a:pt x="1948772" y="3725013"/>
                  </a:lnTo>
                  <a:lnTo>
                    <a:pt x="1902683" y="3711068"/>
                  </a:lnTo>
                  <a:lnTo>
                    <a:pt x="1857274" y="3696229"/>
                  </a:lnTo>
                  <a:lnTo>
                    <a:pt x="1812585" y="3680500"/>
                  </a:lnTo>
                  <a:lnTo>
                    <a:pt x="1768656" y="3663888"/>
                  </a:lnTo>
                  <a:lnTo>
                    <a:pt x="1725525" y="3646400"/>
                  </a:lnTo>
                  <a:lnTo>
                    <a:pt x="1683232" y="3628040"/>
                  </a:lnTo>
                  <a:lnTo>
                    <a:pt x="1641816" y="3608816"/>
                  </a:lnTo>
                  <a:lnTo>
                    <a:pt x="1601316" y="3588732"/>
                  </a:lnTo>
                  <a:lnTo>
                    <a:pt x="1561773" y="3567795"/>
                  </a:lnTo>
                  <a:lnTo>
                    <a:pt x="1523224" y="3546010"/>
                  </a:lnTo>
                  <a:lnTo>
                    <a:pt x="1485710" y="3523385"/>
                  </a:lnTo>
                  <a:lnTo>
                    <a:pt x="1449270" y="3499924"/>
                  </a:lnTo>
                  <a:lnTo>
                    <a:pt x="1413942" y="3475634"/>
                  </a:lnTo>
                  <a:lnTo>
                    <a:pt x="1379767" y="3450520"/>
                  </a:lnTo>
                  <a:lnTo>
                    <a:pt x="1346784" y="3424589"/>
                  </a:lnTo>
                  <a:lnTo>
                    <a:pt x="1315031" y="3397846"/>
                  </a:lnTo>
                  <a:lnTo>
                    <a:pt x="1284549" y="3370297"/>
                  </a:lnTo>
                  <a:lnTo>
                    <a:pt x="1255376" y="3341949"/>
                  </a:lnTo>
                  <a:lnTo>
                    <a:pt x="1249534" y="3335980"/>
                  </a:lnTo>
                  <a:lnTo>
                    <a:pt x="1243692" y="3330138"/>
                  </a:lnTo>
                  <a:lnTo>
                    <a:pt x="1238104" y="3324042"/>
                  </a:lnTo>
                  <a:lnTo>
                    <a:pt x="1179852" y="3327069"/>
                  </a:lnTo>
                  <a:lnTo>
                    <a:pt x="1122142" y="3327894"/>
                  </a:lnTo>
                  <a:lnTo>
                    <a:pt x="1065096" y="3326575"/>
                  </a:lnTo>
                  <a:lnTo>
                    <a:pt x="1008834" y="3323169"/>
                  </a:lnTo>
                  <a:lnTo>
                    <a:pt x="953475" y="3317733"/>
                  </a:lnTo>
                  <a:lnTo>
                    <a:pt x="899139" y="3310323"/>
                  </a:lnTo>
                  <a:lnTo>
                    <a:pt x="845948" y="3300999"/>
                  </a:lnTo>
                  <a:lnTo>
                    <a:pt x="794021" y="3289815"/>
                  </a:lnTo>
                  <a:lnTo>
                    <a:pt x="743479" y="3276831"/>
                  </a:lnTo>
                  <a:lnTo>
                    <a:pt x="694441" y="3262103"/>
                  </a:lnTo>
                  <a:lnTo>
                    <a:pt x="647028" y="3245688"/>
                  </a:lnTo>
                  <a:lnTo>
                    <a:pt x="601361" y="3227644"/>
                  </a:lnTo>
                  <a:lnTo>
                    <a:pt x="557558" y="3208027"/>
                  </a:lnTo>
                  <a:lnTo>
                    <a:pt x="515742" y="3186896"/>
                  </a:lnTo>
                  <a:lnTo>
                    <a:pt x="476031" y="3164307"/>
                  </a:lnTo>
                  <a:lnTo>
                    <a:pt x="438546" y="3140317"/>
                  </a:lnTo>
                  <a:lnTo>
                    <a:pt x="403407" y="3114984"/>
                  </a:lnTo>
                  <a:lnTo>
                    <a:pt x="370735" y="3088365"/>
                  </a:lnTo>
                  <a:lnTo>
                    <a:pt x="340650" y="3060517"/>
                  </a:lnTo>
                  <a:lnTo>
                    <a:pt x="313271" y="3031497"/>
                  </a:lnTo>
                  <a:lnTo>
                    <a:pt x="288720" y="3001363"/>
                  </a:lnTo>
                  <a:lnTo>
                    <a:pt x="248580" y="2937981"/>
                  </a:lnTo>
                  <a:lnTo>
                    <a:pt x="221191" y="2870828"/>
                  </a:lnTo>
                  <a:lnTo>
                    <a:pt x="206896" y="2791607"/>
                  </a:lnTo>
                  <a:lnTo>
                    <a:pt x="207094" y="2747422"/>
                  </a:lnTo>
                  <a:lnTo>
                    <a:pt x="213065" y="2703622"/>
                  </a:lnTo>
                  <a:lnTo>
                    <a:pt x="224700" y="2660404"/>
                  </a:lnTo>
                  <a:lnTo>
                    <a:pt x="241891" y="2617962"/>
                  </a:lnTo>
                  <a:lnTo>
                    <a:pt x="264530" y="2576493"/>
                  </a:lnTo>
                  <a:lnTo>
                    <a:pt x="292509" y="2536193"/>
                  </a:lnTo>
                  <a:lnTo>
                    <a:pt x="325719" y="2497257"/>
                  </a:lnTo>
                  <a:lnTo>
                    <a:pt x="364052" y="2459881"/>
                  </a:lnTo>
                  <a:lnTo>
                    <a:pt x="407401" y="2424261"/>
                  </a:lnTo>
                  <a:lnTo>
                    <a:pt x="455657" y="2390592"/>
                  </a:lnTo>
                  <a:lnTo>
                    <a:pt x="402320" y="2370129"/>
                  </a:lnTo>
                  <a:lnTo>
                    <a:pt x="352069" y="2347836"/>
                  </a:lnTo>
                  <a:lnTo>
                    <a:pt x="304953" y="2323829"/>
                  </a:lnTo>
                  <a:lnTo>
                    <a:pt x="261022" y="2298219"/>
                  </a:lnTo>
                  <a:lnTo>
                    <a:pt x="220323" y="2271123"/>
                  </a:lnTo>
                  <a:lnTo>
                    <a:pt x="182906" y="2242653"/>
                  </a:lnTo>
                  <a:lnTo>
                    <a:pt x="148820" y="2212923"/>
                  </a:lnTo>
                  <a:lnTo>
                    <a:pt x="118114" y="2182049"/>
                  </a:lnTo>
                  <a:lnTo>
                    <a:pt x="90837" y="2150142"/>
                  </a:lnTo>
                  <a:lnTo>
                    <a:pt x="67036" y="2117319"/>
                  </a:lnTo>
                  <a:lnTo>
                    <a:pt x="46762" y="2083691"/>
                  </a:lnTo>
                  <a:lnTo>
                    <a:pt x="30064" y="2049375"/>
                  </a:lnTo>
                  <a:lnTo>
                    <a:pt x="7588" y="1979129"/>
                  </a:lnTo>
                  <a:lnTo>
                    <a:pt x="0" y="1907493"/>
                  </a:lnTo>
                  <a:lnTo>
                    <a:pt x="1910" y="1871439"/>
                  </a:lnTo>
                  <a:lnTo>
                    <a:pt x="17387" y="1799429"/>
                  </a:lnTo>
                  <a:lnTo>
                    <a:pt x="31050" y="1763700"/>
                  </a:lnTo>
                  <a:lnTo>
                    <a:pt x="48729" y="1728308"/>
                  </a:lnTo>
                  <a:lnTo>
                    <a:pt x="70472" y="1693366"/>
                  </a:lnTo>
                  <a:lnTo>
                    <a:pt x="96328" y="1658989"/>
                  </a:lnTo>
                  <a:lnTo>
                    <a:pt x="126346" y="1625290"/>
                  </a:lnTo>
                  <a:lnTo>
                    <a:pt x="157479" y="1595234"/>
                  </a:lnTo>
                  <a:lnTo>
                    <a:pt x="191451" y="1566623"/>
                  </a:lnTo>
                  <a:lnTo>
                    <a:pt x="228118" y="1539511"/>
                  </a:lnTo>
                  <a:lnTo>
                    <a:pt x="267339" y="1513955"/>
                  </a:lnTo>
                  <a:lnTo>
                    <a:pt x="308972" y="1490011"/>
                  </a:lnTo>
                  <a:lnTo>
                    <a:pt x="352873" y="1467735"/>
                  </a:lnTo>
                  <a:lnTo>
                    <a:pt x="398901" y="1447181"/>
                  </a:lnTo>
                  <a:lnTo>
                    <a:pt x="446914" y="1428407"/>
                  </a:lnTo>
                  <a:lnTo>
                    <a:pt x="496769" y="1411467"/>
                  </a:lnTo>
                  <a:lnTo>
                    <a:pt x="548324" y="1396417"/>
                  </a:lnTo>
                  <a:lnTo>
                    <a:pt x="601437" y="1383314"/>
                  </a:lnTo>
                  <a:lnTo>
                    <a:pt x="655966" y="1372212"/>
                  </a:lnTo>
                  <a:lnTo>
                    <a:pt x="711768" y="1363169"/>
                  </a:lnTo>
                  <a:lnTo>
                    <a:pt x="768702" y="1356239"/>
                  </a:lnTo>
                  <a:lnTo>
                    <a:pt x="826624" y="1351478"/>
                  </a:lnTo>
                  <a:lnTo>
                    <a:pt x="834371" y="1338905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0417" y="4757546"/>
              <a:ext cx="232156" cy="23215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224151" y="1247394"/>
              <a:ext cx="8401685" cy="3768725"/>
            </a:xfrm>
            <a:custGeom>
              <a:avLst/>
              <a:gdLst/>
              <a:ahLst/>
              <a:cxnLst/>
              <a:rect l="l" t="t" r="r" b="b"/>
              <a:pathLst>
                <a:path w="8401685" h="3768725">
                  <a:moveTo>
                    <a:pt x="617855" y="3542791"/>
                  </a:moveTo>
                  <a:lnTo>
                    <a:pt x="613267" y="3588301"/>
                  </a:lnTo>
                  <a:lnTo>
                    <a:pt x="600110" y="3630687"/>
                  </a:lnTo>
                  <a:lnTo>
                    <a:pt x="579292" y="3669044"/>
                  </a:lnTo>
                  <a:lnTo>
                    <a:pt x="551719" y="3702462"/>
                  </a:lnTo>
                  <a:lnTo>
                    <a:pt x="518301" y="3730035"/>
                  </a:lnTo>
                  <a:lnTo>
                    <a:pt x="479944" y="3750853"/>
                  </a:lnTo>
                  <a:lnTo>
                    <a:pt x="437558" y="3764010"/>
                  </a:lnTo>
                  <a:lnTo>
                    <a:pt x="392049" y="3768598"/>
                  </a:lnTo>
                  <a:lnTo>
                    <a:pt x="346539" y="3764010"/>
                  </a:lnTo>
                  <a:lnTo>
                    <a:pt x="304153" y="3750853"/>
                  </a:lnTo>
                  <a:lnTo>
                    <a:pt x="265796" y="3730035"/>
                  </a:lnTo>
                  <a:lnTo>
                    <a:pt x="232378" y="3702462"/>
                  </a:lnTo>
                  <a:lnTo>
                    <a:pt x="204805" y="3669044"/>
                  </a:lnTo>
                  <a:lnTo>
                    <a:pt x="183987" y="3630687"/>
                  </a:lnTo>
                  <a:lnTo>
                    <a:pt x="170830" y="3588301"/>
                  </a:lnTo>
                  <a:lnTo>
                    <a:pt x="166243" y="3542791"/>
                  </a:lnTo>
                  <a:lnTo>
                    <a:pt x="170830" y="3497282"/>
                  </a:lnTo>
                  <a:lnTo>
                    <a:pt x="183987" y="3454896"/>
                  </a:lnTo>
                  <a:lnTo>
                    <a:pt x="204805" y="3416539"/>
                  </a:lnTo>
                  <a:lnTo>
                    <a:pt x="232378" y="3383121"/>
                  </a:lnTo>
                  <a:lnTo>
                    <a:pt x="265796" y="3355548"/>
                  </a:lnTo>
                  <a:lnTo>
                    <a:pt x="304153" y="3334730"/>
                  </a:lnTo>
                  <a:lnTo>
                    <a:pt x="346539" y="3321573"/>
                  </a:lnTo>
                  <a:lnTo>
                    <a:pt x="392049" y="3316985"/>
                  </a:lnTo>
                  <a:lnTo>
                    <a:pt x="437558" y="3321573"/>
                  </a:lnTo>
                  <a:lnTo>
                    <a:pt x="479944" y="3334730"/>
                  </a:lnTo>
                  <a:lnTo>
                    <a:pt x="518301" y="3355548"/>
                  </a:lnTo>
                  <a:lnTo>
                    <a:pt x="551719" y="3383121"/>
                  </a:lnTo>
                  <a:lnTo>
                    <a:pt x="579292" y="3416539"/>
                  </a:lnTo>
                  <a:lnTo>
                    <a:pt x="600110" y="3454896"/>
                  </a:lnTo>
                  <a:lnTo>
                    <a:pt x="613267" y="3497282"/>
                  </a:lnTo>
                  <a:lnTo>
                    <a:pt x="617855" y="3542791"/>
                  </a:lnTo>
                  <a:close/>
                </a:path>
                <a:path w="8401685" h="3768725">
                  <a:moveTo>
                    <a:pt x="1115314" y="3364356"/>
                  </a:moveTo>
                  <a:lnTo>
                    <a:pt x="1112222" y="3410319"/>
                  </a:lnTo>
                  <a:lnTo>
                    <a:pt x="1103215" y="3454401"/>
                  </a:lnTo>
                  <a:lnTo>
                    <a:pt x="1088697" y="3496200"/>
                  </a:lnTo>
                  <a:lnTo>
                    <a:pt x="1069071" y="3535313"/>
                  </a:lnTo>
                  <a:lnTo>
                    <a:pt x="1044741" y="3571335"/>
                  </a:lnTo>
                  <a:lnTo>
                    <a:pt x="1016111" y="3603863"/>
                  </a:lnTo>
                  <a:lnTo>
                    <a:pt x="983583" y="3632493"/>
                  </a:lnTo>
                  <a:lnTo>
                    <a:pt x="947561" y="3656823"/>
                  </a:lnTo>
                  <a:lnTo>
                    <a:pt x="908448" y="3676449"/>
                  </a:lnTo>
                  <a:lnTo>
                    <a:pt x="866649" y="3690967"/>
                  </a:lnTo>
                  <a:lnTo>
                    <a:pt x="822567" y="3699974"/>
                  </a:lnTo>
                  <a:lnTo>
                    <a:pt x="776605" y="3703066"/>
                  </a:lnTo>
                  <a:lnTo>
                    <a:pt x="730642" y="3699974"/>
                  </a:lnTo>
                  <a:lnTo>
                    <a:pt x="686560" y="3690967"/>
                  </a:lnTo>
                  <a:lnTo>
                    <a:pt x="644761" y="3676449"/>
                  </a:lnTo>
                  <a:lnTo>
                    <a:pt x="605648" y="3656823"/>
                  </a:lnTo>
                  <a:lnTo>
                    <a:pt x="569626" y="3632493"/>
                  </a:lnTo>
                  <a:lnTo>
                    <a:pt x="537098" y="3603863"/>
                  </a:lnTo>
                  <a:lnTo>
                    <a:pt x="508468" y="3571335"/>
                  </a:lnTo>
                  <a:lnTo>
                    <a:pt x="484138" y="3535313"/>
                  </a:lnTo>
                  <a:lnTo>
                    <a:pt x="464512" y="3496200"/>
                  </a:lnTo>
                  <a:lnTo>
                    <a:pt x="449994" y="3454401"/>
                  </a:lnTo>
                  <a:lnTo>
                    <a:pt x="440987" y="3410319"/>
                  </a:lnTo>
                  <a:lnTo>
                    <a:pt x="437896" y="3364356"/>
                  </a:lnTo>
                  <a:lnTo>
                    <a:pt x="440987" y="3318394"/>
                  </a:lnTo>
                  <a:lnTo>
                    <a:pt x="449994" y="3274312"/>
                  </a:lnTo>
                  <a:lnTo>
                    <a:pt x="464512" y="3232513"/>
                  </a:lnTo>
                  <a:lnTo>
                    <a:pt x="484138" y="3193400"/>
                  </a:lnTo>
                  <a:lnTo>
                    <a:pt x="508468" y="3157378"/>
                  </a:lnTo>
                  <a:lnTo>
                    <a:pt x="537098" y="3124850"/>
                  </a:lnTo>
                  <a:lnTo>
                    <a:pt x="569626" y="3096220"/>
                  </a:lnTo>
                  <a:lnTo>
                    <a:pt x="605648" y="3071890"/>
                  </a:lnTo>
                  <a:lnTo>
                    <a:pt x="644761" y="3052264"/>
                  </a:lnTo>
                  <a:lnTo>
                    <a:pt x="686560" y="3037746"/>
                  </a:lnTo>
                  <a:lnTo>
                    <a:pt x="730642" y="3028739"/>
                  </a:lnTo>
                  <a:lnTo>
                    <a:pt x="776605" y="3025647"/>
                  </a:lnTo>
                  <a:lnTo>
                    <a:pt x="822567" y="3028739"/>
                  </a:lnTo>
                  <a:lnTo>
                    <a:pt x="866649" y="3037746"/>
                  </a:lnTo>
                  <a:lnTo>
                    <a:pt x="908448" y="3052264"/>
                  </a:lnTo>
                  <a:lnTo>
                    <a:pt x="947561" y="3071890"/>
                  </a:lnTo>
                  <a:lnTo>
                    <a:pt x="983583" y="3096220"/>
                  </a:lnTo>
                  <a:lnTo>
                    <a:pt x="1016111" y="3124850"/>
                  </a:lnTo>
                  <a:lnTo>
                    <a:pt x="1044741" y="3157378"/>
                  </a:lnTo>
                  <a:lnTo>
                    <a:pt x="1069071" y="3193400"/>
                  </a:lnTo>
                  <a:lnTo>
                    <a:pt x="1088697" y="3232513"/>
                  </a:lnTo>
                  <a:lnTo>
                    <a:pt x="1103215" y="3274312"/>
                  </a:lnTo>
                  <a:lnTo>
                    <a:pt x="1112222" y="3318394"/>
                  </a:lnTo>
                  <a:lnTo>
                    <a:pt x="1115314" y="3364356"/>
                  </a:lnTo>
                  <a:close/>
                </a:path>
                <a:path w="8401685" h="3768725">
                  <a:moveTo>
                    <a:pt x="536829" y="2242692"/>
                  </a:moveTo>
                  <a:lnTo>
                    <a:pt x="485759" y="2244251"/>
                  </a:lnTo>
                  <a:lnTo>
                    <a:pt x="434802" y="2244086"/>
                  </a:lnTo>
                  <a:lnTo>
                    <a:pt x="384073" y="2242214"/>
                  </a:lnTo>
                  <a:lnTo>
                    <a:pt x="333683" y="2238651"/>
                  </a:lnTo>
                  <a:lnTo>
                    <a:pt x="283747" y="2233411"/>
                  </a:lnTo>
                  <a:lnTo>
                    <a:pt x="234377" y="2226510"/>
                  </a:lnTo>
                  <a:lnTo>
                    <a:pt x="185688" y="2217964"/>
                  </a:lnTo>
                  <a:lnTo>
                    <a:pt x="137792" y="2207788"/>
                  </a:lnTo>
                  <a:lnTo>
                    <a:pt x="90803" y="2195998"/>
                  </a:lnTo>
                  <a:lnTo>
                    <a:pt x="44835" y="2182608"/>
                  </a:lnTo>
                  <a:lnTo>
                    <a:pt x="0" y="2167635"/>
                  </a:lnTo>
                </a:path>
                <a:path w="8401685" h="3768725">
                  <a:moveTo>
                    <a:pt x="1010538" y="3063239"/>
                  </a:moveTo>
                  <a:lnTo>
                    <a:pt x="964926" y="3073403"/>
                  </a:lnTo>
                  <a:lnTo>
                    <a:pt x="918528" y="3082090"/>
                  </a:lnTo>
                  <a:lnTo>
                    <a:pt x="871440" y="3089291"/>
                  </a:lnTo>
                  <a:lnTo>
                    <a:pt x="823761" y="3094992"/>
                  </a:lnTo>
                  <a:lnTo>
                    <a:pt x="775588" y="3099180"/>
                  </a:lnTo>
                </a:path>
                <a:path w="8401685" h="3768725">
                  <a:moveTo>
                    <a:pt x="3034665" y="3457575"/>
                  </a:moveTo>
                  <a:lnTo>
                    <a:pt x="2993911" y="3418441"/>
                  </a:lnTo>
                  <a:lnTo>
                    <a:pt x="2956671" y="3378057"/>
                  </a:lnTo>
                  <a:lnTo>
                    <a:pt x="2923026" y="3336506"/>
                  </a:lnTo>
                  <a:lnTo>
                    <a:pt x="2893060" y="3293872"/>
                  </a:lnTo>
                </a:path>
                <a:path w="8401685" h="3768725">
                  <a:moveTo>
                    <a:pt x="5652008" y="3049397"/>
                  </a:moveTo>
                  <a:lnTo>
                    <a:pt x="5643749" y="3094886"/>
                  </a:lnTo>
                  <a:lnTo>
                    <a:pt x="5631561" y="3140043"/>
                  </a:lnTo>
                  <a:lnTo>
                    <a:pt x="5615467" y="3184771"/>
                  </a:lnTo>
                  <a:lnTo>
                    <a:pt x="5595493" y="3228974"/>
                  </a:lnTo>
                </a:path>
                <a:path w="8401685" h="3768725">
                  <a:moveTo>
                    <a:pt x="6775831" y="1939416"/>
                  </a:moveTo>
                  <a:lnTo>
                    <a:pt x="6832778" y="1957291"/>
                  </a:lnTo>
                  <a:lnTo>
                    <a:pt x="6887717" y="1976790"/>
                  </a:lnTo>
                  <a:lnTo>
                    <a:pt x="6940584" y="1997851"/>
                  </a:lnTo>
                  <a:lnTo>
                    <a:pt x="6991313" y="2020409"/>
                  </a:lnTo>
                  <a:lnTo>
                    <a:pt x="7039840" y="2044404"/>
                  </a:lnTo>
                  <a:lnTo>
                    <a:pt x="7086100" y="2069770"/>
                  </a:lnTo>
                  <a:lnTo>
                    <a:pt x="7130027" y="2096445"/>
                  </a:lnTo>
                  <a:lnTo>
                    <a:pt x="7171557" y="2124367"/>
                  </a:lnTo>
                  <a:lnTo>
                    <a:pt x="7210625" y="2153471"/>
                  </a:lnTo>
                  <a:lnTo>
                    <a:pt x="7247167" y="2183694"/>
                  </a:lnTo>
                  <a:lnTo>
                    <a:pt x="7281116" y="2214975"/>
                  </a:lnTo>
                  <a:lnTo>
                    <a:pt x="7312408" y="2247248"/>
                  </a:lnTo>
                  <a:lnTo>
                    <a:pt x="7340979" y="2280453"/>
                  </a:lnTo>
                  <a:lnTo>
                    <a:pt x="7366764" y="2314524"/>
                  </a:lnTo>
                  <a:lnTo>
                    <a:pt x="7389697" y="2349399"/>
                  </a:lnTo>
                  <a:lnTo>
                    <a:pt x="7409713" y="2385015"/>
                  </a:lnTo>
                  <a:lnTo>
                    <a:pt x="7426748" y="2421309"/>
                  </a:lnTo>
                  <a:lnTo>
                    <a:pt x="7440737" y="2458218"/>
                  </a:lnTo>
                  <a:lnTo>
                    <a:pt x="7451615" y="2495679"/>
                  </a:lnTo>
                  <a:lnTo>
                    <a:pt x="7459317" y="2533628"/>
                  </a:lnTo>
                  <a:lnTo>
                    <a:pt x="7463777" y="2572002"/>
                  </a:lnTo>
                  <a:lnTo>
                    <a:pt x="7464933" y="2610738"/>
                  </a:lnTo>
                </a:path>
                <a:path w="8401685" h="3768725">
                  <a:moveTo>
                    <a:pt x="8401177" y="1224406"/>
                  </a:moveTo>
                  <a:lnTo>
                    <a:pt x="8373683" y="1260309"/>
                  </a:lnTo>
                  <a:lnTo>
                    <a:pt x="8342893" y="1295098"/>
                  </a:lnTo>
                  <a:lnTo>
                    <a:pt x="8308904" y="1328696"/>
                  </a:lnTo>
                  <a:lnTo>
                    <a:pt x="8271811" y="1361027"/>
                  </a:lnTo>
                  <a:lnTo>
                    <a:pt x="8231712" y="1392012"/>
                  </a:lnTo>
                  <a:lnTo>
                    <a:pt x="8188704" y="1421574"/>
                  </a:lnTo>
                  <a:lnTo>
                    <a:pt x="8142882" y="1449636"/>
                  </a:lnTo>
                  <a:lnTo>
                    <a:pt x="8094345" y="1476120"/>
                  </a:lnTo>
                </a:path>
                <a:path w="8401685" h="3768725">
                  <a:moveTo>
                    <a:pt x="7664831" y="290321"/>
                  </a:moveTo>
                  <a:lnTo>
                    <a:pt x="7672496" y="319843"/>
                  </a:lnTo>
                  <a:lnTo>
                    <a:pt x="7677769" y="349519"/>
                  </a:lnTo>
                  <a:lnTo>
                    <a:pt x="7680636" y="379315"/>
                  </a:lnTo>
                  <a:lnTo>
                    <a:pt x="7681087" y="409193"/>
                  </a:lnTo>
                </a:path>
                <a:path w="8401685" h="3768725">
                  <a:moveTo>
                    <a:pt x="5705221" y="151637"/>
                  </a:moveTo>
                  <a:lnTo>
                    <a:pt x="5737627" y="111228"/>
                  </a:lnTo>
                  <a:lnTo>
                    <a:pt x="5774737" y="72389"/>
                  </a:lnTo>
                  <a:lnTo>
                    <a:pt x="5816395" y="35266"/>
                  </a:lnTo>
                  <a:lnTo>
                    <a:pt x="5862447" y="0"/>
                  </a:lnTo>
                </a:path>
                <a:path w="8401685" h="3768725">
                  <a:moveTo>
                    <a:pt x="4234942" y="223900"/>
                  </a:moveTo>
                  <a:lnTo>
                    <a:pt x="4248882" y="190174"/>
                  </a:lnTo>
                  <a:lnTo>
                    <a:pt x="4266263" y="157067"/>
                  </a:lnTo>
                  <a:lnTo>
                    <a:pt x="4287002" y="124674"/>
                  </a:lnTo>
                  <a:lnTo>
                    <a:pt x="4311015" y="93090"/>
                  </a:lnTo>
                </a:path>
                <a:path w="8401685" h="3768725">
                  <a:moveTo>
                    <a:pt x="2509393" y="268223"/>
                  </a:moveTo>
                  <a:lnTo>
                    <a:pt x="2558787" y="286538"/>
                  </a:lnTo>
                  <a:lnTo>
                    <a:pt x="2606863" y="306027"/>
                  </a:lnTo>
                  <a:lnTo>
                    <a:pt x="2653569" y="326659"/>
                  </a:lnTo>
                  <a:lnTo>
                    <a:pt x="2698858" y="348403"/>
                  </a:lnTo>
                  <a:lnTo>
                    <a:pt x="2742679" y="371226"/>
                  </a:lnTo>
                  <a:lnTo>
                    <a:pt x="2784983" y="395096"/>
                  </a:lnTo>
                </a:path>
                <a:path w="8401685" h="3768725">
                  <a:moveTo>
                    <a:pt x="416941" y="1265301"/>
                  </a:moveTo>
                  <a:lnTo>
                    <a:pt x="401633" y="1232372"/>
                  </a:lnTo>
                  <a:lnTo>
                    <a:pt x="388493" y="1199134"/>
                  </a:lnTo>
                  <a:lnTo>
                    <a:pt x="377543" y="1165609"/>
                  </a:lnTo>
                  <a:lnTo>
                    <a:pt x="368807" y="1131823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Cô</a:t>
            </a:r>
            <a:r>
              <a:rPr dirty="0" spc="-20"/>
              <a:t> </a:t>
            </a:r>
            <a:r>
              <a:rPr dirty="0"/>
              <a:t>có</a:t>
            </a:r>
            <a:r>
              <a:rPr dirty="0" spc="-20"/>
              <a:t> </a:t>
            </a:r>
            <a:r>
              <a:rPr dirty="0"/>
              <a:t>3</a:t>
            </a:r>
            <a:r>
              <a:rPr dirty="0" spc="-15"/>
              <a:t> </a:t>
            </a:r>
            <a:r>
              <a:rPr dirty="0"/>
              <a:t>hộp</a:t>
            </a:r>
            <a:r>
              <a:rPr dirty="0" spc="-20"/>
              <a:t> </a:t>
            </a:r>
            <a:r>
              <a:rPr dirty="0"/>
              <a:t>quà</a:t>
            </a:r>
            <a:r>
              <a:rPr dirty="0" spc="-40"/>
              <a:t> </a:t>
            </a:r>
            <a:r>
              <a:rPr dirty="0"/>
              <a:t>may</a:t>
            </a:r>
            <a:r>
              <a:rPr dirty="0" spc="5"/>
              <a:t> </a:t>
            </a:r>
            <a:r>
              <a:rPr dirty="0"/>
              <a:t>mắn,</a:t>
            </a:r>
            <a:r>
              <a:rPr dirty="0" spc="-5"/>
              <a:t> </a:t>
            </a:r>
            <a:r>
              <a:rPr dirty="0"/>
              <a:t>các</a:t>
            </a:r>
            <a:r>
              <a:rPr dirty="0" spc="-30"/>
              <a:t> </a:t>
            </a:r>
            <a:r>
              <a:rPr dirty="0"/>
              <a:t>em</a:t>
            </a:r>
            <a:r>
              <a:rPr dirty="0" spc="-10"/>
              <a:t> </a:t>
            </a:r>
            <a:r>
              <a:rPr dirty="0" spc="-20"/>
              <a:t>hoạt </a:t>
            </a:r>
            <a:r>
              <a:rPr dirty="0"/>
              <a:t>động</a:t>
            </a:r>
            <a:r>
              <a:rPr dirty="0" spc="-30"/>
              <a:t> </a:t>
            </a:r>
            <a:r>
              <a:rPr dirty="0"/>
              <a:t>theo</a:t>
            </a:r>
            <a:r>
              <a:rPr dirty="0" spc="-25"/>
              <a:t> </a:t>
            </a:r>
            <a:r>
              <a:rPr dirty="0"/>
              <a:t>hình</a:t>
            </a:r>
            <a:r>
              <a:rPr dirty="0" spc="-25"/>
              <a:t> </a:t>
            </a:r>
            <a:r>
              <a:rPr dirty="0"/>
              <a:t>thức</a:t>
            </a:r>
            <a:r>
              <a:rPr dirty="0" spc="-30"/>
              <a:t> </a:t>
            </a:r>
            <a:r>
              <a:rPr dirty="0"/>
              <a:t>cá</a:t>
            </a:r>
            <a:r>
              <a:rPr dirty="0" spc="-15"/>
              <a:t> </a:t>
            </a:r>
            <a:r>
              <a:rPr dirty="0"/>
              <a:t>nhân,</a:t>
            </a:r>
            <a:r>
              <a:rPr dirty="0" spc="-35"/>
              <a:t> </a:t>
            </a:r>
            <a:r>
              <a:rPr dirty="0"/>
              <a:t>bạn</a:t>
            </a:r>
            <a:r>
              <a:rPr dirty="0" spc="-10"/>
              <a:t> </a:t>
            </a:r>
            <a:r>
              <a:rPr dirty="0" spc="-25"/>
              <a:t>nào </a:t>
            </a:r>
            <a:r>
              <a:rPr dirty="0"/>
              <a:t>giơ</a:t>
            </a:r>
            <a:r>
              <a:rPr dirty="0" spc="-45"/>
              <a:t> </a:t>
            </a:r>
            <a:r>
              <a:rPr dirty="0"/>
              <a:t>tay</a:t>
            </a:r>
            <a:r>
              <a:rPr dirty="0" spc="-25"/>
              <a:t> </a:t>
            </a:r>
            <a:r>
              <a:rPr dirty="0"/>
              <a:t>nhanh</a:t>
            </a:r>
            <a:r>
              <a:rPr dirty="0" spc="-35"/>
              <a:t> </a:t>
            </a:r>
            <a:r>
              <a:rPr dirty="0"/>
              <a:t>nhất</a:t>
            </a:r>
            <a:r>
              <a:rPr dirty="0" spc="-25"/>
              <a:t> </a:t>
            </a:r>
            <a:r>
              <a:rPr dirty="0"/>
              <a:t>sẽ</a:t>
            </a:r>
            <a:r>
              <a:rPr dirty="0" spc="-30"/>
              <a:t> </a:t>
            </a:r>
            <a:r>
              <a:rPr dirty="0"/>
              <a:t>được</a:t>
            </a:r>
            <a:r>
              <a:rPr dirty="0" spc="-40"/>
              <a:t> </a:t>
            </a:r>
            <a:r>
              <a:rPr dirty="0"/>
              <a:t>quyền</a:t>
            </a:r>
            <a:r>
              <a:rPr dirty="0" spc="-30"/>
              <a:t> </a:t>
            </a:r>
            <a:r>
              <a:rPr dirty="0" spc="-25"/>
              <a:t>lựa </a:t>
            </a:r>
            <a:r>
              <a:rPr dirty="0"/>
              <a:t>chọn</a:t>
            </a:r>
            <a:r>
              <a:rPr dirty="0" spc="-30"/>
              <a:t> </a:t>
            </a:r>
            <a:r>
              <a:rPr dirty="0"/>
              <a:t>hộp</a:t>
            </a:r>
            <a:r>
              <a:rPr dirty="0" spc="-20"/>
              <a:t> </a:t>
            </a:r>
            <a:r>
              <a:rPr dirty="0"/>
              <a:t>quà</a:t>
            </a:r>
            <a:r>
              <a:rPr dirty="0" spc="-35"/>
              <a:t> </a:t>
            </a:r>
            <a:r>
              <a:rPr dirty="0"/>
              <a:t>yêu</a:t>
            </a:r>
            <a:r>
              <a:rPr dirty="0" spc="-30"/>
              <a:t> </a:t>
            </a:r>
            <a:r>
              <a:rPr dirty="0"/>
              <a:t>thích</a:t>
            </a:r>
            <a:r>
              <a:rPr dirty="0" spc="-35"/>
              <a:t> </a:t>
            </a:r>
            <a:r>
              <a:rPr dirty="0"/>
              <a:t>và</a:t>
            </a:r>
            <a:r>
              <a:rPr dirty="0" spc="-30"/>
              <a:t> </a:t>
            </a:r>
            <a:r>
              <a:rPr dirty="0"/>
              <a:t>trả</a:t>
            </a:r>
            <a:r>
              <a:rPr dirty="0" spc="-10"/>
              <a:t> </a:t>
            </a:r>
            <a:r>
              <a:rPr dirty="0"/>
              <a:t>lời</a:t>
            </a:r>
            <a:r>
              <a:rPr dirty="0" spc="-40"/>
              <a:t> </a:t>
            </a:r>
            <a:r>
              <a:rPr dirty="0" spc="-25"/>
              <a:t>câu </a:t>
            </a:r>
            <a:r>
              <a:rPr dirty="0"/>
              <a:t>hỏi,</a:t>
            </a:r>
            <a:r>
              <a:rPr dirty="0" spc="-20"/>
              <a:t> </a:t>
            </a:r>
            <a:r>
              <a:rPr dirty="0"/>
              <a:t>bạn</a:t>
            </a:r>
            <a:r>
              <a:rPr dirty="0" spc="-20"/>
              <a:t> </a:t>
            </a:r>
            <a:r>
              <a:rPr dirty="0"/>
              <a:t>nào</a:t>
            </a:r>
            <a:r>
              <a:rPr dirty="0" spc="-15"/>
              <a:t> </a:t>
            </a:r>
            <a:r>
              <a:rPr dirty="0"/>
              <a:t>trả</a:t>
            </a:r>
            <a:r>
              <a:rPr dirty="0" spc="-10"/>
              <a:t> </a:t>
            </a:r>
            <a:r>
              <a:rPr dirty="0"/>
              <a:t>lời</a:t>
            </a:r>
            <a:r>
              <a:rPr dirty="0" spc="-15"/>
              <a:t> </a:t>
            </a:r>
            <a:r>
              <a:rPr dirty="0"/>
              <a:t>đúng</a:t>
            </a:r>
            <a:r>
              <a:rPr dirty="0" spc="-20"/>
              <a:t> </a:t>
            </a:r>
            <a:r>
              <a:rPr dirty="0"/>
              <a:t>sẽ</a:t>
            </a:r>
            <a:r>
              <a:rPr dirty="0" spc="-20"/>
              <a:t> </a:t>
            </a:r>
            <a:r>
              <a:rPr dirty="0"/>
              <a:t>có</a:t>
            </a:r>
            <a:r>
              <a:rPr dirty="0" spc="-10"/>
              <a:t> </a:t>
            </a:r>
            <a:r>
              <a:rPr dirty="0"/>
              <a:t>được</a:t>
            </a:r>
            <a:r>
              <a:rPr dirty="0" spc="-20"/>
              <a:t> </a:t>
            </a:r>
            <a:r>
              <a:rPr dirty="0" spc="-25"/>
              <a:t>mở </a:t>
            </a:r>
            <a:r>
              <a:rPr dirty="0"/>
              <a:t>hộp</a:t>
            </a:r>
            <a:r>
              <a:rPr dirty="0" spc="-35"/>
              <a:t> </a:t>
            </a:r>
            <a:r>
              <a:rPr dirty="0"/>
              <a:t>quà</a:t>
            </a:r>
            <a:r>
              <a:rPr dirty="0" spc="-35"/>
              <a:t> </a:t>
            </a:r>
            <a:r>
              <a:rPr dirty="0"/>
              <a:t>mang</a:t>
            </a:r>
            <a:r>
              <a:rPr dirty="0" spc="-15"/>
              <a:t> </a:t>
            </a:r>
            <a:r>
              <a:rPr dirty="0"/>
              <a:t>về</a:t>
            </a:r>
            <a:r>
              <a:rPr dirty="0" spc="-35"/>
              <a:t> </a:t>
            </a:r>
            <a:r>
              <a:rPr dirty="0"/>
              <a:t>điểm</a:t>
            </a:r>
            <a:r>
              <a:rPr dirty="0" spc="-35"/>
              <a:t> </a:t>
            </a:r>
            <a:r>
              <a:rPr dirty="0"/>
              <a:t>số</a:t>
            </a:r>
            <a:r>
              <a:rPr dirty="0" spc="-25"/>
              <a:t> </a:t>
            </a:r>
            <a:r>
              <a:rPr dirty="0"/>
              <a:t>cho</a:t>
            </a:r>
            <a:r>
              <a:rPr dirty="0" spc="-25"/>
              <a:t> </a:t>
            </a:r>
            <a:r>
              <a:rPr dirty="0"/>
              <a:t>đội</a:t>
            </a:r>
            <a:r>
              <a:rPr dirty="0" spc="-40"/>
              <a:t> </a:t>
            </a:r>
            <a:r>
              <a:rPr dirty="0" spc="-10"/>
              <a:t>mình.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3327" rIns="0" bIns="0" rtlCol="0" vert="horz">
            <a:spAutoFit/>
          </a:bodyPr>
          <a:lstStyle/>
          <a:p>
            <a:pPr marL="288290">
              <a:lnSpc>
                <a:spcPct val="100000"/>
              </a:lnSpc>
              <a:spcBef>
                <a:spcPts val="105"/>
              </a:spcBef>
            </a:pPr>
            <a:r>
              <a:rPr dirty="0"/>
              <a:t>Hoạt</a:t>
            </a:r>
            <a:r>
              <a:rPr dirty="0" spc="-15"/>
              <a:t> </a:t>
            </a:r>
            <a:r>
              <a:rPr dirty="0"/>
              <a:t>động</a:t>
            </a:r>
            <a:r>
              <a:rPr dirty="0" spc="-20"/>
              <a:t> </a:t>
            </a:r>
            <a:r>
              <a:rPr dirty="0"/>
              <a:t>củng</a:t>
            </a:r>
            <a:r>
              <a:rPr dirty="0" spc="-15"/>
              <a:t> </a:t>
            </a:r>
            <a:r>
              <a:rPr dirty="0"/>
              <a:t>cố:</a:t>
            </a:r>
            <a:r>
              <a:rPr dirty="0" spc="-250"/>
              <a:t> </a:t>
            </a:r>
            <a:r>
              <a:rPr dirty="0"/>
              <a:t>Ai</a:t>
            </a:r>
            <a:r>
              <a:rPr dirty="0" spc="-20"/>
              <a:t> </a:t>
            </a:r>
            <a:r>
              <a:rPr dirty="0"/>
              <a:t>nhanh </a:t>
            </a:r>
            <a:r>
              <a:rPr dirty="0" spc="-25"/>
              <a:t>hơn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800" y="0"/>
              <a:ext cx="7772400" cy="430072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0288" y="4221479"/>
              <a:ext cx="430542" cy="35433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578096" y="4209796"/>
              <a:ext cx="424180" cy="347345"/>
            </a:xfrm>
            <a:custGeom>
              <a:avLst/>
              <a:gdLst/>
              <a:ahLst/>
              <a:cxnLst/>
              <a:rect l="l" t="t" r="r" b="b"/>
              <a:pathLst>
                <a:path w="424179" h="347345">
                  <a:moveTo>
                    <a:pt x="203326" y="14985"/>
                  </a:moveTo>
                  <a:lnTo>
                    <a:pt x="112267" y="14985"/>
                  </a:lnTo>
                  <a:lnTo>
                    <a:pt x="0" y="347344"/>
                  </a:lnTo>
                  <a:lnTo>
                    <a:pt x="83692" y="347344"/>
                  </a:lnTo>
                  <a:lnTo>
                    <a:pt x="104393" y="279526"/>
                  </a:lnTo>
                  <a:lnTo>
                    <a:pt x="292686" y="279526"/>
                  </a:lnTo>
                  <a:lnTo>
                    <a:pt x="272309" y="219201"/>
                  </a:lnTo>
                  <a:lnTo>
                    <a:pt x="122808" y="219201"/>
                  </a:lnTo>
                  <a:lnTo>
                    <a:pt x="156717" y="109600"/>
                  </a:lnTo>
                  <a:lnTo>
                    <a:pt x="235287" y="109600"/>
                  </a:lnTo>
                  <a:lnTo>
                    <a:pt x="203326" y="14985"/>
                  </a:lnTo>
                  <a:close/>
                </a:path>
                <a:path w="424179" h="347345">
                  <a:moveTo>
                    <a:pt x="292686" y="279526"/>
                  </a:moveTo>
                  <a:lnTo>
                    <a:pt x="208914" y="279526"/>
                  </a:lnTo>
                  <a:lnTo>
                    <a:pt x="229742" y="347344"/>
                  </a:lnTo>
                  <a:lnTo>
                    <a:pt x="315594" y="347344"/>
                  </a:lnTo>
                  <a:lnTo>
                    <a:pt x="292686" y="279526"/>
                  </a:lnTo>
                  <a:close/>
                </a:path>
                <a:path w="424179" h="347345">
                  <a:moveTo>
                    <a:pt x="235287" y="109600"/>
                  </a:moveTo>
                  <a:lnTo>
                    <a:pt x="156717" y="109600"/>
                  </a:lnTo>
                  <a:lnTo>
                    <a:pt x="190626" y="219201"/>
                  </a:lnTo>
                  <a:lnTo>
                    <a:pt x="272309" y="219201"/>
                  </a:lnTo>
                  <a:lnTo>
                    <a:pt x="235287" y="109600"/>
                  </a:lnTo>
                  <a:close/>
                </a:path>
                <a:path w="424179" h="347345">
                  <a:moveTo>
                    <a:pt x="421766" y="96646"/>
                  </a:moveTo>
                  <a:lnTo>
                    <a:pt x="343662" y="96646"/>
                  </a:lnTo>
                  <a:lnTo>
                    <a:pt x="343662" y="347344"/>
                  </a:lnTo>
                  <a:lnTo>
                    <a:pt x="421766" y="347344"/>
                  </a:lnTo>
                  <a:lnTo>
                    <a:pt x="421766" y="96646"/>
                  </a:lnTo>
                  <a:close/>
                </a:path>
                <a:path w="424179" h="347345">
                  <a:moveTo>
                    <a:pt x="424052" y="0"/>
                  </a:moveTo>
                  <a:lnTo>
                    <a:pt x="341375" y="0"/>
                  </a:lnTo>
                  <a:lnTo>
                    <a:pt x="341375" y="60959"/>
                  </a:lnTo>
                  <a:lnTo>
                    <a:pt x="424052" y="60959"/>
                  </a:lnTo>
                  <a:lnTo>
                    <a:pt x="42405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578096" y="4209796"/>
              <a:ext cx="424180" cy="347345"/>
            </a:xfrm>
            <a:custGeom>
              <a:avLst/>
              <a:gdLst/>
              <a:ahLst/>
              <a:cxnLst/>
              <a:rect l="l" t="t" r="r" b="b"/>
              <a:pathLst>
                <a:path w="424179" h="347345">
                  <a:moveTo>
                    <a:pt x="156717" y="109600"/>
                  </a:moveTo>
                  <a:lnTo>
                    <a:pt x="122808" y="219201"/>
                  </a:lnTo>
                  <a:lnTo>
                    <a:pt x="190626" y="219201"/>
                  </a:lnTo>
                  <a:lnTo>
                    <a:pt x="156717" y="109600"/>
                  </a:lnTo>
                  <a:close/>
                </a:path>
                <a:path w="424179" h="347345">
                  <a:moveTo>
                    <a:pt x="343662" y="96646"/>
                  </a:moveTo>
                  <a:lnTo>
                    <a:pt x="421766" y="96646"/>
                  </a:lnTo>
                  <a:lnTo>
                    <a:pt x="421766" y="347344"/>
                  </a:lnTo>
                  <a:lnTo>
                    <a:pt x="343662" y="347344"/>
                  </a:lnTo>
                  <a:lnTo>
                    <a:pt x="343662" y="96646"/>
                  </a:lnTo>
                  <a:close/>
                </a:path>
                <a:path w="424179" h="347345">
                  <a:moveTo>
                    <a:pt x="112267" y="14985"/>
                  </a:moveTo>
                  <a:lnTo>
                    <a:pt x="203326" y="14985"/>
                  </a:lnTo>
                  <a:lnTo>
                    <a:pt x="315594" y="347344"/>
                  </a:lnTo>
                  <a:lnTo>
                    <a:pt x="229742" y="347344"/>
                  </a:lnTo>
                  <a:lnTo>
                    <a:pt x="208914" y="279526"/>
                  </a:lnTo>
                  <a:lnTo>
                    <a:pt x="104393" y="279526"/>
                  </a:lnTo>
                  <a:lnTo>
                    <a:pt x="83692" y="347344"/>
                  </a:lnTo>
                  <a:lnTo>
                    <a:pt x="0" y="347344"/>
                  </a:lnTo>
                  <a:lnTo>
                    <a:pt x="112267" y="14985"/>
                  </a:lnTo>
                  <a:close/>
                </a:path>
                <a:path w="424179" h="347345">
                  <a:moveTo>
                    <a:pt x="341375" y="0"/>
                  </a:moveTo>
                  <a:lnTo>
                    <a:pt x="424052" y="0"/>
                  </a:lnTo>
                  <a:lnTo>
                    <a:pt x="424052" y="60959"/>
                  </a:lnTo>
                  <a:lnTo>
                    <a:pt x="341375" y="60959"/>
                  </a:lnTo>
                  <a:lnTo>
                    <a:pt x="341375" y="0"/>
                  </a:lnTo>
                  <a:close/>
                </a:path>
              </a:pathLst>
            </a:custGeom>
            <a:ln w="6096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9982" y="4206747"/>
              <a:ext cx="1409700" cy="37668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80276" y="4221467"/>
              <a:ext cx="822198" cy="36196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768845" y="4209796"/>
              <a:ext cx="814069" cy="355600"/>
            </a:xfrm>
            <a:custGeom>
              <a:avLst/>
              <a:gdLst/>
              <a:ahLst/>
              <a:cxnLst/>
              <a:rect l="l" t="t" r="r" b="b"/>
              <a:pathLst>
                <a:path w="814070" h="355600">
                  <a:moveTo>
                    <a:pt x="403732" y="88899"/>
                  </a:moveTo>
                  <a:lnTo>
                    <a:pt x="349186" y="97742"/>
                  </a:lnTo>
                  <a:lnTo>
                    <a:pt x="308355" y="124205"/>
                  </a:lnTo>
                  <a:lnTo>
                    <a:pt x="282813" y="166401"/>
                  </a:lnTo>
                  <a:lnTo>
                    <a:pt x="274320" y="222122"/>
                  </a:lnTo>
                  <a:lnTo>
                    <a:pt x="276441" y="251436"/>
                  </a:lnTo>
                  <a:lnTo>
                    <a:pt x="293447" y="300204"/>
                  </a:lnTo>
                  <a:lnTo>
                    <a:pt x="327044" y="335180"/>
                  </a:lnTo>
                  <a:lnTo>
                    <a:pt x="374757" y="352984"/>
                  </a:lnTo>
                  <a:lnTo>
                    <a:pt x="403732" y="355218"/>
                  </a:lnTo>
                  <a:lnTo>
                    <a:pt x="432927" y="352984"/>
                  </a:lnTo>
                  <a:lnTo>
                    <a:pt x="480742" y="335180"/>
                  </a:lnTo>
                  <a:lnTo>
                    <a:pt x="514199" y="300204"/>
                  </a:lnTo>
                  <a:lnTo>
                    <a:pt x="514661" y="299211"/>
                  </a:lnTo>
                  <a:lnTo>
                    <a:pt x="396875" y="299211"/>
                  </a:lnTo>
                  <a:lnTo>
                    <a:pt x="389889" y="297814"/>
                  </a:lnTo>
                  <a:lnTo>
                    <a:pt x="360806" y="269239"/>
                  </a:lnTo>
                  <a:lnTo>
                    <a:pt x="354456" y="222630"/>
                  </a:lnTo>
                  <a:lnTo>
                    <a:pt x="354697" y="211603"/>
                  </a:lnTo>
                  <a:lnTo>
                    <a:pt x="363124" y="170894"/>
                  </a:lnTo>
                  <a:lnTo>
                    <a:pt x="396748" y="144906"/>
                  </a:lnTo>
                  <a:lnTo>
                    <a:pt x="514635" y="144906"/>
                  </a:lnTo>
                  <a:lnTo>
                    <a:pt x="513111" y="142212"/>
                  </a:lnTo>
                  <a:lnTo>
                    <a:pt x="507110" y="133730"/>
                  </a:lnTo>
                  <a:lnTo>
                    <a:pt x="517187" y="129899"/>
                  </a:lnTo>
                  <a:lnTo>
                    <a:pt x="525906" y="124888"/>
                  </a:lnTo>
                  <a:lnTo>
                    <a:pt x="533292" y="118711"/>
                  </a:lnTo>
                  <a:lnTo>
                    <a:pt x="539369" y="111378"/>
                  </a:lnTo>
                  <a:lnTo>
                    <a:pt x="544109" y="102782"/>
                  </a:lnTo>
                  <a:lnTo>
                    <a:pt x="546223" y="96646"/>
                  </a:lnTo>
                  <a:lnTo>
                    <a:pt x="455295" y="96646"/>
                  </a:lnTo>
                  <a:lnTo>
                    <a:pt x="448055" y="94106"/>
                  </a:lnTo>
                  <a:lnTo>
                    <a:pt x="439927" y="92201"/>
                  </a:lnTo>
                  <a:lnTo>
                    <a:pt x="424449" y="90025"/>
                  </a:lnTo>
                  <a:lnTo>
                    <a:pt x="417639" y="89392"/>
                  </a:lnTo>
                  <a:lnTo>
                    <a:pt x="410733" y="89021"/>
                  </a:lnTo>
                  <a:lnTo>
                    <a:pt x="403732" y="88899"/>
                  </a:lnTo>
                  <a:close/>
                </a:path>
                <a:path w="814070" h="355600">
                  <a:moveTo>
                    <a:pt x="514635" y="144906"/>
                  </a:moveTo>
                  <a:lnTo>
                    <a:pt x="411225" y="144906"/>
                  </a:lnTo>
                  <a:lnTo>
                    <a:pt x="417829" y="146176"/>
                  </a:lnTo>
                  <a:lnTo>
                    <a:pt x="429386" y="151002"/>
                  </a:lnTo>
                  <a:lnTo>
                    <a:pt x="449452" y="185419"/>
                  </a:lnTo>
                  <a:lnTo>
                    <a:pt x="453135" y="222630"/>
                  </a:lnTo>
                  <a:lnTo>
                    <a:pt x="452901" y="233894"/>
                  </a:lnTo>
                  <a:lnTo>
                    <a:pt x="445119" y="272526"/>
                  </a:lnTo>
                  <a:lnTo>
                    <a:pt x="410718" y="299211"/>
                  </a:lnTo>
                  <a:lnTo>
                    <a:pt x="514661" y="299211"/>
                  </a:lnTo>
                  <a:lnTo>
                    <a:pt x="524795" y="277463"/>
                  </a:lnTo>
                  <a:lnTo>
                    <a:pt x="531153" y="251436"/>
                  </a:lnTo>
                  <a:lnTo>
                    <a:pt x="533273" y="222122"/>
                  </a:lnTo>
                  <a:lnTo>
                    <a:pt x="532846" y="208934"/>
                  </a:lnTo>
                  <a:lnTo>
                    <a:pt x="522827" y="161555"/>
                  </a:lnTo>
                  <a:lnTo>
                    <a:pt x="518350" y="151479"/>
                  </a:lnTo>
                  <a:lnTo>
                    <a:pt x="514635" y="144906"/>
                  </a:lnTo>
                  <a:close/>
                </a:path>
                <a:path w="814070" h="355600">
                  <a:moveTo>
                    <a:pt x="544829" y="26796"/>
                  </a:moveTo>
                  <a:lnTo>
                    <a:pt x="500252" y="26796"/>
                  </a:lnTo>
                  <a:lnTo>
                    <a:pt x="500252" y="31114"/>
                  </a:lnTo>
                  <a:lnTo>
                    <a:pt x="501776" y="34670"/>
                  </a:lnTo>
                  <a:lnTo>
                    <a:pt x="503554" y="39369"/>
                  </a:lnTo>
                  <a:lnTo>
                    <a:pt x="505332" y="45084"/>
                  </a:lnTo>
                  <a:lnTo>
                    <a:pt x="507110" y="50926"/>
                  </a:lnTo>
                  <a:lnTo>
                    <a:pt x="508000" y="56768"/>
                  </a:lnTo>
                  <a:lnTo>
                    <a:pt x="507887" y="64515"/>
                  </a:lnTo>
                  <a:lnTo>
                    <a:pt x="483002" y="96095"/>
                  </a:lnTo>
                  <a:lnTo>
                    <a:pt x="474472" y="96646"/>
                  </a:lnTo>
                  <a:lnTo>
                    <a:pt x="546223" y="96646"/>
                  </a:lnTo>
                  <a:lnTo>
                    <a:pt x="547481" y="92995"/>
                  </a:lnTo>
                  <a:lnTo>
                    <a:pt x="549495" y="82018"/>
                  </a:lnTo>
                  <a:lnTo>
                    <a:pt x="550142" y="70234"/>
                  </a:lnTo>
                  <a:lnTo>
                    <a:pt x="550039" y="62737"/>
                  </a:lnTo>
                  <a:lnTo>
                    <a:pt x="549655" y="57276"/>
                  </a:lnTo>
                  <a:lnTo>
                    <a:pt x="547624" y="38988"/>
                  </a:lnTo>
                  <a:lnTo>
                    <a:pt x="546353" y="31876"/>
                  </a:lnTo>
                  <a:lnTo>
                    <a:pt x="544829" y="26796"/>
                  </a:lnTo>
                  <a:close/>
                </a:path>
                <a:path w="814070" h="355600">
                  <a:moveTo>
                    <a:pt x="657225" y="96646"/>
                  </a:moveTo>
                  <a:lnTo>
                    <a:pt x="579120" y="96646"/>
                  </a:lnTo>
                  <a:lnTo>
                    <a:pt x="579120" y="347344"/>
                  </a:lnTo>
                  <a:lnTo>
                    <a:pt x="657225" y="347344"/>
                  </a:lnTo>
                  <a:lnTo>
                    <a:pt x="657225" y="169671"/>
                  </a:lnTo>
                  <a:lnTo>
                    <a:pt x="664718" y="164464"/>
                  </a:lnTo>
                  <a:lnTo>
                    <a:pt x="671702" y="160654"/>
                  </a:lnTo>
                  <a:lnTo>
                    <a:pt x="678179" y="158368"/>
                  </a:lnTo>
                  <a:lnTo>
                    <a:pt x="684783" y="155955"/>
                  </a:lnTo>
                  <a:lnTo>
                    <a:pt x="691260" y="154685"/>
                  </a:lnTo>
                  <a:lnTo>
                    <a:pt x="811095" y="154685"/>
                  </a:lnTo>
                  <a:lnTo>
                    <a:pt x="808878" y="143668"/>
                  </a:lnTo>
                  <a:lnTo>
                    <a:pt x="802530" y="127500"/>
                  </a:lnTo>
                  <a:lnTo>
                    <a:pt x="800433" y="124332"/>
                  </a:lnTo>
                  <a:lnTo>
                    <a:pt x="657225" y="124332"/>
                  </a:lnTo>
                  <a:lnTo>
                    <a:pt x="657225" y="96646"/>
                  </a:lnTo>
                  <a:close/>
                </a:path>
                <a:path w="814070" h="355600">
                  <a:moveTo>
                    <a:pt x="811095" y="154685"/>
                  </a:moveTo>
                  <a:lnTo>
                    <a:pt x="706120" y="154685"/>
                  </a:lnTo>
                  <a:lnTo>
                    <a:pt x="712851" y="155955"/>
                  </a:lnTo>
                  <a:lnTo>
                    <a:pt x="717930" y="158368"/>
                  </a:lnTo>
                  <a:lnTo>
                    <a:pt x="734687" y="200330"/>
                  </a:lnTo>
                  <a:lnTo>
                    <a:pt x="735329" y="347344"/>
                  </a:lnTo>
                  <a:lnTo>
                    <a:pt x="813943" y="347344"/>
                  </a:lnTo>
                  <a:lnTo>
                    <a:pt x="813861" y="182752"/>
                  </a:lnTo>
                  <a:lnTo>
                    <a:pt x="812678" y="162552"/>
                  </a:lnTo>
                  <a:lnTo>
                    <a:pt x="811095" y="154685"/>
                  </a:lnTo>
                  <a:close/>
                </a:path>
                <a:path w="814070" h="355600">
                  <a:moveTo>
                    <a:pt x="734949" y="89788"/>
                  </a:moveTo>
                  <a:lnTo>
                    <a:pt x="694562" y="98932"/>
                  </a:lnTo>
                  <a:lnTo>
                    <a:pt x="657225" y="124332"/>
                  </a:lnTo>
                  <a:lnTo>
                    <a:pt x="800433" y="124332"/>
                  </a:lnTo>
                  <a:lnTo>
                    <a:pt x="768762" y="95821"/>
                  </a:lnTo>
                  <a:lnTo>
                    <a:pt x="734949" y="89788"/>
                  </a:lnTo>
                  <a:close/>
                </a:path>
                <a:path w="814070" h="355600">
                  <a:moveTo>
                    <a:pt x="78104" y="0"/>
                  </a:moveTo>
                  <a:lnTo>
                    <a:pt x="0" y="0"/>
                  </a:lnTo>
                  <a:lnTo>
                    <a:pt x="0" y="347344"/>
                  </a:lnTo>
                  <a:lnTo>
                    <a:pt x="78104" y="347344"/>
                  </a:lnTo>
                  <a:lnTo>
                    <a:pt x="78104" y="169671"/>
                  </a:lnTo>
                  <a:lnTo>
                    <a:pt x="85598" y="164464"/>
                  </a:lnTo>
                  <a:lnTo>
                    <a:pt x="92582" y="160654"/>
                  </a:lnTo>
                  <a:lnTo>
                    <a:pt x="99059" y="158368"/>
                  </a:lnTo>
                  <a:lnTo>
                    <a:pt x="105663" y="155955"/>
                  </a:lnTo>
                  <a:lnTo>
                    <a:pt x="112140" y="154685"/>
                  </a:lnTo>
                  <a:lnTo>
                    <a:pt x="231975" y="154685"/>
                  </a:lnTo>
                  <a:lnTo>
                    <a:pt x="229758" y="143668"/>
                  </a:lnTo>
                  <a:lnTo>
                    <a:pt x="223410" y="127500"/>
                  </a:lnTo>
                  <a:lnTo>
                    <a:pt x="221313" y="124332"/>
                  </a:lnTo>
                  <a:lnTo>
                    <a:pt x="78104" y="124332"/>
                  </a:lnTo>
                  <a:lnTo>
                    <a:pt x="78104" y="0"/>
                  </a:lnTo>
                  <a:close/>
                </a:path>
                <a:path w="814070" h="355600">
                  <a:moveTo>
                    <a:pt x="231975" y="154685"/>
                  </a:moveTo>
                  <a:lnTo>
                    <a:pt x="127000" y="154685"/>
                  </a:lnTo>
                  <a:lnTo>
                    <a:pt x="133730" y="155955"/>
                  </a:lnTo>
                  <a:lnTo>
                    <a:pt x="138810" y="158368"/>
                  </a:lnTo>
                  <a:lnTo>
                    <a:pt x="155567" y="200330"/>
                  </a:lnTo>
                  <a:lnTo>
                    <a:pt x="156209" y="347344"/>
                  </a:lnTo>
                  <a:lnTo>
                    <a:pt x="234823" y="347344"/>
                  </a:lnTo>
                  <a:lnTo>
                    <a:pt x="234741" y="182752"/>
                  </a:lnTo>
                  <a:lnTo>
                    <a:pt x="233558" y="162552"/>
                  </a:lnTo>
                  <a:lnTo>
                    <a:pt x="231975" y="154685"/>
                  </a:lnTo>
                  <a:close/>
                </a:path>
                <a:path w="814070" h="355600">
                  <a:moveTo>
                    <a:pt x="155828" y="89788"/>
                  </a:moveTo>
                  <a:lnTo>
                    <a:pt x="115443" y="98932"/>
                  </a:lnTo>
                  <a:lnTo>
                    <a:pt x="78104" y="124332"/>
                  </a:lnTo>
                  <a:lnTo>
                    <a:pt x="221313" y="124332"/>
                  </a:lnTo>
                  <a:lnTo>
                    <a:pt x="189642" y="95821"/>
                  </a:lnTo>
                  <a:lnTo>
                    <a:pt x="155828" y="89788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20255" y="4351654"/>
              <a:ext cx="104775" cy="16040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768845" y="4209796"/>
              <a:ext cx="814069" cy="355600"/>
            </a:xfrm>
            <a:custGeom>
              <a:avLst/>
              <a:gdLst/>
              <a:ahLst/>
              <a:cxnLst/>
              <a:rect l="l" t="t" r="r" b="b"/>
              <a:pathLst>
                <a:path w="814070" h="355600">
                  <a:moveTo>
                    <a:pt x="734949" y="89788"/>
                  </a:moveTo>
                  <a:lnTo>
                    <a:pt x="782312" y="103397"/>
                  </a:lnTo>
                  <a:lnTo>
                    <a:pt x="808878" y="143668"/>
                  </a:lnTo>
                  <a:lnTo>
                    <a:pt x="813943" y="184149"/>
                  </a:lnTo>
                  <a:lnTo>
                    <a:pt x="813943" y="347344"/>
                  </a:lnTo>
                  <a:lnTo>
                    <a:pt x="735329" y="347344"/>
                  </a:lnTo>
                  <a:lnTo>
                    <a:pt x="735329" y="223011"/>
                  </a:lnTo>
                  <a:lnTo>
                    <a:pt x="735258" y="215467"/>
                  </a:lnTo>
                  <a:lnTo>
                    <a:pt x="731774" y="175386"/>
                  </a:lnTo>
                  <a:lnTo>
                    <a:pt x="706120" y="154685"/>
                  </a:lnTo>
                  <a:lnTo>
                    <a:pt x="697610" y="154685"/>
                  </a:lnTo>
                  <a:lnTo>
                    <a:pt x="691260" y="154685"/>
                  </a:lnTo>
                  <a:lnTo>
                    <a:pt x="684783" y="155955"/>
                  </a:lnTo>
                  <a:lnTo>
                    <a:pt x="678179" y="158368"/>
                  </a:lnTo>
                  <a:lnTo>
                    <a:pt x="671702" y="160654"/>
                  </a:lnTo>
                  <a:lnTo>
                    <a:pt x="664718" y="164464"/>
                  </a:lnTo>
                  <a:lnTo>
                    <a:pt x="657225" y="169671"/>
                  </a:lnTo>
                  <a:lnTo>
                    <a:pt x="657225" y="347344"/>
                  </a:lnTo>
                  <a:lnTo>
                    <a:pt x="579120" y="347344"/>
                  </a:lnTo>
                  <a:lnTo>
                    <a:pt x="579120" y="96646"/>
                  </a:lnTo>
                  <a:lnTo>
                    <a:pt x="657225" y="96646"/>
                  </a:lnTo>
                  <a:lnTo>
                    <a:pt x="657225" y="124332"/>
                  </a:lnTo>
                  <a:lnTo>
                    <a:pt x="666773" y="116667"/>
                  </a:lnTo>
                  <a:lnTo>
                    <a:pt x="703945" y="94932"/>
                  </a:lnTo>
                  <a:lnTo>
                    <a:pt x="724138" y="90360"/>
                  </a:lnTo>
                  <a:lnTo>
                    <a:pt x="734949" y="89788"/>
                  </a:lnTo>
                  <a:close/>
                </a:path>
                <a:path w="814070" h="355600">
                  <a:moveTo>
                    <a:pt x="500252" y="26796"/>
                  </a:moveTo>
                  <a:lnTo>
                    <a:pt x="544829" y="26796"/>
                  </a:lnTo>
                  <a:lnTo>
                    <a:pt x="546353" y="31876"/>
                  </a:lnTo>
                  <a:lnTo>
                    <a:pt x="547624" y="38988"/>
                  </a:lnTo>
                  <a:lnTo>
                    <a:pt x="548639" y="48132"/>
                  </a:lnTo>
                  <a:lnTo>
                    <a:pt x="549655" y="57276"/>
                  </a:lnTo>
                  <a:lnTo>
                    <a:pt x="550163" y="64515"/>
                  </a:lnTo>
                  <a:lnTo>
                    <a:pt x="550163" y="69849"/>
                  </a:lnTo>
                  <a:lnTo>
                    <a:pt x="539369" y="111378"/>
                  </a:lnTo>
                  <a:lnTo>
                    <a:pt x="507110" y="133730"/>
                  </a:lnTo>
                  <a:lnTo>
                    <a:pt x="513111" y="142212"/>
                  </a:lnTo>
                  <a:lnTo>
                    <a:pt x="529468" y="184082"/>
                  </a:lnTo>
                  <a:lnTo>
                    <a:pt x="533273" y="222122"/>
                  </a:lnTo>
                  <a:lnTo>
                    <a:pt x="531153" y="251436"/>
                  </a:lnTo>
                  <a:lnTo>
                    <a:pt x="514199" y="300204"/>
                  </a:lnTo>
                  <a:lnTo>
                    <a:pt x="480742" y="335180"/>
                  </a:lnTo>
                  <a:lnTo>
                    <a:pt x="432927" y="352984"/>
                  </a:lnTo>
                  <a:lnTo>
                    <a:pt x="403732" y="355218"/>
                  </a:lnTo>
                  <a:lnTo>
                    <a:pt x="374757" y="352984"/>
                  </a:lnTo>
                  <a:lnTo>
                    <a:pt x="327044" y="335180"/>
                  </a:lnTo>
                  <a:lnTo>
                    <a:pt x="293447" y="300204"/>
                  </a:lnTo>
                  <a:lnTo>
                    <a:pt x="276441" y="251436"/>
                  </a:lnTo>
                  <a:lnTo>
                    <a:pt x="274320" y="222122"/>
                  </a:lnTo>
                  <a:lnTo>
                    <a:pt x="276441" y="192571"/>
                  </a:lnTo>
                  <a:lnTo>
                    <a:pt x="293447" y="143613"/>
                  </a:lnTo>
                  <a:lnTo>
                    <a:pt x="327044" y="108777"/>
                  </a:lnTo>
                  <a:lnTo>
                    <a:pt x="374757" y="91112"/>
                  </a:lnTo>
                  <a:lnTo>
                    <a:pt x="403732" y="88899"/>
                  </a:lnTo>
                  <a:lnTo>
                    <a:pt x="410733" y="89021"/>
                  </a:lnTo>
                  <a:lnTo>
                    <a:pt x="455295" y="96646"/>
                  </a:lnTo>
                  <a:lnTo>
                    <a:pt x="474472" y="96646"/>
                  </a:lnTo>
                  <a:lnTo>
                    <a:pt x="507523" y="70234"/>
                  </a:lnTo>
                  <a:lnTo>
                    <a:pt x="508000" y="62737"/>
                  </a:lnTo>
                  <a:lnTo>
                    <a:pt x="508000" y="56768"/>
                  </a:lnTo>
                  <a:lnTo>
                    <a:pt x="500252" y="31114"/>
                  </a:lnTo>
                  <a:lnTo>
                    <a:pt x="500252" y="26796"/>
                  </a:lnTo>
                  <a:close/>
                </a:path>
                <a:path w="814070" h="355600">
                  <a:moveTo>
                    <a:pt x="0" y="0"/>
                  </a:moveTo>
                  <a:lnTo>
                    <a:pt x="78104" y="0"/>
                  </a:lnTo>
                  <a:lnTo>
                    <a:pt x="78104" y="124332"/>
                  </a:lnTo>
                  <a:lnTo>
                    <a:pt x="87653" y="116667"/>
                  </a:lnTo>
                  <a:lnTo>
                    <a:pt x="124825" y="94932"/>
                  </a:lnTo>
                  <a:lnTo>
                    <a:pt x="155828" y="89788"/>
                  </a:lnTo>
                  <a:lnTo>
                    <a:pt x="173855" y="91293"/>
                  </a:lnTo>
                  <a:lnTo>
                    <a:pt x="214502" y="114045"/>
                  </a:lnTo>
                  <a:lnTo>
                    <a:pt x="233558" y="162552"/>
                  </a:lnTo>
                  <a:lnTo>
                    <a:pt x="234823" y="184149"/>
                  </a:lnTo>
                  <a:lnTo>
                    <a:pt x="234823" y="347344"/>
                  </a:lnTo>
                  <a:lnTo>
                    <a:pt x="156209" y="347344"/>
                  </a:lnTo>
                  <a:lnTo>
                    <a:pt x="156209" y="223011"/>
                  </a:lnTo>
                  <a:lnTo>
                    <a:pt x="156138" y="215467"/>
                  </a:lnTo>
                  <a:lnTo>
                    <a:pt x="152653" y="175386"/>
                  </a:lnTo>
                  <a:lnTo>
                    <a:pt x="127000" y="154685"/>
                  </a:lnTo>
                  <a:lnTo>
                    <a:pt x="118490" y="154685"/>
                  </a:lnTo>
                  <a:lnTo>
                    <a:pt x="112140" y="154685"/>
                  </a:lnTo>
                  <a:lnTo>
                    <a:pt x="105663" y="155955"/>
                  </a:lnTo>
                  <a:lnTo>
                    <a:pt x="99059" y="158368"/>
                  </a:lnTo>
                  <a:lnTo>
                    <a:pt x="92582" y="160654"/>
                  </a:lnTo>
                  <a:lnTo>
                    <a:pt x="85598" y="164464"/>
                  </a:lnTo>
                  <a:lnTo>
                    <a:pt x="78104" y="169671"/>
                  </a:lnTo>
                  <a:lnTo>
                    <a:pt x="78104" y="347344"/>
                  </a:lnTo>
                  <a:lnTo>
                    <a:pt x="0" y="347344"/>
                  </a:lnTo>
                  <a:lnTo>
                    <a:pt x="0" y="0"/>
                  </a:lnTo>
                  <a:close/>
                </a:path>
              </a:pathLst>
            </a:custGeom>
            <a:ln w="6096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24993"/>
            <a:ext cx="811847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i="1">
                <a:latin typeface="Times New Roman"/>
                <a:cs typeface="Times New Roman"/>
              </a:rPr>
              <a:t>Hoạt</a:t>
            </a:r>
            <a:r>
              <a:rPr dirty="0" spc="-20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động</a:t>
            </a:r>
            <a:r>
              <a:rPr dirty="0" spc="-30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củng</a:t>
            </a:r>
            <a:r>
              <a:rPr dirty="0" spc="-10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cố</a:t>
            </a:r>
            <a:r>
              <a:rPr dirty="0" spc="-25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:</a:t>
            </a:r>
            <a:r>
              <a:rPr dirty="0" spc="-180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Ai</a:t>
            </a:r>
            <a:r>
              <a:rPr dirty="0" spc="-10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nhanh</a:t>
            </a:r>
            <a:r>
              <a:rPr dirty="0" spc="-5" i="1">
                <a:latin typeface="Times New Roman"/>
                <a:cs typeface="Times New Roman"/>
              </a:rPr>
              <a:t> </a:t>
            </a:r>
            <a:r>
              <a:rPr dirty="0" spc="-25" i="1">
                <a:latin typeface="Times New Roman"/>
                <a:cs typeface="Times New Roman"/>
              </a:rPr>
              <a:t>hơn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251" y="1540763"/>
            <a:ext cx="4274820" cy="427329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3034" y="5336794"/>
            <a:ext cx="592645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u="sng" sz="1800" spc="-9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https://docs.google.com/spreadsheets/d/13CZDGTOiJ9VU_hiSx</a:t>
            </a:r>
            <a:r>
              <a:rPr dirty="0" u="none" sz="1800" spc="-9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sng" sz="1800" spc="-9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mY5QQqrxZkl5rTv/edit?usp=sharing&amp;ouid=1178072610165290</a:t>
            </a:r>
            <a:r>
              <a:rPr dirty="0" u="none" sz="1800" spc="-9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25723&amp;rtpof=true&amp;sd=true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44700" y="1147648"/>
            <a:ext cx="81006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Times New Roman"/>
                <a:cs typeface="Times New Roman"/>
              </a:rPr>
              <a:t>Các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nhóm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chấm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điểm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cho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các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đội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sau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hoạt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động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củng</a:t>
            </a:r>
            <a:r>
              <a:rPr dirty="0" sz="2800" spc="-25">
                <a:latin typeface="Times New Roman"/>
                <a:cs typeface="Times New Roman"/>
              </a:rPr>
              <a:t> cố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8376" y="1780032"/>
            <a:ext cx="4460748" cy="44607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8" y="25906"/>
            <a:ext cx="12105132" cy="67574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6245" y="2496438"/>
            <a:ext cx="792099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dirty="0" sz="2800" spc="-15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r>
              <a:rPr dirty="0" sz="2800" spc="-25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nghiên</a:t>
            </a:r>
            <a:r>
              <a:rPr dirty="0" sz="2800" spc="-15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cứu</a:t>
            </a:r>
            <a:r>
              <a:rPr dirty="0" sz="2800" spc="-15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đọc</a:t>
            </a:r>
            <a:r>
              <a:rPr dirty="0" sz="2800" spc="-20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lại</a:t>
            </a:r>
            <a:r>
              <a:rPr dirty="0" sz="2800" spc="-20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phần</a:t>
            </a:r>
            <a:r>
              <a:rPr dirty="0" sz="2800" spc="-25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kiến</a:t>
            </a:r>
            <a:r>
              <a:rPr dirty="0" sz="2800" spc="-20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thức,</a:t>
            </a:r>
            <a:r>
              <a:rPr dirty="0" sz="2800" spc="-15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tìm</a:t>
            </a:r>
            <a:r>
              <a:rPr dirty="0" sz="2800" spc="-35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hiểu</a:t>
            </a:r>
            <a:r>
              <a:rPr dirty="0" sz="2800" spc="-15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spc="-25" b="0"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dạng</a:t>
            </a:r>
            <a:r>
              <a:rPr dirty="0" sz="2800" spc="-25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dirty="0" sz="2800" spc="-15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tập</a:t>
            </a:r>
            <a:r>
              <a:rPr dirty="0" sz="2800" spc="-15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dirty="0" sz="2800" spc="-25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đồ</a:t>
            </a:r>
            <a:r>
              <a:rPr dirty="0" sz="2800" spc="-15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thị</a:t>
            </a:r>
            <a:r>
              <a:rPr dirty="0" sz="2800" spc="-25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Quãng</a:t>
            </a:r>
            <a:r>
              <a:rPr dirty="0" sz="2800" spc="-10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đường</a:t>
            </a:r>
            <a:r>
              <a:rPr dirty="0" sz="2800" spc="-20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dirty="0" sz="2800" spc="-15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b="0">
                <a:solidFill>
                  <a:srgbClr val="FF0000"/>
                </a:solidFill>
                <a:latin typeface="Times New Roman"/>
                <a:cs typeface="Times New Roman"/>
              </a:rPr>
              <a:t>thời</a:t>
            </a:r>
            <a:r>
              <a:rPr dirty="0" sz="2800" spc="-25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0">
                <a:solidFill>
                  <a:srgbClr val="FF0000"/>
                </a:solidFill>
                <a:latin typeface="Times New Roman"/>
                <a:cs typeface="Times New Roman"/>
              </a:rPr>
              <a:t>gian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023" y="1078991"/>
              <a:ext cx="3730752" cy="440740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92023" y="1078991"/>
              <a:ext cx="3731260" cy="4407535"/>
            </a:xfrm>
            <a:custGeom>
              <a:avLst/>
              <a:gdLst/>
              <a:ahLst/>
              <a:cxnLst/>
              <a:rect l="l" t="t" r="r" b="b"/>
              <a:pathLst>
                <a:path w="3731260" h="4407535">
                  <a:moveTo>
                    <a:pt x="0" y="2203704"/>
                  </a:moveTo>
                  <a:lnTo>
                    <a:pt x="509" y="2151688"/>
                  </a:lnTo>
                  <a:lnTo>
                    <a:pt x="2030" y="2099968"/>
                  </a:lnTo>
                  <a:lnTo>
                    <a:pt x="4551" y="2048556"/>
                  </a:lnTo>
                  <a:lnTo>
                    <a:pt x="8061" y="1997466"/>
                  </a:lnTo>
                  <a:lnTo>
                    <a:pt x="12549" y="1946711"/>
                  </a:lnTo>
                  <a:lnTo>
                    <a:pt x="18004" y="1896304"/>
                  </a:lnTo>
                  <a:lnTo>
                    <a:pt x="24414" y="1846259"/>
                  </a:lnTo>
                  <a:lnTo>
                    <a:pt x="31768" y="1796588"/>
                  </a:lnTo>
                  <a:lnTo>
                    <a:pt x="40056" y="1747306"/>
                  </a:lnTo>
                  <a:lnTo>
                    <a:pt x="49265" y="1698424"/>
                  </a:lnTo>
                  <a:lnTo>
                    <a:pt x="59385" y="1649957"/>
                  </a:lnTo>
                  <a:lnTo>
                    <a:pt x="70405" y="1601918"/>
                  </a:lnTo>
                  <a:lnTo>
                    <a:pt x="82312" y="1554319"/>
                  </a:lnTo>
                  <a:lnTo>
                    <a:pt x="95097" y="1507175"/>
                  </a:lnTo>
                  <a:lnTo>
                    <a:pt x="108748" y="1460497"/>
                  </a:lnTo>
                  <a:lnTo>
                    <a:pt x="123253" y="1414301"/>
                  </a:lnTo>
                  <a:lnTo>
                    <a:pt x="138602" y="1368598"/>
                  </a:lnTo>
                  <a:lnTo>
                    <a:pt x="154783" y="1323402"/>
                  </a:lnTo>
                  <a:lnTo>
                    <a:pt x="171785" y="1278726"/>
                  </a:lnTo>
                  <a:lnTo>
                    <a:pt x="189598" y="1234584"/>
                  </a:lnTo>
                  <a:lnTo>
                    <a:pt x="208208" y="1190988"/>
                  </a:lnTo>
                  <a:lnTo>
                    <a:pt x="227607" y="1147953"/>
                  </a:lnTo>
                  <a:lnTo>
                    <a:pt x="247781" y="1105490"/>
                  </a:lnTo>
                  <a:lnTo>
                    <a:pt x="268721" y="1063614"/>
                  </a:lnTo>
                  <a:lnTo>
                    <a:pt x="290415" y="1022338"/>
                  </a:lnTo>
                  <a:lnTo>
                    <a:pt x="312851" y="981674"/>
                  </a:lnTo>
                  <a:lnTo>
                    <a:pt x="336019" y="941636"/>
                  </a:lnTo>
                  <a:lnTo>
                    <a:pt x="359907" y="902238"/>
                  </a:lnTo>
                  <a:lnTo>
                    <a:pt x="384505" y="863492"/>
                  </a:lnTo>
                  <a:lnTo>
                    <a:pt x="409800" y="825412"/>
                  </a:lnTo>
                  <a:lnTo>
                    <a:pt x="435782" y="788011"/>
                  </a:lnTo>
                  <a:lnTo>
                    <a:pt x="462440" y="751302"/>
                  </a:lnTo>
                  <a:lnTo>
                    <a:pt x="489761" y="715299"/>
                  </a:lnTo>
                  <a:lnTo>
                    <a:pt x="517737" y="680014"/>
                  </a:lnTo>
                  <a:lnTo>
                    <a:pt x="546354" y="645461"/>
                  </a:lnTo>
                  <a:lnTo>
                    <a:pt x="575601" y="611653"/>
                  </a:lnTo>
                  <a:lnTo>
                    <a:pt x="605469" y="578604"/>
                  </a:lnTo>
                  <a:lnTo>
                    <a:pt x="635944" y="546326"/>
                  </a:lnTo>
                  <a:lnTo>
                    <a:pt x="667017" y="514833"/>
                  </a:lnTo>
                  <a:lnTo>
                    <a:pt x="698676" y="484138"/>
                  </a:lnTo>
                  <a:lnTo>
                    <a:pt x="730909" y="454255"/>
                  </a:lnTo>
                  <a:lnTo>
                    <a:pt x="763706" y="425195"/>
                  </a:lnTo>
                  <a:lnTo>
                    <a:pt x="797056" y="396974"/>
                  </a:lnTo>
                  <a:lnTo>
                    <a:pt x="830947" y="369604"/>
                  </a:lnTo>
                  <a:lnTo>
                    <a:pt x="865367" y="343097"/>
                  </a:lnTo>
                  <a:lnTo>
                    <a:pt x="900307" y="317469"/>
                  </a:lnTo>
                  <a:lnTo>
                    <a:pt x="935754" y="292730"/>
                  </a:lnTo>
                  <a:lnTo>
                    <a:pt x="971697" y="268896"/>
                  </a:lnTo>
                  <a:lnTo>
                    <a:pt x="1008126" y="245979"/>
                  </a:lnTo>
                  <a:lnTo>
                    <a:pt x="1045028" y="223992"/>
                  </a:lnTo>
                  <a:lnTo>
                    <a:pt x="1082393" y="202949"/>
                  </a:lnTo>
                  <a:lnTo>
                    <a:pt x="1120210" y="182862"/>
                  </a:lnTo>
                  <a:lnTo>
                    <a:pt x="1158468" y="163746"/>
                  </a:lnTo>
                  <a:lnTo>
                    <a:pt x="1197154" y="145613"/>
                  </a:lnTo>
                  <a:lnTo>
                    <a:pt x="1236259" y="128476"/>
                  </a:lnTo>
                  <a:lnTo>
                    <a:pt x="1275770" y="112349"/>
                  </a:lnTo>
                  <a:lnTo>
                    <a:pt x="1315677" y="97245"/>
                  </a:lnTo>
                  <a:lnTo>
                    <a:pt x="1355969" y="83177"/>
                  </a:lnTo>
                  <a:lnTo>
                    <a:pt x="1396634" y="70158"/>
                  </a:lnTo>
                  <a:lnTo>
                    <a:pt x="1437660" y="58203"/>
                  </a:lnTo>
                  <a:lnTo>
                    <a:pt x="1479038" y="47323"/>
                  </a:lnTo>
                  <a:lnTo>
                    <a:pt x="1520755" y="37532"/>
                  </a:lnTo>
                  <a:lnTo>
                    <a:pt x="1562801" y="28843"/>
                  </a:lnTo>
                  <a:lnTo>
                    <a:pt x="1605163" y="21270"/>
                  </a:lnTo>
                  <a:lnTo>
                    <a:pt x="1647832" y="14826"/>
                  </a:lnTo>
                  <a:lnTo>
                    <a:pt x="1690796" y="9524"/>
                  </a:lnTo>
                  <a:lnTo>
                    <a:pt x="1734043" y="5377"/>
                  </a:lnTo>
                  <a:lnTo>
                    <a:pt x="1777563" y="2398"/>
                  </a:lnTo>
                  <a:lnTo>
                    <a:pt x="1821344" y="601"/>
                  </a:lnTo>
                  <a:lnTo>
                    <a:pt x="1865376" y="0"/>
                  </a:lnTo>
                  <a:lnTo>
                    <a:pt x="1909407" y="601"/>
                  </a:lnTo>
                  <a:lnTo>
                    <a:pt x="1953188" y="2398"/>
                  </a:lnTo>
                  <a:lnTo>
                    <a:pt x="1996708" y="5377"/>
                  </a:lnTo>
                  <a:lnTo>
                    <a:pt x="2039955" y="9524"/>
                  </a:lnTo>
                  <a:lnTo>
                    <a:pt x="2082919" y="14826"/>
                  </a:lnTo>
                  <a:lnTo>
                    <a:pt x="2125588" y="21270"/>
                  </a:lnTo>
                  <a:lnTo>
                    <a:pt x="2167950" y="28843"/>
                  </a:lnTo>
                  <a:lnTo>
                    <a:pt x="2209996" y="37532"/>
                  </a:lnTo>
                  <a:lnTo>
                    <a:pt x="2251713" y="47323"/>
                  </a:lnTo>
                  <a:lnTo>
                    <a:pt x="2293091" y="58203"/>
                  </a:lnTo>
                  <a:lnTo>
                    <a:pt x="2334117" y="70158"/>
                  </a:lnTo>
                  <a:lnTo>
                    <a:pt x="2374782" y="83177"/>
                  </a:lnTo>
                  <a:lnTo>
                    <a:pt x="2415074" y="97245"/>
                  </a:lnTo>
                  <a:lnTo>
                    <a:pt x="2454981" y="112349"/>
                  </a:lnTo>
                  <a:lnTo>
                    <a:pt x="2494492" y="128476"/>
                  </a:lnTo>
                  <a:lnTo>
                    <a:pt x="2533597" y="145613"/>
                  </a:lnTo>
                  <a:lnTo>
                    <a:pt x="2572283" y="163746"/>
                  </a:lnTo>
                  <a:lnTo>
                    <a:pt x="2610541" y="182862"/>
                  </a:lnTo>
                  <a:lnTo>
                    <a:pt x="2648358" y="202949"/>
                  </a:lnTo>
                  <a:lnTo>
                    <a:pt x="2685723" y="223992"/>
                  </a:lnTo>
                  <a:lnTo>
                    <a:pt x="2722626" y="245979"/>
                  </a:lnTo>
                  <a:lnTo>
                    <a:pt x="2759054" y="268896"/>
                  </a:lnTo>
                  <a:lnTo>
                    <a:pt x="2794997" y="292730"/>
                  </a:lnTo>
                  <a:lnTo>
                    <a:pt x="2830444" y="317469"/>
                  </a:lnTo>
                  <a:lnTo>
                    <a:pt x="2865384" y="343097"/>
                  </a:lnTo>
                  <a:lnTo>
                    <a:pt x="2899804" y="369604"/>
                  </a:lnTo>
                  <a:lnTo>
                    <a:pt x="2933695" y="396974"/>
                  </a:lnTo>
                  <a:lnTo>
                    <a:pt x="2967045" y="425195"/>
                  </a:lnTo>
                  <a:lnTo>
                    <a:pt x="2999842" y="454255"/>
                  </a:lnTo>
                  <a:lnTo>
                    <a:pt x="3032075" y="484138"/>
                  </a:lnTo>
                  <a:lnTo>
                    <a:pt x="3063734" y="514833"/>
                  </a:lnTo>
                  <a:lnTo>
                    <a:pt x="3094807" y="546326"/>
                  </a:lnTo>
                  <a:lnTo>
                    <a:pt x="3125282" y="578604"/>
                  </a:lnTo>
                  <a:lnTo>
                    <a:pt x="3155150" y="611653"/>
                  </a:lnTo>
                  <a:lnTo>
                    <a:pt x="3184398" y="645461"/>
                  </a:lnTo>
                  <a:lnTo>
                    <a:pt x="3213014" y="680014"/>
                  </a:lnTo>
                  <a:lnTo>
                    <a:pt x="3240990" y="715299"/>
                  </a:lnTo>
                  <a:lnTo>
                    <a:pt x="3268311" y="751302"/>
                  </a:lnTo>
                  <a:lnTo>
                    <a:pt x="3294969" y="788011"/>
                  </a:lnTo>
                  <a:lnTo>
                    <a:pt x="3320951" y="825412"/>
                  </a:lnTo>
                  <a:lnTo>
                    <a:pt x="3346246" y="863492"/>
                  </a:lnTo>
                  <a:lnTo>
                    <a:pt x="3370844" y="902238"/>
                  </a:lnTo>
                  <a:lnTo>
                    <a:pt x="3394732" y="941636"/>
                  </a:lnTo>
                  <a:lnTo>
                    <a:pt x="3417900" y="981674"/>
                  </a:lnTo>
                  <a:lnTo>
                    <a:pt x="3440336" y="1022338"/>
                  </a:lnTo>
                  <a:lnTo>
                    <a:pt x="3462030" y="1063614"/>
                  </a:lnTo>
                  <a:lnTo>
                    <a:pt x="3482970" y="1105490"/>
                  </a:lnTo>
                  <a:lnTo>
                    <a:pt x="3503144" y="1147953"/>
                  </a:lnTo>
                  <a:lnTo>
                    <a:pt x="3522543" y="1190988"/>
                  </a:lnTo>
                  <a:lnTo>
                    <a:pt x="3541153" y="1234584"/>
                  </a:lnTo>
                  <a:lnTo>
                    <a:pt x="3558966" y="1278726"/>
                  </a:lnTo>
                  <a:lnTo>
                    <a:pt x="3575968" y="1323402"/>
                  </a:lnTo>
                  <a:lnTo>
                    <a:pt x="3592149" y="1368598"/>
                  </a:lnTo>
                  <a:lnTo>
                    <a:pt x="3607498" y="1414301"/>
                  </a:lnTo>
                  <a:lnTo>
                    <a:pt x="3622003" y="1460497"/>
                  </a:lnTo>
                  <a:lnTo>
                    <a:pt x="3635654" y="1507175"/>
                  </a:lnTo>
                  <a:lnTo>
                    <a:pt x="3648439" y="1554319"/>
                  </a:lnTo>
                  <a:lnTo>
                    <a:pt x="3660346" y="1601918"/>
                  </a:lnTo>
                  <a:lnTo>
                    <a:pt x="3671366" y="1649957"/>
                  </a:lnTo>
                  <a:lnTo>
                    <a:pt x="3681486" y="1698424"/>
                  </a:lnTo>
                  <a:lnTo>
                    <a:pt x="3690695" y="1747306"/>
                  </a:lnTo>
                  <a:lnTo>
                    <a:pt x="3698983" y="1796588"/>
                  </a:lnTo>
                  <a:lnTo>
                    <a:pt x="3706337" y="1846259"/>
                  </a:lnTo>
                  <a:lnTo>
                    <a:pt x="3712747" y="1896304"/>
                  </a:lnTo>
                  <a:lnTo>
                    <a:pt x="3718202" y="1946711"/>
                  </a:lnTo>
                  <a:lnTo>
                    <a:pt x="3722690" y="1997466"/>
                  </a:lnTo>
                  <a:lnTo>
                    <a:pt x="3726200" y="2048556"/>
                  </a:lnTo>
                  <a:lnTo>
                    <a:pt x="3728721" y="2099968"/>
                  </a:lnTo>
                  <a:lnTo>
                    <a:pt x="3730242" y="2151688"/>
                  </a:lnTo>
                  <a:lnTo>
                    <a:pt x="3730752" y="2203704"/>
                  </a:lnTo>
                  <a:lnTo>
                    <a:pt x="3730242" y="2255719"/>
                  </a:lnTo>
                  <a:lnTo>
                    <a:pt x="3728721" y="2307439"/>
                  </a:lnTo>
                  <a:lnTo>
                    <a:pt x="3726200" y="2358851"/>
                  </a:lnTo>
                  <a:lnTo>
                    <a:pt x="3722690" y="2409941"/>
                  </a:lnTo>
                  <a:lnTo>
                    <a:pt x="3718202" y="2460696"/>
                  </a:lnTo>
                  <a:lnTo>
                    <a:pt x="3712747" y="2511103"/>
                  </a:lnTo>
                  <a:lnTo>
                    <a:pt x="3706337" y="2561148"/>
                  </a:lnTo>
                  <a:lnTo>
                    <a:pt x="3698983" y="2610819"/>
                  </a:lnTo>
                  <a:lnTo>
                    <a:pt x="3690695" y="2660101"/>
                  </a:lnTo>
                  <a:lnTo>
                    <a:pt x="3681486" y="2708983"/>
                  </a:lnTo>
                  <a:lnTo>
                    <a:pt x="3671366" y="2757450"/>
                  </a:lnTo>
                  <a:lnTo>
                    <a:pt x="3660346" y="2805489"/>
                  </a:lnTo>
                  <a:lnTo>
                    <a:pt x="3648439" y="2853088"/>
                  </a:lnTo>
                  <a:lnTo>
                    <a:pt x="3635654" y="2900232"/>
                  </a:lnTo>
                  <a:lnTo>
                    <a:pt x="3622003" y="2946910"/>
                  </a:lnTo>
                  <a:lnTo>
                    <a:pt x="3607498" y="2993106"/>
                  </a:lnTo>
                  <a:lnTo>
                    <a:pt x="3592149" y="3038809"/>
                  </a:lnTo>
                  <a:lnTo>
                    <a:pt x="3575968" y="3084005"/>
                  </a:lnTo>
                  <a:lnTo>
                    <a:pt x="3558966" y="3128681"/>
                  </a:lnTo>
                  <a:lnTo>
                    <a:pt x="3541153" y="3172823"/>
                  </a:lnTo>
                  <a:lnTo>
                    <a:pt x="3522543" y="3216419"/>
                  </a:lnTo>
                  <a:lnTo>
                    <a:pt x="3503144" y="3259454"/>
                  </a:lnTo>
                  <a:lnTo>
                    <a:pt x="3482970" y="3301917"/>
                  </a:lnTo>
                  <a:lnTo>
                    <a:pt x="3462030" y="3343793"/>
                  </a:lnTo>
                  <a:lnTo>
                    <a:pt x="3440336" y="3385069"/>
                  </a:lnTo>
                  <a:lnTo>
                    <a:pt x="3417900" y="3425733"/>
                  </a:lnTo>
                  <a:lnTo>
                    <a:pt x="3394732" y="3465771"/>
                  </a:lnTo>
                  <a:lnTo>
                    <a:pt x="3370844" y="3505169"/>
                  </a:lnTo>
                  <a:lnTo>
                    <a:pt x="3346246" y="3543915"/>
                  </a:lnTo>
                  <a:lnTo>
                    <a:pt x="3320951" y="3581995"/>
                  </a:lnTo>
                  <a:lnTo>
                    <a:pt x="3294969" y="3619396"/>
                  </a:lnTo>
                  <a:lnTo>
                    <a:pt x="3268311" y="3656105"/>
                  </a:lnTo>
                  <a:lnTo>
                    <a:pt x="3240990" y="3692108"/>
                  </a:lnTo>
                  <a:lnTo>
                    <a:pt x="3213014" y="3727393"/>
                  </a:lnTo>
                  <a:lnTo>
                    <a:pt x="3184397" y="3761946"/>
                  </a:lnTo>
                  <a:lnTo>
                    <a:pt x="3155150" y="3795754"/>
                  </a:lnTo>
                  <a:lnTo>
                    <a:pt x="3125282" y="3828803"/>
                  </a:lnTo>
                  <a:lnTo>
                    <a:pt x="3094807" y="3861081"/>
                  </a:lnTo>
                  <a:lnTo>
                    <a:pt x="3063734" y="3892574"/>
                  </a:lnTo>
                  <a:lnTo>
                    <a:pt x="3032075" y="3923269"/>
                  </a:lnTo>
                  <a:lnTo>
                    <a:pt x="2999842" y="3953152"/>
                  </a:lnTo>
                  <a:lnTo>
                    <a:pt x="2967045" y="3982212"/>
                  </a:lnTo>
                  <a:lnTo>
                    <a:pt x="2933695" y="4010433"/>
                  </a:lnTo>
                  <a:lnTo>
                    <a:pt x="2899804" y="4037803"/>
                  </a:lnTo>
                  <a:lnTo>
                    <a:pt x="2865384" y="4064310"/>
                  </a:lnTo>
                  <a:lnTo>
                    <a:pt x="2830444" y="4089938"/>
                  </a:lnTo>
                  <a:lnTo>
                    <a:pt x="2794997" y="4114677"/>
                  </a:lnTo>
                  <a:lnTo>
                    <a:pt x="2759054" y="4138511"/>
                  </a:lnTo>
                  <a:lnTo>
                    <a:pt x="2722625" y="4161428"/>
                  </a:lnTo>
                  <a:lnTo>
                    <a:pt x="2685723" y="4183415"/>
                  </a:lnTo>
                  <a:lnTo>
                    <a:pt x="2648358" y="4204458"/>
                  </a:lnTo>
                  <a:lnTo>
                    <a:pt x="2610541" y="4224545"/>
                  </a:lnTo>
                  <a:lnTo>
                    <a:pt x="2572283" y="4243661"/>
                  </a:lnTo>
                  <a:lnTo>
                    <a:pt x="2533597" y="4261794"/>
                  </a:lnTo>
                  <a:lnTo>
                    <a:pt x="2494492" y="4278931"/>
                  </a:lnTo>
                  <a:lnTo>
                    <a:pt x="2454981" y="4295058"/>
                  </a:lnTo>
                  <a:lnTo>
                    <a:pt x="2415074" y="4310162"/>
                  </a:lnTo>
                  <a:lnTo>
                    <a:pt x="2374782" y="4324230"/>
                  </a:lnTo>
                  <a:lnTo>
                    <a:pt x="2334117" y="4337249"/>
                  </a:lnTo>
                  <a:lnTo>
                    <a:pt x="2293091" y="4349204"/>
                  </a:lnTo>
                  <a:lnTo>
                    <a:pt x="2251713" y="4360084"/>
                  </a:lnTo>
                  <a:lnTo>
                    <a:pt x="2209996" y="4369875"/>
                  </a:lnTo>
                  <a:lnTo>
                    <a:pt x="2167950" y="4378564"/>
                  </a:lnTo>
                  <a:lnTo>
                    <a:pt x="2125588" y="4386137"/>
                  </a:lnTo>
                  <a:lnTo>
                    <a:pt x="2082919" y="4392581"/>
                  </a:lnTo>
                  <a:lnTo>
                    <a:pt x="2039955" y="4397883"/>
                  </a:lnTo>
                  <a:lnTo>
                    <a:pt x="1996708" y="4402030"/>
                  </a:lnTo>
                  <a:lnTo>
                    <a:pt x="1953188" y="4405009"/>
                  </a:lnTo>
                  <a:lnTo>
                    <a:pt x="1909407" y="4406806"/>
                  </a:lnTo>
                  <a:lnTo>
                    <a:pt x="1865376" y="4407408"/>
                  </a:lnTo>
                  <a:lnTo>
                    <a:pt x="1821344" y="4406806"/>
                  </a:lnTo>
                  <a:lnTo>
                    <a:pt x="1777563" y="4405009"/>
                  </a:lnTo>
                  <a:lnTo>
                    <a:pt x="1734043" y="4402030"/>
                  </a:lnTo>
                  <a:lnTo>
                    <a:pt x="1690796" y="4397883"/>
                  </a:lnTo>
                  <a:lnTo>
                    <a:pt x="1647832" y="4392581"/>
                  </a:lnTo>
                  <a:lnTo>
                    <a:pt x="1605163" y="4386137"/>
                  </a:lnTo>
                  <a:lnTo>
                    <a:pt x="1562801" y="4378564"/>
                  </a:lnTo>
                  <a:lnTo>
                    <a:pt x="1520755" y="4369875"/>
                  </a:lnTo>
                  <a:lnTo>
                    <a:pt x="1479038" y="4360084"/>
                  </a:lnTo>
                  <a:lnTo>
                    <a:pt x="1437660" y="4349204"/>
                  </a:lnTo>
                  <a:lnTo>
                    <a:pt x="1396634" y="4337249"/>
                  </a:lnTo>
                  <a:lnTo>
                    <a:pt x="1355969" y="4324230"/>
                  </a:lnTo>
                  <a:lnTo>
                    <a:pt x="1315677" y="4310162"/>
                  </a:lnTo>
                  <a:lnTo>
                    <a:pt x="1275770" y="4295058"/>
                  </a:lnTo>
                  <a:lnTo>
                    <a:pt x="1236259" y="4278931"/>
                  </a:lnTo>
                  <a:lnTo>
                    <a:pt x="1197154" y="4261794"/>
                  </a:lnTo>
                  <a:lnTo>
                    <a:pt x="1158468" y="4243661"/>
                  </a:lnTo>
                  <a:lnTo>
                    <a:pt x="1120210" y="4224545"/>
                  </a:lnTo>
                  <a:lnTo>
                    <a:pt x="1082393" y="4204458"/>
                  </a:lnTo>
                  <a:lnTo>
                    <a:pt x="1045028" y="4183415"/>
                  </a:lnTo>
                  <a:lnTo>
                    <a:pt x="1008125" y="4161428"/>
                  </a:lnTo>
                  <a:lnTo>
                    <a:pt x="971697" y="4138511"/>
                  </a:lnTo>
                  <a:lnTo>
                    <a:pt x="935754" y="4114677"/>
                  </a:lnTo>
                  <a:lnTo>
                    <a:pt x="900307" y="4089938"/>
                  </a:lnTo>
                  <a:lnTo>
                    <a:pt x="865367" y="4064310"/>
                  </a:lnTo>
                  <a:lnTo>
                    <a:pt x="830947" y="4037803"/>
                  </a:lnTo>
                  <a:lnTo>
                    <a:pt x="797056" y="4010433"/>
                  </a:lnTo>
                  <a:lnTo>
                    <a:pt x="763706" y="3982212"/>
                  </a:lnTo>
                  <a:lnTo>
                    <a:pt x="730909" y="3953152"/>
                  </a:lnTo>
                  <a:lnTo>
                    <a:pt x="698676" y="3923269"/>
                  </a:lnTo>
                  <a:lnTo>
                    <a:pt x="667017" y="3892574"/>
                  </a:lnTo>
                  <a:lnTo>
                    <a:pt x="635944" y="3861081"/>
                  </a:lnTo>
                  <a:lnTo>
                    <a:pt x="605469" y="3828803"/>
                  </a:lnTo>
                  <a:lnTo>
                    <a:pt x="575601" y="3795754"/>
                  </a:lnTo>
                  <a:lnTo>
                    <a:pt x="546353" y="3761946"/>
                  </a:lnTo>
                  <a:lnTo>
                    <a:pt x="517737" y="3727393"/>
                  </a:lnTo>
                  <a:lnTo>
                    <a:pt x="489761" y="3692108"/>
                  </a:lnTo>
                  <a:lnTo>
                    <a:pt x="462440" y="3656105"/>
                  </a:lnTo>
                  <a:lnTo>
                    <a:pt x="435782" y="3619396"/>
                  </a:lnTo>
                  <a:lnTo>
                    <a:pt x="409800" y="3581995"/>
                  </a:lnTo>
                  <a:lnTo>
                    <a:pt x="384505" y="3543915"/>
                  </a:lnTo>
                  <a:lnTo>
                    <a:pt x="359907" y="3505169"/>
                  </a:lnTo>
                  <a:lnTo>
                    <a:pt x="336019" y="3465771"/>
                  </a:lnTo>
                  <a:lnTo>
                    <a:pt x="312851" y="3425733"/>
                  </a:lnTo>
                  <a:lnTo>
                    <a:pt x="290415" y="3385069"/>
                  </a:lnTo>
                  <a:lnTo>
                    <a:pt x="268721" y="3343793"/>
                  </a:lnTo>
                  <a:lnTo>
                    <a:pt x="247781" y="3301917"/>
                  </a:lnTo>
                  <a:lnTo>
                    <a:pt x="227607" y="3259454"/>
                  </a:lnTo>
                  <a:lnTo>
                    <a:pt x="208208" y="3216419"/>
                  </a:lnTo>
                  <a:lnTo>
                    <a:pt x="189598" y="3172823"/>
                  </a:lnTo>
                  <a:lnTo>
                    <a:pt x="171785" y="3128681"/>
                  </a:lnTo>
                  <a:lnTo>
                    <a:pt x="154783" y="3084005"/>
                  </a:lnTo>
                  <a:lnTo>
                    <a:pt x="138602" y="3038809"/>
                  </a:lnTo>
                  <a:lnTo>
                    <a:pt x="123253" y="2993106"/>
                  </a:lnTo>
                  <a:lnTo>
                    <a:pt x="108748" y="2946910"/>
                  </a:lnTo>
                  <a:lnTo>
                    <a:pt x="95097" y="2900232"/>
                  </a:lnTo>
                  <a:lnTo>
                    <a:pt x="82312" y="2853088"/>
                  </a:lnTo>
                  <a:lnTo>
                    <a:pt x="70405" y="2805489"/>
                  </a:lnTo>
                  <a:lnTo>
                    <a:pt x="59385" y="2757450"/>
                  </a:lnTo>
                  <a:lnTo>
                    <a:pt x="49265" y="2708983"/>
                  </a:lnTo>
                  <a:lnTo>
                    <a:pt x="40056" y="2660101"/>
                  </a:lnTo>
                  <a:lnTo>
                    <a:pt x="31768" y="2610819"/>
                  </a:lnTo>
                  <a:lnTo>
                    <a:pt x="24414" y="2561148"/>
                  </a:lnTo>
                  <a:lnTo>
                    <a:pt x="18004" y="2511103"/>
                  </a:lnTo>
                  <a:lnTo>
                    <a:pt x="12549" y="2460696"/>
                  </a:lnTo>
                  <a:lnTo>
                    <a:pt x="8061" y="2409941"/>
                  </a:lnTo>
                  <a:lnTo>
                    <a:pt x="4551" y="2358851"/>
                  </a:lnTo>
                  <a:lnTo>
                    <a:pt x="2030" y="2307439"/>
                  </a:lnTo>
                  <a:lnTo>
                    <a:pt x="509" y="2255719"/>
                  </a:lnTo>
                  <a:lnTo>
                    <a:pt x="0" y="2203704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850188" y="1550619"/>
            <a:ext cx="2414905" cy="3439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b="1" i="1">
                <a:latin typeface="Times New Roman"/>
                <a:cs typeface="Times New Roman"/>
              </a:rPr>
              <a:t>Tiết</a:t>
            </a:r>
            <a:r>
              <a:rPr dirty="0" sz="2800" spc="-135" b="1" i="1">
                <a:latin typeface="Times New Roman"/>
                <a:cs typeface="Times New Roman"/>
              </a:rPr>
              <a:t> </a:t>
            </a:r>
            <a:r>
              <a:rPr dirty="0" sz="2800" spc="-25" b="1" i="1">
                <a:latin typeface="Times New Roman"/>
                <a:cs typeface="Times New Roman"/>
              </a:rPr>
              <a:t>45:</a:t>
            </a:r>
            <a:endParaRPr sz="28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2800" b="1" i="1">
                <a:latin typeface="Times New Roman"/>
                <a:cs typeface="Times New Roman"/>
              </a:rPr>
              <a:t>Xác</a:t>
            </a:r>
            <a:r>
              <a:rPr dirty="0" sz="2800" spc="-30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định</a:t>
            </a:r>
            <a:r>
              <a:rPr dirty="0" sz="2800" spc="-20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tốc</a:t>
            </a:r>
            <a:r>
              <a:rPr dirty="0" sz="2800" spc="-25" b="1" i="1">
                <a:latin typeface="Times New Roman"/>
                <a:cs typeface="Times New Roman"/>
              </a:rPr>
              <a:t> độ,</a:t>
            </a:r>
            <a:r>
              <a:rPr dirty="0" sz="2800" spc="-25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tốc</a:t>
            </a:r>
            <a:r>
              <a:rPr dirty="0" sz="2800" spc="-35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độ</a:t>
            </a:r>
            <a:r>
              <a:rPr dirty="0" sz="2800" spc="-30" b="1" i="1">
                <a:latin typeface="Times New Roman"/>
                <a:cs typeface="Times New Roman"/>
              </a:rPr>
              <a:t> </a:t>
            </a:r>
            <a:r>
              <a:rPr dirty="0" sz="2800" spc="-20" b="1" i="1">
                <a:latin typeface="Times New Roman"/>
                <a:cs typeface="Times New Roman"/>
              </a:rPr>
              <a:t>trung </a:t>
            </a:r>
            <a:r>
              <a:rPr dirty="0" sz="2800" b="1" i="1">
                <a:latin typeface="Times New Roman"/>
                <a:cs typeface="Times New Roman"/>
              </a:rPr>
              <a:t>bình,</a:t>
            </a:r>
            <a:r>
              <a:rPr dirty="0" sz="2800" spc="-55" b="1" i="1">
                <a:latin typeface="Times New Roman"/>
                <a:cs typeface="Times New Roman"/>
              </a:rPr>
              <a:t> </a:t>
            </a:r>
            <a:r>
              <a:rPr dirty="0" sz="2800" spc="-10" b="1" i="1">
                <a:latin typeface="Times New Roman"/>
                <a:cs typeface="Times New Roman"/>
              </a:rPr>
              <a:t>quãng </a:t>
            </a:r>
            <a:r>
              <a:rPr dirty="0" sz="2800" b="1" i="1">
                <a:latin typeface="Times New Roman"/>
                <a:cs typeface="Times New Roman"/>
              </a:rPr>
              <a:t>đường</a:t>
            </a:r>
            <a:r>
              <a:rPr dirty="0" sz="2800" spc="-35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vật</a:t>
            </a:r>
            <a:r>
              <a:rPr dirty="0" sz="2800" spc="-20" b="1" i="1">
                <a:latin typeface="Times New Roman"/>
                <a:cs typeface="Times New Roman"/>
              </a:rPr>
              <a:t> </a:t>
            </a:r>
            <a:r>
              <a:rPr dirty="0" sz="2800" spc="-25" b="1" i="1">
                <a:latin typeface="Times New Roman"/>
                <a:cs typeface="Times New Roman"/>
              </a:rPr>
              <a:t>đi </a:t>
            </a:r>
            <a:r>
              <a:rPr dirty="0" sz="2800" b="1" i="1">
                <a:latin typeface="Times New Roman"/>
                <a:cs typeface="Times New Roman"/>
              </a:rPr>
              <a:t>được,</a:t>
            </a:r>
            <a:r>
              <a:rPr dirty="0" sz="2800" spc="-55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thời</a:t>
            </a:r>
            <a:r>
              <a:rPr dirty="0" sz="2800" spc="-45" b="1" i="1">
                <a:latin typeface="Times New Roman"/>
                <a:cs typeface="Times New Roman"/>
              </a:rPr>
              <a:t> </a:t>
            </a:r>
            <a:r>
              <a:rPr dirty="0" sz="2800" spc="-20" b="1" i="1">
                <a:latin typeface="Times New Roman"/>
                <a:cs typeface="Times New Roman"/>
              </a:rPr>
              <a:t>gian </a:t>
            </a:r>
            <a:r>
              <a:rPr dirty="0" sz="2800" b="1" i="1">
                <a:latin typeface="Times New Roman"/>
                <a:cs typeface="Times New Roman"/>
              </a:rPr>
              <a:t>đi</a:t>
            </a:r>
            <a:r>
              <a:rPr dirty="0" sz="2800" spc="-35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hết</a:t>
            </a:r>
            <a:r>
              <a:rPr dirty="0" sz="2800" spc="-30" b="1" i="1">
                <a:latin typeface="Times New Roman"/>
                <a:cs typeface="Times New Roman"/>
              </a:rPr>
              <a:t> </a:t>
            </a:r>
            <a:r>
              <a:rPr dirty="0" sz="2800" spc="-10" b="1" i="1">
                <a:latin typeface="Times New Roman"/>
                <a:cs typeface="Times New Roman"/>
              </a:rPr>
              <a:t>quãng </a:t>
            </a:r>
            <a:r>
              <a:rPr dirty="0" sz="2800" b="1" i="1">
                <a:latin typeface="Times New Roman"/>
                <a:cs typeface="Times New Roman"/>
              </a:rPr>
              <a:t>đường</a:t>
            </a:r>
            <a:r>
              <a:rPr dirty="0" sz="2800" spc="-90" b="1" i="1">
                <a:latin typeface="Times New Roman"/>
                <a:cs typeface="Times New Roman"/>
              </a:rPr>
              <a:t> </a:t>
            </a:r>
            <a:r>
              <a:rPr dirty="0" sz="2800" spc="-25" b="1" i="1">
                <a:latin typeface="Times New Roman"/>
                <a:cs typeface="Times New Roman"/>
              </a:rPr>
              <a:t>đó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627754" y="813688"/>
            <a:ext cx="4079240" cy="3402965"/>
            <a:chOff x="3627754" y="813688"/>
            <a:chExt cx="4079240" cy="3402965"/>
          </a:xfrm>
        </p:grpSpPr>
        <p:sp>
          <p:nvSpPr>
            <p:cNvPr id="7" name="object 7" descr=""/>
            <p:cNvSpPr/>
            <p:nvPr/>
          </p:nvSpPr>
          <p:spPr>
            <a:xfrm>
              <a:off x="3627755" y="1176527"/>
              <a:ext cx="2082800" cy="3040380"/>
            </a:xfrm>
            <a:custGeom>
              <a:avLst/>
              <a:gdLst/>
              <a:ahLst/>
              <a:cxnLst/>
              <a:rect l="l" t="t" r="r" b="b"/>
              <a:pathLst>
                <a:path w="2082800" h="3040379">
                  <a:moveTo>
                    <a:pt x="1779651" y="0"/>
                  </a:moveTo>
                  <a:lnTo>
                    <a:pt x="1513586" y="10414"/>
                  </a:lnTo>
                  <a:lnTo>
                    <a:pt x="1551800" y="79971"/>
                  </a:lnTo>
                  <a:lnTo>
                    <a:pt x="0" y="932942"/>
                  </a:lnTo>
                  <a:lnTo>
                    <a:pt x="38354" y="1002538"/>
                  </a:lnTo>
                  <a:lnTo>
                    <a:pt x="1590052" y="149555"/>
                  </a:lnTo>
                  <a:lnTo>
                    <a:pt x="1628267" y="219075"/>
                  </a:lnTo>
                  <a:lnTo>
                    <a:pt x="1737614" y="60833"/>
                  </a:lnTo>
                  <a:lnTo>
                    <a:pt x="1779651" y="0"/>
                  </a:lnTo>
                  <a:close/>
                </a:path>
                <a:path w="2082800" h="3040379">
                  <a:moveTo>
                    <a:pt x="2082292" y="3039999"/>
                  </a:moveTo>
                  <a:lnTo>
                    <a:pt x="2041283" y="2983230"/>
                  </a:lnTo>
                  <a:lnTo>
                    <a:pt x="1926336" y="2824099"/>
                  </a:lnTo>
                  <a:lnTo>
                    <a:pt x="1889556" y="2894520"/>
                  </a:lnTo>
                  <a:lnTo>
                    <a:pt x="313436" y="2070989"/>
                  </a:lnTo>
                  <a:lnTo>
                    <a:pt x="276606" y="2141347"/>
                  </a:lnTo>
                  <a:lnTo>
                    <a:pt x="1852815" y="2964865"/>
                  </a:lnTo>
                  <a:lnTo>
                    <a:pt x="1816100" y="3035173"/>
                  </a:lnTo>
                  <a:lnTo>
                    <a:pt x="2082292" y="30399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8675" y="816863"/>
              <a:ext cx="2295144" cy="71932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408675" y="816863"/>
              <a:ext cx="2295525" cy="719455"/>
            </a:xfrm>
            <a:custGeom>
              <a:avLst/>
              <a:gdLst/>
              <a:ahLst/>
              <a:cxnLst/>
              <a:rect l="l" t="t" r="r" b="b"/>
              <a:pathLst>
                <a:path w="2295525" h="719455">
                  <a:moveTo>
                    <a:pt x="0" y="119887"/>
                  </a:moveTo>
                  <a:lnTo>
                    <a:pt x="9427" y="73241"/>
                  </a:lnTo>
                  <a:lnTo>
                    <a:pt x="35131" y="35131"/>
                  </a:lnTo>
                  <a:lnTo>
                    <a:pt x="73241" y="9427"/>
                  </a:lnTo>
                  <a:lnTo>
                    <a:pt x="119887" y="0"/>
                  </a:lnTo>
                  <a:lnTo>
                    <a:pt x="2175255" y="0"/>
                  </a:lnTo>
                  <a:lnTo>
                    <a:pt x="2221902" y="9427"/>
                  </a:lnTo>
                  <a:lnTo>
                    <a:pt x="2260012" y="35131"/>
                  </a:lnTo>
                  <a:lnTo>
                    <a:pt x="2285716" y="73241"/>
                  </a:lnTo>
                  <a:lnTo>
                    <a:pt x="2295144" y="119887"/>
                  </a:lnTo>
                  <a:lnTo>
                    <a:pt x="2295144" y="599439"/>
                  </a:lnTo>
                  <a:lnTo>
                    <a:pt x="2285716" y="646086"/>
                  </a:lnTo>
                  <a:lnTo>
                    <a:pt x="2260012" y="684196"/>
                  </a:lnTo>
                  <a:lnTo>
                    <a:pt x="2221902" y="709900"/>
                  </a:lnTo>
                  <a:lnTo>
                    <a:pt x="2175255" y="719327"/>
                  </a:lnTo>
                  <a:lnTo>
                    <a:pt x="119887" y="719327"/>
                  </a:lnTo>
                  <a:lnTo>
                    <a:pt x="73241" y="709900"/>
                  </a:lnTo>
                  <a:lnTo>
                    <a:pt x="35131" y="684196"/>
                  </a:lnTo>
                  <a:lnTo>
                    <a:pt x="9427" y="646086"/>
                  </a:lnTo>
                  <a:lnTo>
                    <a:pt x="0" y="599439"/>
                  </a:lnTo>
                  <a:lnTo>
                    <a:pt x="0" y="119887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882766" y="969975"/>
            <a:ext cx="13487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latin typeface="Times New Roman"/>
                <a:cs typeface="Times New Roman"/>
              </a:rPr>
              <a:t>Khởi</a:t>
            </a:r>
            <a:r>
              <a:rPr dirty="0" sz="2400" spc="-25" b="1" i="1">
                <a:latin typeface="Times New Roman"/>
                <a:cs typeface="Times New Roman"/>
              </a:rPr>
              <a:t> </a:t>
            </a:r>
            <a:r>
              <a:rPr dirty="0" sz="2400" spc="-20" b="1" i="1">
                <a:latin typeface="Times New Roman"/>
                <a:cs typeface="Times New Roman"/>
              </a:rPr>
              <a:t>động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5422265" y="1647317"/>
            <a:ext cx="5200650" cy="725805"/>
            <a:chOff x="5422265" y="1647317"/>
            <a:chExt cx="5200650" cy="725805"/>
          </a:xfrm>
        </p:grpSpPr>
        <p:sp>
          <p:nvSpPr>
            <p:cNvPr id="12" name="object 12" descr=""/>
            <p:cNvSpPr/>
            <p:nvPr/>
          </p:nvSpPr>
          <p:spPr>
            <a:xfrm>
              <a:off x="5425440" y="1650492"/>
              <a:ext cx="5194300" cy="719455"/>
            </a:xfrm>
            <a:custGeom>
              <a:avLst/>
              <a:gdLst/>
              <a:ahLst/>
              <a:cxnLst/>
              <a:rect l="l" t="t" r="r" b="b"/>
              <a:pathLst>
                <a:path w="5194300" h="719455">
                  <a:moveTo>
                    <a:pt x="5073904" y="0"/>
                  </a:moveTo>
                  <a:lnTo>
                    <a:pt x="119887" y="0"/>
                  </a:lnTo>
                  <a:lnTo>
                    <a:pt x="73241" y="9427"/>
                  </a:lnTo>
                  <a:lnTo>
                    <a:pt x="35131" y="35131"/>
                  </a:lnTo>
                  <a:lnTo>
                    <a:pt x="9427" y="73241"/>
                  </a:lnTo>
                  <a:lnTo>
                    <a:pt x="0" y="119887"/>
                  </a:lnTo>
                  <a:lnTo>
                    <a:pt x="0" y="599440"/>
                  </a:lnTo>
                  <a:lnTo>
                    <a:pt x="9427" y="646086"/>
                  </a:lnTo>
                  <a:lnTo>
                    <a:pt x="35131" y="684196"/>
                  </a:lnTo>
                  <a:lnTo>
                    <a:pt x="73241" y="709900"/>
                  </a:lnTo>
                  <a:lnTo>
                    <a:pt x="119887" y="719328"/>
                  </a:lnTo>
                  <a:lnTo>
                    <a:pt x="5073904" y="719328"/>
                  </a:lnTo>
                  <a:lnTo>
                    <a:pt x="5120550" y="709900"/>
                  </a:lnTo>
                  <a:lnTo>
                    <a:pt x="5158660" y="684196"/>
                  </a:lnTo>
                  <a:lnTo>
                    <a:pt x="5184364" y="646086"/>
                  </a:lnTo>
                  <a:lnTo>
                    <a:pt x="5193792" y="599440"/>
                  </a:lnTo>
                  <a:lnTo>
                    <a:pt x="5193792" y="119887"/>
                  </a:lnTo>
                  <a:lnTo>
                    <a:pt x="5184364" y="73241"/>
                  </a:lnTo>
                  <a:lnTo>
                    <a:pt x="5158660" y="35131"/>
                  </a:lnTo>
                  <a:lnTo>
                    <a:pt x="5120550" y="9427"/>
                  </a:lnTo>
                  <a:lnTo>
                    <a:pt x="5073904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425440" y="1650492"/>
              <a:ext cx="5194300" cy="719455"/>
            </a:xfrm>
            <a:custGeom>
              <a:avLst/>
              <a:gdLst/>
              <a:ahLst/>
              <a:cxnLst/>
              <a:rect l="l" t="t" r="r" b="b"/>
              <a:pathLst>
                <a:path w="5194300" h="719455">
                  <a:moveTo>
                    <a:pt x="0" y="119887"/>
                  </a:moveTo>
                  <a:lnTo>
                    <a:pt x="9427" y="73241"/>
                  </a:lnTo>
                  <a:lnTo>
                    <a:pt x="35131" y="35131"/>
                  </a:lnTo>
                  <a:lnTo>
                    <a:pt x="73241" y="9427"/>
                  </a:lnTo>
                  <a:lnTo>
                    <a:pt x="119887" y="0"/>
                  </a:lnTo>
                  <a:lnTo>
                    <a:pt x="5073904" y="0"/>
                  </a:lnTo>
                  <a:lnTo>
                    <a:pt x="5120550" y="9427"/>
                  </a:lnTo>
                  <a:lnTo>
                    <a:pt x="5158660" y="35131"/>
                  </a:lnTo>
                  <a:lnTo>
                    <a:pt x="5184364" y="73241"/>
                  </a:lnTo>
                  <a:lnTo>
                    <a:pt x="5193792" y="119887"/>
                  </a:lnTo>
                  <a:lnTo>
                    <a:pt x="5193792" y="599440"/>
                  </a:lnTo>
                  <a:lnTo>
                    <a:pt x="5184364" y="646086"/>
                  </a:lnTo>
                  <a:lnTo>
                    <a:pt x="5158660" y="684196"/>
                  </a:lnTo>
                  <a:lnTo>
                    <a:pt x="5120550" y="709900"/>
                  </a:lnTo>
                  <a:lnTo>
                    <a:pt x="5073904" y="719328"/>
                  </a:lnTo>
                  <a:lnTo>
                    <a:pt x="119887" y="719328"/>
                  </a:lnTo>
                  <a:lnTo>
                    <a:pt x="73241" y="709900"/>
                  </a:lnTo>
                  <a:lnTo>
                    <a:pt x="35131" y="684196"/>
                  </a:lnTo>
                  <a:lnTo>
                    <a:pt x="9427" y="646086"/>
                  </a:lnTo>
                  <a:lnTo>
                    <a:pt x="0" y="599440"/>
                  </a:lnTo>
                  <a:lnTo>
                    <a:pt x="0" y="119887"/>
                  </a:lnTo>
                  <a:close/>
                </a:path>
              </a:pathLst>
            </a:custGeom>
            <a:ln w="6350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5853810" y="1804542"/>
            <a:ext cx="43395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latin typeface="Times New Roman"/>
                <a:cs typeface="Times New Roman"/>
                <a:hlinkClick r:id="rId4" action="ppaction://hlinksldjump"/>
              </a:rPr>
              <a:t>Hoạt</a:t>
            </a:r>
            <a:r>
              <a:rPr dirty="0" sz="2400" spc="-40" b="1" i="1"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4" action="ppaction://hlinksldjump"/>
              </a:rPr>
              <a:t>động</a:t>
            </a:r>
            <a:r>
              <a:rPr dirty="0" sz="2400" spc="-15" b="1" i="1"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4" action="ppaction://hlinksldjump"/>
              </a:rPr>
              <a:t>1:</a:t>
            </a:r>
            <a:r>
              <a:rPr dirty="0" sz="2400" spc="-20" b="1" i="1"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4" action="ppaction://hlinksldjump"/>
              </a:rPr>
              <a:t>Lớp</a:t>
            </a:r>
            <a:r>
              <a:rPr dirty="0" sz="2400" spc="-30" b="1" i="1"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4" action="ppaction://hlinksldjump"/>
              </a:rPr>
              <a:t>học</a:t>
            </a:r>
            <a:r>
              <a:rPr dirty="0" sz="2400" spc="-25" b="1" i="1"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4" action="ppaction://hlinksldjump"/>
              </a:rPr>
              <a:t>thông</a:t>
            </a:r>
            <a:r>
              <a:rPr dirty="0" sz="2400" spc="-25" b="1" i="1"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dirty="0" sz="2400" spc="-20" b="1" i="1">
                <a:latin typeface="Times New Roman"/>
                <a:cs typeface="Times New Roman"/>
                <a:hlinkClick r:id="rId4" action="ppaction://hlinksldjump"/>
              </a:rPr>
              <a:t>minh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02893" y="674369"/>
            <a:ext cx="34518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2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NỘI</a:t>
            </a:r>
            <a:r>
              <a:rPr dirty="0" u="sng" sz="2800" spc="-6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dirty="0" u="sng" sz="2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DUNG</a:t>
            </a:r>
            <a:r>
              <a:rPr dirty="0" u="sng" sz="2800" spc="-5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dirty="0" u="sng" sz="2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BÀI</a:t>
            </a:r>
            <a:r>
              <a:rPr dirty="0" u="sng" sz="2800" spc="-6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dirty="0" u="sng" sz="2800" spc="-2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HỌC</a:t>
            </a:r>
            <a:endParaRPr sz="2800"/>
          </a:p>
        </p:txBody>
      </p:sp>
      <p:grpSp>
        <p:nvGrpSpPr>
          <p:cNvPr id="16" name="object 16" descr=""/>
          <p:cNvGrpSpPr/>
          <p:nvPr/>
        </p:nvGrpSpPr>
        <p:grpSpPr>
          <a:xfrm>
            <a:off x="5754496" y="3559936"/>
            <a:ext cx="6440805" cy="1334135"/>
            <a:chOff x="5754496" y="3559936"/>
            <a:chExt cx="6440805" cy="1334135"/>
          </a:xfrm>
        </p:grpSpPr>
        <p:sp>
          <p:nvSpPr>
            <p:cNvPr id="17" name="object 17" descr=""/>
            <p:cNvSpPr/>
            <p:nvPr/>
          </p:nvSpPr>
          <p:spPr>
            <a:xfrm>
              <a:off x="5757671" y="3563111"/>
              <a:ext cx="6434455" cy="1327785"/>
            </a:xfrm>
            <a:custGeom>
              <a:avLst/>
              <a:gdLst/>
              <a:ahLst/>
              <a:cxnLst/>
              <a:rect l="l" t="t" r="r" b="b"/>
              <a:pathLst>
                <a:path w="6434455" h="1327785">
                  <a:moveTo>
                    <a:pt x="6213094" y="0"/>
                  </a:moveTo>
                  <a:lnTo>
                    <a:pt x="221233" y="0"/>
                  </a:lnTo>
                  <a:lnTo>
                    <a:pt x="176650" y="4495"/>
                  </a:lnTo>
                  <a:lnTo>
                    <a:pt x="135124" y="17387"/>
                  </a:lnTo>
                  <a:lnTo>
                    <a:pt x="97544" y="37785"/>
                  </a:lnTo>
                  <a:lnTo>
                    <a:pt x="64801" y="64801"/>
                  </a:lnTo>
                  <a:lnTo>
                    <a:pt x="37785" y="97544"/>
                  </a:lnTo>
                  <a:lnTo>
                    <a:pt x="17387" y="135124"/>
                  </a:lnTo>
                  <a:lnTo>
                    <a:pt x="4495" y="176650"/>
                  </a:lnTo>
                  <a:lnTo>
                    <a:pt x="0" y="221233"/>
                  </a:lnTo>
                  <a:lnTo>
                    <a:pt x="0" y="1106170"/>
                  </a:lnTo>
                  <a:lnTo>
                    <a:pt x="4495" y="1150753"/>
                  </a:lnTo>
                  <a:lnTo>
                    <a:pt x="17387" y="1192279"/>
                  </a:lnTo>
                  <a:lnTo>
                    <a:pt x="37785" y="1229859"/>
                  </a:lnTo>
                  <a:lnTo>
                    <a:pt x="64801" y="1262602"/>
                  </a:lnTo>
                  <a:lnTo>
                    <a:pt x="97544" y="1289618"/>
                  </a:lnTo>
                  <a:lnTo>
                    <a:pt x="135124" y="1310016"/>
                  </a:lnTo>
                  <a:lnTo>
                    <a:pt x="176650" y="1322908"/>
                  </a:lnTo>
                  <a:lnTo>
                    <a:pt x="221233" y="1327404"/>
                  </a:lnTo>
                  <a:lnTo>
                    <a:pt x="6213094" y="1327404"/>
                  </a:lnTo>
                  <a:lnTo>
                    <a:pt x="6257677" y="1322908"/>
                  </a:lnTo>
                  <a:lnTo>
                    <a:pt x="6299203" y="1310016"/>
                  </a:lnTo>
                  <a:lnTo>
                    <a:pt x="6336783" y="1289618"/>
                  </a:lnTo>
                  <a:lnTo>
                    <a:pt x="6369526" y="1262602"/>
                  </a:lnTo>
                  <a:lnTo>
                    <a:pt x="6396542" y="1229859"/>
                  </a:lnTo>
                  <a:lnTo>
                    <a:pt x="6416940" y="1192279"/>
                  </a:lnTo>
                  <a:lnTo>
                    <a:pt x="6429832" y="1150753"/>
                  </a:lnTo>
                  <a:lnTo>
                    <a:pt x="6434328" y="1106170"/>
                  </a:lnTo>
                  <a:lnTo>
                    <a:pt x="6434328" y="221233"/>
                  </a:lnTo>
                  <a:lnTo>
                    <a:pt x="6429832" y="176650"/>
                  </a:lnTo>
                  <a:lnTo>
                    <a:pt x="6416940" y="135124"/>
                  </a:lnTo>
                  <a:lnTo>
                    <a:pt x="6396542" y="97544"/>
                  </a:lnTo>
                  <a:lnTo>
                    <a:pt x="6369526" y="64801"/>
                  </a:lnTo>
                  <a:lnTo>
                    <a:pt x="6336783" y="37785"/>
                  </a:lnTo>
                  <a:lnTo>
                    <a:pt x="6299203" y="17387"/>
                  </a:lnTo>
                  <a:lnTo>
                    <a:pt x="6257677" y="4495"/>
                  </a:lnTo>
                  <a:lnTo>
                    <a:pt x="6213094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757671" y="3563111"/>
              <a:ext cx="6434455" cy="1327785"/>
            </a:xfrm>
            <a:custGeom>
              <a:avLst/>
              <a:gdLst/>
              <a:ahLst/>
              <a:cxnLst/>
              <a:rect l="l" t="t" r="r" b="b"/>
              <a:pathLst>
                <a:path w="6434455" h="1327785">
                  <a:moveTo>
                    <a:pt x="0" y="221233"/>
                  </a:moveTo>
                  <a:lnTo>
                    <a:pt x="4495" y="176650"/>
                  </a:lnTo>
                  <a:lnTo>
                    <a:pt x="17387" y="135124"/>
                  </a:lnTo>
                  <a:lnTo>
                    <a:pt x="37785" y="97544"/>
                  </a:lnTo>
                  <a:lnTo>
                    <a:pt x="64801" y="64801"/>
                  </a:lnTo>
                  <a:lnTo>
                    <a:pt x="97544" y="37785"/>
                  </a:lnTo>
                  <a:lnTo>
                    <a:pt x="135124" y="17387"/>
                  </a:lnTo>
                  <a:lnTo>
                    <a:pt x="176650" y="4495"/>
                  </a:lnTo>
                  <a:lnTo>
                    <a:pt x="221233" y="0"/>
                  </a:lnTo>
                  <a:lnTo>
                    <a:pt x="6213094" y="0"/>
                  </a:lnTo>
                  <a:lnTo>
                    <a:pt x="6257677" y="4495"/>
                  </a:lnTo>
                  <a:lnTo>
                    <a:pt x="6299203" y="17387"/>
                  </a:lnTo>
                  <a:lnTo>
                    <a:pt x="6336783" y="37785"/>
                  </a:lnTo>
                  <a:lnTo>
                    <a:pt x="6369526" y="64801"/>
                  </a:lnTo>
                  <a:lnTo>
                    <a:pt x="6396542" y="97544"/>
                  </a:lnTo>
                  <a:lnTo>
                    <a:pt x="6416940" y="135124"/>
                  </a:lnTo>
                  <a:lnTo>
                    <a:pt x="6429832" y="176650"/>
                  </a:lnTo>
                  <a:lnTo>
                    <a:pt x="6434328" y="221233"/>
                  </a:lnTo>
                  <a:lnTo>
                    <a:pt x="6434328" y="1106170"/>
                  </a:lnTo>
                  <a:lnTo>
                    <a:pt x="6429832" y="1150753"/>
                  </a:lnTo>
                  <a:lnTo>
                    <a:pt x="6416940" y="1192279"/>
                  </a:lnTo>
                  <a:lnTo>
                    <a:pt x="6396542" y="1229859"/>
                  </a:lnTo>
                  <a:lnTo>
                    <a:pt x="6369526" y="1262602"/>
                  </a:lnTo>
                  <a:lnTo>
                    <a:pt x="6336783" y="1289618"/>
                  </a:lnTo>
                  <a:lnTo>
                    <a:pt x="6299203" y="1310016"/>
                  </a:lnTo>
                  <a:lnTo>
                    <a:pt x="6257677" y="1322908"/>
                  </a:lnTo>
                  <a:lnTo>
                    <a:pt x="6213094" y="1327404"/>
                  </a:lnTo>
                  <a:lnTo>
                    <a:pt x="221233" y="1327404"/>
                  </a:lnTo>
                  <a:lnTo>
                    <a:pt x="176650" y="1322908"/>
                  </a:lnTo>
                  <a:lnTo>
                    <a:pt x="135124" y="1310016"/>
                  </a:lnTo>
                  <a:lnTo>
                    <a:pt x="97544" y="1289618"/>
                  </a:lnTo>
                  <a:lnTo>
                    <a:pt x="64801" y="1262602"/>
                  </a:lnTo>
                  <a:lnTo>
                    <a:pt x="37785" y="1229859"/>
                  </a:lnTo>
                  <a:lnTo>
                    <a:pt x="17387" y="1192279"/>
                  </a:lnTo>
                  <a:lnTo>
                    <a:pt x="4495" y="1150753"/>
                  </a:lnTo>
                  <a:lnTo>
                    <a:pt x="0" y="1106170"/>
                  </a:lnTo>
                  <a:lnTo>
                    <a:pt x="0" y="221233"/>
                  </a:lnTo>
                  <a:close/>
                </a:path>
              </a:pathLst>
            </a:custGeom>
            <a:ln w="6350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6757161" y="4021963"/>
            <a:ext cx="44386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latin typeface="Times New Roman"/>
                <a:cs typeface="Times New Roman"/>
                <a:hlinkClick r:id="rId5" action="ppaction://hlinksldjump"/>
              </a:rPr>
              <a:t>Hoạt</a:t>
            </a:r>
            <a:r>
              <a:rPr dirty="0" sz="2400" spc="-45" b="1" i="1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5" action="ppaction://hlinksldjump"/>
              </a:rPr>
              <a:t>động</a:t>
            </a:r>
            <a:r>
              <a:rPr dirty="0" sz="2400" spc="-20" b="1" i="1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5" action="ppaction://hlinksldjump"/>
              </a:rPr>
              <a:t>củng</a:t>
            </a:r>
            <a:r>
              <a:rPr dirty="0" sz="2400" spc="-25" b="1" i="1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5" action="ppaction://hlinksldjump"/>
              </a:rPr>
              <a:t>cố</a:t>
            </a:r>
            <a:r>
              <a:rPr dirty="0" sz="2400" spc="-30" b="1" i="1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5" action="ppaction://hlinksldjump"/>
              </a:rPr>
              <a:t>:</a:t>
            </a:r>
            <a:r>
              <a:rPr dirty="0" sz="2400" spc="-114" b="1" i="1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5" action="ppaction://hlinksldjump"/>
              </a:rPr>
              <a:t>Ai</a:t>
            </a:r>
            <a:r>
              <a:rPr dirty="0" sz="2400" spc="-25" b="1" i="1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5" action="ppaction://hlinksldjump"/>
              </a:rPr>
              <a:t>nhanh</a:t>
            </a:r>
            <a:r>
              <a:rPr dirty="0" sz="2400" spc="-10" b="1" i="1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dirty="0" sz="2400" spc="-25" b="1" i="1">
                <a:latin typeface="Times New Roman"/>
                <a:cs typeface="Times New Roman"/>
                <a:hlinkClick r:id="rId5" action="ppaction://hlinksldjump"/>
              </a:rPr>
              <a:t>hơn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515228" y="2465704"/>
            <a:ext cx="6401435" cy="1002030"/>
            <a:chOff x="5515228" y="2465704"/>
            <a:chExt cx="6401435" cy="1002030"/>
          </a:xfrm>
        </p:grpSpPr>
        <p:sp>
          <p:nvSpPr>
            <p:cNvPr id="21" name="object 21" descr=""/>
            <p:cNvSpPr/>
            <p:nvPr/>
          </p:nvSpPr>
          <p:spPr>
            <a:xfrm>
              <a:off x="5518403" y="2468879"/>
              <a:ext cx="6395085" cy="995680"/>
            </a:xfrm>
            <a:custGeom>
              <a:avLst/>
              <a:gdLst/>
              <a:ahLst/>
              <a:cxnLst/>
              <a:rect l="l" t="t" r="r" b="b"/>
              <a:pathLst>
                <a:path w="6395084" h="995679">
                  <a:moveTo>
                    <a:pt x="6228842" y="0"/>
                  </a:moveTo>
                  <a:lnTo>
                    <a:pt x="165862" y="0"/>
                  </a:lnTo>
                  <a:lnTo>
                    <a:pt x="121781" y="5927"/>
                  </a:lnTo>
                  <a:lnTo>
                    <a:pt x="82164" y="22653"/>
                  </a:lnTo>
                  <a:lnTo>
                    <a:pt x="48593" y="48593"/>
                  </a:lnTo>
                  <a:lnTo>
                    <a:pt x="22653" y="82164"/>
                  </a:lnTo>
                  <a:lnTo>
                    <a:pt x="5927" y="121781"/>
                  </a:lnTo>
                  <a:lnTo>
                    <a:pt x="0" y="165862"/>
                  </a:lnTo>
                  <a:lnTo>
                    <a:pt x="0" y="829310"/>
                  </a:lnTo>
                  <a:lnTo>
                    <a:pt x="5927" y="873390"/>
                  </a:lnTo>
                  <a:lnTo>
                    <a:pt x="22653" y="913007"/>
                  </a:lnTo>
                  <a:lnTo>
                    <a:pt x="48593" y="946578"/>
                  </a:lnTo>
                  <a:lnTo>
                    <a:pt x="82164" y="972518"/>
                  </a:lnTo>
                  <a:lnTo>
                    <a:pt x="121781" y="989244"/>
                  </a:lnTo>
                  <a:lnTo>
                    <a:pt x="165862" y="995172"/>
                  </a:lnTo>
                  <a:lnTo>
                    <a:pt x="6228842" y="995172"/>
                  </a:lnTo>
                  <a:lnTo>
                    <a:pt x="6272922" y="989244"/>
                  </a:lnTo>
                  <a:lnTo>
                    <a:pt x="6312539" y="972518"/>
                  </a:lnTo>
                  <a:lnTo>
                    <a:pt x="6346110" y="946578"/>
                  </a:lnTo>
                  <a:lnTo>
                    <a:pt x="6372050" y="913007"/>
                  </a:lnTo>
                  <a:lnTo>
                    <a:pt x="6388776" y="873390"/>
                  </a:lnTo>
                  <a:lnTo>
                    <a:pt x="6394704" y="829310"/>
                  </a:lnTo>
                  <a:lnTo>
                    <a:pt x="6394704" y="165862"/>
                  </a:lnTo>
                  <a:lnTo>
                    <a:pt x="6388776" y="121781"/>
                  </a:lnTo>
                  <a:lnTo>
                    <a:pt x="6372050" y="82164"/>
                  </a:lnTo>
                  <a:lnTo>
                    <a:pt x="6346110" y="48593"/>
                  </a:lnTo>
                  <a:lnTo>
                    <a:pt x="6312539" y="22653"/>
                  </a:lnTo>
                  <a:lnTo>
                    <a:pt x="6272922" y="5927"/>
                  </a:lnTo>
                  <a:lnTo>
                    <a:pt x="6228842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518403" y="2468879"/>
              <a:ext cx="6395085" cy="995680"/>
            </a:xfrm>
            <a:custGeom>
              <a:avLst/>
              <a:gdLst/>
              <a:ahLst/>
              <a:cxnLst/>
              <a:rect l="l" t="t" r="r" b="b"/>
              <a:pathLst>
                <a:path w="6395084" h="995679">
                  <a:moveTo>
                    <a:pt x="0" y="165862"/>
                  </a:moveTo>
                  <a:lnTo>
                    <a:pt x="5927" y="121781"/>
                  </a:lnTo>
                  <a:lnTo>
                    <a:pt x="22653" y="82164"/>
                  </a:lnTo>
                  <a:lnTo>
                    <a:pt x="48593" y="48593"/>
                  </a:lnTo>
                  <a:lnTo>
                    <a:pt x="82164" y="22653"/>
                  </a:lnTo>
                  <a:lnTo>
                    <a:pt x="121781" y="5927"/>
                  </a:lnTo>
                  <a:lnTo>
                    <a:pt x="165862" y="0"/>
                  </a:lnTo>
                  <a:lnTo>
                    <a:pt x="6228842" y="0"/>
                  </a:lnTo>
                  <a:lnTo>
                    <a:pt x="6272922" y="5927"/>
                  </a:lnTo>
                  <a:lnTo>
                    <a:pt x="6312539" y="22653"/>
                  </a:lnTo>
                  <a:lnTo>
                    <a:pt x="6346110" y="48593"/>
                  </a:lnTo>
                  <a:lnTo>
                    <a:pt x="6372050" y="82164"/>
                  </a:lnTo>
                  <a:lnTo>
                    <a:pt x="6388776" y="121781"/>
                  </a:lnTo>
                  <a:lnTo>
                    <a:pt x="6394704" y="165862"/>
                  </a:lnTo>
                  <a:lnTo>
                    <a:pt x="6394704" y="829310"/>
                  </a:lnTo>
                  <a:lnTo>
                    <a:pt x="6388776" y="873390"/>
                  </a:lnTo>
                  <a:lnTo>
                    <a:pt x="6372050" y="913007"/>
                  </a:lnTo>
                  <a:lnTo>
                    <a:pt x="6346110" y="946578"/>
                  </a:lnTo>
                  <a:lnTo>
                    <a:pt x="6312539" y="972518"/>
                  </a:lnTo>
                  <a:lnTo>
                    <a:pt x="6272922" y="989244"/>
                  </a:lnTo>
                  <a:lnTo>
                    <a:pt x="6228842" y="995172"/>
                  </a:lnTo>
                  <a:lnTo>
                    <a:pt x="165862" y="995172"/>
                  </a:lnTo>
                  <a:lnTo>
                    <a:pt x="121781" y="989244"/>
                  </a:lnTo>
                  <a:lnTo>
                    <a:pt x="82164" y="972518"/>
                  </a:lnTo>
                  <a:lnTo>
                    <a:pt x="48593" y="946578"/>
                  </a:lnTo>
                  <a:lnTo>
                    <a:pt x="22653" y="913007"/>
                  </a:lnTo>
                  <a:lnTo>
                    <a:pt x="5927" y="873390"/>
                  </a:lnTo>
                  <a:lnTo>
                    <a:pt x="0" y="829310"/>
                  </a:lnTo>
                  <a:lnTo>
                    <a:pt x="0" y="165862"/>
                  </a:lnTo>
                  <a:close/>
                </a:path>
              </a:pathLst>
            </a:custGeom>
            <a:ln w="6350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5646165" y="2760421"/>
            <a:ext cx="287083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Hoạt</a:t>
            </a:r>
            <a:r>
              <a:rPr dirty="0" sz="2400" spc="-25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động 2:</a:t>
            </a:r>
            <a:r>
              <a:rPr dirty="0" sz="2400" spc="-5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b="1" i="1">
                <a:latin typeface="Times New Roman"/>
                <a:cs typeface="Times New Roman"/>
                <a:hlinkClick r:id="rId6" action="ppaction://hlinksldjump"/>
              </a:rPr>
              <a:t>Tăng</a:t>
            </a:r>
            <a:r>
              <a:rPr dirty="0" sz="2400" spc="-5" b="1" i="1"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dirty="0" sz="2400" spc="-25" b="1" i="1">
                <a:latin typeface="Times New Roman"/>
                <a:cs typeface="Times New Roman"/>
                <a:hlinkClick r:id="rId6" action="ppaction://hlinksldjump"/>
              </a:rPr>
              <a:t>tốc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3813937" y="1974341"/>
            <a:ext cx="1703705" cy="1102995"/>
          </a:xfrm>
          <a:custGeom>
            <a:avLst/>
            <a:gdLst/>
            <a:ahLst/>
            <a:cxnLst/>
            <a:rect l="l" t="t" r="r" b="b"/>
            <a:pathLst>
              <a:path w="1703704" h="1102995">
                <a:moveTo>
                  <a:pt x="1611630" y="35814"/>
                </a:moveTo>
                <a:lnTo>
                  <a:pt x="1347851" y="0"/>
                </a:lnTo>
                <a:lnTo>
                  <a:pt x="1373466" y="75145"/>
                </a:lnTo>
                <a:lnTo>
                  <a:pt x="0" y="543433"/>
                </a:lnTo>
                <a:lnTo>
                  <a:pt x="25654" y="618617"/>
                </a:lnTo>
                <a:lnTo>
                  <a:pt x="1399070" y="150228"/>
                </a:lnTo>
                <a:lnTo>
                  <a:pt x="1424686" y="225298"/>
                </a:lnTo>
                <a:lnTo>
                  <a:pt x="1585442" y="62357"/>
                </a:lnTo>
                <a:lnTo>
                  <a:pt x="1611630" y="35814"/>
                </a:lnTo>
                <a:close/>
              </a:path>
              <a:path w="1703704" h="1102995">
                <a:moveTo>
                  <a:pt x="1631403" y="1024763"/>
                </a:moveTo>
                <a:lnTo>
                  <a:pt x="1503934" y="1024763"/>
                </a:lnTo>
                <a:lnTo>
                  <a:pt x="1464221" y="1024763"/>
                </a:lnTo>
                <a:lnTo>
                  <a:pt x="1461643" y="1102741"/>
                </a:lnTo>
                <a:lnTo>
                  <a:pt x="1631403" y="1024763"/>
                </a:lnTo>
                <a:close/>
              </a:path>
              <a:path w="1703704" h="1102995">
                <a:moveTo>
                  <a:pt x="1703578" y="991616"/>
                </a:moveTo>
                <a:lnTo>
                  <a:pt x="1469517" y="864743"/>
                </a:lnTo>
                <a:lnTo>
                  <a:pt x="1466888" y="944105"/>
                </a:lnTo>
                <a:lnTo>
                  <a:pt x="110109" y="899922"/>
                </a:lnTo>
                <a:lnTo>
                  <a:pt x="107569" y="979170"/>
                </a:lnTo>
                <a:lnTo>
                  <a:pt x="1464259" y="1023480"/>
                </a:lnTo>
                <a:lnTo>
                  <a:pt x="1503972" y="1023480"/>
                </a:lnTo>
                <a:lnTo>
                  <a:pt x="1634223" y="1023480"/>
                </a:lnTo>
                <a:lnTo>
                  <a:pt x="1703578" y="9916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73709">
              <a:lnSpc>
                <a:spcPct val="100000"/>
              </a:lnSpc>
              <a:spcBef>
                <a:spcPts val="105"/>
              </a:spcBef>
            </a:pPr>
            <a:r>
              <a:rPr dirty="0" sz="3200" b="0">
                <a:latin typeface="Arial"/>
                <a:cs typeface="Arial"/>
              </a:rPr>
              <a:t>Một</a:t>
            </a:r>
            <a:r>
              <a:rPr dirty="0" sz="3200" spc="-155" b="0">
                <a:latin typeface="Arial"/>
                <a:cs typeface="Arial"/>
              </a:rPr>
              <a:t> </a:t>
            </a:r>
            <a:r>
              <a:rPr dirty="0" sz="3200" spc="-250" b="0">
                <a:latin typeface="Arial"/>
                <a:cs typeface="Arial"/>
              </a:rPr>
              <a:t>số</a:t>
            </a:r>
            <a:r>
              <a:rPr dirty="0" sz="3200" spc="-120" b="0">
                <a:latin typeface="Arial"/>
                <a:cs typeface="Arial"/>
              </a:rPr>
              <a:t> </a:t>
            </a:r>
            <a:r>
              <a:rPr dirty="0" sz="3200" spc="-260" b="0">
                <a:latin typeface="Arial"/>
                <a:cs typeface="Arial"/>
              </a:rPr>
              <a:t>sản</a:t>
            </a:r>
            <a:r>
              <a:rPr dirty="0" sz="3200" spc="-145" b="0">
                <a:latin typeface="Arial"/>
                <a:cs typeface="Arial"/>
              </a:rPr>
              <a:t> </a:t>
            </a:r>
            <a:r>
              <a:rPr dirty="0" sz="3200" spc="-165" b="0">
                <a:latin typeface="Arial"/>
                <a:cs typeface="Arial"/>
              </a:rPr>
              <a:t>phẩm</a:t>
            </a:r>
            <a:r>
              <a:rPr dirty="0" sz="3200" spc="-135" b="0">
                <a:latin typeface="Arial"/>
                <a:cs typeface="Arial"/>
              </a:rPr>
              <a:t> </a:t>
            </a:r>
            <a:r>
              <a:rPr dirty="0" sz="3200" spc="-215" b="0">
                <a:latin typeface="Arial"/>
                <a:cs typeface="Arial"/>
              </a:rPr>
              <a:t>của</a:t>
            </a:r>
            <a:r>
              <a:rPr dirty="0" sz="3200" spc="-150" b="0">
                <a:latin typeface="Arial"/>
                <a:cs typeface="Arial"/>
              </a:rPr>
              <a:t> </a:t>
            </a:r>
            <a:r>
              <a:rPr dirty="0" sz="3200" spc="-265" b="0">
                <a:latin typeface="Arial"/>
                <a:cs typeface="Arial"/>
              </a:rPr>
              <a:t>các</a:t>
            </a:r>
            <a:r>
              <a:rPr dirty="0" sz="3200" spc="-130" b="0">
                <a:latin typeface="Arial"/>
                <a:cs typeface="Arial"/>
              </a:rPr>
              <a:t> nhóm </a:t>
            </a:r>
            <a:r>
              <a:rPr dirty="0" sz="3200" spc="-400" b="0">
                <a:latin typeface="Arial"/>
                <a:cs typeface="Arial"/>
              </a:rPr>
              <a:t>ở</a:t>
            </a:r>
            <a:r>
              <a:rPr dirty="0" sz="3200" spc="-135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tiết</a:t>
            </a:r>
            <a:r>
              <a:rPr dirty="0" sz="3200" spc="-140" b="0">
                <a:latin typeface="Arial"/>
                <a:cs typeface="Arial"/>
              </a:rPr>
              <a:t> </a:t>
            </a:r>
            <a:r>
              <a:rPr dirty="0" sz="3200" spc="-125" b="0">
                <a:latin typeface="Arial"/>
                <a:cs typeface="Arial"/>
              </a:rPr>
              <a:t>44:</a:t>
            </a:r>
            <a:r>
              <a:rPr dirty="0" sz="3200" spc="-140" b="0">
                <a:latin typeface="Arial"/>
                <a:cs typeface="Arial"/>
              </a:rPr>
              <a:t> </a:t>
            </a:r>
            <a:r>
              <a:rPr dirty="0" sz="3200" spc="-254" b="0">
                <a:latin typeface="Arial"/>
                <a:cs typeface="Arial"/>
              </a:rPr>
              <a:t>Bài</a:t>
            </a:r>
            <a:r>
              <a:rPr dirty="0" sz="3200" spc="-125" b="0">
                <a:latin typeface="Arial"/>
                <a:cs typeface="Arial"/>
              </a:rPr>
              <a:t> </a:t>
            </a:r>
            <a:r>
              <a:rPr dirty="0" sz="3200" spc="-80" b="0">
                <a:latin typeface="Arial"/>
                <a:cs typeface="Arial"/>
              </a:rPr>
              <a:t>tập</a:t>
            </a:r>
            <a:r>
              <a:rPr dirty="0" sz="3200" spc="-145" b="0">
                <a:latin typeface="Arial"/>
                <a:cs typeface="Arial"/>
              </a:rPr>
              <a:t> </a:t>
            </a:r>
            <a:r>
              <a:rPr dirty="0" sz="3200" spc="-160" b="0">
                <a:latin typeface="Arial"/>
                <a:cs typeface="Arial"/>
              </a:rPr>
              <a:t>chủ</a:t>
            </a:r>
            <a:r>
              <a:rPr dirty="0" sz="3200" spc="-150" b="0">
                <a:latin typeface="Arial"/>
                <a:cs typeface="Arial"/>
              </a:rPr>
              <a:t> </a:t>
            </a:r>
            <a:r>
              <a:rPr dirty="0" sz="3200" spc="-130" b="0">
                <a:latin typeface="Arial"/>
                <a:cs typeface="Arial"/>
              </a:rPr>
              <a:t>đề </a:t>
            </a:r>
            <a:r>
              <a:rPr dirty="0" sz="3200" spc="-50" b="0">
                <a:latin typeface="Arial"/>
                <a:cs typeface="Arial"/>
              </a:rPr>
              <a:t>4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9060" y="1019557"/>
            <a:ext cx="12092940" cy="5838825"/>
            <a:chOff x="99060" y="1019557"/>
            <a:chExt cx="12092940" cy="58388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" y="1100327"/>
              <a:ext cx="12092940" cy="575767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8779" y="1019557"/>
              <a:ext cx="8549640" cy="583843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8779" y="1112518"/>
              <a:ext cx="8549640" cy="57454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600828" y="2256917"/>
            <a:ext cx="2425065" cy="1291590"/>
            <a:chOff x="4600828" y="2256917"/>
            <a:chExt cx="2425065" cy="129159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4003" y="2260092"/>
              <a:ext cx="2418588" cy="128473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604003" y="2260092"/>
              <a:ext cx="2418715" cy="1285240"/>
            </a:xfrm>
            <a:custGeom>
              <a:avLst/>
              <a:gdLst/>
              <a:ahLst/>
              <a:cxnLst/>
              <a:rect l="l" t="t" r="r" b="b"/>
              <a:pathLst>
                <a:path w="2418715" h="1285239">
                  <a:moveTo>
                    <a:pt x="0" y="642366"/>
                  </a:moveTo>
                  <a:lnTo>
                    <a:pt x="6243" y="576697"/>
                  </a:lnTo>
                  <a:lnTo>
                    <a:pt x="24567" y="512923"/>
                  </a:lnTo>
                  <a:lnTo>
                    <a:pt x="54365" y="451367"/>
                  </a:lnTo>
                  <a:lnTo>
                    <a:pt x="95029" y="392352"/>
                  </a:lnTo>
                  <a:lnTo>
                    <a:pt x="145951" y="336201"/>
                  </a:lnTo>
                  <a:lnTo>
                    <a:pt x="175069" y="309301"/>
                  </a:lnTo>
                  <a:lnTo>
                    <a:pt x="206523" y="283238"/>
                  </a:lnTo>
                  <a:lnTo>
                    <a:pt x="240238" y="258053"/>
                  </a:lnTo>
                  <a:lnTo>
                    <a:pt x="276138" y="233785"/>
                  </a:lnTo>
                  <a:lnTo>
                    <a:pt x="314146" y="210476"/>
                  </a:lnTo>
                  <a:lnTo>
                    <a:pt x="354187" y="188166"/>
                  </a:lnTo>
                  <a:lnTo>
                    <a:pt x="396184" y="166895"/>
                  </a:lnTo>
                  <a:lnTo>
                    <a:pt x="440063" y="146703"/>
                  </a:lnTo>
                  <a:lnTo>
                    <a:pt x="485746" y="127632"/>
                  </a:lnTo>
                  <a:lnTo>
                    <a:pt x="533158" y="109721"/>
                  </a:lnTo>
                  <a:lnTo>
                    <a:pt x="582222" y="93010"/>
                  </a:lnTo>
                  <a:lnTo>
                    <a:pt x="632864" y="77541"/>
                  </a:lnTo>
                  <a:lnTo>
                    <a:pt x="685007" y="63354"/>
                  </a:lnTo>
                  <a:lnTo>
                    <a:pt x="738574" y="50488"/>
                  </a:lnTo>
                  <a:lnTo>
                    <a:pt x="793490" y="38985"/>
                  </a:lnTo>
                  <a:lnTo>
                    <a:pt x="849680" y="28884"/>
                  </a:lnTo>
                  <a:lnTo>
                    <a:pt x="907066" y="20226"/>
                  </a:lnTo>
                  <a:lnTo>
                    <a:pt x="965573" y="13052"/>
                  </a:lnTo>
                  <a:lnTo>
                    <a:pt x="1025126" y="7402"/>
                  </a:lnTo>
                  <a:lnTo>
                    <a:pt x="1085647" y="3317"/>
                  </a:lnTo>
                  <a:lnTo>
                    <a:pt x="1147062" y="836"/>
                  </a:lnTo>
                  <a:lnTo>
                    <a:pt x="1209294" y="0"/>
                  </a:lnTo>
                  <a:lnTo>
                    <a:pt x="1271525" y="836"/>
                  </a:lnTo>
                  <a:lnTo>
                    <a:pt x="1332940" y="3317"/>
                  </a:lnTo>
                  <a:lnTo>
                    <a:pt x="1393461" y="7402"/>
                  </a:lnTo>
                  <a:lnTo>
                    <a:pt x="1453014" y="13052"/>
                  </a:lnTo>
                  <a:lnTo>
                    <a:pt x="1511521" y="20226"/>
                  </a:lnTo>
                  <a:lnTo>
                    <a:pt x="1568907" y="28884"/>
                  </a:lnTo>
                  <a:lnTo>
                    <a:pt x="1625097" y="38985"/>
                  </a:lnTo>
                  <a:lnTo>
                    <a:pt x="1680013" y="50488"/>
                  </a:lnTo>
                  <a:lnTo>
                    <a:pt x="1733580" y="63354"/>
                  </a:lnTo>
                  <a:lnTo>
                    <a:pt x="1785723" y="77541"/>
                  </a:lnTo>
                  <a:lnTo>
                    <a:pt x="1836365" y="93010"/>
                  </a:lnTo>
                  <a:lnTo>
                    <a:pt x="1885429" y="109721"/>
                  </a:lnTo>
                  <a:lnTo>
                    <a:pt x="1932841" y="127632"/>
                  </a:lnTo>
                  <a:lnTo>
                    <a:pt x="1978524" y="146703"/>
                  </a:lnTo>
                  <a:lnTo>
                    <a:pt x="2022403" y="166895"/>
                  </a:lnTo>
                  <a:lnTo>
                    <a:pt x="2064400" y="188166"/>
                  </a:lnTo>
                  <a:lnTo>
                    <a:pt x="2104441" y="210476"/>
                  </a:lnTo>
                  <a:lnTo>
                    <a:pt x="2142449" y="233785"/>
                  </a:lnTo>
                  <a:lnTo>
                    <a:pt x="2178349" y="258053"/>
                  </a:lnTo>
                  <a:lnTo>
                    <a:pt x="2212064" y="283238"/>
                  </a:lnTo>
                  <a:lnTo>
                    <a:pt x="2243518" y="309301"/>
                  </a:lnTo>
                  <a:lnTo>
                    <a:pt x="2272636" y="336201"/>
                  </a:lnTo>
                  <a:lnTo>
                    <a:pt x="2299341" y="363899"/>
                  </a:lnTo>
                  <a:lnTo>
                    <a:pt x="2345210" y="421522"/>
                  </a:lnTo>
                  <a:lnTo>
                    <a:pt x="2380517" y="481848"/>
                  </a:lnTo>
                  <a:lnTo>
                    <a:pt x="2404654" y="544553"/>
                  </a:lnTo>
                  <a:lnTo>
                    <a:pt x="2417014" y="609315"/>
                  </a:lnTo>
                  <a:lnTo>
                    <a:pt x="2418588" y="642366"/>
                  </a:lnTo>
                  <a:lnTo>
                    <a:pt x="2417014" y="675416"/>
                  </a:lnTo>
                  <a:lnTo>
                    <a:pt x="2404654" y="740178"/>
                  </a:lnTo>
                  <a:lnTo>
                    <a:pt x="2380517" y="802883"/>
                  </a:lnTo>
                  <a:lnTo>
                    <a:pt x="2345210" y="863209"/>
                  </a:lnTo>
                  <a:lnTo>
                    <a:pt x="2299341" y="920832"/>
                  </a:lnTo>
                  <a:lnTo>
                    <a:pt x="2272636" y="948530"/>
                  </a:lnTo>
                  <a:lnTo>
                    <a:pt x="2243518" y="975430"/>
                  </a:lnTo>
                  <a:lnTo>
                    <a:pt x="2212064" y="1001493"/>
                  </a:lnTo>
                  <a:lnTo>
                    <a:pt x="2178349" y="1026678"/>
                  </a:lnTo>
                  <a:lnTo>
                    <a:pt x="2142449" y="1050946"/>
                  </a:lnTo>
                  <a:lnTo>
                    <a:pt x="2104441" y="1074255"/>
                  </a:lnTo>
                  <a:lnTo>
                    <a:pt x="2064400" y="1096565"/>
                  </a:lnTo>
                  <a:lnTo>
                    <a:pt x="2022403" y="1117836"/>
                  </a:lnTo>
                  <a:lnTo>
                    <a:pt x="1978524" y="1138028"/>
                  </a:lnTo>
                  <a:lnTo>
                    <a:pt x="1932841" y="1157099"/>
                  </a:lnTo>
                  <a:lnTo>
                    <a:pt x="1885429" y="1175010"/>
                  </a:lnTo>
                  <a:lnTo>
                    <a:pt x="1836365" y="1191721"/>
                  </a:lnTo>
                  <a:lnTo>
                    <a:pt x="1785723" y="1207190"/>
                  </a:lnTo>
                  <a:lnTo>
                    <a:pt x="1733580" y="1221377"/>
                  </a:lnTo>
                  <a:lnTo>
                    <a:pt x="1680013" y="1234243"/>
                  </a:lnTo>
                  <a:lnTo>
                    <a:pt x="1625097" y="1245746"/>
                  </a:lnTo>
                  <a:lnTo>
                    <a:pt x="1568907" y="1255847"/>
                  </a:lnTo>
                  <a:lnTo>
                    <a:pt x="1511521" y="1264505"/>
                  </a:lnTo>
                  <a:lnTo>
                    <a:pt x="1453014" y="1271679"/>
                  </a:lnTo>
                  <a:lnTo>
                    <a:pt x="1393461" y="1277329"/>
                  </a:lnTo>
                  <a:lnTo>
                    <a:pt x="1332940" y="1281414"/>
                  </a:lnTo>
                  <a:lnTo>
                    <a:pt x="1271525" y="1283895"/>
                  </a:lnTo>
                  <a:lnTo>
                    <a:pt x="1209294" y="1284732"/>
                  </a:lnTo>
                  <a:lnTo>
                    <a:pt x="1147062" y="1283895"/>
                  </a:lnTo>
                  <a:lnTo>
                    <a:pt x="1085647" y="1281414"/>
                  </a:lnTo>
                  <a:lnTo>
                    <a:pt x="1025126" y="1277329"/>
                  </a:lnTo>
                  <a:lnTo>
                    <a:pt x="965573" y="1271679"/>
                  </a:lnTo>
                  <a:lnTo>
                    <a:pt x="907066" y="1264505"/>
                  </a:lnTo>
                  <a:lnTo>
                    <a:pt x="849680" y="1255847"/>
                  </a:lnTo>
                  <a:lnTo>
                    <a:pt x="793490" y="1245746"/>
                  </a:lnTo>
                  <a:lnTo>
                    <a:pt x="738574" y="1234243"/>
                  </a:lnTo>
                  <a:lnTo>
                    <a:pt x="685007" y="1221377"/>
                  </a:lnTo>
                  <a:lnTo>
                    <a:pt x="632864" y="1207190"/>
                  </a:lnTo>
                  <a:lnTo>
                    <a:pt x="582222" y="1191721"/>
                  </a:lnTo>
                  <a:lnTo>
                    <a:pt x="533158" y="1175010"/>
                  </a:lnTo>
                  <a:lnTo>
                    <a:pt x="485746" y="1157099"/>
                  </a:lnTo>
                  <a:lnTo>
                    <a:pt x="440063" y="1138028"/>
                  </a:lnTo>
                  <a:lnTo>
                    <a:pt x="396184" y="1117836"/>
                  </a:lnTo>
                  <a:lnTo>
                    <a:pt x="354187" y="1096565"/>
                  </a:lnTo>
                  <a:lnTo>
                    <a:pt x="314146" y="1074255"/>
                  </a:lnTo>
                  <a:lnTo>
                    <a:pt x="276138" y="1050946"/>
                  </a:lnTo>
                  <a:lnTo>
                    <a:pt x="240238" y="1026678"/>
                  </a:lnTo>
                  <a:lnTo>
                    <a:pt x="206523" y="1001493"/>
                  </a:lnTo>
                  <a:lnTo>
                    <a:pt x="175069" y="975430"/>
                  </a:lnTo>
                  <a:lnTo>
                    <a:pt x="145951" y="948530"/>
                  </a:lnTo>
                  <a:lnTo>
                    <a:pt x="119246" y="920832"/>
                  </a:lnTo>
                  <a:lnTo>
                    <a:pt x="73377" y="863209"/>
                  </a:lnTo>
                  <a:lnTo>
                    <a:pt x="38070" y="802883"/>
                  </a:lnTo>
                  <a:lnTo>
                    <a:pt x="13933" y="740178"/>
                  </a:lnTo>
                  <a:lnTo>
                    <a:pt x="1573" y="675416"/>
                  </a:lnTo>
                  <a:lnTo>
                    <a:pt x="0" y="642366"/>
                  </a:lnTo>
                  <a:close/>
                </a:path>
              </a:pathLst>
            </a:custGeom>
            <a:ln w="634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5144770" y="2665222"/>
            <a:ext cx="13385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Times New Roman"/>
                <a:cs typeface="Times New Roman"/>
              </a:rPr>
              <a:t>TỐC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ĐỘ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807464" y="153670"/>
            <a:ext cx="4723130" cy="5191760"/>
            <a:chOff x="1807464" y="153670"/>
            <a:chExt cx="4723130" cy="5191760"/>
          </a:xfrm>
        </p:grpSpPr>
        <p:sp>
          <p:nvSpPr>
            <p:cNvPr id="7" name="object 7" descr=""/>
            <p:cNvSpPr/>
            <p:nvPr/>
          </p:nvSpPr>
          <p:spPr>
            <a:xfrm>
              <a:off x="1807464" y="922019"/>
              <a:ext cx="4723130" cy="4423410"/>
            </a:xfrm>
            <a:custGeom>
              <a:avLst/>
              <a:gdLst/>
              <a:ahLst/>
              <a:cxnLst/>
              <a:rect l="l" t="t" r="r" b="b"/>
              <a:pathLst>
                <a:path w="4723130" h="4423410">
                  <a:moveTo>
                    <a:pt x="1731518" y="1002919"/>
                  </a:moveTo>
                  <a:lnTo>
                    <a:pt x="1721764" y="857885"/>
                  </a:lnTo>
                  <a:lnTo>
                    <a:pt x="1714373" y="747903"/>
                  </a:lnTo>
                  <a:lnTo>
                    <a:pt x="1648739" y="786434"/>
                  </a:lnTo>
                  <a:lnTo>
                    <a:pt x="1340485" y="261112"/>
                  </a:lnTo>
                  <a:lnTo>
                    <a:pt x="1307058" y="280733"/>
                  </a:lnTo>
                  <a:lnTo>
                    <a:pt x="1294257" y="244475"/>
                  </a:lnTo>
                  <a:lnTo>
                    <a:pt x="202907" y="629450"/>
                  </a:lnTo>
                  <a:lnTo>
                    <a:pt x="177546" y="557530"/>
                  </a:lnTo>
                  <a:lnTo>
                    <a:pt x="0" y="741299"/>
                  </a:lnTo>
                  <a:lnTo>
                    <a:pt x="253619" y="773176"/>
                  </a:lnTo>
                  <a:lnTo>
                    <a:pt x="232689" y="713867"/>
                  </a:lnTo>
                  <a:lnTo>
                    <a:pt x="228219" y="701192"/>
                  </a:lnTo>
                  <a:lnTo>
                    <a:pt x="1290485" y="326644"/>
                  </a:lnTo>
                  <a:lnTo>
                    <a:pt x="1582953" y="825042"/>
                  </a:lnTo>
                  <a:lnTo>
                    <a:pt x="1517269" y="863600"/>
                  </a:lnTo>
                  <a:lnTo>
                    <a:pt x="1731518" y="1002919"/>
                  </a:lnTo>
                  <a:close/>
                </a:path>
                <a:path w="4723130" h="4423410">
                  <a:moveTo>
                    <a:pt x="3053588" y="2334387"/>
                  </a:moveTo>
                  <a:lnTo>
                    <a:pt x="3006852" y="2274189"/>
                  </a:lnTo>
                  <a:lnTo>
                    <a:pt x="2115566" y="2965843"/>
                  </a:lnTo>
                  <a:lnTo>
                    <a:pt x="2068830" y="2905633"/>
                  </a:lnTo>
                  <a:lnTo>
                    <a:pt x="1958340" y="3136138"/>
                  </a:lnTo>
                  <a:lnTo>
                    <a:pt x="2209038" y="3086227"/>
                  </a:lnTo>
                  <a:lnTo>
                    <a:pt x="2180437" y="3049397"/>
                  </a:lnTo>
                  <a:lnTo>
                    <a:pt x="2162302" y="3026041"/>
                  </a:lnTo>
                  <a:lnTo>
                    <a:pt x="3053588" y="2334387"/>
                  </a:lnTo>
                  <a:close/>
                </a:path>
                <a:path w="4723130" h="4423410">
                  <a:moveTo>
                    <a:pt x="3108706" y="4367530"/>
                  </a:moveTo>
                  <a:lnTo>
                    <a:pt x="3098152" y="4358513"/>
                  </a:lnTo>
                  <a:lnTo>
                    <a:pt x="2914396" y="4201414"/>
                  </a:lnTo>
                  <a:lnTo>
                    <a:pt x="2896006" y="4275429"/>
                  </a:lnTo>
                  <a:lnTo>
                    <a:pt x="364236" y="3646551"/>
                  </a:lnTo>
                  <a:lnTo>
                    <a:pt x="345948" y="3720465"/>
                  </a:lnTo>
                  <a:lnTo>
                    <a:pt x="2877642" y="4349331"/>
                  </a:lnTo>
                  <a:lnTo>
                    <a:pt x="2859278" y="4423283"/>
                  </a:lnTo>
                  <a:lnTo>
                    <a:pt x="3108706" y="4367530"/>
                  </a:lnTo>
                  <a:close/>
                </a:path>
                <a:path w="4723130" h="4423410">
                  <a:moveTo>
                    <a:pt x="3527552" y="1403350"/>
                  </a:moveTo>
                  <a:lnTo>
                    <a:pt x="2602992" y="266141"/>
                  </a:lnTo>
                  <a:lnTo>
                    <a:pt x="2639339" y="236601"/>
                  </a:lnTo>
                  <a:lnTo>
                    <a:pt x="2662174" y="218059"/>
                  </a:lnTo>
                  <a:lnTo>
                    <a:pt x="2429256" y="112776"/>
                  </a:lnTo>
                  <a:lnTo>
                    <a:pt x="2484755" y="362204"/>
                  </a:lnTo>
                  <a:lnTo>
                    <a:pt x="2543848" y="314198"/>
                  </a:lnTo>
                  <a:lnTo>
                    <a:pt x="3468497" y="1451356"/>
                  </a:lnTo>
                  <a:lnTo>
                    <a:pt x="3527552" y="1403350"/>
                  </a:lnTo>
                  <a:close/>
                </a:path>
                <a:path w="4723130" h="4423410">
                  <a:moveTo>
                    <a:pt x="4723130" y="0"/>
                  </a:moveTo>
                  <a:lnTo>
                    <a:pt x="4514342" y="147320"/>
                  </a:lnTo>
                  <a:lnTo>
                    <a:pt x="4581449" y="183375"/>
                  </a:lnTo>
                  <a:lnTo>
                    <a:pt x="3971544" y="1320038"/>
                  </a:lnTo>
                  <a:lnTo>
                    <a:pt x="4038600" y="1356106"/>
                  </a:lnTo>
                  <a:lnTo>
                    <a:pt x="4648619" y="219456"/>
                  </a:lnTo>
                  <a:lnTo>
                    <a:pt x="4715764" y="255524"/>
                  </a:lnTo>
                  <a:lnTo>
                    <a:pt x="4718799" y="149860"/>
                  </a:lnTo>
                  <a:lnTo>
                    <a:pt x="47231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072640" y="160020"/>
              <a:ext cx="2083435" cy="1042669"/>
            </a:xfrm>
            <a:custGeom>
              <a:avLst/>
              <a:gdLst/>
              <a:ahLst/>
              <a:cxnLst/>
              <a:rect l="l" t="t" r="r" b="b"/>
              <a:pathLst>
                <a:path w="2083435" h="1042669">
                  <a:moveTo>
                    <a:pt x="1909572" y="0"/>
                  </a:moveTo>
                  <a:lnTo>
                    <a:pt x="173736" y="0"/>
                  </a:lnTo>
                  <a:lnTo>
                    <a:pt x="127529" y="6201"/>
                  </a:lnTo>
                  <a:lnTo>
                    <a:pt x="86021" y="23706"/>
                  </a:lnTo>
                  <a:lnTo>
                    <a:pt x="50863" y="50863"/>
                  </a:lnTo>
                  <a:lnTo>
                    <a:pt x="23706" y="86021"/>
                  </a:lnTo>
                  <a:lnTo>
                    <a:pt x="6201" y="127529"/>
                  </a:lnTo>
                  <a:lnTo>
                    <a:pt x="0" y="173735"/>
                  </a:lnTo>
                  <a:lnTo>
                    <a:pt x="0" y="868679"/>
                  </a:lnTo>
                  <a:lnTo>
                    <a:pt x="6201" y="914886"/>
                  </a:lnTo>
                  <a:lnTo>
                    <a:pt x="23706" y="956394"/>
                  </a:lnTo>
                  <a:lnTo>
                    <a:pt x="50863" y="991552"/>
                  </a:lnTo>
                  <a:lnTo>
                    <a:pt x="86021" y="1018709"/>
                  </a:lnTo>
                  <a:lnTo>
                    <a:pt x="127529" y="1036214"/>
                  </a:lnTo>
                  <a:lnTo>
                    <a:pt x="173736" y="1042415"/>
                  </a:lnTo>
                  <a:lnTo>
                    <a:pt x="1909572" y="1042415"/>
                  </a:lnTo>
                  <a:lnTo>
                    <a:pt x="1955778" y="1036214"/>
                  </a:lnTo>
                  <a:lnTo>
                    <a:pt x="1997286" y="1018709"/>
                  </a:lnTo>
                  <a:lnTo>
                    <a:pt x="2032444" y="991552"/>
                  </a:lnTo>
                  <a:lnTo>
                    <a:pt x="2059601" y="956394"/>
                  </a:lnTo>
                  <a:lnTo>
                    <a:pt x="2077106" y="914886"/>
                  </a:lnTo>
                  <a:lnTo>
                    <a:pt x="2083308" y="868679"/>
                  </a:lnTo>
                  <a:lnTo>
                    <a:pt x="2083308" y="173735"/>
                  </a:lnTo>
                  <a:lnTo>
                    <a:pt x="2077106" y="127529"/>
                  </a:lnTo>
                  <a:lnTo>
                    <a:pt x="2059601" y="86021"/>
                  </a:lnTo>
                  <a:lnTo>
                    <a:pt x="2032444" y="50863"/>
                  </a:lnTo>
                  <a:lnTo>
                    <a:pt x="1997286" y="23706"/>
                  </a:lnTo>
                  <a:lnTo>
                    <a:pt x="1955778" y="6201"/>
                  </a:lnTo>
                  <a:lnTo>
                    <a:pt x="1909572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072640" y="160020"/>
              <a:ext cx="2083435" cy="1042669"/>
            </a:xfrm>
            <a:custGeom>
              <a:avLst/>
              <a:gdLst/>
              <a:ahLst/>
              <a:cxnLst/>
              <a:rect l="l" t="t" r="r" b="b"/>
              <a:pathLst>
                <a:path w="2083435" h="1042669">
                  <a:moveTo>
                    <a:pt x="0" y="173735"/>
                  </a:moveTo>
                  <a:lnTo>
                    <a:pt x="6201" y="127529"/>
                  </a:lnTo>
                  <a:lnTo>
                    <a:pt x="23706" y="86021"/>
                  </a:lnTo>
                  <a:lnTo>
                    <a:pt x="50863" y="50863"/>
                  </a:lnTo>
                  <a:lnTo>
                    <a:pt x="86021" y="23706"/>
                  </a:lnTo>
                  <a:lnTo>
                    <a:pt x="127529" y="6201"/>
                  </a:lnTo>
                  <a:lnTo>
                    <a:pt x="173736" y="0"/>
                  </a:lnTo>
                  <a:lnTo>
                    <a:pt x="1909572" y="0"/>
                  </a:lnTo>
                  <a:lnTo>
                    <a:pt x="1955778" y="6201"/>
                  </a:lnTo>
                  <a:lnTo>
                    <a:pt x="1997286" y="23706"/>
                  </a:lnTo>
                  <a:lnTo>
                    <a:pt x="2032444" y="50863"/>
                  </a:lnTo>
                  <a:lnTo>
                    <a:pt x="2059601" y="86021"/>
                  </a:lnTo>
                  <a:lnTo>
                    <a:pt x="2077106" y="127529"/>
                  </a:lnTo>
                  <a:lnTo>
                    <a:pt x="2083308" y="173735"/>
                  </a:lnTo>
                  <a:lnTo>
                    <a:pt x="2083308" y="868679"/>
                  </a:lnTo>
                  <a:lnTo>
                    <a:pt x="2077106" y="914886"/>
                  </a:lnTo>
                  <a:lnTo>
                    <a:pt x="2059601" y="956394"/>
                  </a:lnTo>
                  <a:lnTo>
                    <a:pt x="2032444" y="991552"/>
                  </a:lnTo>
                  <a:lnTo>
                    <a:pt x="1997286" y="1018709"/>
                  </a:lnTo>
                  <a:lnTo>
                    <a:pt x="1955778" y="1036214"/>
                  </a:lnTo>
                  <a:lnTo>
                    <a:pt x="1909572" y="1042415"/>
                  </a:lnTo>
                  <a:lnTo>
                    <a:pt x="173736" y="1042415"/>
                  </a:lnTo>
                  <a:lnTo>
                    <a:pt x="127529" y="1036214"/>
                  </a:lnTo>
                  <a:lnTo>
                    <a:pt x="86021" y="1018709"/>
                  </a:lnTo>
                  <a:lnTo>
                    <a:pt x="50863" y="991552"/>
                  </a:lnTo>
                  <a:lnTo>
                    <a:pt x="23706" y="956394"/>
                  </a:lnTo>
                  <a:lnTo>
                    <a:pt x="6201" y="914886"/>
                  </a:lnTo>
                  <a:lnTo>
                    <a:pt x="0" y="868679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162C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202307" y="202183"/>
            <a:ext cx="1824989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imes New Roman"/>
                <a:cs typeface="Times New Roman"/>
                <a:hlinkClick r:id="rId3" action="ppaction://hlinksldjump"/>
              </a:rPr>
              <a:t>1.</a:t>
            </a:r>
            <a:r>
              <a:rPr dirty="0" sz="2000" spc="50" b="1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dirty="0" sz="2000" b="1">
                <a:latin typeface="Times New Roman"/>
                <a:cs typeface="Times New Roman"/>
                <a:hlinkClick r:id="rId3" action="ppaction://hlinksldjump"/>
              </a:rPr>
              <a:t>Khái</a:t>
            </a:r>
            <a:r>
              <a:rPr dirty="0" sz="2000" spc="50" b="1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dirty="0" sz="2000" b="1">
                <a:latin typeface="Times New Roman"/>
                <a:cs typeface="Times New Roman"/>
                <a:hlinkClick r:id="rId3" action="ppaction://hlinksldjump"/>
              </a:rPr>
              <a:t>niệm</a:t>
            </a:r>
            <a:r>
              <a:rPr dirty="0" sz="2000" spc="45" b="1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dirty="0" sz="2000" spc="-25" b="1">
                <a:latin typeface="Times New Roman"/>
                <a:cs typeface="Times New Roman"/>
                <a:hlinkClick r:id="rId3" action="ppaction://hlinksldjump"/>
              </a:rPr>
              <a:t>tốc độ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56845" y="1514585"/>
            <a:ext cx="2089785" cy="1779270"/>
            <a:chOff x="156845" y="1514585"/>
            <a:chExt cx="2089785" cy="1779270"/>
          </a:xfrm>
        </p:grpSpPr>
        <p:sp>
          <p:nvSpPr>
            <p:cNvPr id="12" name="object 12" descr=""/>
            <p:cNvSpPr/>
            <p:nvPr/>
          </p:nvSpPr>
          <p:spPr>
            <a:xfrm>
              <a:off x="160020" y="1517760"/>
              <a:ext cx="2083435" cy="1772920"/>
            </a:xfrm>
            <a:custGeom>
              <a:avLst/>
              <a:gdLst/>
              <a:ahLst/>
              <a:cxnLst/>
              <a:rect l="l" t="t" r="r" b="b"/>
              <a:pathLst>
                <a:path w="2083435" h="1772920">
                  <a:moveTo>
                    <a:pt x="1273132" y="0"/>
                  </a:moveTo>
                  <a:lnTo>
                    <a:pt x="1215263" y="3824"/>
                  </a:lnTo>
                  <a:lnTo>
                    <a:pt x="1157393" y="21397"/>
                  </a:lnTo>
                  <a:lnTo>
                    <a:pt x="1099523" y="55009"/>
                  </a:lnTo>
                  <a:lnTo>
                    <a:pt x="1012719" y="135345"/>
                  </a:lnTo>
                  <a:lnTo>
                    <a:pt x="983784" y="158872"/>
                  </a:lnTo>
                  <a:lnTo>
                    <a:pt x="925914" y="192466"/>
                  </a:lnTo>
                  <a:lnTo>
                    <a:pt x="868045" y="210023"/>
                  </a:lnTo>
                  <a:lnTo>
                    <a:pt x="810175" y="213835"/>
                  </a:lnTo>
                  <a:lnTo>
                    <a:pt x="781240" y="211303"/>
                  </a:lnTo>
                  <a:lnTo>
                    <a:pt x="723370" y="198792"/>
                  </a:lnTo>
                  <a:lnTo>
                    <a:pt x="665501" y="178264"/>
                  </a:lnTo>
                  <a:lnTo>
                    <a:pt x="607631" y="152010"/>
                  </a:lnTo>
                  <a:lnTo>
                    <a:pt x="462957" y="76355"/>
                  </a:lnTo>
                  <a:lnTo>
                    <a:pt x="434022" y="61798"/>
                  </a:lnTo>
                  <a:lnTo>
                    <a:pt x="376152" y="35548"/>
                  </a:lnTo>
                  <a:lnTo>
                    <a:pt x="318283" y="15027"/>
                  </a:lnTo>
                  <a:lnTo>
                    <a:pt x="260413" y="2526"/>
                  </a:lnTo>
                  <a:lnTo>
                    <a:pt x="231478" y="0"/>
                  </a:lnTo>
                  <a:lnTo>
                    <a:pt x="202543" y="337"/>
                  </a:lnTo>
                  <a:lnTo>
                    <a:pt x="144674" y="10749"/>
                  </a:lnTo>
                  <a:lnTo>
                    <a:pt x="86804" y="36055"/>
                  </a:lnTo>
                  <a:lnTo>
                    <a:pt x="28934" y="78545"/>
                  </a:lnTo>
                  <a:lnTo>
                    <a:pt x="0" y="106950"/>
                  </a:lnTo>
                  <a:lnTo>
                    <a:pt x="0" y="1665748"/>
                  </a:lnTo>
                  <a:lnTo>
                    <a:pt x="28934" y="1637353"/>
                  </a:lnTo>
                  <a:lnTo>
                    <a:pt x="57869" y="1613827"/>
                  </a:lnTo>
                  <a:lnTo>
                    <a:pt x="115739" y="1580233"/>
                  </a:lnTo>
                  <a:lnTo>
                    <a:pt x="173608" y="1562675"/>
                  </a:lnTo>
                  <a:lnTo>
                    <a:pt x="231478" y="1558863"/>
                  </a:lnTo>
                  <a:lnTo>
                    <a:pt x="260413" y="1561396"/>
                  </a:lnTo>
                  <a:lnTo>
                    <a:pt x="318283" y="1573906"/>
                  </a:lnTo>
                  <a:lnTo>
                    <a:pt x="376152" y="1594434"/>
                  </a:lnTo>
                  <a:lnTo>
                    <a:pt x="434022" y="1620689"/>
                  </a:lnTo>
                  <a:lnTo>
                    <a:pt x="578696" y="1696343"/>
                  </a:lnTo>
                  <a:lnTo>
                    <a:pt x="607631" y="1710900"/>
                  </a:lnTo>
                  <a:lnTo>
                    <a:pt x="665501" y="1737150"/>
                  </a:lnTo>
                  <a:lnTo>
                    <a:pt x="723370" y="1757671"/>
                  </a:lnTo>
                  <a:lnTo>
                    <a:pt x="781240" y="1770172"/>
                  </a:lnTo>
                  <a:lnTo>
                    <a:pt x="810175" y="1772699"/>
                  </a:lnTo>
                  <a:lnTo>
                    <a:pt x="839110" y="1772362"/>
                  </a:lnTo>
                  <a:lnTo>
                    <a:pt x="896979" y="1761949"/>
                  </a:lnTo>
                  <a:lnTo>
                    <a:pt x="954849" y="1736644"/>
                  </a:lnTo>
                  <a:lnTo>
                    <a:pt x="1012719" y="1694153"/>
                  </a:lnTo>
                  <a:lnTo>
                    <a:pt x="1070588" y="1637353"/>
                  </a:lnTo>
                  <a:lnTo>
                    <a:pt x="1099523" y="1613827"/>
                  </a:lnTo>
                  <a:lnTo>
                    <a:pt x="1157393" y="1580233"/>
                  </a:lnTo>
                  <a:lnTo>
                    <a:pt x="1215262" y="1562675"/>
                  </a:lnTo>
                  <a:lnTo>
                    <a:pt x="1273132" y="1558863"/>
                  </a:lnTo>
                  <a:lnTo>
                    <a:pt x="1302067" y="1561396"/>
                  </a:lnTo>
                  <a:lnTo>
                    <a:pt x="1359937" y="1573906"/>
                  </a:lnTo>
                  <a:lnTo>
                    <a:pt x="1417806" y="1594434"/>
                  </a:lnTo>
                  <a:lnTo>
                    <a:pt x="1475676" y="1620689"/>
                  </a:lnTo>
                  <a:lnTo>
                    <a:pt x="1620350" y="1696343"/>
                  </a:lnTo>
                  <a:lnTo>
                    <a:pt x="1649285" y="1710900"/>
                  </a:lnTo>
                  <a:lnTo>
                    <a:pt x="1707155" y="1737150"/>
                  </a:lnTo>
                  <a:lnTo>
                    <a:pt x="1765024" y="1757671"/>
                  </a:lnTo>
                  <a:lnTo>
                    <a:pt x="1822894" y="1770172"/>
                  </a:lnTo>
                  <a:lnTo>
                    <a:pt x="1851829" y="1772699"/>
                  </a:lnTo>
                  <a:lnTo>
                    <a:pt x="1880764" y="1772362"/>
                  </a:lnTo>
                  <a:lnTo>
                    <a:pt x="1938633" y="1761949"/>
                  </a:lnTo>
                  <a:lnTo>
                    <a:pt x="1996503" y="1736644"/>
                  </a:lnTo>
                  <a:lnTo>
                    <a:pt x="2054373" y="1694153"/>
                  </a:lnTo>
                  <a:lnTo>
                    <a:pt x="2083308" y="1665748"/>
                  </a:lnTo>
                  <a:lnTo>
                    <a:pt x="2083308" y="106950"/>
                  </a:lnTo>
                  <a:lnTo>
                    <a:pt x="2054373" y="135345"/>
                  </a:lnTo>
                  <a:lnTo>
                    <a:pt x="2025438" y="158872"/>
                  </a:lnTo>
                  <a:lnTo>
                    <a:pt x="1967568" y="192466"/>
                  </a:lnTo>
                  <a:lnTo>
                    <a:pt x="1909699" y="210023"/>
                  </a:lnTo>
                  <a:lnTo>
                    <a:pt x="1851829" y="213835"/>
                  </a:lnTo>
                  <a:lnTo>
                    <a:pt x="1822894" y="211303"/>
                  </a:lnTo>
                  <a:lnTo>
                    <a:pt x="1765024" y="198792"/>
                  </a:lnTo>
                  <a:lnTo>
                    <a:pt x="1707155" y="178264"/>
                  </a:lnTo>
                  <a:lnTo>
                    <a:pt x="1649285" y="152010"/>
                  </a:lnTo>
                  <a:lnTo>
                    <a:pt x="1504611" y="76355"/>
                  </a:lnTo>
                  <a:lnTo>
                    <a:pt x="1475676" y="61798"/>
                  </a:lnTo>
                  <a:lnTo>
                    <a:pt x="1417806" y="35548"/>
                  </a:lnTo>
                  <a:lnTo>
                    <a:pt x="1359937" y="15027"/>
                  </a:lnTo>
                  <a:lnTo>
                    <a:pt x="1302067" y="2526"/>
                  </a:lnTo>
                  <a:lnTo>
                    <a:pt x="127313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60020" y="1517760"/>
              <a:ext cx="2083435" cy="1772920"/>
            </a:xfrm>
            <a:custGeom>
              <a:avLst/>
              <a:gdLst/>
              <a:ahLst/>
              <a:cxnLst/>
              <a:rect l="l" t="t" r="r" b="b"/>
              <a:pathLst>
                <a:path w="2083435" h="1772920">
                  <a:moveTo>
                    <a:pt x="0" y="106950"/>
                  </a:moveTo>
                  <a:lnTo>
                    <a:pt x="28934" y="78545"/>
                  </a:lnTo>
                  <a:lnTo>
                    <a:pt x="86804" y="36055"/>
                  </a:lnTo>
                  <a:lnTo>
                    <a:pt x="144674" y="10749"/>
                  </a:lnTo>
                  <a:lnTo>
                    <a:pt x="202543" y="337"/>
                  </a:lnTo>
                  <a:lnTo>
                    <a:pt x="231478" y="0"/>
                  </a:lnTo>
                  <a:lnTo>
                    <a:pt x="260413" y="2526"/>
                  </a:lnTo>
                  <a:lnTo>
                    <a:pt x="318283" y="15027"/>
                  </a:lnTo>
                  <a:lnTo>
                    <a:pt x="376152" y="35548"/>
                  </a:lnTo>
                  <a:lnTo>
                    <a:pt x="434022" y="61798"/>
                  </a:lnTo>
                  <a:lnTo>
                    <a:pt x="491892" y="91486"/>
                  </a:lnTo>
                  <a:lnTo>
                    <a:pt x="549761" y="122320"/>
                  </a:lnTo>
                  <a:lnTo>
                    <a:pt x="578696" y="137451"/>
                  </a:lnTo>
                  <a:lnTo>
                    <a:pt x="636566" y="165710"/>
                  </a:lnTo>
                  <a:lnTo>
                    <a:pt x="694436" y="189387"/>
                  </a:lnTo>
                  <a:lnTo>
                    <a:pt x="752305" y="206193"/>
                  </a:lnTo>
                  <a:lnTo>
                    <a:pt x="810175" y="213835"/>
                  </a:lnTo>
                  <a:lnTo>
                    <a:pt x="839110" y="213504"/>
                  </a:lnTo>
                  <a:lnTo>
                    <a:pt x="896979" y="203106"/>
                  </a:lnTo>
                  <a:lnTo>
                    <a:pt x="954849" y="177816"/>
                  </a:lnTo>
                  <a:lnTo>
                    <a:pt x="1012719" y="135345"/>
                  </a:lnTo>
                  <a:lnTo>
                    <a:pt x="1041654" y="106950"/>
                  </a:lnTo>
                  <a:lnTo>
                    <a:pt x="1070588" y="78545"/>
                  </a:lnTo>
                  <a:lnTo>
                    <a:pt x="1099523" y="55009"/>
                  </a:lnTo>
                  <a:lnTo>
                    <a:pt x="1157393" y="21397"/>
                  </a:lnTo>
                  <a:lnTo>
                    <a:pt x="1215263" y="3824"/>
                  </a:lnTo>
                  <a:lnTo>
                    <a:pt x="1273132" y="0"/>
                  </a:lnTo>
                  <a:lnTo>
                    <a:pt x="1302067" y="2526"/>
                  </a:lnTo>
                  <a:lnTo>
                    <a:pt x="1359937" y="15027"/>
                  </a:lnTo>
                  <a:lnTo>
                    <a:pt x="1417806" y="35548"/>
                  </a:lnTo>
                  <a:lnTo>
                    <a:pt x="1475676" y="61798"/>
                  </a:lnTo>
                  <a:lnTo>
                    <a:pt x="1533546" y="91486"/>
                  </a:lnTo>
                  <a:lnTo>
                    <a:pt x="1591415" y="122320"/>
                  </a:lnTo>
                  <a:lnTo>
                    <a:pt x="1620350" y="137451"/>
                  </a:lnTo>
                  <a:lnTo>
                    <a:pt x="1678220" y="165710"/>
                  </a:lnTo>
                  <a:lnTo>
                    <a:pt x="1736090" y="189387"/>
                  </a:lnTo>
                  <a:lnTo>
                    <a:pt x="1793959" y="206193"/>
                  </a:lnTo>
                  <a:lnTo>
                    <a:pt x="1851829" y="213835"/>
                  </a:lnTo>
                  <a:lnTo>
                    <a:pt x="1880764" y="213504"/>
                  </a:lnTo>
                  <a:lnTo>
                    <a:pt x="1938633" y="203106"/>
                  </a:lnTo>
                  <a:lnTo>
                    <a:pt x="1996503" y="177816"/>
                  </a:lnTo>
                  <a:lnTo>
                    <a:pt x="2054373" y="135345"/>
                  </a:lnTo>
                  <a:lnTo>
                    <a:pt x="2083308" y="106950"/>
                  </a:lnTo>
                  <a:lnTo>
                    <a:pt x="2083308" y="1665748"/>
                  </a:lnTo>
                  <a:lnTo>
                    <a:pt x="2054373" y="1694153"/>
                  </a:lnTo>
                  <a:lnTo>
                    <a:pt x="1996503" y="1736644"/>
                  </a:lnTo>
                  <a:lnTo>
                    <a:pt x="1938633" y="1761949"/>
                  </a:lnTo>
                  <a:lnTo>
                    <a:pt x="1880764" y="1772362"/>
                  </a:lnTo>
                  <a:lnTo>
                    <a:pt x="1851829" y="1772699"/>
                  </a:lnTo>
                  <a:lnTo>
                    <a:pt x="1822894" y="1770172"/>
                  </a:lnTo>
                  <a:lnTo>
                    <a:pt x="1765024" y="1757671"/>
                  </a:lnTo>
                  <a:lnTo>
                    <a:pt x="1707155" y="1737150"/>
                  </a:lnTo>
                  <a:lnTo>
                    <a:pt x="1649285" y="1710900"/>
                  </a:lnTo>
                  <a:lnTo>
                    <a:pt x="1591415" y="1681213"/>
                  </a:lnTo>
                  <a:lnTo>
                    <a:pt x="1533546" y="1650379"/>
                  </a:lnTo>
                  <a:lnTo>
                    <a:pt x="1504611" y="1635247"/>
                  </a:lnTo>
                  <a:lnTo>
                    <a:pt x="1446741" y="1606989"/>
                  </a:lnTo>
                  <a:lnTo>
                    <a:pt x="1388871" y="1583311"/>
                  </a:lnTo>
                  <a:lnTo>
                    <a:pt x="1331002" y="1566506"/>
                  </a:lnTo>
                  <a:lnTo>
                    <a:pt x="1273132" y="1558863"/>
                  </a:lnTo>
                  <a:lnTo>
                    <a:pt x="1244197" y="1559194"/>
                  </a:lnTo>
                  <a:lnTo>
                    <a:pt x="1186328" y="1569593"/>
                  </a:lnTo>
                  <a:lnTo>
                    <a:pt x="1128458" y="1594882"/>
                  </a:lnTo>
                  <a:lnTo>
                    <a:pt x="1070588" y="1637353"/>
                  </a:lnTo>
                  <a:lnTo>
                    <a:pt x="1041654" y="1665748"/>
                  </a:lnTo>
                  <a:lnTo>
                    <a:pt x="1012719" y="1694153"/>
                  </a:lnTo>
                  <a:lnTo>
                    <a:pt x="983784" y="1717690"/>
                  </a:lnTo>
                  <a:lnTo>
                    <a:pt x="925914" y="1751301"/>
                  </a:lnTo>
                  <a:lnTo>
                    <a:pt x="868044" y="1768874"/>
                  </a:lnTo>
                  <a:lnTo>
                    <a:pt x="810175" y="1772699"/>
                  </a:lnTo>
                  <a:lnTo>
                    <a:pt x="781240" y="1770172"/>
                  </a:lnTo>
                  <a:lnTo>
                    <a:pt x="723370" y="1757671"/>
                  </a:lnTo>
                  <a:lnTo>
                    <a:pt x="665501" y="1737150"/>
                  </a:lnTo>
                  <a:lnTo>
                    <a:pt x="607631" y="1710900"/>
                  </a:lnTo>
                  <a:lnTo>
                    <a:pt x="549761" y="1681213"/>
                  </a:lnTo>
                  <a:lnTo>
                    <a:pt x="491892" y="1650379"/>
                  </a:lnTo>
                  <a:lnTo>
                    <a:pt x="462957" y="1635247"/>
                  </a:lnTo>
                  <a:lnTo>
                    <a:pt x="405087" y="1606989"/>
                  </a:lnTo>
                  <a:lnTo>
                    <a:pt x="347217" y="1583311"/>
                  </a:lnTo>
                  <a:lnTo>
                    <a:pt x="289348" y="1566506"/>
                  </a:lnTo>
                  <a:lnTo>
                    <a:pt x="231478" y="1558863"/>
                  </a:lnTo>
                  <a:lnTo>
                    <a:pt x="202543" y="1559194"/>
                  </a:lnTo>
                  <a:lnTo>
                    <a:pt x="144674" y="1569593"/>
                  </a:lnTo>
                  <a:lnTo>
                    <a:pt x="86804" y="1594882"/>
                  </a:lnTo>
                  <a:lnTo>
                    <a:pt x="28934" y="1637353"/>
                  </a:lnTo>
                  <a:lnTo>
                    <a:pt x="0" y="1665748"/>
                  </a:lnTo>
                  <a:lnTo>
                    <a:pt x="0" y="106950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38150" y="1772538"/>
            <a:ext cx="64325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5"/>
              </a:spcBef>
            </a:pPr>
            <a:r>
              <a:rPr dirty="0" sz="2000" spc="-25" b="1">
                <a:latin typeface="Times New Roman"/>
                <a:cs typeface="Times New Roman"/>
              </a:rPr>
              <a:t>Tốc </a:t>
            </a:r>
            <a:r>
              <a:rPr dirty="0" sz="2000" spc="-10" b="1">
                <a:latin typeface="Times New Roman"/>
                <a:cs typeface="Times New Roman"/>
              </a:rPr>
              <a:t>trưng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99515" y="1772538"/>
            <a:ext cx="106680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0560" algn="l"/>
              </a:tabLst>
            </a:pPr>
            <a:r>
              <a:rPr dirty="0" sz="2000" spc="-25" b="1">
                <a:latin typeface="Times New Roman"/>
                <a:cs typeface="Times New Roman"/>
              </a:rPr>
              <a:t>độ</a:t>
            </a:r>
            <a:r>
              <a:rPr dirty="0" sz="2000" b="1">
                <a:latin typeface="Times New Roman"/>
                <a:cs typeface="Times New Roman"/>
              </a:rPr>
              <a:t>	</a:t>
            </a:r>
            <a:r>
              <a:rPr dirty="0" sz="2000" spc="-25" b="1">
                <a:latin typeface="Times New Roman"/>
                <a:cs typeface="Times New Roman"/>
              </a:rPr>
              <a:t>đặc</a:t>
            </a:r>
            <a:endParaRPr sz="2000">
              <a:latin typeface="Times New Roman"/>
              <a:cs typeface="Times New Roman"/>
            </a:endParaRPr>
          </a:p>
          <a:p>
            <a:pPr marL="96520">
              <a:lnSpc>
                <a:spcPct val="100000"/>
              </a:lnSpc>
              <a:tabLst>
                <a:tab pos="802005" algn="l"/>
              </a:tabLst>
            </a:pPr>
            <a:r>
              <a:rPr dirty="0" sz="2000" spc="-25" b="1">
                <a:latin typeface="Times New Roman"/>
                <a:cs typeface="Times New Roman"/>
              </a:rPr>
              <a:t>cho</a:t>
            </a:r>
            <a:r>
              <a:rPr dirty="0" sz="2000" b="1">
                <a:latin typeface="Times New Roman"/>
                <a:cs typeface="Times New Roman"/>
              </a:rPr>
              <a:t>	</a:t>
            </a:r>
            <a:r>
              <a:rPr dirty="0" sz="2000" spc="-25" b="1">
                <a:latin typeface="Times New Roman"/>
                <a:cs typeface="Times New Roman"/>
              </a:rPr>
              <a:t>sự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38150" y="2382138"/>
            <a:ext cx="192722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Times New Roman"/>
                <a:cs typeface="Times New Roman"/>
              </a:rPr>
              <a:t>nhanh,</a:t>
            </a:r>
            <a:r>
              <a:rPr dirty="0" sz="2000" spc="16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chậm</a:t>
            </a:r>
            <a:r>
              <a:rPr dirty="0" sz="2000" spc="160" b="1">
                <a:latin typeface="Times New Roman"/>
                <a:cs typeface="Times New Roman"/>
              </a:rPr>
              <a:t> </a:t>
            </a:r>
            <a:r>
              <a:rPr dirty="0" sz="2000" spc="-25" b="1">
                <a:latin typeface="Times New Roman"/>
                <a:cs typeface="Times New Roman"/>
              </a:rPr>
              <a:t>của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chuyển</a:t>
            </a:r>
            <a:r>
              <a:rPr dirty="0" sz="2000" spc="-45" b="1">
                <a:latin typeface="Times New Roman"/>
                <a:cs typeface="Times New Roman"/>
              </a:rPr>
              <a:t> </a:t>
            </a:r>
            <a:r>
              <a:rPr dirty="0" sz="2000" spc="-20" b="1">
                <a:latin typeface="Times New Roman"/>
                <a:cs typeface="Times New Roman"/>
              </a:rPr>
              <a:t>động</a:t>
            </a:r>
            <a:r>
              <a:rPr dirty="0" sz="1800" spc="-2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3235070" y="2709417"/>
            <a:ext cx="152400" cy="128270"/>
          </a:xfrm>
          <a:custGeom>
            <a:avLst/>
            <a:gdLst/>
            <a:ahLst/>
            <a:cxnLst/>
            <a:rect l="l" t="t" r="r" b="b"/>
            <a:pathLst>
              <a:path w="152400" h="128269">
                <a:moveTo>
                  <a:pt x="152400" y="0"/>
                </a:moveTo>
                <a:lnTo>
                  <a:pt x="0" y="0"/>
                </a:lnTo>
                <a:lnTo>
                  <a:pt x="0" y="128015"/>
                </a:lnTo>
                <a:lnTo>
                  <a:pt x="152400" y="128015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3719703" y="2593594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92963" y="0"/>
                </a:moveTo>
                <a:lnTo>
                  <a:pt x="0" y="0"/>
                </a:lnTo>
                <a:lnTo>
                  <a:pt x="0" y="92963"/>
                </a:lnTo>
                <a:lnTo>
                  <a:pt x="92963" y="92963"/>
                </a:lnTo>
                <a:lnTo>
                  <a:pt x="92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2241676" y="1771832"/>
            <a:ext cx="2592705" cy="1671955"/>
            <a:chOff x="2241676" y="1771832"/>
            <a:chExt cx="2592705" cy="1671955"/>
          </a:xfrm>
        </p:grpSpPr>
        <p:sp>
          <p:nvSpPr>
            <p:cNvPr id="20" name="object 20" descr=""/>
            <p:cNvSpPr/>
            <p:nvPr/>
          </p:nvSpPr>
          <p:spPr>
            <a:xfrm>
              <a:off x="2244851" y="1775007"/>
              <a:ext cx="2586355" cy="1665605"/>
            </a:xfrm>
            <a:custGeom>
              <a:avLst/>
              <a:gdLst/>
              <a:ahLst/>
              <a:cxnLst/>
              <a:rect l="l" t="t" r="r" b="b"/>
              <a:pathLst>
                <a:path w="2586354" h="1665604">
                  <a:moveTo>
                    <a:pt x="1758630" y="0"/>
                  </a:moveTo>
                  <a:lnTo>
                    <a:pt x="1699506" y="8927"/>
                  </a:lnTo>
                  <a:lnTo>
                    <a:pt x="1640380" y="32491"/>
                  </a:lnTo>
                  <a:lnTo>
                    <a:pt x="1581251" y="73032"/>
                  </a:lnTo>
                  <a:lnTo>
                    <a:pt x="1522131" y="127769"/>
                  </a:lnTo>
                  <a:lnTo>
                    <a:pt x="1492576" y="150308"/>
                  </a:lnTo>
                  <a:lnTo>
                    <a:pt x="1433467" y="182068"/>
                  </a:lnTo>
                  <a:lnTo>
                    <a:pt x="1374357" y="198021"/>
                  </a:lnTo>
                  <a:lnTo>
                    <a:pt x="1344803" y="200802"/>
                  </a:lnTo>
                  <a:lnTo>
                    <a:pt x="1315248" y="200509"/>
                  </a:lnTo>
                  <a:lnTo>
                    <a:pt x="1256138" y="191874"/>
                  </a:lnTo>
                  <a:lnTo>
                    <a:pt x="1197029" y="174457"/>
                  </a:lnTo>
                  <a:lnTo>
                    <a:pt x="1137920" y="150601"/>
                  </a:lnTo>
                  <a:lnTo>
                    <a:pt x="1078810" y="122647"/>
                  </a:lnTo>
                  <a:lnTo>
                    <a:pt x="990146" y="78154"/>
                  </a:lnTo>
                  <a:lnTo>
                    <a:pt x="960591" y="63811"/>
                  </a:lnTo>
                  <a:lnTo>
                    <a:pt x="901482" y="37613"/>
                  </a:lnTo>
                  <a:lnTo>
                    <a:pt x="842372" y="16684"/>
                  </a:lnTo>
                  <a:lnTo>
                    <a:pt x="783263" y="3366"/>
                  </a:lnTo>
                  <a:lnTo>
                    <a:pt x="724154" y="0"/>
                  </a:lnTo>
                  <a:lnTo>
                    <a:pt x="694599" y="2780"/>
                  </a:lnTo>
                  <a:lnTo>
                    <a:pt x="635489" y="18733"/>
                  </a:lnTo>
                  <a:lnTo>
                    <a:pt x="576380" y="50493"/>
                  </a:lnTo>
                  <a:lnTo>
                    <a:pt x="517271" y="100401"/>
                  </a:lnTo>
                  <a:lnTo>
                    <a:pt x="0" y="1564584"/>
                  </a:lnTo>
                  <a:lnTo>
                    <a:pt x="29554" y="1537215"/>
                  </a:lnTo>
                  <a:lnTo>
                    <a:pt x="59109" y="1514676"/>
                  </a:lnTo>
                  <a:lnTo>
                    <a:pt x="118219" y="1482916"/>
                  </a:lnTo>
                  <a:lnTo>
                    <a:pt x="177328" y="1466963"/>
                  </a:lnTo>
                  <a:lnTo>
                    <a:pt x="206884" y="1464182"/>
                  </a:lnTo>
                  <a:lnTo>
                    <a:pt x="236439" y="1464475"/>
                  </a:lnTo>
                  <a:lnTo>
                    <a:pt x="295550" y="1473110"/>
                  </a:lnTo>
                  <a:lnTo>
                    <a:pt x="354661" y="1490527"/>
                  </a:lnTo>
                  <a:lnTo>
                    <a:pt x="413774" y="1514383"/>
                  </a:lnTo>
                  <a:lnTo>
                    <a:pt x="472887" y="1542337"/>
                  </a:lnTo>
                  <a:lnTo>
                    <a:pt x="561559" y="1586830"/>
                  </a:lnTo>
                  <a:lnTo>
                    <a:pt x="591117" y="1601173"/>
                  </a:lnTo>
                  <a:lnTo>
                    <a:pt x="650235" y="1627371"/>
                  </a:lnTo>
                  <a:lnTo>
                    <a:pt x="709354" y="1648300"/>
                  </a:lnTo>
                  <a:lnTo>
                    <a:pt x="768474" y="1661619"/>
                  </a:lnTo>
                  <a:lnTo>
                    <a:pt x="827597" y="1664985"/>
                  </a:lnTo>
                  <a:lnTo>
                    <a:pt x="857158" y="1662204"/>
                  </a:lnTo>
                  <a:lnTo>
                    <a:pt x="916284" y="1646251"/>
                  </a:lnTo>
                  <a:lnTo>
                    <a:pt x="975412" y="1614491"/>
                  </a:lnTo>
                  <a:lnTo>
                    <a:pt x="1064096" y="1537215"/>
                  </a:lnTo>
                  <a:lnTo>
                    <a:pt x="1093651" y="1514676"/>
                  </a:lnTo>
                  <a:lnTo>
                    <a:pt x="1152760" y="1482916"/>
                  </a:lnTo>
                  <a:lnTo>
                    <a:pt x="1211870" y="1466963"/>
                  </a:lnTo>
                  <a:lnTo>
                    <a:pt x="1241424" y="1464182"/>
                  </a:lnTo>
                  <a:lnTo>
                    <a:pt x="1270979" y="1464475"/>
                  </a:lnTo>
                  <a:lnTo>
                    <a:pt x="1330089" y="1473110"/>
                  </a:lnTo>
                  <a:lnTo>
                    <a:pt x="1389198" y="1490527"/>
                  </a:lnTo>
                  <a:lnTo>
                    <a:pt x="1448307" y="1514383"/>
                  </a:lnTo>
                  <a:lnTo>
                    <a:pt x="1507417" y="1542337"/>
                  </a:lnTo>
                  <a:lnTo>
                    <a:pt x="1596081" y="1586830"/>
                  </a:lnTo>
                  <a:lnTo>
                    <a:pt x="1625636" y="1601173"/>
                  </a:lnTo>
                  <a:lnTo>
                    <a:pt x="1684745" y="1627371"/>
                  </a:lnTo>
                  <a:lnTo>
                    <a:pt x="1743855" y="1648300"/>
                  </a:lnTo>
                  <a:lnTo>
                    <a:pt x="1802964" y="1661619"/>
                  </a:lnTo>
                  <a:lnTo>
                    <a:pt x="1862074" y="1664985"/>
                  </a:lnTo>
                  <a:lnTo>
                    <a:pt x="1891628" y="1662204"/>
                  </a:lnTo>
                  <a:lnTo>
                    <a:pt x="1950738" y="1646251"/>
                  </a:lnTo>
                  <a:lnTo>
                    <a:pt x="2009847" y="1614491"/>
                  </a:lnTo>
                  <a:lnTo>
                    <a:pt x="2068957" y="1564584"/>
                  </a:lnTo>
                  <a:lnTo>
                    <a:pt x="2586228" y="100401"/>
                  </a:lnTo>
                  <a:lnTo>
                    <a:pt x="2556673" y="127769"/>
                  </a:lnTo>
                  <a:lnTo>
                    <a:pt x="2527118" y="150308"/>
                  </a:lnTo>
                  <a:lnTo>
                    <a:pt x="2468008" y="182068"/>
                  </a:lnTo>
                  <a:lnTo>
                    <a:pt x="2408899" y="198021"/>
                  </a:lnTo>
                  <a:lnTo>
                    <a:pt x="2379343" y="200802"/>
                  </a:lnTo>
                  <a:lnTo>
                    <a:pt x="2349788" y="200509"/>
                  </a:lnTo>
                  <a:lnTo>
                    <a:pt x="2290677" y="191874"/>
                  </a:lnTo>
                  <a:lnTo>
                    <a:pt x="2231566" y="174457"/>
                  </a:lnTo>
                  <a:lnTo>
                    <a:pt x="2172453" y="150601"/>
                  </a:lnTo>
                  <a:lnTo>
                    <a:pt x="2113340" y="122647"/>
                  </a:lnTo>
                  <a:lnTo>
                    <a:pt x="2024668" y="78154"/>
                  </a:lnTo>
                  <a:lnTo>
                    <a:pt x="1995110" y="63811"/>
                  </a:lnTo>
                  <a:lnTo>
                    <a:pt x="1935992" y="37613"/>
                  </a:lnTo>
                  <a:lnTo>
                    <a:pt x="1876873" y="16684"/>
                  </a:lnTo>
                  <a:lnTo>
                    <a:pt x="1817753" y="3366"/>
                  </a:lnTo>
                  <a:lnTo>
                    <a:pt x="1788192" y="292"/>
                  </a:lnTo>
                  <a:lnTo>
                    <a:pt x="175863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244851" y="1775007"/>
              <a:ext cx="2586355" cy="1665605"/>
            </a:xfrm>
            <a:custGeom>
              <a:avLst/>
              <a:gdLst/>
              <a:ahLst/>
              <a:cxnLst/>
              <a:rect l="l" t="t" r="r" b="b"/>
              <a:pathLst>
                <a:path w="2586354" h="1665604">
                  <a:moveTo>
                    <a:pt x="517271" y="100401"/>
                  </a:moveTo>
                  <a:lnTo>
                    <a:pt x="546825" y="73032"/>
                  </a:lnTo>
                  <a:lnTo>
                    <a:pt x="605935" y="32491"/>
                  </a:lnTo>
                  <a:lnTo>
                    <a:pt x="665044" y="8927"/>
                  </a:lnTo>
                  <a:lnTo>
                    <a:pt x="724154" y="0"/>
                  </a:lnTo>
                  <a:lnTo>
                    <a:pt x="753708" y="292"/>
                  </a:lnTo>
                  <a:lnTo>
                    <a:pt x="812818" y="8927"/>
                  </a:lnTo>
                  <a:lnTo>
                    <a:pt x="871927" y="26344"/>
                  </a:lnTo>
                  <a:lnTo>
                    <a:pt x="931037" y="50200"/>
                  </a:lnTo>
                  <a:lnTo>
                    <a:pt x="990146" y="78154"/>
                  </a:lnTo>
                  <a:lnTo>
                    <a:pt x="1049255" y="107865"/>
                  </a:lnTo>
                  <a:lnTo>
                    <a:pt x="1078810" y="122647"/>
                  </a:lnTo>
                  <a:lnTo>
                    <a:pt x="1137920" y="150601"/>
                  </a:lnTo>
                  <a:lnTo>
                    <a:pt x="1197029" y="174457"/>
                  </a:lnTo>
                  <a:lnTo>
                    <a:pt x="1256138" y="191874"/>
                  </a:lnTo>
                  <a:lnTo>
                    <a:pt x="1315248" y="200509"/>
                  </a:lnTo>
                  <a:lnTo>
                    <a:pt x="1344803" y="200802"/>
                  </a:lnTo>
                  <a:lnTo>
                    <a:pt x="1374357" y="198021"/>
                  </a:lnTo>
                  <a:lnTo>
                    <a:pt x="1433467" y="182068"/>
                  </a:lnTo>
                  <a:lnTo>
                    <a:pt x="1492576" y="150308"/>
                  </a:lnTo>
                  <a:lnTo>
                    <a:pt x="1551686" y="100401"/>
                  </a:lnTo>
                  <a:lnTo>
                    <a:pt x="1581251" y="73032"/>
                  </a:lnTo>
                  <a:lnTo>
                    <a:pt x="1640380" y="32491"/>
                  </a:lnTo>
                  <a:lnTo>
                    <a:pt x="1699506" y="8927"/>
                  </a:lnTo>
                  <a:lnTo>
                    <a:pt x="1758630" y="0"/>
                  </a:lnTo>
                  <a:lnTo>
                    <a:pt x="1788192" y="292"/>
                  </a:lnTo>
                  <a:lnTo>
                    <a:pt x="1847313" y="8927"/>
                  </a:lnTo>
                  <a:lnTo>
                    <a:pt x="1906433" y="26344"/>
                  </a:lnTo>
                  <a:lnTo>
                    <a:pt x="1965551" y="50200"/>
                  </a:lnTo>
                  <a:lnTo>
                    <a:pt x="2024668" y="78154"/>
                  </a:lnTo>
                  <a:lnTo>
                    <a:pt x="2083783" y="107865"/>
                  </a:lnTo>
                  <a:lnTo>
                    <a:pt x="2113340" y="122647"/>
                  </a:lnTo>
                  <a:lnTo>
                    <a:pt x="2172453" y="150601"/>
                  </a:lnTo>
                  <a:lnTo>
                    <a:pt x="2231566" y="174457"/>
                  </a:lnTo>
                  <a:lnTo>
                    <a:pt x="2290677" y="191874"/>
                  </a:lnTo>
                  <a:lnTo>
                    <a:pt x="2349788" y="200509"/>
                  </a:lnTo>
                  <a:lnTo>
                    <a:pt x="2379343" y="200802"/>
                  </a:lnTo>
                  <a:lnTo>
                    <a:pt x="2408899" y="198021"/>
                  </a:lnTo>
                  <a:lnTo>
                    <a:pt x="2468008" y="182068"/>
                  </a:lnTo>
                  <a:lnTo>
                    <a:pt x="2527118" y="150308"/>
                  </a:lnTo>
                  <a:lnTo>
                    <a:pt x="2586228" y="100401"/>
                  </a:lnTo>
                  <a:lnTo>
                    <a:pt x="2068957" y="1564584"/>
                  </a:lnTo>
                  <a:lnTo>
                    <a:pt x="2039402" y="1591952"/>
                  </a:lnTo>
                  <a:lnTo>
                    <a:pt x="1980292" y="1632493"/>
                  </a:lnTo>
                  <a:lnTo>
                    <a:pt x="1921183" y="1656057"/>
                  </a:lnTo>
                  <a:lnTo>
                    <a:pt x="1862074" y="1664985"/>
                  </a:lnTo>
                  <a:lnTo>
                    <a:pt x="1832519" y="1664692"/>
                  </a:lnTo>
                  <a:lnTo>
                    <a:pt x="1773409" y="1656057"/>
                  </a:lnTo>
                  <a:lnTo>
                    <a:pt x="1714300" y="1638640"/>
                  </a:lnTo>
                  <a:lnTo>
                    <a:pt x="1655190" y="1614784"/>
                  </a:lnTo>
                  <a:lnTo>
                    <a:pt x="1596081" y="1586830"/>
                  </a:lnTo>
                  <a:lnTo>
                    <a:pt x="1536972" y="1557119"/>
                  </a:lnTo>
                  <a:lnTo>
                    <a:pt x="1507417" y="1542337"/>
                  </a:lnTo>
                  <a:lnTo>
                    <a:pt x="1448307" y="1514383"/>
                  </a:lnTo>
                  <a:lnTo>
                    <a:pt x="1389198" y="1490527"/>
                  </a:lnTo>
                  <a:lnTo>
                    <a:pt x="1330089" y="1473110"/>
                  </a:lnTo>
                  <a:lnTo>
                    <a:pt x="1270979" y="1464475"/>
                  </a:lnTo>
                  <a:lnTo>
                    <a:pt x="1241424" y="1464182"/>
                  </a:lnTo>
                  <a:lnTo>
                    <a:pt x="1211870" y="1466963"/>
                  </a:lnTo>
                  <a:lnTo>
                    <a:pt x="1152760" y="1482916"/>
                  </a:lnTo>
                  <a:lnTo>
                    <a:pt x="1093651" y="1514676"/>
                  </a:lnTo>
                  <a:lnTo>
                    <a:pt x="1034542" y="1564584"/>
                  </a:lnTo>
                  <a:lnTo>
                    <a:pt x="1004976" y="1591952"/>
                  </a:lnTo>
                  <a:lnTo>
                    <a:pt x="945847" y="1632493"/>
                  </a:lnTo>
                  <a:lnTo>
                    <a:pt x="886721" y="1656057"/>
                  </a:lnTo>
                  <a:lnTo>
                    <a:pt x="827597" y="1664985"/>
                  </a:lnTo>
                  <a:lnTo>
                    <a:pt x="798035" y="1664692"/>
                  </a:lnTo>
                  <a:lnTo>
                    <a:pt x="738914" y="1656057"/>
                  </a:lnTo>
                  <a:lnTo>
                    <a:pt x="679794" y="1638640"/>
                  </a:lnTo>
                  <a:lnTo>
                    <a:pt x="620676" y="1614784"/>
                  </a:lnTo>
                  <a:lnTo>
                    <a:pt x="561559" y="1586830"/>
                  </a:lnTo>
                  <a:lnTo>
                    <a:pt x="502444" y="1557119"/>
                  </a:lnTo>
                  <a:lnTo>
                    <a:pt x="472887" y="1542337"/>
                  </a:lnTo>
                  <a:lnTo>
                    <a:pt x="413774" y="1514383"/>
                  </a:lnTo>
                  <a:lnTo>
                    <a:pt x="354661" y="1490527"/>
                  </a:lnTo>
                  <a:lnTo>
                    <a:pt x="295550" y="1473110"/>
                  </a:lnTo>
                  <a:lnTo>
                    <a:pt x="236439" y="1464475"/>
                  </a:lnTo>
                  <a:lnTo>
                    <a:pt x="206884" y="1464182"/>
                  </a:lnTo>
                  <a:lnTo>
                    <a:pt x="177328" y="1466963"/>
                  </a:lnTo>
                  <a:lnTo>
                    <a:pt x="118219" y="1482916"/>
                  </a:lnTo>
                  <a:lnTo>
                    <a:pt x="59109" y="1514676"/>
                  </a:lnTo>
                  <a:lnTo>
                    <a:pt x="0" y="1564584"/>
                  </a:lnTo>
                  <a:lnTo>
                    <a:pt x="517271" y="100401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457575" y="2726181"/>
              <a:ext cx="347980" cy="238125"/>
            </a:xfrm>
            <a:custGeom>
              <a:avLst/>
              <a:gdLst/>
              <a:ahLst/>
              <a:cxnLst/>
              <a:rect l="l" t="t" r="r" b="b"/>
              <a:pathLst>
                <a:path w="347979" h="238125">
                  <a:moveTo>
                    <a:pt x="190500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190500" y="108204"/>
                  </a:lnTo>
                  <a:lnTo>
                    <a:pt x="190500" y="0"/>
                  </a:lnTo>
                  <a:close/>
                </a:path>
                <a:path w="347979" h="238125">
                  <a:moveTo>
                    <a:pt x="347472" y="123444"/>
                  </a:moveTo>
                  <a:lnTo>
                    <a:pt x="269748" y="123444"/>
                  </a:lnTo>
                  <a:lnTo>
                    <a:pt x="269748" y="237744"/>
                  </a:lnTo>
                  <a:lnTo>
                    <a:pt x="347472" y="237744"/>
                  </a:lnTo>
                  <a:lnTo>
                    <a:pt x="347472" y="1234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2841751" y="1926082"/>
            <a:ext cx="139636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90269" algn="l"/>
              </a:tabLst>
            </a:pPr>
            <a:r>
              <a:rPr dirty="0" sz="2000" spc="-20" b="1">
                <a:latin typeface="Times New Roman"/>
                <a:cs typeface="Times New Roman"/>
              </a:rPr>
              <a:t>Công</a:t>
            </a:r>
            <a:r>
              <a:rPr dirty="0" sz="2000" b="1">
                <a:latin typeface="Times New Roman"/>
                <a:cs typeface="Times New Roman"/>
              </a:rPr>
              <a:t>	</a:t>
            </a:r>
            <a:r>
              <a:rPr dirty="0" sz="2000" spc="-20" b="1">
                <a:latin typeface="Times New Roman"/>
                <a:cs typeface="Times New Roman"/>
              </a:rPr>
              <a:t>thức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tính</a:t>
            </a:r>
            <a:r>
              <a:rPr dirty="0" sz="2000" spc="-2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tốc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spc="-25" b="1">
                <a:latin typeface="Times New Roman"/>
                <a:cs typeface="Times New Roman"/>
              </a:rPr>
              <a:t>độ: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3719703" y="2753614"/>
            <a:ext cx="93345" cy="17145"/>
          </a:xfrm>
          <a:custGeom>
            <a:avLst/>
            <a:gdLst/>
            <a:ahLst/>
            <a:cxnLst/>
            <a:rect l="l" t="t" r="r" b="b"/>
            <a:pathLst>
              <a:path w="93345" h="17144">
                <a:moveTo>
                  <a:pt x="92963" y="0"/>
                </a:moveTo>
                <a:lnTo>
                  <a:pt x="0" y="0"/>
                </a:lnTo>
                <a:lnTo>
                  <a:pt x="0" y="16763"/>
                </a:lnTo>
                <a:lnTo>
                  <a:pt x="92963" y="16763"/>
                </a:lnTo>
                <a:lnTo>
                  <a:pt x="929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3197351" y="2567686"/>
            <a:ext cx="6546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Symbola"/>
                <a:cs typeface="Symbola"/>
              </a:rPr>
              <a:t>𝒗</a:t>
            </a:r>
            <a:r>
              <a:rPr dirty="0" sz="2000" spc="-10">
                <a:latin typeface="Symbola"/>
                <a:cs typeface="Symbola"/>
              </a:rPr>
              <a:t> </a:t>
            </a:r>
            <a:r>
              <a:rPr dirty="0" sz="2000">
                <a:latin typeface="Symbola"/>
                <a:cs typeface="Symbola"/>
              </a:rPr>
              <a:t>=</a:t>
            </a:r>
            <a:r>
              <a:rPr dirty="0" sz="2000" spc="15">
                <a:latin typeface="Symbola"/>
                <a:cs typeface="Symbola"/>
              </a:rPr>
              <a:t> </a:t>
            </a:r>
            <a:r>
              <a:rPr dirty="0" baseline="45977" sz="2175" spc="142">
                <a:latin typeface="Symbola"/>
                <a:cs typeface="Symbola"/>
              </a:rPr>
              <a:t>𝒔</a:t>
            </a:r>
            <a:endParaRPr baseline="45977" sz="2175">
              <a:latin typeface="Symbola"/>
              <a:cs typeface="Symbol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715003" y="2764281"/>
            <a:ext cx="103505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 spc="-50">
                <a:latin typeface="Symbola"/>
                <a:cs typeface="Symbola"/>
              </a:rPr>
              <a:t>𝒕</a:t>
            </a:r>
            <a:endParaRPr sz="1450">
              <a:latin typeface="Symbola"/>
              <a:cs typeface="Symbola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310641" y="3530853"/>
            <a:ext cx="3462020" cy="1055370"/>
            <a:chOff x="310641" y="3530853"/>
            <a:chExt cx="3462020" cy="1055370"/>
          </a:xfrm>
        </p:grpSpPr>
        <p:sp>
          <p:nvSpPr>
            <p:cNvPr id="28" name="object 28" descr=""/>
            <p:cNvSpPr/>
            <p:nvPr/>
          </p:nvSpPr>
          <p:spPr>
            <a:xfrm>
              <a:off x="316991" y="3537203"/>
              <a:ext cx="3449320" cy="1042669"/>
            </a:xfrm>
            <a:custGeom>
              <a:avLst/>
              <a:gdLst/>
              <a:ahLst/>
              <a:cxnLst/>
              <a:rect l="l" t="t" r="r" b="b"/>
              <a:pathLst>
                <a:path w="3449320" h="1042670">
                  <a:moveTo>
                    <a:pt x="3275076" y="0"/>
                  </a:moveTo>
                  <a:lnTo>
                    <a:pt x="173736" y="0"/>
                  </a:lnTo>
                  <a:lnTo>
                    <a:pt x="127551" y="6201"/>
                  </a:lnTo>
                  <a:lnTo>
                    <a:pt x="86049" y="23706"/>
                  </a:lnTo>
                  <a:lnTo>
                    <a:pt x="50887" y="50863"/>
                  </a:lnTo>
                  <a:lnTo>
                    <a:pt x="23720" y="86021"/>
                  </a:lnTo>
                  <a:lnTo>
                    <a:pt x="6206" y="127529"/>
                  </a:lnTo>
                  <a:lnTo>
                    <a:pt x="0" y="173736"/>
                  </a:lnTo>
                  <a:lnTo>
                    <a:pt x="0" y="868680"/>
                  </a:lnTo>
                  <a:lnTo>
                    <a:pt x="6206" y="914886"/>
                  </a:lnTo>
                  <a:lnTo>
                    <a:pt x="23720" y="956394"/>
                  </a:lnTo>
                  <a:lnTo>
                    <a:pt x="50887" y="991552"/>
                  </a:lnTo>
                  <a:lnTo>
                    <a:pt x="86049" y="1018709"/>
                  </a:lnTo>
                  <a:lnTo>
                    <a:pt x="127551" y="1036214"/>
                  </a:lnTo>
                  <a:lnTo>
                    <a:pt x="173736" y="1042416"/>
                  </a:lnTo>
                  <a:lnTo>
                    <a:pt x="3275076" y="1042416"/>
                  </a:lnTo>
                  <a:lnTo>
                    <a:pt x="3321282" y="1036214"/>
                  </a:lnTo>
                  <a:lnTo>
                    <a:pt x="3362790" y="1018709"/>
                  </a:lnTo>
                  <a:lnTo>
                    <a:pt x="3397948" y="991552"/>
                  </a:lnTo>
                  <a:lnTo>
                    <a:pt x="3425105" y="956394"/>
                  </a:lnTo>
                  <a:lnTo>
                    <a:pt x="3442610" y="914886"/>
                  </a:lnTo>
                  <a:lnTo>
                    <a:pt x="3448812" y="868680"/>
                  </a:lnTo>
                  <a:lnTo>
                    <a:pt x="3448812" y="173736"/>
                  </a:lnTo>
                  <a:lnTo>
                    <a:pt x="3442610" y="127529"/>
                  </a:lnTo>
                  <a:lnTo>
                    <a:pt x="3425105" y="86021"/>
                  </a:lnTo>
                  <a:lnTo>
                    <a:pt x="3397948" y="50863"/>
                  </a:lnTo>
                  <a:lnTo>
                    <a:pt x="3362790" y="23706"/>
                  </a:lnTo>
                  <a:lnTo>
                    <a:pt x="3321282" y="6201"/>
                  </a:lnTo>
                  <a:lnTo>
                    <a:pt x="3275076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16991" y="3537203"/>
              <a:ext cx="3449320" cy="1042669"/>
            </a:xfrm>
            <a:custGeom>
              <a:avLst/>
              <a:gdLst/>
              <a:ahLst/>
              <a:cxnLst/>
              <a:rect l="l" t="t" r="r" b="b"/>
              <a:pathLst>
                <a:path w="3449320" h="1042670">
                  <a:moveTo>
                    <a:pt x="0" y="173736"/>
                  </a:moveTo>
                  <a:lnTo>
                    <a:pt x="6206" y="127529"/>
                  </a:lnTo>
                  <a:lnTo>
                    <a:pt x="23720" y="86021"/>
                  </a:lnTo>
                  <a:lnTo>
                    <a:pt x="50887" y="50863"/>
                  </a:lnTo>
                  <a:lnTo>
                    <a:pt x="86049" y="23706"/>
                  </a:lnTo>
                  <a:lnTo>
                    <a:pt x="127551" y="6201"/>
                  </a:lnTo>
                  <a:lnTo>
                    <a:pt x="173736" y="0"/>
                  </a:lnTo>
                  <a:lnTo>
                    <a:pt x="3275076" y="0"/>
                  </a:lnTo>
                  <a:lnTo>
                    <a:pt x="3321282" y="6201"/>
                  </a:lnTo>
                  <a:lnTo>
                    <a:pt x="3362790" y="23706"/>
                  </a:lnTo>
                  <a:lnTo>
                    <a:pt x="3397948" y="50863"/>
                  </a:lnTo>
                  <a:lnTo>
                    <a:pt x="3425105" y="86021"/>
                  </a:lnTo>
                  <a:lnTo>
                    <a:pt x="3442610" y="127529"/>
                  </a:lnTo>
                  <a:lnTo>
                    <a:pt x="3448812" y="173736"/>
                  </a:lnTo>
                  <a:lnTo>
                    <a:pt x="3448812" y="868680"/>
                  </a:lnTo>
                  <a:lnTo>
                    <a:pt x="3442610" y="914886"/>
                  </a:lnTo>
                  <a:lnTo>
                    <a:pt x="3425105" y="956394"/>
                  </a:lnTo>
                  <a:lnTo>
                    <a:pt x="3397948" y="991552"/>
                  </a:lnTo>
                  <a:lnTo>
                    <a:pt x="3362790" y="1018709"/>
                  </a:lnTo>
                  <a:lnTo>
                    <a:pt x="3321282" y="1036214"/>
                  </a:lnTo>
                  <a:lnTo>
                    <a:pt x="3275076" y="1042416"/>
                  </a:lnTo>
                  <a:lnTo>
                    <a:pt x="173736" y="1042416"/>
                  </a:lnTo>
                  <a:lnTo>
                    <a:pt x="127551" y="1036214"/>
                  </a:lnTo>
                  <a:lnTo>
                    <a:pt x="86049" y="1018709"/>
                  </a:lnTo>
                  <a:lnTo>
                    <a:pt x="50887" y="991552"/>
                  </a:lnTo>
                  <a:lnTo>
                    <a:pt x="23720" y="956394"/>
                  </a:lnTo>
                  <a:lnTo>
                    <a:pt x="6206" y="914886"/>
                  </a:lnTo>
                  <a:lnTo>
                    <a:pt x="0" y="86868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162C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447243" y="3885057"/>
            <a:ext cx="18967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imes New Roman"/>
                <a:cs typeface="Times New Roman"/>
              </a:rPr>
              <a:t>2.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Cách</a:t>
            </a:r>
            <a:r>
              <a:rPr dirty="0" sz="2000" spc="-2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đo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tốc</a:t>
            </a:r>
            <a:r>
              <a:rPr dirty="0" sz="2000" spc="-20" b="1">
                <a:latin typeface="Times New Roman"/>
                <a:cs typeface="Times New Roman"/>
              </a:rPr>
              <a:t> </a:t>
            </a:r>
            <a:r>
              <a:rPr dirty="0" sz="2000" spc="-35" b="1">
                <a:latin typeface="Times New Roman"/>
                <a:cs typeface="Times New Roman"/>
              </a:rPr>
              <a:t>độ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6639052" y="571754"/>
            <a:ext cx="5448300" cy="3783329"/>
            <a:chOff x="6639052" y="571754"/>
            <a:chExt cx="5448300" cy="3783329"/>
          </a:xfrm>
        </p:grpSpPr>
        <p:sp>
          <p:nvSpPr>
            <p:cNvPr id="32" name="object 32" descr=""/>
            <p:cNvSpPr/>
            <p:nvPr/>
          </p:nvSpPr>
          <p:spPr>
            <a:xfrm>
              <a:off x="6639052" y="571753"/>
              <a:ext cx="2686050" cy="3783329"/>
            </a:xfrm>
            <a:custGeom>
              <a:avLst/>
              <a:gdLst/>
              <a:ahLst/>
              <a:cxnLst/>
              <a:rect l="l" t="t" r="r" b="b"/>
              <a:pathLst>
                <a:path w="2686050" h="3783329">
                  <a:moveTo>
                    <a:pt x="920242" y="3783203"/>
                  </a:moveTo>
                  <a:lnTo>
                    <a:pt x="888479" y="3666617"/>
                  </a:lnTo>
                  <a:lnTo>
                    <a:pt x="853059" y="3536569"/>
                  </a:lnTo>
                  <a:lnTo>
                    <a:pt x="796251" y="3587369"/>
                  </a:lnTo>
                  <a:lnTo>
                    <a:pt x="56896" y="2760218"/>
                  </a:lnTo>
                  <a:lnTo>
                    <a:pt x="0" y="2811018"/>
                  </a:lnTo>
                  <a:lnTo>
                    <a:pt x="739457" y="3638143"/>
                  </a:lnTo>
                  <a:lnTo>
                    <a:pt x="682625" y="3688969"/>
                  </a:lnTo>
                  <a:lnTo>
                    <a:pt x="920242" y="3783203"/>
                  </a:lnTo>
                  <a:close/>
                </a:path>
                <a:path w="2686050" h="3783329">
                  <a:moveTo>
                    <a:pt x="1856994" y="1388745"/>
                  </a:moveTo>
                  <a:lnTo>
                    <a:pt x="1780921" y="1384173"/>
                  </a:lnTo>
                  <a:lnTo>
                    <a:pt x="1844294" y="329692"/>
                  </a:lnTo>
                  <a:lnTo>
                    <a:pt x="1768348" y="325120"/>
                  </a:lnTo>
                  <a:lnTo>
                    <a:pt x="1704975" y="1379613"/>
                  </a:lnTo>
                  <a:lnTo>
                    <a:pt x="1628902" y="1375029"/>
                  </a:lnTo>
                  <a:lnTo>
                    <a:pt x="1729232" y="1610106"/>
                  </a:lnTo>
                  <a:lnTo>
                    <a:pt x="1837639" y="1422273"/>
                  </a:lnTo>
                  <a:lnTo>
                    <a:pt x="1856994" y="1388745"/>
                  </a:lnTo>
                  <a:close/>
                </a:path>
                <a:path w="2686050" h="3783329">
                  <a:moveTo>
                    <a:pt x="2685542" y="104902"/>
                  </a:moveTo>
                  <a:lnTo>
                    <a:pt x="2618105" y="74549"/>
                  </a:lnTo>
                  <a:lnTo>
                    <a:pt x="2452497" y="0"/>
                  </a:lnTo>
                  <a:lnTo>
                    <a:pt x="2455583" y="76085"/>
                  </a:lnTo>
                  <a:lnTo>
                    <a:pt x="1883156" y="99187"/>
                  </a:lnTo>
                  <a:lnTo>
                    <a:pt x="1886204" y="175387"/>
                  </a:lnTo>
                  <a:lnTo>
                    <a:pt x="2458669" y="152171"/>
                  </a:lnTo>
                  <a:lnTo>
                    <a:pt x="2461768" y="228346"/>
                  </a:lnTo>
                  <a:lnTo>
                    <a:pt x="2685542" y="1049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8124" y="2189987"/>
              <a:ext cx="4998720" cy="1778508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4048" y="2336292"/>
              <a:ext cx="3229355" cy="1562099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7147560" y="2230525"/>
              <a:ext cx="4884420" cy="1664335"/>
            </a:xfrm>
            <a:custGeom>
              <a:avLst/>
              <a:gdLst/>
              <a:ahLst/>
              <a:cxnLst/>
              <a:rect l="l" t="t" r="r" b="b"/>
              <a:pathLst>
                <a:path w="4884420" h="1664335">
                  <a:moveTo>
                    <a:pt x="3337687" y="0"/>
                  </a:moveTo>
                  <a:lnTo>
                    <a:pt x="3296983" y="1041"/>
                  </a:lnTo>
                  <a:lnTo>
                    <a:pt x="3256280" y="3784"/>
                  </a:lnTo>
                  <a:lnTo>
                    <a:pt x="3215576" y="8340"/>
                  </a:lnTo>
                  <a:lnTo>
                    <a:pt x="3174873" y="14825"/>
                  </a:lnTo>
                  <a:lnTo>
                    <a:pt x="3134169" y="23350"/>
                  </a:lnTo>
                  <a:lnTo>
                    <a:pt x="3093466" y="34030"/>
                  </a:lnTo>
                  <a:lnTo>
                    <a:pt x="3052762" y="46977"/>
                  </a:lnTo>
                  <a:lnTo>
                    <a:pt x="3012059" y="62306"/>
                  </a:lnTo>
                  <a:lnTo>
                    <a:pt x="2971355" y="80129"/>
                  </a:lnTo>
                  <a:lnTo>
                    <a:pt x="2889948" y="120983"/>
                  </a:lnTo>
                  <a:lnTo>
                    <a:pt x="2849245" y="138798"/>
                  </a:lnTo>
                  <a:lnTo>
                    <a:pt x="2808541" y="154119"/>
                  </a:lnTo>
                  <a:lnTo>
                    <a:pt x="2767838" y="167060"/>
                  </a:lnTo>
                  <a:lnTo>
                    <a:pt x="2727134" y="177733"/>
                  </a:lnTo>
                  <a:lnTo>
                    <a:pt x="2686431" y="186252"/>
                  </a:lnTo>
                  <a:lnTo>
                    <a:pt x="2645727" y="192731"/>
                  </a:lnTo>
                  <a:lnTo>
                    <a:pt x="2605024" y="197282"/>
                  </a:lnTo>
                  <a:lnTo>
                    <a:pt x="2564320" y="200020"/>
                  </a:lnTo>
                  <a:lnTo>
                    <a:pt x="2523617" y="201057"/>
                  </a:lnTo>
                  <a:lnTo>
                    <a:pt x="2482913" y="200506"/>
                  </a:lnTo>
                  <a:lnTo>
                    <a:pt x="2442210" y="198482"/>
                  </a:lnTo>
                  <a:lnTo>
                    <a:pt x="2401506" y="195098"/>
                  </a:lnTo>
                  <a:lnTo>
                    <a:pt x="2360803" y="190467"/>
                  </a:lnTo>
                  <a:lnTo>
                    <a:pt x="2320099" y="184702"/>
                  </a:lnTo>
                  <a:lnTo>
                    <a:pt x="2279396" y="177917"/>
                  </a:lnTo>
                  <a:lnTo>
                    <a:pt x="2238692" y="170225"/>
                  </a:lnTo>
                  <a:lnTo>
                    <a:pt x="2197989" y="161739"/>
                  </a:lnTo>
                  <a:lnTo>
                    <a:pt x="2157285" y="152573"/>
                  </a:lnTo>
                  <a:lnTo>
                    <a:pt x="2116582" y="142841"/>
                  </a:lnTo>
                  <a:lnTo>
                    <a:pt x="2075878" y="132655"/>
                  </a:lnTo>
                  <a:lnTo>
                    <a:pt x="2035175" y="122130"/>
                  </a:lnTo>
                  <a:lnTo>
                    <a:pt x="1913064" y="89647"/>
                  </a:lnTo>
                  <a:lnTo>
                    <a:pt x="1831657" y="68370"/>
                  </a:lnTo>
                  <a:lnTo>
                    <a:pt x="1790954" y="58185"/>
                  </a:lnTo>
                  <a:lnTo>
                    <a:pt x="1750250" y="48454"/>
                  </a:lnTo>
                  <a:lnTo>
                    <a:pt x="1709547" y="39291"/>
                  </a:lnTo>
                  <a:lnTo>
                    <a:pt x="1668843" y="30807"/>
                  </a:lnTo>
                  <a:lnTo>
                    <a:pt x="1628140" y="23118"/>
                  </a:lnTo>
                  <a:lnTo>
                    <a:pt x="1587436" y="16335"/>
                  </a:lnTo>
                  <a:lnTo>
                    <a:pt x="1546733" y="10574"/>
                  </a:lnTo>
                  <a:lnTo>
                    <a:pt x="1506029" y="5946"/>
                  </a:lnTo>
                  <a:lnTo>
                    <a:pt x="1465326" y="2565"/>
                  </a:lnTo>
                  <a:lnTo>
                    <a:pt x="1424622" y="545"/>
                  </a:lnTo>
                  <a:lnTo>
                    <a:pt x="1383919" y="0"/>
                  </a:lnTo>
                  <a:lnTo>
                    <a:pt x="1343215" y="1041"/>
                  </a:lnTo>
                  <a:lnTo>
                    <a:pt x="1302512" y="3784"/>
                  </a:lnTo>
                  <a:lnTo>
                    <a:pt x="1261808" y="8340"/>
                  </a:lnTo>
                  <a:lnTo>
                    <a:pt x="1221105" y="14825"/>
                  </a:lnTo>
                  <a:lnTo>
                    <a:pt x="1180401" y="23350"/>
                  </a:lnTo>
                  <a:lnTo>
                    <a:pt x="1139698" y="34030"/>
                  </a:lnTo>
                  <a:lnTo>
                    <a:pt x="1098994" y="46977"/>
                  </a:lnTo>
                  <a:lnTo>
                    <a:pt x="1058291" y="62306"/>
                  </a:lnTo>
                  <a:lnTo>
                    <a:pt x="1017587" y="80129"/>
                  </a:lnTo>
                  <a:lnTo>
                    <a:pt x="976884" y="100559"/>
                  </a:lnTo>
                  <a:lnTo>
                    <a:pt x="0" y="1563345"/>
                  </a:lnTo>
                  <a:lnTo>
                    <a:pt x="40703" y="1542922"/>
                  </a:lnTo>
                  <a:lnTo>
                    <a:pt x="81406" y="1525107"/>
                  </a:lnTo>
                  <a:lnTo>
                    <a:pt x="122110" y="1509786"/>
                  </a:lnTo>
                  <a:lnTo>
                    <a:pt x="162813" y="1496845"/>
                  </a:lnTo>
                  <a:lnTo>
                    <a:pt x="203517" y="1486172"/>
                  </a:lnTo>
                  <a:lnTo>
                    <a:pt x="244220" y="1477652"/>
                  </a:lnTo>
                  <a:lnTo>
                    <a:pt x="284924" y="1471174"/>
                  </a:lnTo>
                  <a:lnTo>
                    <a:pt x="325627" y="1466623"/>
                  </a:lnTo>
                  <a:lnTo>
                    <a:pt x="366331" y="1463885"/>
                  </a:lnTo>
                  <a:lnTo>
                    <a:pt x="407034" y="1462848"/>
                  </a:lnTo>
                  <a:lnTo>
                    <a:pt x="447738" y="1463399"/>
                  </a:lnTo>
                  <a:lnTo>
                    <a:pt x="488441" y="1465423"/>
                  </a:lnTo>
                  <a:lnTo>
                    <a:pt x="529145" y="1468807"/>
                  </a:lnTo>
                  <a:lnTo>
                    <a:pt x="569848" y="1473438"/>
                  </a:lnTo>
                  <a:lnTo>
                    <a:pt x="610552" y="1479203"/>
                  </a:lnTo>
                  <a:lnTo>
                    <a:pt x="651255" y="1485988"/>
                  </a:lnTo>
                  <a:lnTo>
                    <a:pt x="691959" y="1493680"/>
                  </a:lnTo>
                  <a:lnTo>
                    <a:pt x="732662" y="1502166"/>
                  </a:lnTo>
                  <a:lnTo>
                    <a:pt x="773366" y="1511332"/>
                  </a:lnTo>
                  <a:lnTo>
                    <a:pt x="814069" y="1521064"/>
                  </a:lnTo>
                  <a:lnTo>
                    <a:pt x="854773" y="1531250"/>
                  </a:lnTo>
                  <a:lnTo>
                    <a:pt x="895476" y="1541775"/>
                  </a:lnTo>
                  <a:lnTo>
                    <a:pt x="1017587" y="1574258"/>
                  </a:lnTo>
                  <a:lnTo>
                    <a:pt x="1098994" y="1595535"/>
                  </a:lnTo>
                  <a:lnTo>
                    <a:pt x="1139697" y="1605720"/>
                  </a:lnTo>
                  <a:lnTo>
                    <a:pt x="1180401" y="1615450"/>
                  </a:lnTo>
                  <a:lnTo>
                    <a:pt x="1221104" y="1624614"/>
                  </a:lnTo>
                  <a:lnTo>
                    <a:pt x="1261808" y="1633098"/>
                  </a:lnTo>
                  <a:lnTo>
                    <a:pt x="1302511" y="1640787"/>
                  </a:lnTo>
                  <a:lnTo>
                    <a:pt x="1343215" y="1647570"/>
                  </a:lnTo>
                  <a:lnTo>
                    <a:pt x="1383918" y="1653331"/>
                  </a:lnTo>
                  <a:lnTo>
                    <a:pt x="1424622" y="1657959"/>
                  </a:lnTo>
                  <a:lnTo>
                    <a:pt x="1465325" y="1661340"/>
                  </a:lnTo>
                  <a:lnTo>
                    <a:pt x="1506029" y="1663360"/>
                  </a:lnTo>
                  <a:lnTo>
                    <a:pt x="1546732" y="1663905"/>
                  </a:lnTo>
                  <a:lnTo>
                    <a:pt x="1587436" y="1662864"/>
                  </a:lnTo>
                  <a:lnTo>
                    <a:pt x="1628139" y="1660121"/>
                  </a:lnTo>
                  <a:lnTo>
                    <a:pt x="1668843" y="1655565"/>
                  </a:lnTo>
                  <a:lnTo>
                    <a:pt x="1709546" y="1649080"/>
                  </a:lnTo>
                  <a:lnTo>
                    <a:pt x="1750250" y="1640555"/>
                  </a:lnTo>
                  <a:lnTo>
                    <a:pt x="1790953" y="1629875"/>
                  </a:lnTo>
                  <a:lnTo>
                    <a:pt x="1831657" y="1616928"/>
                  </a:lnTo>
                  <a:lnTo>
                    <a:pt x="1872360" y="1601599"/>
                  </a:lnTo>
                  <a:lnTo>
                    <a:pt x="1913064" y="1583776"/>
                  </a:lnTo>
                  <a:lnTo>
                    <a:pt x="1994471" y="1542922"/>
                  </a:lnTo>
                  <a:lnTo>
                    <a:pt x="2035174" y="1525107"/>
                  </a:lnTo>
                  <a:lnTo>
                    <a:pt x="2075878" y="1509786"/>
                  </a:lnTo>
                  <a:lnTo>
                    <a:pt x="2116581" y="1496845"/>
                  </a:lnTo>
                  <a:lnTo>
                    <a:pt x="2157285" y="1486172"/>
                  </a:lnTo>
                  <a:lnTo>
                    <a:pt x="2197988" y="1477652"/>
                  </a:lnTo>
                  <a:lnTo>
                    <a:pt x="2238692" y="1471174"/>
                  </a:lnTo>
                  <a:lnTo>
                    <a:pt x="2279395" y="1466623"/>
                  </a:lnTo>
                  <a:lnTo>
                    <a:pt x="2320099" y="1463885"/>
                  </a:lnTo>
                  <a:lnTo>
                    <a:pt x="2360802" y="1462848"/>
                  </a:lnTo>
                  <a:lnTo>
                    <a:pt x="2401506" y="1463399"/>
                  </a:lnTo>
                  <a:lnTo>
                    <a:pt x="2442209" y="1465423"/>
                  </a:lnTo>
                  <a:lnTo>
                    <a:pt x="2482913" y="1468807"/>
                  </a:lnTo>
                  <a:lnTo>
                    <a:pt x="2523616" y="1473438"/>
                  </a:lnTo>
                  <a:lnTo>
                    <a:pt x="2564320" y="1479203"/>
                  </a:lnTo>
                  <a:lnTo>
                    <a:pt x="2605023" y="1485988"/>
                  </a:lnTo>
                  <a:lnTo>
                    <a:pt x="2645727" y="1493680"/>
                  </a:lnTo>
                  <a:lnTo>
                    <a:pt x="2686430" y="1502166"/>
                  </a:lnTo>
                  <a:lnTo>
                    <a:pt x="2727134" y="1511332"/>
                  </a:lnTo>
                  <a:lnTo>
                    <a:pt x="2767837" y="1521064"/>
                  </a:lnTo>
                  <a:lnTo>
                    <a:pt x="2808541" y="1531250"/>
                  </a:lnTo>
                  <a:lnTo>
                    <a:pt x="2849244" y="1541775"/>
                  </a:lnTo>
                  <a:lnTo>
                    <a:pt x="2971355" y="1574258"/>
                  </a:lnTo>
                  <a:lnTo>
                    <a:pt x="3052762" y="1595535"/>
                  </a:lnTo>
                  <a:lnTo>
                    <a:pt x="3093465" y="1605720"/>
                  </a:lnTo>
                  <a:lnTo>
                    <a:pt x="3134169" y="1615450"/>
                  </a:lnTo>
                  <a:lnTo>
                    <a:pt x="3174872" y="1624614"/>
                  </a:lnTo>
                  <a:lnTo>
                    <a:pt x="3215576" y="1633098"/>
                  </a:lnTo>
                  <a:lnTo>
                    <a:pt x="3256279" y="1640787"/>
                  </a:lnTo>
                  <a:lnTo>
                    <a:pt x="3296983" y="1647570"/>
                  </a:lnTo>
                  <a:lnTo>
                    <a:pt x="3337686" y="1653331"/>
                  </a:lnTo>
                  <a:lnTo>
                    <a:pt x="3378390" y="1657959"/>
                  </a:lnTo>
                  <a:lnTo>
                    <a:pt x="3419093" y="1661340"/>
                  </a:lnTo>
                  <a:lnTo>
                    <a:pt x="3459797" y="1663360"/>
                  </a:lnTo>
                  <a:lnTo>
                    <a:pt x="3500500" y="1663905"/>
                  </a:lnTo>
                  <a:lnTo>
                    <a:pt x="3541204" y="1662864"/>
                  </a:lnTo>
                  <a:lnTo>
                    <a:pt x="3581907" y="1660121"/>
                  </a:lnTo>
                  <a:lnTo>
                    <a:pt x="3622611" y="1655565"/>
                  </a:lnTo>
                  <a:lnTo>
                    <a:pt x="3663314" y="1649080"/>
                  </a:lnTo>
                  <a:lnTo>
                    <a:pt x="3704018" y="1640555"/>
                  </a:lnTo>
                  <a:lnTo>
                    <a:pt x="3744721" y="1629875"/>
                  </a:lnTo>
                  <a:lnTo>
                    <a:pt x="3785425" y="1616928"/>
                  </a:lnTo>
                  <a:lnTo>
                    <a:pt x="3826129" y="1601599"/>
                  </a:lnTo>
                  <a:lnTo>
                    <a:pt x="3866832" y="1583776"/>
                  </a:lnTo>
                  <a:lnTo>
                    <a:pt x="3907536" y="1563345"/>
                  </a:lnTo>
                  <a:lnTo>
                    <a:pt x="4884420" y="100559"/>
                  </a:lnTo>
                  <a:lnTo>
                    <a:pt x="4843716" y="120983"/>
                  </a:lnTo>
                  <a:lnTo>
                    <a:pt x="4803013" y="138798"/>
                  </a:lnTo>
                  <a:lnTo>
                    <a:pt x="4762309" y="154119"/>
                  </a:lnTo>
                  <a:lnTo>
                    <a:pt x="4721606" y="167060"/>
                  </a:lnTo>
                  <a:lnTo>
                    <a:pt x="4680902" y="177733"/>
                  </a:lnTo>
                  <a:lnTo>
                    <a:pt x="4640199" y="186252"/>
                  </a:lnTo>
                  <a:lnTo>
                    <a:pt x="4599495" y="192731"/>
                  </a:lnTo>
                  <a:lnTo>
                    <a:pt x="4558792" y="197282"/>
                  </a:lnTo>
                  <a:lnTo>
                    <a:pt x="4518088" y="200020"/>
                  </a:lnTo>
                  <a:lnTo>
                    <a:pt x="4477385" y="201057"/>
                  </a:lnTo>
                  <a:lnTo>
                    <a:pt x="4436681" y="200506"/>
                  </a:lnTo>
                  <a:lnTo>
                    <a:pt x="4395978" y="198482"/>
                  </a:lnTo>
                  <a:lnTo>
                    <a:pt x="4355274" y="195098"/>
                  </a:lnTo>
                  <a:lnTo>
                    <a:pt x="4314571" y="190467"/>
                  </a:lnTo>
                  <a:lnTo>
                    <a:pt x="4273867" y="184702"/>
                  </a:lnTo>
                  <a:lnTo>
                    <a:pt x="4233164" y="177917"/>
                  </a:lnTo>
                  <a:lnTo>
                    <a:pt x="4192460" y="170225"/>
                  </a:lnTo>
                  <a:lnTo>
                    <a:pt x="4151757" y="161739"/>
                  </a:lnTo>
                  <a:lnTo>
                    <a:pt x="4111053" y="152573"/>
                  </a:lnTo>
                  <a:lnTo>
                    <a:pt x="4070350" y="142841"/>
                  </a:lnTo>
                  <a:lnTo>
                    <a:pt x="4029646" y="132655"/>
                  </a:lnTo>
                  <a:lnTo>
                    <a:pt x="3988943" y="122130"/>
                  </a:lnTo>
                  <a:lnTo>
                    <a:pt x="3866832" y="89647"/>
                  </a:lnTo>
                  <a:lnTo>
                    <a:pt x="3785425" y="68370"/>
                  </a:lnTo>
                  <a:lnTo>
                    <a:pt x="3744722" y="58185"/>
                  </a:lnTo>
                  <a:lnTo>
                    <a:pt x="3704018" y="48454"/>
                  </a:lnTo>
                  <a:lnTo>
                    <a:pt x="3663315" y="39291"/>
                  </a:lnTo>
                  <a:lnTo>
                    <a:pt x="3622611" y="30807"/>
                  </a:lnTo>
                  <a:lnTo>
                    <a:pt x="3581908" y="23118"/>
                  </a:lnTo>
                  <a:lnTo>
                    <a:pt x="3541204" y="16335"/>
                  </a:lnTo>
                  <a:lnTo>
                    <a:pt x="3500501" y="10574"/>
                  </a:lnTo>
                  <a:lnTo>
                    <a:pt x="3459797" y="5946"/>
                  </a:lnTo>
                  <a:lnTo>
                    <a:pt x="3419094" y="2565"/>
                  </a:lnTo>
                  <a:lnTo>
                    <a:pt x="3378390" y="545"/>
                  </a:lnTo>
                  <a:lnTo>
                    <a:pt x="3337687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8203818" y="2431795"/>
            <a:ext cx="2774950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Times New Roman"/>
                <a:cs typeface="Times New Roman"/>
              </a:rPr>
              <a:t>Đồ</a:t>
            </a:r>
            <a:r>
              <a:rPr dirty="0" sz="2000" spc="36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thị</a:t>
            </a:r>
            <a:r>
              <a:rPr dirty="0" sz="2000" spc="37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của</a:t>
            </a:r>
            <a:r>
              <a:rPr dirty="0" sz="2000" spc="36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chuyển</a:t>
            </a:r>
            <a:r>
              <a:rPr dirty="0" sz="2000" spc="375" b="1">
                <a:latin typeface="Times New Roman"/>
                <a:cs typeface="Times New Roman"/>
              </a:rPr>
              <a:t> </a:t>
            </a:r>
            <a:r>
              <a:rPr dirty="0" sz="2000" spc="-20" b="1">
                <a:latin typeface="Times New Roman"/>
                <a:cs typeface="Times New Roman"/>
              </a:rPr>
              <a:t>động </a:t>
            </a:r>
            <a:r>
              <a:rPr dirty="0" sz="2000" b="1">
                <a:latin typeface="Times New Roman"/>
                <a:cs typeface="Times New Roman"/>
              </a:rPr>
              <a:t>có</a:t>
            </a:r>
            <a:r>
              <a:rPr dirty="0" sz="2000" spc="10" b="1">
                <a:latin typeface="Times New Roman"/>
                <a:cs typeface="Times New Roman"/>
              </a:rPr>
              <a:t>  </a:t>
            </a:r>
            <a:r>
              <a:rPr dirty="0" sz="2000" b="1">
                <a:latin typeface="Times New Roman"/>
                <a:cs typeface="Times New Roman"/>
              </a:rPr>
              <a:t>tốc</a:t>
            </a:r>
            <a:r>
              <a:rPr dirty="0" sz="2000" spc="15" b="1">
                <a:latin typeface="Times New Roman"/>
                <a:cs typeface="Times New Roman"/>
              </a:rPr>
              <a:t>  </a:t>
            </a:r>
            <a:r>
              <a:rPr dirty="0" sz="2000" b="1">
                <a:latin typeface="Times New Roman"/>
                <a:cs typeface="Times New Roman"/>
              </a:rPr>
              <a:t>độ</a:t>
            </a:r>
            <a:r>
              <a:rPr dirty="0" sz="2000" spc="15" b="1">
                <a:latin typeface="Times New Roman"/>
                <a:cs typeface="Times New Roman"/>
              </a:rPr>
              <a:t>  </a:t>
            </a:r>
            <a:r>
              <a:rPr dirty="0" sz="2000" b="1">
                <a:latin typeface="Times New Roman"/>
                <a:cs typeface="Times New Roman"/>
              </a:rPr>
              <a:t>không</a:t>
            </a:r>
            <a:r>
              <a:rPr dirty="0" sz="2000" spc="15" b="1">
                <a:latin typeface="Times New Roman"/>
                <a:cs typeface="Times New Roman"/>
              </a:rPr>
              <a:t>  </a:t>
            </a:r>
            <a:r>
              <a:rPr dirty="0" sz="2000" b="1">
                <a:latin typeface="Times New Roman"/>
                <a:cs typeface="Times New Roman"/>
              </a:rPr>
              <a:t>đổi</a:t>
            </a:r>
            <a:r>
              <a:rPr dirty="0" sz="2000" spc="15" b="1">
                <a:latin typeface="Times New Roman"/>
                <a:cs typeface="Times New Roman"/>
              </a:rPr>
              <a:t>  </a:t>
            </a:r>
            <a:r>
              <a:rPr dirty="0" sz="2000" spc="-25" b="1">
                <a:latin typeface="Times New Roman"/>
                <a:cs typeface="Times New Roman"/>
              </a:rPr>
              <a:t>có </a:t>
            </a:r>
            <a:r>
              <a:rPr dirty="0" sz="2000" b="1">
                <a:latin typeface="Times New Roman"/>
                <a:cs typeface="Times New Roman"/>
              </a:rPr>
              <a:t>hình</a:t>
            </a:r>
            <a:r>
              <a:rPr dirty="0" sz="2000" spc="24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dạng</a:t>
            </a:r>
            <a:r>
              <a:rPr dirty="0" sz="2000" spc="27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là</a:t>
            </a:r>
            <a:r>
              <a:rPr dirty="0" sz="2000" spc="254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một</a:t>
            </a:r>
            <a:r>
              <a:rPr dirty="0" sz="2000" spc="270" b="1">
                <a:latin typeface="Times New Roman"/>
                <a:cs typeface="Times New Roman"/>
              </a:rPr>
              <a:t> </a:t>
            </a:r>
            <a:r>
              <a:rPr dirty="0" sz="2000" spc="-20" b="1">
                <a:latin typeface="Times New Roman"/>
                <a:cs typeface="Times New Roman"/>
              </a:rPr>
              <a:t>đường </a:t>
            </a:r>
            <a:r>
              <a:rPr dirty="0" sz="2000" spc="-10" b="1">
                <a:latin typeface="Times New Roman"/>
                <a:cs typeface="Times New Roman"/>
              </a:rPr>
              <a:t>thẳng.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8791829" y="-3175"/>
            <a:ext cx="3380740" cy="2260600"/>
            <a:chOff x="8791829" y="-3175"/>
            <a:chExt cx="3380740" cy="2260600"/>
          </a:xfrm>
        </p:grpSpPr>
        <p:sp>
          <p:nvSpPr>
            <p:cNvPr id="38" name="object 38" descr=""/>
            <p:cNvSpPr/>
            <p:nvPr/>
          </p:nvSpPr>
          <p:spPr>
            <a:xfrm>
              <a:off x="8795004" y="0"/>
              <a:ext cx="3374390" cy="2254250"/>
            </a:xfrm>
            <a:custGeom>
              <a:avLst/>
              <a:gdLst/>
              <a:ahLst/>
              <a:cxnLst/>
              <a:rect l="l" t="t" r="r" b="b"/>
              <a:pathLst>
                <a:path w="3374390" h="2254250">
                  <a:moveTo>
                    <a:pt x="1636110" y="1954769"/>
                  </a:moveTo>
                  <a:lnTo>
                    <a:pt x="277288" y="1954769"/>
                  </a:lnTo>
                  <a:lnTo>
                    <a:pt x="305018" y="1955086"/>
                  </a:lnTo>
                  <a:lnTo>
                    <a:pt x="332748" y="1957547"/>
                  </a:lnTo>
                  <a:lnTo>
                    <a:pt x="388209" y="1968263"/>
                  </a:lnTo>
                  <a:lnTo>
                    <a:pt x="443671" y="1985646"/>
                  </a:lnTo>
                  <a:lnTo>
                    <a:pt x="499133" y="2008426"/>
                  </a:lnTo>
                  <a:lnTo>
                    <a:pt x="554595" y="2035334"/>
                  </a:lnTo>
                  <a:lnTo>
                    <a:pt x="610058" y="2065099"/>
                  </a:lnTo>
                  <a:lnTo>
                    <a:pt x="748714" y="2143680"/>
                  </a:lnTo>
                  <a:lnTo>
                    <a:pt x="776446" y="2158840"/>
                  </a:lnTo>
                  <a:lnTo>
                    <a:pt x="831908" y="2187336"/>
                  </a:lnTo>
                  <a:lnTo>
                    <a:pt x="887370" y="2212339"/>
                  </a:lnTo>
                  <a:lnTo>
                    <a:pt x="942832" y="2232579"/>
                  </a:lnTo>
                  <a:lnTo>
                    <a:pt x="998293" y="2246787"/>
                  </a:lnTo>
                  <a:lnTo>
                    <a:pt x="1053754" y="2253693"/>
                  </a:lnTo>
                  <a:lnTo>
                    <a:pt x="1081484" y="2254010"/>
                  </a:lnTo>
                  <a:lnTo>
                    <a:pt x="1109214" y="2252026"/>
                  </a:lnTo>
                  <a:lnTo>
                    <a:pt x="1164673" y="2240516"/>
                  </a:lnTo>
                  <a:lnTo>
                    <a:pt x="1220131" y="2217895"/>
                  </a:lnTo>
                  <a:lnTo>
                    <a:pt x="1275589" y="2182891"/>
                  </a:lnTo>
                  <a:lnTo>
                    <a:pt x="1331045" y="2134234"/>
                  </a:lnTo>
                  <a:lnTo>
                    <a:pt x="1386508" y="2074545"/>
                  </a:lnTo>
                  <a:lnTo>
                    <a:pt x="1414242" y="2048431"/>
                  </a:lnTo>
                  <a:lnTo>
                    <a:pt x="1469711" y="2006759"/>
                  </a:lnTo>
                  <a:lnTo>
                    <a:pt x="1525178" y="1978105"/>
                  </a:lnTo>
                  <a:lnTo>
                    <a:pt x="1580645" y="1961198"/>
                  </a:lnTo>
                  <a:lnTo>
                    <a:pt x="1608378" y="1956753"/>
                  </a:lnTo>
                  <a:lnTo>
                    <a:pt x="1636110" y="1954769"/>
                  </a:lnTo>
                  <a:close/>
                </a:path>
                <a:path w="3374390" h="2254250">
                  <a:moveTo>
                    <a:pt x="2764204" y="1954769"/>
                  </a:moveTo>
                  <a:lnTo>
                    <a:pt x="1636110" y="1954769"/>
                  </a:lnTo>
                  <a:lnTo>
                    <a:pt x="1663842" y="1955086"/>
                  </a:lnTo>
                  <a:lnTo>
                    <a:pt x="1691574" y="1957547"/>
                  </a:lnTo>
                  <a:lnTo>
                    <a:pt x="1747038" y="1968263"/>
                  </a:lnTo>
                  <a:lnTo>
                    <a:pt x="1802500" y="1985646"/>
                  </a:lnTo>
                  <a:lnTo>
                    <a:pt x="1857962" y="2008426"/>
                  </a:lnTo>
                  <a:lnTo>
                    <a:pt x="1913423" y="2035334"/>
                  </a:lnTo>
                  <a:lnTo>
                    <a:pt x="1968883" y="2065099"/>
                  </a:lnTo>
                  <a:lnTo>
                    <a:pt x="2107530" y="2143680"/>
                  </a:lnTo>
                  <a:lnTo>
                    <a:pt x="2135259" y="2158840"/>
                  </a:lnTo>
                  <a:lnTo>
                    <a:pt x="2190716" y="2187336"/>
                  </a:lnTo>
                  <a:lnTo>
                    <a:pt x="2246173" y="2212339"/>
                  </a:lnTo>
                  <a:lnTo>
                    <a:pt x="2301630" y="2232579"/>
                  </a:lnTo>
                  <a:lnTo>
                    <a:pt x="2357086" y="2246787"/>
                  </a:lnTo>
                  <a:lnTo>
                    <a:pt x="2412542" y="2253693"/>
                  </a:lnTo>
                  <a:lnTo>
                    <a:pt x="2440270" y="2254010"/>
                  </a:lnTo>
                  <a:lnTo>
                    <a:pt x="2467997" y="2252026"/>
                  </a:lnTo>
                  <a:lnTo>
                    <a:pt x="2523453" y="2240516"/>
                  </a:lnTo>
                  <a:lnTo>
                    <a:pt x="2578908" y="2217895"/>
                  </a:lnTo>
                  <a:lnTo>
                    <a:pt x="2634363" y="2182891"/>
                  </a:lnTo>
                  <a:lnTo>
                    <a:pt x="2689818" y="2134234"/>
                  </a:lnTo>
                  <a:lnTo>
                    <a:pt x="2717546" y="2104390"/>
                  </a:lnTo>
                  <a:lnTo>
                    <a:pt x="2764204" y="1954769"/>
                  </a:lnTo>
                  <a:close/>
                </a:path>
                <a:path w="3374390" h="2254250">
                  <a:moveTo>
                    <a:pt x="1494395" y="0"/>
                  </a:moveTo>
                  <a:lnTo>
                    <a:pt x="656241" y="0"/>
                  </a:lnTo>
                  <a:lnTo>
                    <a:pt x="0" y="2104390"/>
                  </a:lnTo>
                  <a:lnTo>
                    <a:pt x="27727" y="2074545"/>
                  </a:lnTo>
                  <a:lnTo>
                    <a:pt x="55455" y="2048431"/>
                  </a:lnTo>
                  <a:lnTo>
                    <a:pt x="110912" y="2006759"/>
                  </a:lnTo>
                  <a:lnTo>
                    <a:pt x="166370" y="1978105"/>
                  </a:lnTo>
                  <a:lnTo>
                    <a:pt x="221828" y="1961198"/>
                  </a:lnTo>
                  <a:lnTo>
                    <a:pt x="277288" y="1954769"/>
                  </a:lnTo>
                  <a:lnTo>
                    <a:pt x="2764204" y="1954769"/>
                  </a:lnTo>
                  <a:lnTo>
                    <a:pt x="3350353" y="75149"/>
                  </a:lnTo>
                  <a:lnTo>
                    <a:pt x="1760885" y="75149"/>
                  </a:lnTo>
                  <a:lnTo>
                    <a:pt x="1733153" y="74829"/>
                  </a:lnTo>
                  <a:lnTo>
                    <a:pt x="1677689" y="67920"/>
                  </a:lnTo>
                  <a:lnTo>
                    <a:pt x="1622226" y="53711"/>
                  </a:lnTo>
                  <a:lnTo>
                    <a:pt x="1566764" y="33470"/>
                  </a:lnTo>
                  <a:lnTo>
                    <a:pt x="1511303" y="8468"/>
                  </a:lnTo>
                  <a:lnTo>
                    <a:pt x="1494395" y="0"/>
                  </a:lnTo>
                  <a:close/>
                </a:path>
                <a:path w="3374390" h="2254250">
                  <a:moveTo>
                    <a:pt x="2853223" y="0"/>
                  </a:moveTo>
                  <a:lnTo>
                    <a:pt x="1960013" y="0"/>
                  </a:lnTo>
                  <a:lnTo>
                    <a:pt x="1955018" y="4058"/>
                  </a:lnTo>
                  <a:lnTo>
                    <a:pt x="1927284" y="23182"/>
                  </a:lnTo>
                  <a:lnTo>
                    <a:pt x="1871817" y="51826"/>
                  </a:lnTo>
                  <a:lnTo>
                    <a:pt x="1816350" y="68725"/>
                  </a:lnTo>
                  <a:lnTo>
                    <a:pt x="1760885" y="75149"/>
                  </a:lnTo>
                  <a:lnTo>
                    <a:pt x="3119707" y="75149"/>
                  </a:lnTo>
                  <a:lnTo>
                    <a:pt x="3064247" y="72367"/>
                  </a:lnTo>
                  <a:lnTo>
                    <a:pt x="3008786" y="61649"/>
                  </a:lnTo>
                  <a:lnTo>
                    <a:pt x="2953324" y="44265"/>
                  </a:lnTo>
                  <a:lnTo>
                    <a:pt x="2897862" y="21485"/>
                  </a:lnTo>
                  <a:lnTo>
                    <a:pt x="2870131" y="8468"/>
                  </a:lnTo>
                  <a:lnTo>
                    <a:pt x="2853223" y="0"/>
                  </a:lnTo>
                  <a:close/>
                </a:path>
                <a:path w="3374390" h="2254250">
                  <a:moveTo>
                    <a:pt x="3373787" y="0"/>
                  </a:moveTo>
                  <a:lnTo>
                    <a:pt x="3318805" y="0"/>
                  </a:lnTo>
                  <a:lnTo>
                    <a:pt x="3313812" y="4058"/>
                  </a:lnTo>
                  <a:lnTo>
                    <a:pt x="3286083" y="23182"/>
                  </a:lnTo>
                  <a:lnTo>
                    <a:pt x="3230625" y="51826"/>
                  </a:lnTo>
                  <a:lnTo>
                    <a:pt x="3175167" y="68725"/>
                  </a:lnTo>
                  <a:lnTo>
                    <a:pt x="3119707" y="75149"/>
                  </a:lnTo>
                  <a:lnTo>
                    <a:pt x="3350353" y="75149"/>
                  </a:lnTo>
                  <a:lnTo>
                    <a:pt x="3373787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795004" y="0"/>
              <a:ext cx="3374390" cy="2254250"/>
            </a:xfrm>
            <a:custGeom>
              <a:avLst/>
              <a:gdLst/>
              <a:ahLst/>
              <a:cxnLst/>
              <a:rect l="l" t="t" r="r" b="b"/>
              <a:pathLst>
                <a:path w="3374390" h="2254250">
                  <a:moveTo>
                    <a:pt x="1494395" y="0"/>
                  </a:moveTo>
                  <a:lnTo>
                    <a:pt x="1539033" y="21485"/>
                  </a:lnTo>
                  <a:lnTo>
                    <a:pt x="1594495" y="44265"/>
                  </a:lnTo>
                  <a:lnTo>
                    <a:pt x="1649957" y="61649"/>
                  </a:lnTo>
                  <a:lnTo>
                    <a:pt x="1705421" y="72367"/>
                  </a:lnTo>
                  <a:lnTo>
                    <a:pt x="1760885" y="75149"/>
                  </a:lnTo>
                  <a:lnTo>
                    <a:pt x="1788617" y="73167"/>
                  </a:lnTo>
                  <a:lnTo>
                    <a:pt x="1844083" y="61664"/>
                  </a:lnTo>
                  <a:lnTo>
                    <a:pt x="1899550" y="39051"/>
                  </a:lnTo>
                  <a:lnTo>
                    <a:pt x="1955018" y="4058"/>
                  </a:lnTo>
                  <a:lnTo>
                    <a:pt x="1960013" y="0"/>
                  </a:lnTo>
                </a:path>
                <a:path w="3374390" h="2254250">
                  <a:moveTo>
                    <a:pt x="2853223" y="0"/>
                  </a:moveTo>
                  <a:lnTo>
                    <a:pt x="2897862" y="21485"/>
                  </a:lnTo>
                  <a:lnTo>
                    <a:pt x="2953324" y="44265"/>
                  </a:lnTo>
                  <a:lnTo>
                    <a:pt x="3008786" y="61649"/>
                  </a:lnTo>
                  <a:lnTo>
                    <a:pt x="3064247" y="72367"/>
                  </a:lnTo>
                  <a:lnTo>
                    <a:pt x="3119707" y="75149"/>
                  </a:lnTo>
                  <a:lnTo>
                    <a:pt x="3147437" y="73167"/>
                  </a:lnTo>
                  <a:lnTo>
                    <a:pt x="3202896" y="61664"/>
                  </a:lnTo>
                  <a:lnTo>
                    <a:pt x="3258354" y="39051"/>
                  </a:lnTo>
                  <a:lnTo>
                    <a:pt x="3313812" y="4058"/>
                  </a:lnTo>
                  <a:lnTo>
                    <a:pt x="3318805" y="0"/>
                  </a:lnTo>
                </a:path>
                <a:path w="3374390" h="2254250">
                  <a:moveTo>
                    <a:pt x="3373787" y="0"/>
                  </a:moveTo>
                  <a:lnTo>
                    <a:pt x="2717546" y="2104390"/>
                  </a:lnTo>
                  <a:lnTo>
                    <a:pt x="2689818" y="2134234"/>
                  </a:lnTo>
                  <a:lnTo>
                    <a:pt x="2634363" y="2182891"/>
                  </a:lnTo>
                  <a:lnTo>
                    <a:pt x="2578908" y="2217895"/>
                  </a:lnTo>
                  <a:lnTo>
                    <a:pt x="2523453" y="2240516"/>
                  </a:lnTo>
                  <a:lnTo>
                    <a:pt x="2467997" y="2252026"/>
                  </a:lnTo>
                  <a:lnTo>
                    <a:pt x="2440270" y="2254010"/>
                  </a:lnTo>
                  <a:lnTo>
                    <a:pt x="2412542" y="2253693"/>
                  </a:lnTo>
                  <a:lnTo>
                    <a:pt x="2357086" y="2246787"/>
                  </a:lnTo>
                  <a:lnTo>
                    <a:pt x="2301630" y="2232579"/>
                  </a:lnTo>
                  <a:lnTo>
                    <a:pt x="2246173" y="2212339"/>
                  </a:lnTo>
                  <a:lnTo>
                    <a:pt x="2190716" y="2187336"/>
                  </a:lnTo>
                  <a:lnTo>
                    <a:pt x="2135259" y="2158840"/>
                  </a:lnTo>
                  <a:lnTo>
                    <a:pt x="2079801" y="2128122"/>
                  </a:lnTo>
                  <a:lnTo>
                    <a:pt x="2024342" y="2096452"/>
                  </a:lnTo>
                  <a:lnTo>
                    <a:pt x="1996612" y="2080657"/>
                  </a:lnTo>
                  <a:lnTo>
                    <a:pt x="1941153" y="2049939"/>
                  </a:lnTo>
                  <a:lnTo>
                    <a:pt x="1885692" y="2021443"/>
                  </a:lnTo>
                  <a:lnTo>
                    <a:pt x="1830231" y="1996440"/>
                  </a:lnTo>
                  <a:lnTo>
                    <a:pt x="1774769" y="1976200"/>
                  </a:lnTo>
                  <a:lnTo>
                    <a:pt x="1719306" y="1961992"/>
                  </a:lnTo>
                  <a:lnTo>
                    <a:pt x="1663842" y="1955086"/>
                  </a:lnTo>
                  <a:lnTo>
                    <a:pt x="1636110" y="1954769"/>
                  </a:lnTo>
                  <a:lnTo>
                    <a:pt x="1608378" y="1956753"/>
                  </a:lnTo>
                  <a:lnTo>
                    <a:pt x="1552912" y="1968263"/>
                  </a:lnTo>
                  <a:lnTo>
                    <a:pt x="1497445" y="1990884"/>
                  </a:lnTo>
                  <a:lnTo>
                    <a:pt x="1441977" y="2025888"/>
                  </a:lnTo>
                  <a:lnTo>
                    <a:pt x="1386508" y="2074545"/>
                  </a:lnTo>
                  <a:lnTo>
                    <a:pt x="1358773" y="2104390"/>
                  </a:lnTo>
                  <a:lnTo>
                    <a:pt x="1331045" y="2134234"/>
                  </a:lnTo>
                  <a:lnTo>
                    <a:pt x="1303317" y="2160348"/>
                  </a:lnTo>
                  <a:lnTo>
                    <a:pt x="1247860" y="2202020"/>
                  </a:lnTo>
                  <a:lnTo>
                    <a:pt x="1192402" y="2230674"/>
                  </a:lnTo>
                  <a:lnTo>
                    <a:pt x="1136944" y="2247581"/>
                  </a:lnTo>
                  <a:lnTo>
                    <a:pt x="1081484" y="2254010"/>
                  </a:lnTo>
                  <a:lnTo>
                    <a:pt x="1053754" y="2253693"/>
                  </a:lnTo>
                  <a:lnTo>
                    <a:pt x="998293" y="2246787"/>
                  </a:lnTo>
                  <a:lnTo>
                    <a:pt x="942832" y="2232579"/>
                  </a:lnTo>
                  <a:lnTo>
                    <a:pt x="887370" y="2212339"/>
                  </a:lnTo>
                  <a:lnTo>
                    <a:pt x="831908" y="2187336"/>
                  </a:lnTo>
                  <a:lnTo>
                    <a:pt x="776446" y="2158840"/>
                  </a:lnTo>
                  <a:lnTo>
                    <a:pt x="720983" y="2128122"/>
                  </a:lnTo>
                  <a:lnTo>
                    <a:pt x="665520" y="2096452"/>
                  </a:lnTo>
                  <a:lnTo>
                    <a:pt x="637789" y="2080657"/>
                  </a:lnTo>
                  <a:lnTo>
                    <a:pt x="582326" y="2049939"/>
                  </a:lnTo>
                  <a:lnTo>
                    <a:pt x="526864" y="2021443"/>
                  </a:lnTo>
                  <a:lnTo>
                    <a:pt x="471402" y="1996440"/>
                  </a:lnTo>
                  <a:lnTo>
                    <a:pt x="415940" y="1976200"/>
                  </a:lnTo>
                  <a:lnTo>
                    <a:pt x="360479" y="1961992"/>
                  </a:lnTo>
                  <a:lnTo>
                    <a:pt x="305018" y="1955086"/>
                  </a:lnTo>
                  <a:lnTo>
                    <a:pt x="277288" y="1954769"/>
                  </a:lnTo>
                  <a:lnTo>
                    <a:pt x="249558" y="1956753"/>
                  </a:lnTo>
                  <a:lnTo>
                    <a:pt x="194099" y="1968263"/>
                  </a:lnTo>
                  <a:lnTo>
                    <a:pt x="138641" y="1990884"/>
                  </a:lnTo>
                  <a:lnTo>
                    <a:pt x="83183" y="2025888"/>
                  </a:lnTo>
                  <a:lnTo>
                    <a:pt x="27727" y="2074545"/>
                  </a:lnTo>
                  <a:lnTo>
                    <a:pt x="0" y="2104390"/>
                  </a:lnTo>
                  <a:lnTo>
                    <a:pt x="656241" y="0"/>
                  </a:lnTo>
                </a:path>
              </a:pathLst>
            </a:custGeom>
            <a:ln w="635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9554718" y="78739"/>
            <a:ext cx="18815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7555" algn="l"/>
                <a:tab pos="1486535" algn="l"/>
              </a:tabLst>
            </a:pPr>
            <a:r>
              <a:rPr dirty="0" sz="2000" spc="-25" b="1">
                <a:latin typeface="Times New Roman"/>
                <a:cs typeface="Times New Roman"/>
              </a:rPr>
              <a:t>Đồ</a:t>
            </a:r>
            <a:r>
              <a:rPr dirty="0" sz="2000" b="1">
                <a:latin typeface="Times New Roman"/>
                <a:cs typeface="Times New Roman"/>
              </a:rPr>
              <a:t>	</a:t>
            </a:r>
            <a:r>
              <a:rPr dirty="0" sz="2000" spc="-25" b="1">
                <a:latin typeface="Times New Roman"/>
                <a:cs typeface="Times New Roman"/>
              </a:rPr>
              <a:t>thị</a:t>
            </a:r>
            <a:r>
              <a:rPr dirty="0" sz="2000" b="1">
                <a:latin typeface="Times New Roman"/>
                <a:cs typeface="Times New Roman"/>
              </a:rPr>
              <a:t>	</a:t>
            </a:r>
            <a:r>
              <a:rPr dirty="0" sz="2000" spc="-25" b="1">
                <a:latin typeface="Times New Roman"/>
                <a:cs typeface="Times New Roman"/>
              </a:rPr>
              <a:t>của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9554718" y="383539"/>
            <a:ext cx="1882775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Times New Roman"/>
                <a:cs typeface="Times New Roman"/>
              </a:rPr>
              <a:t>chuyển</a:t>
            </a:r>
            <a:r>
              <a:rPr dirty="0" sz="2000" spc="75" b="1">
                <a:latin typeface="Times New Roman"/>
                <a:cs typeface="Times New Roman"/>
              </a:rPr>
              <a:t>  </a:t>
            </a:r>
            <a:r>
              <a:rPr dirty="0" sz="2000" b="1">
                <a:latin typeface="Times New Roman"/>
                <a:cs typeface="Times New Roman"/>
              </a:rPr>
              <a:t>động</a:t>
            </a:r>
            <a:r>
              <a:rPr dirty="0" sz="2000" spc="85" b="1">
                <a:latin typeface="Times New Roman"/>
                <a:cs typeface="Times New Roman"/>
              </a:rPr>
              <a:t>  </a:t>
            </a:r>
            <a:r>
              <a:rPr dirty="0" sz="2000" spc="-35" b="1">
                <a:latin typeface="Times New Roman"/>
                <a:cs typeface="Times New Roman"/>
              </a:rPr>
              <a:t>có </a:t>
            </a:r>
            <a:r>
              <a:rPr dirty="0" sz="2000" b="1">
                <a:latin typeface="Times New Roman"/>
                <a:cs typeface="Times New Roman"/>
              </a:rPr>
              <a:t>tốc</a:t>
            </a:r>
            <a:r>
              <a:rPr dirty="0" sz="2000" spc="13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độ</a:t>
            </a:r>
            <a:r>
              <a:rPr dirty="0" sz="2000" spc="1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không</a:t>
            </a:r>
            <a:r>
              <a:rPr dirty="0" sz="2000" spc="130" b="1">
                <a:latin typeface="Times New Roman"/>
                <a:cs typeface="Times New Roman"/>
              </a:rPr>
              <a:t> </a:t>
            </a:r>
            <a:r>
              <a:rPr dirty="0" sz="2000" spc="-25" b="1">
                <a:latin typeface="Times New Roman"/>
                <a:cs typeface="Times New Roman"/>
              </a:rPr>
              <a:t>đổi </a:t>
            </a:r>
            <a:r>
              <a:rPr dirty="0" sz="2000" b="1">
                <a:latin typeface="Times New Roman"/>
                <a:cs typeface="Times New Roman"/>
              </a:rPr>
              <a:t>có</a:t>
            </a:r>
            <a:r>
              <a:rPr dirty="0" sz="2000" spc="5" b="1">
                <a:latin typeface="Times New Roman"/>
                <a:cs typeface="Times New Roman"/>
              </a:rPr>
              <a:t>  </a:t>
            </a:r>
            <a:r>
              <a:rPr dirty="0" sz="2000" b="1">
                <a:latin typeface="Times New Roman"/>
                <a:cs typeface="Times New Roman"/>
              </a:rPr>
              <a:t>hình  dạng</a:t>
            </a:r>
            <a:r>
              <a:rPr dirty="0" sz="2000" spc="5" b="1">
                <a:latin typeface="Times New Roman"/>
                <a:cs typeface="Times New Roman"/>
              </a:rPr>
              <a:t>  </a:t>
            </a:r>
            <a:r>
              <a:rPr dirty="0" sz="2000" spc="-25" b="1">
                <a:latin typeface="Times New Roman"/>
                <a:cs typeface="Times New Roman"/>
              </a:rPr>
              <a:t>là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554718" y="1298194"/>
            <a:ext cx="187960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164590" algn="l"/>
              </a:tabLst>
            </a:pPr>
            <a:r>
              <a:rPr dirty="0" sz="2000" spc="-25" b="1">
                <a:latin typeface="Times New Roman"/>
                <a:cs typeface="Times New Roman"/>
              </a:rPr>
              <a:t>một</a:t>
            </a:r>
            <a:r>
              <a:rPr dirty="0" sz="2000" b="1">
                <a:latin typeface="Times New Roman"/>
                <a:cs typeface="Times New Roman"/>
              </a:rPr>
              <a:t>	</a:t>
            </a:r>
            <a:r>
              <a:rPr dirty="0" sz="2000" spc="-20" b="1">
                <a:latin typeface="Times New Roman"/>
                <a:cs typeface="Times New Roman"/>
              </a:rPr>
              <a:t>đường </a:t>
            </a:r>
            <a:r>
              <a:rPr dirty="0" sz="2000" spc="-10" b="1">
                <a:latin typeface="Times New Roman"/>
                <a:cs typeface="Times New Roman"/>
              </a:rPr>
              <a:t>thẳng.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0" y="5000224"/>
            <a:ext cx="1981835" cy="1762125"/>
            <a:chOff x="0" y="5000224"/>
            <a:chExt cx="1981835" cy="1762125"/>
          </a:xfrm>
        </p:grpSpPr>
        <p:pic>
          <p:nvPicPr>
            <p:cNvPr id="44" name="object 4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000224"/>
              <a:ext cx="1981296" cy="1761775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700" y="5291328"/>
              <a:ext cx="1459991" cy="1257300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0" y="5031659"/>
              <a:ext cx="1935480" cy="1665605"/>
            </a:xfrm>
            <a:custGeom>
              <a:avLst/>
              <a:gdLst/>
              <a:ahLst/>
              <a:cxnLst/>
              <a:rect l="l" t="t" r="r" b="b"/>
              <a:pathLst>
                <a:path w="1935480" h="1665604">
                  <a:moveTo>
                    <a:pt x="1330642" y="0"/>
                  </a:moveTo>
                  <a:lnTo>
                    <a:pt x="1282255" y="5744"/>
                  </a:lnTo>
                  <a:lnTo>
                    <a:pt x="1233868" y="28341"/>
                  </a:lnTo>
                  <a:lnTo>
                    <a:pt x="1185481" y="70854"/>
                  </a:lnTo>
                  <a:lnTo>
                    <a:pt x="1137094" y="130219"/>
                  </a:lnTo>
                  <a:lnTo>
                    <a:pt x="1112901" y="154157"/>
                  </a:lnTo>
                  <a:lnTo>
                    <a:pt x="1064514" y="186329"/>
                  </a:lnTo>
                  <a:lnTo>
                    <a:pt x="1016127" y="200117"/>
                  </a:lnTo>
                  <a:lnTo>
                    <a:pt x="991933" y="201074"/>
                  </a:lnTo>
                  <a:lnTo>
                    <a:pt x="967740" y="198585"/>
                  </a:lnTo>
                  <a:lnTo>
                    <a:pt x="919353" y="184797"/>
                  </a:lnTo>
                  <a:lnTo>
                    <a:pt x="870966" y="161817"/>
                  </a:lnTo>
                  <a:lnTo>
                    <a:pt x="822579" y="132709"/>
                  </a:lnTo>
                  <a:lnTo>
                    <a:pt x="749998" y="84259"/>
                  </a:lnTo>
                  <a:lnTo>
                    <a:pt x="725805" y="68365"/>
                  </a:lnTo>
                  <a:lnTo>
                    <a:pt x="677418" y="39257"/>
                  </a:lnTo>
                  <a:lnTo>
                    <a:pt x="629031" y="16277"/>
                  </a:lnTo>
                  <a:lnTo>
                    <a:pt x="580644" y="2489"/>
                  </a:lnTo>
                  <a:lnTo>
                    <a:pt x="556450" y="0"/>
                  </a:lnTo>
                  <a:lnTo>
                    <a:pt x="532257" y="957"/>
                  </a:lnTo>
                  <a:lnTo>
                    <a:pt x="483870" y="14745"/>
                  </a:lnTo>
                  <a:lnTo>
                    <a:pt x="435483" y="46917"/>
                  </a:lnTo>
                  <a:lnTo>
                    <a:pt x="387096" y="100537"/>
                  </a:lnTo>
                  <a:lnTo>
                    <a:pt x="0" y="1564783"/>
                  </a:lnTo>
                  <a:lnTo>
                    <a:pt x="24193" y="1535101"/>
                  </a:lnTo>
                  <a:lnTo>
                    <a:pt x="48386" y="1511163"/>
                  </a:lnTo>
                  <a:lnTo>
                    <a:pt x="96773" y="1478991"/>
                  </a:lnTo>
                  <a:lnTo>
                    <a:pt x="145160" y="1465203"/>
                  </a:lnTo>
                  <a:lnTo>
                    <a:pt x="169354" y="1464246"/>
                  </a:lnTo>
                  <a:lnTo>
                    <a:pt x="193547" y="1466735"/>
                  </a:lnTo>
                  <a:lnTo>
                    <a:pt x="241934" y="1480523"/>
                  </a:lnTo>
                  <a:lnTo>
                    <a:pt x="290321" y="1503503"/>
                  </a:lnTo>
                  <a:lnTo>
                    <a:pt x="338708" y="1532611"/>
                  </a:lnTo>
                  <a:lnTo>
                    <a:pt x="411289" y="1581061"/>
                  </a:lnTo>
                  <a:lnTo>
                    <a:pt x="435482" y="1596955"/>
                  </a:lnTo>
                  <a:lnTo>
                    <a:pt x="483869" y="1626063"/>
                  </a:lnTo>
                  <a:lnTo>
                    <a:pt x="532256" y="1649043"/>
                  </a:lnTo>
                  <a:lnTo>
                    <a:pt x="580643" y="1662831"/>
                  </a:lnTo>
                  <a:lnTo>
                    <a:pt x="604837" y="1665321"/>
                  </a:lnTo>
                  <a:lnTo>
                    <a:pt x="629030" y="1664363"/>
                  </a:lnTo>
                  <a:lnTo>
                    <a:pt x="677418" y="1650575"/>
                  </a:lnTo>
                  <a:lnTo>
                    <a:pt x="725805" y="1618403"/>
                  </a:lnTo>
                  <a:lnTo>
                    <a:pt x="798385" y="1535101"/>
                  </a:lnTo>
                  <a:lnTo>
                    <a:pt x="822578" y="1511163"/>
                  </a:lnTo>
                  <a:lnTo>
                    <a:pt x="870965" y="1478991"/>
                  </a:lnTo>
                  <a:lnTo>
                    <a:pt x="919352" y="1465203"/>
                  </a:lnTo>
                  <a:lnTo>
                    <a:pt x="943546" y="1464246"/>
                  </a:lnTo>
                  <a:lnTo>
                    <a:pt x="967739" y="1466735"/>
                  </a:lnTo>
                  <a:lnTo>
                    <a:pt x="1016126" y="1480523"/>
                  </a:lnTo>
                  <a:lnTo>
                    <a:pt x="1064513" y="1503503"/>
                  </a:lnTo>
                  <a:lnTo>
                    <a:pt x="1112900" y="1532611"/>
                  </a:lnTo>
                  <a:lnTo>
                    <a:pt x="1185481" y="1581061"/>
                  </a:lnTo>
                  <a:lnTo>
                    <a:pt x="1209674" y="1596955"/>
                  </a:lnTo>
                  <a:lnTo>
                    <a:pt x="1258061" y="1626063"/>
                  </a:lnTo>
                  <a:lnTo>
                    <a:pt x="1306448" y="1649043"/>
                  </a:lnTo>
                  <a:lnTo>
                    <a:pt x="1354836" y="1662831"/>
                  </a:lnTo>
                  <a:lnTo>
                    <a:pt x="1379029" y="1665321"/>
                  </a:lnTo>
                  <a:lnTo>
                    <a:pt x="1403223" y="1664363"/>
                  </a:lnTo>
                  <a:lnTo>
                    <a:pt x="1451610" y="1650575"/>
                  </a:lnTo>
                  <a:lnTo>
                    <a:pt x="1499997" y="1618403"/>
                  </a:lnTo>
                  <a:lnTo>
                    <a:pt x="1548384" y="1564783"/>
                  </a:lnTo>
                  <a:lnTo>
                    <a:pt x="1935480" y="100537"/>
                  </a:lnTo>
                  <a:lnTo>
                    <a:pt x="1911286" y="130219"/>
                  </a:lnTo>
                  <a:lnTo>
                    <a:pt x="1887093" y="154157"/>
                  </a:lnTo>
                  <a:lnTo>
                    <a:pt x="1838706" y="186329"/>
                  </a:lnTo>
                  <a:lnTo>
                    <a:pt x="1790319" y="200117"/>
                  </a:lnTo>
                  <a:lnTo>
                    <a:pt x="1766125" y="201074"/>
                  </a:lnTo>
                  <a:lnTo>
                    <a:pt x="1741932" y="198585"/>
                  </a:lnTo>
                  <a:lnTo>
                    <a:pt x="1693545" y="184797"/>
                  </a:lnTo>
                  <a:lnTo>
                    <a:pt x="1645158" y="161817"/>
                  </a:lnTo>
                  <a:lnTo>
                    <a:pt x="1596771" y="132709"/>
                  </a:lnTo>
                  <a:lnTo>
                    <a:pt x="1524190" y="84259"/>
                  </a:lnTo>
                  <a:lnTo>
                    <a:pt x="1499997" y="68365"/>
                  </a:lnTo>
                  <a:lnTo>
                    <a:pt x="1451610" y="39257"/>
                  </a:lnTo>
                  <a:lnTo>
                    <a:pt x="1403223" y="16277"/>
                  </a:lnTo>
                  <a:lnTo>
                    <a:pt x="1354836" y="2489"/>
                  </a:lnTo>
                  <a:lnTo>
                    <a:pt x="133064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465836" y="5386527"/>
            <a:ext cx="100456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7995" algn="l"/>
              </a:tabLst>
            </a:pPr>
            <a:r>
              <a:rPr dirty="0" sz="2000" spc="-25" b="1" i="1">
                <a:latin typeface="Times New Roman"/>
                <a:cs typeface="Times New Roman"/>
              </a:rPr>
              <a:t>Đo</a:t>
            </a:r>
            <a:r>
              <a:rPr dirty="0" sz="2000" b="1" i="1">
                <a:latin typeface="Times New Roman"/>
                <a:cs typeface="Times New Roman"/>
              </a:rPr>
              <a:t>	</a:t>
            </a:r>
            <a:r>
              <a:rPr dirty="0" sz="2000" spc="-20" b="1" i="1">
                <a:latin typeface="Times New Roman"/>
                <a:cs typeface="Times New Roman"/>
              </a:rPr>
              <a:t>bằng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465836" y="5691327"/>
            <a:ext cx="10052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2630" algn="l"/>
              </a:tabLst>
            </a:pPr>
            <a:r>
              <a:rPr dirty="0" sz="2000" spc="-20" b="1" i="1">
                <a:latin typeface="Times New Roman"/>
                <a:cs typeface="Times New Roman"/>
              </a:rPr>
              <a:t>đồng</a:t>
            </a:r>
            <a:r>
              <a:rPr dirty="0" sz="2000" b="1" i="1">
                <a:latin typeface="Times New Roman"/>
                <a:cs typeface="Times New Roman"/>
              </a:rPr>
              <a:t>	</a:t>
            </a:r>
            <a:r>
              <a:rPr dirty="0" sz="2000" spc="-25" b="1" i="1">
                <a:latin typeface="Times New Roman"/>
                <a:cs typeface="Times New Roman"/>
              </a:rPr>
              <a:t>hồ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465836" y="5996127"/>
            <a:ext cx="9779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 i="1">
                <a:latin typeface="Times New Roman"/>
                <a:cs typeface="Times New Roman"/>
              </a:rPr>
              <a:t>bấm</a:t>
            </a:r>
            <a:r>
              <a:rPr dirty="0" sz="2000" spc="-25" b="1" i="1">
                <a:latin typeface="Times New Roman"/>
                <a:cs typeface="Times New Roman"/>
              </a:rPr>
              <a:t> </a:t>
            </a:r>
            <a:r>
              <a:rPr dirty="0" sz="2000" spc="-20" b="1" i="1">
                <a:latin typeface="Times New Roman"/>
                <a:cs typeface="Times New Roman"/>
              </a:rPr>
              <a:t>giây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4335779" y="5253231"/>
            <a:ext cx="2049780" cy="1605280"/>
            <a:chOff x="4335779" y="5253231"/>
            <a:chExt cx="2049780" cy="1605280"/>
          </a:xfrm>
        </p:grpSpPr>
        <p:pic>
          <p:nvPicPr>
            <p:cNvPr id="51" name="object 5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35779" y="5253231"/>
              <a:ext cx="2049779" cy="1604766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61915" y="5399535"/>
              <a:ext cx="1459991" cy="1458462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4395367" y="5293794"/>
              <a:ext cx="1935480" cy="1564640"/>
            </a:xfrm>
            <a:custGeom>
              <a:avLst/>
              <a:gdLst/>
              <a:ahLst/>
              <a:cxnLst/>
              <a:rect l="l" t="t" r="r" b="b"/>
              <a:pathLst>
                <a:path w="1935479" h="1564640">
                  <a:moveTo>
                    <a:pt x="556299" y="0"/>
                  </a:moveTo>
                  <a:lnTo>
                    <a:pt x="507912" y="5741"/>
                  </a:lnTo>
                  <a:lnTo>
                    <a:pt x="459525" y="28336"/>
                  </a:lnTo>
                  <a:lnTo>
                    <a:pt x="411138" y="70848"/>
                  </a:lnTo>
                  <a:lnTo>
                    <a:pt x="386944" y="100530"/>
                  </a:lnTo>
                  <a:lnTo>
                    <a:pt x="0" y="1564203"/>
                  </a:lnTo>
                  <a:lnTo>
                    <a:pt x="315" y="1564203"/>
                  </a:lnTo>
                  <a:lnTo>
                    <a:pt x="24042" y="1535094"/>
                  </a:lnTo>
                  <a:lnTo>
                    <a:pt x="48235" y="1511156"/>
                  </a:lnTo>
                  <a:lnTo>
                    <a:pt x="96622" y="1478984"/>
                  </a:lnTo>
                  <a:lnTo>
                    <a:pt x="145009" y="1465196"/>
                  </a:lnTo>
                  <a:lnTo>
                    <a:pt x="1574811" y="1464239"/>
                  </a:lnTo>
                  <a:lnTo>
                    <a:pt x="1908743" y="201093"/>
                  </a:lnTo>
                  <a:lnTo>
                    <a:pt x="991782" y="201093"/>
                  </a:lnTo>
                  <a:lnTo>
                    <a:pt x="967588" y="198605"/>
                  </a:lnTo>
                  <a:lnTo>
                    <a:pt x="919201" y="184818"/>
                  </a:lnTo>
                  <a:lnTo>
                    <a:pt x="870814" y="161838"/>
                  </a:lnTo>
                  <a:lnTo>
                    <a:pt x="822427" y="132728"/>
                  </a:lnTo>
                  <a:lnTo>
                    <a:pt x="749847" y="84275"/>
                  </a:lnTo>
                  <a:lnTo>
                    <a:pt x="725653" y="68378"/>
                  </a:lnTo>
                  <a:lnTo>
                    <a:pt x="677266" y="39267"/>
                  </a:lnTo>
                  <a:lnTo>
                    <a:pt x="628879" y="16283"/>
                  </a:lnTo>
                  <a:lnTo>
                    <a:pt x="580492" y="2491"/>
                  </a:lnTo>
                  <a:lnTo>
                    <a:pt x="556299" y="0"/>
                  </a:lnTo>
                  <a:close/>
                </a:path>
                <a:path w="1935479" h="1564640">
                  <a:moveTo>
                    <a:pt x="943395" y="1464239"/>
                  </a:moveTo>
                  <a:lnTo>
                    <a:pt x="169203" y="1464239"/>
                  </a:lnTo>
                  <a:lnTo>
                    <a:pt x="193396" y="1466728"/>
                  </a:lnTo>
                  <a:lnTo>
                    <a:pt x="217590" y="1472282"/>
                  </a:lnTo>
                  <a:lnTo>
                    <a:pt x="265977" y="1491049"/>
                  </a:lnTo>
                  <a:lnTo>
                    <a:pt x="314364" y="1517476"/>
                  </a:lnTo>
                  <a:lnTo>
                    <a:pt x="362751" y="1548499"/>
                  </a:lnTo>
                  <a:lnTo>
                    <a:pt x="386092" y="1564203"/>
                  </a:lnTo>
                  <a:lnTo>
                    <a:pt x="774507" y="1564203"/>
                  </a:lnTo>
                  <a:lnTo>
                    <a:pt x="822427" y="1511156"/>
                  </a:lnTo>
                  <a:lnTo>
                    <a:pt x="870814" y="1478984"/>
                  </a:lnTo>
                  <a:lnTo>
                    <a:pt x="919201" y="1465196"/>
                  </a:lnTo>
                  <a:lnTo>
                    <a:pt x="943395" y="1464239"/>
                  </a:lnTo>
                  <a:close/>
                </a:path>
                <a:path w="1935479" h="1564640">
                  <a:moveTo>
                    <a:pt x="1574811" y="1464239"/>
                  </a:moveTo>
                  <a:lnTo>
                    <a:pt x="943395" y="1464239"/>
                  </a:lnTo>
                  <a:lnTo>
                    <a:pt x="967588" y="1466728"/>
                  </a:lnTo>
                  <a:lnTo>
                    <a:pt x="991782" y="1472282"/>
                  </a:lnTo>
                  <a:lnTo>
                    <a:pt x="1040169" y="1491049"/>
                  </a:lnTo>
                  <a:lnTo>
                    <a:pt x="1088556" y="1517476"/>
                  </a:lnTo>
                  <a:lnTo>
                    <a:pt x="1136943" y="1548499"/>
                  </a:lnTo>
                  <a:lnTo>
                    <a:pt x="1160284" y="1564203"/>
                  </a:lnTo>
                  <a:lnTo>
                    <a:pt x="1548384" y="1564203"/>
                  </a:lnTo>
                  <a:lnTo>
                    <a:pt x="1574811" y="1464239"/>
                  </a:lnTo>
                  <a:close/>
                </a:path>
                <a:path w="1935479" h="1564640">
                  <a:moveTo>
                    <a:pt x="1330491" y="0"/>
                  </a:moveTo>
                  <a:lnTo>
                    <a:pt x="1282104" y="5741"/>
                  </a:lnTo>
                  <a:lnTo>
                    <a:pt x="1233717" y="28336"/>
                  </a:lnTo>
                  <a:lnTo>
                    <a:pt x="1185330" y="70848"/>
                  </a:lnTo>
                  <a:lnTo>
                    <a:pt x="1136943" y="130218"/>
                  </a:lnTo>
                  <a:lnTo>
                    <a:pt x="1112749" y="154160"/>
                  </a:lnTo>
                  <a:lnTo>
                    <a:pt x="1064362" y="186340"/>
                  </a:lnTo>
                  <a:lnTo>
                    <a:pt x="1015975" y="200133"/>
                  </a:lnTo>
                  <a:lnTo>
                    <a:pt x="991782" y="201093"/>
                  </a:lnTo>
                  <a:lnTo>
                    <a:pt x="1765974" y="201093"/>
                  </a:lnTo>
                  <a:lnTo>
                    <a:pt x="1717587" y="193052"/>
                  </a:lnTo>
                  <a:lnTo>
                    <a:pt x="1669200" y="174286"/>
                  </a:lnTo>
                  <a:lnTo>
                    <a:pt x="1620813" y="147858"/>
                  </a:lnTo>
                  <a:lnTo>
                    <a:pt x="1572426" y="116833"/>
                  </a:lnTo>
                  <a:lnTo>
                    <a:pt x="1524039" y="84275"/>
                  </a:lnTo>
                  <a:lnTo>
                    <a:pt x="1499845" y="68378"/>
                  </a:lnTo>
                  <a:lnTo>
                    <a:pt x="1451458" y="39267"/>
                  </a:lnTo>
                  <a:lnTo>
                    <a:pt x="1403071" y="16283"/>
                  </a:lnTo>
                  <a:lnTo>
                    <a:pt x="1354684" y="2491"/>
                  </a:lnTo>
                  <a:lnTo>
                    <a:pt x="1330491" y="0"/>
                  </a:lnTo>
                  <a:close/>
                </a:path>
                <a:path w="1935479" h="1564640">
                  <a:moveTo>
                    <a:pt x="1935328" y="100530"/>
                  </a:moveTo>
                  <a:lnTo>
                    <a:pt x="1911135" y="130218"/>
                  </a:lnTo>
                  <a:lnTo>
                    <a:pt x="1862748" y="172740"/>
                  </a:lnTo>
                  <a:lnTo>
                    <a:pt x="1814361" y="195344"/>
                  </a:lnTo>
                  <a:lnTo>
                    <a:pt x="1765974" y="201093"/>
                  </a:lnTo>
                  <a:lnTo>
                    <a:pt x="1908743" y="201093"/>
                  </a:lnTo>
                  <a:lnTo>
                    <a:pt x="1935328" y="10053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4861686" y="5495950"/>
            <a:ext cx="100456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7995" algn="l"/>
              </a:tabLst>
            </a:pPr>
            <a:r>
              <a:rPr dirty="0" sz="2000" spc="-25" b="1" i="1">
                <a:latin typeface="Times New Roman"/>
                <a:cs typeface="Times New Roman"/>
              </a:rPr>
              <a:t>Đo</a:t>
            </a:r>
            <a:r>
              <a:rPr dirty="0" sz="2000" b="1" i="1">
                <a:latin typeface="Times New Roman"/>
                <a:cs typeface="Times New Roman"/>
              </a:rPr>
              <a:t>	</a:t>
            </a:r>
            <a:r>
              <a:rPr dirty="0" sz="2000" spc="-20" b="1" i="1">
                <a:latin typeface="Times New Roman"/>
                <a:cs typeface="Times New Roman"/>
              </a:rPr>
              <a:t>bằng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4861686" y="5800750"/>
            <a:ext cx="10071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4385" algn="l"/>
              </a:tabLst>
            </a:pPr>
            <a:r>
              <a:rPr dirty="0" sz="2000" spc="-10" b="1" i="1">
                <a:latin typeface="Times New Roman"/>
                <a:cs typeface="Times New Roman"/>
              </a:rPr>
              <a:t>thiết</a:t>
            </a:r>
            <a:r>
              <a:rPr dirty="0" sz="2000" b="1" i="1">
                <a:latin typeface="Times New Roman"/>
                <a:cs typeface="Times New Roman"/>
              </a:rPr>
              <a:t>	</a:t>
            </a:r>
            <a:r>
              <a:rPr dirty="0" sz="2000" spc="-25" b="1" i="1">
                <a:latin typeface="Times New Roman"/>
                <a:cs typeface="Times New Roman"/>
              </a:rPr>
              <a:t>bị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4861686" y="6105550"/>
            <a:ext cx="100584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81355" algn="l"/>
              </a:tabLst>
            </a:pPr>
            <a:r>
              <a:rPr dirty="0" sz="2000" spc="-20" b="1" i="1">
                <a:latin typeface="Times New Roman"/>
                <a:cs typeface="Times New Roman"/>
              </a:rPr>
              <a:t>“bắn</a:t>
            </a:r>
            <a:r>
              <a:rPr dirty="0" sz="2000" b="1" i="1">
                <a:latin typeface="Times New Roman"/>
                <a:cs typeface="Times New Roman"/>
              </a:rPr>
              <a:t>	</a:t>
            </a:r>
            <a:r>
              <a:rPr dirty="0" sz="2000" spc="-25" b="1" i="1">
                <a:latin typeface="Times New Roman"/>
                <a:cs typeface="Times New Roman"/>
              </a:rPr>
              <a:t>tốc</a:t>
            </a:r>
            <a:r>
              <a:rPr dirty="0" sz="2000" spc="-25" b="1" i="1">
                <a:latin typeface="Times New Roman"/>
                <a:cs typeface="Times New Roman"/>
              </a:rPr>
              <a:t> độ”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1536191" y="5148063"/>
            <a:ext cx="3218815" cy="1710055"/>
            <a:chOff x="1536191" y="5148063"/>
            <a:chExt cx="3218815" cy="1710055"/>
          </a:xfrm>
        </p:grpSpPr>
        <p:pic>
          <p:nvPicPr>
            <p:cNvPr id="58" name="object 5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6191" y="5148063"/>
              <a:ext cx="3218688" cy="1709935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5500" y="5295890"/>
              <a:ext cx="2110740" cy="1562100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1595627" y="5188582"/>
              <a:ext cx="3104515" cy="1665605"/>
            </a:xfrm>
            <a:custGeom>
              <a:avLst/>
              <a:gdLst/>
              <a:ahLst/>
              <a:cxnLst/>
              <a:rect l="l" t="t" r="r" b="b"/>
              <a:pathLst>
                <a:path w="3104515" h="1665604">
                  <a:moveTo>
                    <a:pt x="2131118" y="0"/>
                  </a:moveTo>
                  <a:lnTo>
                    <a:pt x="2063987" y="4580"/>
                  </a:lnTo>
                  <a:lnTo>
                    <a:pt x="1996854" y="21550"/>
                  </a:lnTo>
                  <a:lnTo>
                    <a:pt x="1929719" y="52891"/>
                  </a:lnTo>
                  <a:lnTo>
                    <a:pt x="1896150" y="74571"/>
                  </a:lnTo>
                  <a:lnTo>
                    <a:pt x="1829023" y="126606"/>
                  </a:lnTo>
                  <a:lnTo>
                    <a:pt x="1795464" y="148290"/>
                  </a:lnTo>
                  <a:lnTo>
                    <a:pt x="1728346" y="179640"/>
                  </a:lnTo>
                  <a:lnTo>
                    <a:pt x="1661228" y="196617"/>
                  </a:lnTo>
                  <a:lnTo>
                    <a:pt x="1594110" y="201205"/>
                  </a:lnTo>
                  <a:lnTo>
                    <a:pt x="1560551" y="199471"/>
                  </a:lnTo>
                  <a:lnTo>
                    <a:pt x="1493434" y="189191"/>
                  </a:lnTo>
                  <a:lnTo>
                    <a:pt x="1426316" y="171475"/>
                  </a:lnTo>
                  <a:lnTo>
                    <a:pt x="1359198" y="148308"/>
                  </a:lnTo>
                  <a:lnTo>
                    <a:pt x="1292080" y="121672"/>
                  </a:lnTo>
                  <a:lnTo>
                    <a:pt x="1191404" y="79547"/>
                  </a:lnTo>
                  <a:lnTo>
                    <a:pt x="1157845" y="65919"/>
                  </a:lnTo>
                  <a:lnTo>
                    <a:pt x="1090727" y="40767"/>
                  </a:lnTo>
                  <a:lnTo>
                    <a:pt x="1023609" y="20075"/>
                  </a:lnTo>
                  <a:lnTo>
                    <a:pt x="956491" y="5825"/>
                  </a:lnTo>
                  <a:lnTo>
                    <a:pt x="889374" y="0"/>
                  </a:lnTo>
                  <a:lnTo>
                    <a:pt x="855815" y="865"/>
                  </a:lnTo>
                  <a:lnTo>
                    <a:pt x="788697" y="11393"/>
                  </a:lnTo>
                  <a:lnTo>
                    <a:pt x="721579" y="35300"/>
                  </a:lnTo>
                  <a:lnTo>
                    <a:pt x="654461" y="74571"/>
                  </a:lnTo>
                  <a:lnTo>
                    <a:pt x="620903" y="100586"/>
                  </a:lnTo>
                  <a:lnTo>
                    <a:pt x="0" y="1564832"/>
                  </a:lnTo>
                  <a:lnTo>
                    <a:pt x="33558" y="1538817"/>
                  </a:lnTo>
                  <a:lnTo>
                    <a:pt x="67117" y="1517137"/>
                  </a:lnTo>
                  <a:lnTo>
                    <a:pt x="134235" y="1485795"/>
                  </a:lnTo>
                  <a:lnTo>
                    <a:pt x="201353" y="1468823"/>
                  </a:lnTo>
                  <a:lnTo>
                    <a:pt x="268472" y="1464239"/>
                  </a:lnTo>
                  <a:lnTo>
                    <a:pt x="302031" y="1465973"/>
                  </a:lnTo>
                  <a:lnTo>
                    <a:pt x="369151" y="1476256"/>
                  </a:lnTo>
                  <a:lnTo>
                    <a:pt x="436271" y="1493971"/>
                  </a:lnTo>
                  <a:lnTo>
                    <a:pt x="503391" y="1517137"/>
                  </a:lnTo>
                  <a:lnTo>
                    <a:pt x="570513" y="1543772"/>
                  </a:lnTo>
                  <a:lnTo>
                    <a:pt x="671197" y="1585893"/>
                  </a:lnTo>
                  <a:lnTo>
                    <a:pt x="704759" y="1599520"/>
                  </a:lnTo>
                  <a:lnTo>
                    <a:pt x="771885" y="1624668"/>
                  </a:lnTo>
                  <a:lnTo>
                    <a:pt x="839011" y="1645357"/>
                  </a:lnTo>
                  <a:lnTo>
                    <a:pt x="906139" y="1659603"/>
                  </a:lnTo>
                  <a:lnTo>
                    <a:pt x="973269" y="1665426"/>
                  </a:lnTo>
                  <a:lnTo>
                    <a:pt x="1006834" y="1664559"/>
                  </a:lnTo>
                  <a:lnTo>
                    <a:pt x="1073966" y="1654029"/>
                  </a:lnTo>
                  <a:lnTo>
                    <a:pt x="1141100" y="1630119"/>
                  </a:lnTo>
                  <a:lnTo>
                    <a:pt x="1208237" y="1590848"/>
                  </a:lnTo>
                  <a:lnTo>
                    <a:pt x="1275364" y="1538817"/>
                  </a:lnTo>
                  <a:lnTo>
                    <a:pt x="1308923" y="1517137"/>
                  </a:lnTo>
                  <a:lnTo>
                    <a:pt x="1376041" y="1485795"/>
                  </a:lnTo>
                  <a:lnTo>
                    <a:pt x="1443159" y="1468823"/>
                  </a:lnTo>
                  <a:lnTo>
                    <a:pt x="1510277" y="1464239"/>
                  </a:lnTo>
                  <a:lnTo>
                    <a:pt x="1543836" y="1465973"/>
                  </a:lnTo>
                  <a:lnTo>
                    <a:pt x="1610953" y="1476256"/>
                  </a:lnTo>
                  <a:lnTo>
                    <a:pt x="1678071" y="1493971"/>
                  </a:lnTo>
                  <a:lnTo>
                    <a:pt x="1745189" y="1517137"/>
                  </a:lnTo>
                  <a:lnTo>
                    <a:pt x="1812307" y="1543772"/>
                  </a:lnTo>
                  <a:lnTo>
                    <a:pt x="1912983" y="1585893"/>
                  </a:lnTo>
                  <a:lnTo>
                    <a:pt x="1946542" y="1599520"/>
                  </a:lnTo>
                  <a:lnTo>
                    <a:pt x="2013660" y="1624668"/>
                  </a:lnTo>
                  <a:lnTo>
                    <a:pt x="2080778" y="1645357"/>
                  </a:lnTo>
                  <a:lnTo>
                    <a:pt x="2147896" y="1659603"/>
                  </a:lnTo>
                  <a:lnTo>
                    <a:pt x="2215013" y="1665426"/>
                  </a:lnTo>
                  <a:lnTo>
                    <a:pt x="2248572" y="1664559"/>
                  </a:lnTo>
                  <a:lnTo>
                    <a:pt x="2315690" y="1654029"/>
                  </a:lnTo>
                  <a:lnTo>
                    <a:pt x="2382808" y="1630119"/>
                  </a:lnTo>
                  <a:lnTo>
                    <a:pt x="2449926" y="1590848"/>
                  </a:lnTo>
                  <a:lnTo>
                    <a:pt x="2483485" y="1564832"/>
                  </a:lnTo>
                  <a:lnTo>
                    <a:pt x="3104388" y="100586"/>
                  </a:lnTo>
                  <a:lnTo>
                    <a:pt x="3070829" y="126606"/>
                  </a:lnTo>
                  <a:lnTo>
                    <a:pt x="3037270" y="148290"/>
                  </a:lnTo>
                  <a:lnTo>
                    <a:pt x="2970152" y="179640"/>
                  </a:lnTo>
                  <a:lnTo>
                    <a:pt x="2903034" y="196617"/>
                  </a:lnTo>
                  <a:lnTo>
                    <a:pt x="2835915" y="201205"/>
                  </a:lnTo>
                  <a:lnTo>
                    <a:pt x="2802356" y="199471"/>
                  </a:lnTo>
                  <a:lnTo>
                    <a:pt x="2735236" y="189191"/>
                  </a:lnTo>
                  <a:lnTo>
                    <a:pt x="2668116" y="171475"/>
                  </a:lnTo>
                  <a:lnTo>
                    <a:pt x="2600996" y="148308"/>
                  </a:lnTo>
                  <a:lnTo>
                    <a:pt x="2533874" y="121672"/>
                  </a:lnTo>
                  <a:lnTo>
                    <a:pt x="2433190" y="79547"/>
                  </a:lnTo>
                  <a:lnTo>
                    <a:pt x="2399628" y="65919"/>
                  </a:lnTo>
                  <a:lnTo>
                    <a:pt x="2332502" y="40767"/>
                  </a:lnTo>
                  <a:lnTo>
                    <a:pt x="2265376" y="20075"/>
                  </a:lnTo>
                  <a:lnTo>
                    <a:pt x="2198248" y="5825"/>
                  </a:lnTo>
                  <a:lnTo>
                    <a:pt x="2164683" y="1735"/>
                  </a:lnTo>
                  <a:lnTo>
                    <a:pt x="2131118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"/>
          <p:cNvSpPr txBox="1"/>
          <p:nvPr/>
        </p:nvSpPr>
        <p:spPr>
          <a:xfrm>
            <a:off x="2294889" y="5391403"/>
            <a:ext cx="1654810" cy="1245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b="1" i="1">
                <a:latin typeface="Times New Roman"/>
                <a:cs typeface="Times New Roman"/>
              </a:rPr>
              <a:t>Đo</a:t>
            </a:r>
            <a:r>
              <a:rPr dirty="0" sz="2000" spc="-1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bằng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spc="-20" b="1" i="1">
                <a:latin typeface="Times New Roman"/>
                <a:cs typeface="Times New Roman"/>
              </a:rPr>
              <a:t>đồng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hồ</a:t>
            </a:r>
            <a:r>
              <a:rPr dirty="0" sz="2000" spc="-1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đo</a:t>
            </a:r>
            <a:r>
              <a:rPr dirty="0" sz="2000" spc="-1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thời</a:t>
            </a:r>
            <a:r>
              <a:rPr dirty="0" sz="2000" spc="-10" b="1" i="1">
                <a:latin typeface="Times New Roman"/>
                <a:cs typeface="Times New Roman"/>
              </a:rPr>
              <a:t> </a:t>
            </a:r>
            <a:r>
              <a:rPr dirty="0" sz="2000" spc="-20" b="1" i="1">
                <a:latin typeface="Times New Roman"/>
                <a:cs typeface="Times New Roman"/>
              </a:rPr>
              <a:t>gian </a:t>
            </a:r>
            <a:r>
              <a:rPr dirty="0" sz="2000" b="1" i="1">
                <a:latin typeface="Times New Roman"/>
                <a:cs typeface="Times New Roman"/>
              </a:rPr>
              <a:t>hiện</a:t>
            </a:r>
            <a:r>
              <a:rPr dirty="0" sz="2000" spc="-2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số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và</a:t>
            </a:r>
            <a:r>
              <a:rPr dirty="0" sz="2000" spc="-10" b="1" i="1">
                <a:latin typeface="Times New Roman"/>
                <a:cs typeface="Times New Roman"/>
              </a:rPr>
              <a:t> </a:t>
            </a:r>
            <a:r>
              <a:rPr dirty="0" sz="2000" spc="-20" b="1" i="1">
                <a:latin typeface="Times New Roman"/>
                <a:cs typeface="Times New Roman"/>
              </a:rPr>
              <a:t>cổng </a:t>
            </a:r>
            <a:r>
              <a:rPr dirty="0" sz="2000" b="1" i="1">
                <a:latin typeface="Times New Roman"/>
                <a:cs typeface="Times New Roman"/>
              </a:rPr>
              <a:t>quang</a:t>
            </a:r>
            <a:r>
              <a:rPr dirty="0" sz="2000" spc="-15" b="1" i="1">
                <a:latin typeface="Times New Roman"/>
                <a:cs typeface="Times New Roman"/>
              </a:rPr>
              <a:t> </a:t>
            </a:r>
            <a:r>
              <a:rPr dirty="0" sz="2000" spc="-20" b="1" i="1">
                <a:latin typeface="Times New Roman"/>
                <a:cs typeface="Times New Roman"/>
              </a:rPr>
              <a:t>điện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774191" y="171957"/>
            <a:ext cx="8204200" cy="4987290"/>
            <a:chOff x="774191" y="171957"/>
            <a:chExt cx="8204200" cy="4987290"/>
          </a:xfrm>
        </p:grpSpPr>
        <p:sp>
          <p:nvSpPr>
            <p:cNvPr id="63" name="object 63" descr=""/>
            <p:cNvSpPr/>
            <p:nvPr/>
          </p:nvSpPr>
          <p:spPr>
            <a:xfrm>
              <a:off x="774192" y="4506721"/>
              <a:ext cx="8204200" cy="652780"/>
            </a:xfrm>
            <a:custGeom>
              <a:avLst/>
              <a:gdLst/>
              <a:ahLst/>
              <a:cxnLst/>
              <a:rect l="l" t="t" r="r" b="b"/>
              <a:pathLst>
                <a:path w="8204200" h="652779">
                  <a:moveTo>
                    <a:pt x="1282700" y="107823"/>
                  </a:moveTo>
                  <a:lnTo>
                    <a:pt x="1252220" y="37973"/>
                  </a:lnTo>
                  <a:lnTo>
                    <a:pt x="194271" y="499630"/>
                  </a:lnTo>
                  <a:lnTo>
                    <a:pt x="163804" y="429768"/>
                  </a:lnTo>
                  <a:lnTo>
                    <a:pt x="0" y="625983"/>
                  </a:lnTo>
                  <a:lnTo>
                    <a:pt x="255231" y="639318"/>
                  </a:lnTo>
                  <a:lnTo>
                    <a:pt x="231394" y="584708"/>
                  </a:lnTo>
                  <a:lnTo>
                    <a:pt x="224751" y="569480"/>
                  </a:lnTo>
                  <a:lnTo>
                    <a:pt x="1282700" y="107823"/>
                  </a:lnTo>
                  <a:close/>
                </a:path>
                <a:path w="8204200" h="652779">
                  <a:moveTo>
                    <a:pt x="1777873" y="652399"/>
                  </a:moveTo>
                  <a:lnTo>
                    <a:pt x="1755267" y="521716"/>
                  </a:lnTo>
                  <a:lnTo>
                    <a:pt x="1734312" y="400558"/>
                  </a:lnTo>
                  <a:lnTo>
                    <a:pt x="1672932" y="445795"/>
                  </a:lnTo>
                  <a:lnTo>
                    <a:pt x="1344295" y="0"/>
                  </a:lnTo>
                  <a:lnTo>
                    <a:pt x="1283081" y="45212"/>
                  </a:lnTo>
                  <a:lnTo>
                    <a:pt x="1611591" y="491007"/>
                  </a:lnTo>
                  <a:lnTo>
                    <a:pt x="1550289" y="536194"/>
                  </a:lnTo>
                  <a:lnTo>
                    <a:pt x="1777873" y="652399"/>
                  </a:lnTo>
                  <a:close/>
                </a:path>
                <a:path w="8204200" h="652779">
                  <a:moveTo>
                    <a:pt x="8203819" y="371856"/>
                  </a:moveTo>
                  <a:lnTo>
                    <a:pt x="8132991" y="399973"/>
                  </a:lnTo>
                  <a:lnTo>
                    <a:pt x="8056245" y="206629"/>
                  </a:lnTo>
                  <a:lnTo>
                    <a:pt x="7985379" y="234823"/>
                  </a:lnTo>
                  <a:lnTo>
                    <a:pt x="8062201" y="428066"/>
                  </a:lnTo>
                  <a:lnTo>
                    <a:pt x="7991348" y="456184"/>
                  </a:lnTo>
                  <a:lnTo>
                    <a:pt x="8182102" y="626491"/>
                  </a:lnTo>
                  <a:lnTo>
                    <a:pt x="8195996" y="463550"/>
                  </a:lnTo>
                  <a:lnTo>
                    <a:pt x="8203819" y="371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4538471" y="178307"/>
              <a:ext cx="3985260" cy="744220"/>
            </a:xfrm>
            <a:custGeom>
              <a:avLst/>
              <a:gdLst/>
              <a:ahLst/>
              <a:cxnLst/>
              <a:rect l="l" t="t" r="r" b="b"/>
              <a:pathLst>
                <a:path w="3985259" h="744219">
                  <a:moveTo>
                    <a:pt x="3861307" y="0"/>
                  </a:moveTo>
                  <a:lnTo>
                    <a:pt x="123951" y="0"/>
                  </a:lnTo>
                  <a:lnTo>
                    <a:pt x="75705" y="9741"/>
                  </a:lnTo>
                  <a:lnTo>
                    <a:pt x="36306" y="36306"/>
                  </a:lnTo>
                  <a:lnTo>
                    <a:pt x="9741" y="75705"/>
                  </a:lnTo>
                  <a:lnTo>
                    <a:pt x="0" y="123951"/>
                  </a:lnTo>
                  <a:lnTo>
                    <a:pt x="0" y="619760"/>
                  </a:lnTo>
                  <a:lnTo>
                    <a:pt x="9741" y="668006"/>
                  </a:lnTo>
                  <a:lnTo>
                    <a:pt x="36306" y="707405"/>
                  </a:lnTo>
                  <a:lnTo>
                    <a:pt x="75705" y="733970"/>
                  </a:lnTo>
                  <a:lnTo>
                    <a:pt x="123951" y="743712"/>
                  </a:lnTo>
                  <a:lnTo>
                    <a:pt x="3861307" y="743712"/>
                  </a:lnTo>
                  <a:lnTo>
                    <a:pt x="3909554" y="733970"/>
                  </a:lnTo>
                  <a:lnTo>
                    <a:pt x="3948953" y="707405"/>
                  </a:lnTo>
                  <a:lnTo>
                    <a:pt x="3975518" y="668006"/>
                  </a:lnTo>
                  <a:lnTo>
                    <a:pt x="3985259" y="619760"/>
                  </a:lnTo>
                  <a:lnTo>
                    <a:pt x="3985259" y="123951"/>
                  </a:lnTo>
                  <a:lnTo>
                    <a:pt x="3975518" y="75705"/>
                  </a:lnTo>
                  <a:lnTo>
                    <a:pt x="3948953" y="36306"/>
                  </a:lnTo>
                  <a:lnTo>
                    <a:pt x="3909554" y="9741"/>
                  </a:lnTo>
                  <a:lnTo>
                    <a:pt x="386130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4538471" y="178307"/>
              <a:ext cx="3985260" cy="744220"/>
            </a:xfrm>
            <a:custGeom>
              <a:avLst/>
              <a:gdLst/>
              <a:ahLst/>
              <a:cxnLst/>
              <a:rect l="l" t="t" r="r" b="b"/>
              <a:pathLst>
                <a:path w="3985259" h="744219">
                  <a:moveTo>
                    <a:pt x="0" y="123951"/>
                  </a:moveTo>
                  <a:lnTo>
                    <a:pt x="9741" y="75705"/>
                  </a:lnTo>
                  <a:lnTo>
                    <a:pt x="36306" y="36306"/>
                  </a:lnTo>
                  <a:lnTo>
                    <a:pt x="75705" y="9741"/>
                  </a:lnTo>
                  <a:lnTo>
                    <a:pt x="123951" y="0"/>
                  </a:lnTo>
                  <a:lnTo>
                    <a:pt x="3861307" y="0"/>
                  </a:lnTo>
                  <a:lnTo>
                    <a:pt x="3909554" y="9741"/>
                  </a:lnTo>
                  <a:lnTo>
                    <a:pt x="3948953" y="36306"/>
                  </a:lnTo>
                  <a:lnTo>
                    <a:pt x="3975518" y="75705"/>
                  </a:lnTo>
                  <a:lnTo>
                    <a:pt x="3985259" y="123951"/>
                  </a:lnTo>
                  <a:lnTo>
                    <a:pt x="3985259" y="619760"/>
                  </a:lnTo>
                  <a:lnTo>
                    <a:pt x="3975518" y="668006"/>
                  </a:lnTo>
                  <a:lnTo>
                    <a:pt x="3948953" y="707405"/>
                  </a:lnTo>
                  <a:lnTo>
                    <a:pt x="3909554" y="733970"/>
                  </a:lnTo>
                  <a:lnTo>
                    <a:pt x="3861307" y="743712"/>
                  </a:lnTo>
                  <a:lnTo>
                    <a:pt x="123951" y="743712"/>
                  </a:lnTo>
                  <a:lnTo>
                    <a:pt x="75705" y="733970"/>
                  </a:lnTo>
                  <a:lnTo>
                    <a:pt x="36306" y="707405"/>
                  </a:lnTo>
                  <a:lnTo>
                    <a:pt x="9741" y="668006"/>
                  </a:lnTo>
                  <a:lnTo>
                    <a:pt x="0" y="619760"/>
                  </a:lnTo>
                  <a:lnTo>
                    <a:pt x="0" y="123951"/>
                  </a:lnTo>
                  <a:close/>
                </a:path>
              </a:pathLst>
            </a:custGeom>
            <a:ln w="12700">
              <a:solidFill>
                <a:srgbClr val="162C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 descr=""/>
          <p:cNvSpPr txBox="1"/>
          <p:nvPr/>
        </p:nvSpPr>
        <p:spPr>
          <a:xfrm>
            <a:off x="4653788" y="223520"/>
            <a:ext cx="35731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imes New Roman"/>
                <a:cs typeface="Times New Roman"/>
              </a:rPr>
              <a:t>3.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Đồ</a:t>
            </a:r>
            <a:r>
              <a:rPr dirty="0" sz="2000" spc="-2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thị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quãng</a:t>
            </a:r>
            <a:r>
              <a:rPr dirty="0" sz="2000" spc="-3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đường-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thời</a:t>
            </a:r>
            <a:r>
              <a:rPr dirty="0" sz="2000" spc="-20" b="1">
                <a:latin typeface="Times New Roman"/>
                <a:cs typeface="Times New Roman"/>
              </a:rPr>
              <a:t> gian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7552690" y="3975861"/>
            <a:ext cx="3999865" cy="758190"/>
            <a:chOff x="7552690" y="3975861"/>
            <a:chExt cx="3999865" cy="758190"/>
          </a:xfrm>
        </p:grpSpPr>
        <p:sp>
          <p:nvSpPr>
            <p:cNvPr id="68" name="object 68" descr=""/>
            <p:cNvSpPr/>
            <p:nvPr/>
          </p:nvSpPr>
          <p:spPr>
            <a:xfrm>
              <a:off x="7559040" y="3982211"/>
              <a:ext cx="3987165" cy="745490"/>
            </a:xfrm>
            <a:custGeom>
              <a:avLst/>
              <a:gdLst/>
              <a:ahLst/>
              <a:cxnLst/>
              <a:rect l="l" t="t" r="r" b="b"/>
              <a:pathLst>
                <a:path w="3987165" h="745489">
                  <a:moveTo>
                    <a:pt x="3862578" y="0"/>
                  </a:moveTo>
                  <a:lnTo>
                    <a:pt x="124205" y="0"/>
                  </a:lnTo>
                  <a:lnTo>
                    <a:pt x="75866" y="9763"/>
                  </a:lnTo>
                  <a:lnTo>
                    <a:pt x="36385" y="36385"/>
                  </a:lnTo>
                  <a:lnTo>
                    <a:pt x="9763" y="75866"/>
                  </a:lnTo>
                  <a:lnTo>
                    <a:pt x="0" y="124206"/>
                  </a:lnTo>
                  <a:lnTo>
                    <a:pt x="0" y="621030"/>
                  </a:lnTo>
                  <a:lnTo>
                    <a:pt x="9763" y="669369"/>
                  </a:lnTo>
                  <a:lnTo>
                    <a:pt x="36385" y="708850"/>
                  </a:lnTo>
                  <a:lnTo>
                    <a:pt x="75866" y="735472"/>
                  </a:lnTo>
                  <a:lnTo>
                    <a:pt x="124205" y="745236"/>
                  </a:lnTo>
                  <a:lnTo>
                    <a:pt x="3862578" y="745236"/>
                  </a:lnTo>
                  <a:lnTo>
                    <a:pt x="3910917" y="735472"/>
                  </a:lnTo>
                  <a:lnTo>
                    <a:pt x="3950398" y="708850"/>
                  </a:lnTo>
                  <a:lnTo>
                    <a:pt x="3977020" y="669369"/>
                  </a:lnTo>
                  <a:lnTo>
                    <a:pt x="3986783" y="621030"/>
                  </a:lnTo>
                  <a:lnTo>
                    <a:pt x="3986783" y="124206"/>
                  </a:lnTo>
                  <a:lnTo>
                    <a:pt x="3977020" y="75866"/>
                  </a:lnTo>
                  <a:lnTo>
                    <a:pt x="3950398" y="36385"/>
                  </a:lnTo>
                  <a:lnTo>
                    <a:pt x="3910917" y="9763"/>
                  </a:lnTo>
                  <a:lnTo>
                    <a:pt x="3862578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559040" y="3982211"/>
              <a:ext cx="3987165" cy="745490"/>
            </a:xfrm>
            <a:custGeom>
              <a:avLst/>
              <a:gdLst/>
              <a:ahLst/>
              <a:cxnLst/>
              <a:rect l="l" t="t" r="r" b="b"/>
              <a:pathLst>
                <a:path w="3987165" h="745489">
                  <a:moveTo>
                    <a:pt x="0" y="124206"/>
                  </a:moveTo>
                  <a:lnTo>
                    <a:pt x="9763" y="75866"/>
                  </a:lnTo>
                  <a:lnTo>
                    <a:pt x="36385" y="36385"/>
                  </a:lnTo>
                  <a:lnTo>
                    <a:pt x="75866" y="9763"/>
                  </a:lnTo>
                  <a:lnTo>
                    <a:pt x="124205" y="0"/>
                  </a:lnTo>
                  <a:lnTo>
                    <a:pt x="3862578" y="0"/>
                  </a:lnTo>
                  <a:lnTo>
                    <a:pt x="3910917" y="9763"/>
                  </a:lnTo>
                  <a:lnTo>
                    <a:pt x="3950398" y="36385"/>
                  </a:lnTo>
                  <a:lnTo>
                    <a:pt x="3977020" y="75866"/>
                  </a:lnTo>
                  <a:lnTo>
                    <a:pt x="3986783" y="124206"/>
                  </a:lnTo>
                  <a:lnTo>
                    <a:pt x="3986783" y="621030"/>
                  </a:lnTo>
                  <a:lnTo>
                    <a:pt x="3977020" y="669369"/>
                  </a:lnTo>
                  <a:lnTo>
                    <a:pt x="3950398" y="708850"/>
                  </a:lnTo>
                  <a:lnTo>
                    <a:pt x="3910917" y="735472"/>
                  </a:lnTo>
                  <a:lnTo>
                    <a:pt x="3862578" y="745236"/>
                  </a:lnTo>
                  <a:lnTo>
                    <a:pt x="124205" y="745236"/>
                  </a:lnTo>
                  <a:lnTo>
                    <a:pt x="75866" y="735472"/>
                  </a:lnTo>
                  <a:lnTo>
                    <a:pt x="36385" y="708850"/>
                  </a:lnTo>
                  <a:lnTo>
                    <a:pt x="9763" y="669369"/>
                  </a:lnTo>
                  <a:lnTo>
                    <a:pt x="0" y="621030"/>
                  </a:lnTo>
                  <a:lnTo>
                    <a:pt x="0" y="124206"/>
                  </a:lnTo>
                  <a:close/>
                </a:path>
              </a:pathLst>
            </a:custGeom>
            <a:ln w="12700">
              <a:solidFill>
                <a:srgbClr val="162C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 txBox="1"/>
          <p:nvPr/>
        </p:nvSpPr>
        <p:spPr>
          <a:xfrm>
            <a:off x="7675626" y="4028947"/>
            <a:ext cx="357377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imes New Roman"/>
                <a:cs typeface="Times New Roman"/>
              </a:rPr>
              <a:t>3.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Đồ</a:t>
            </a:r>
            <a:r>
              <a:rPr dirty="0" sz="2000" spc="-2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thị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quãng</a:t>
            </a:r>
            <a:r>
              <a:rPr dirty="0" sz="2000" spc="-3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đường-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thời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spc="-20" b="1">
                <a:latin typeface="Times New Roman"/>
                <a:cs typeface="Times New Roman"/>
              </a:rPr>
              <a:t>gian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1" name="object 71" descr=""/>
          <p:cNvGrpSpPr/>
          <p:nvPr/>
        </p:nvGrpSpPr>
        <p:grpSpPr>
          <a:xfrm>
            <a:off x="6938771" y="4986524"/>
            <a:ext cx="5009515" cy="1789430"/>
            <a:chOff x="6938771" y="4986524"/>
            <a:chExt cx="5009515" cy="1789430"/>
          </a:xfrm>
        </p:grpSpPr>
        <p:pic>
          <p:nvPicPr>
            <p:cNvPr id="72" name="object 7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38771" y="4986524"/>
              <a:ext cx="5009387" cy="1789176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59267" y="5138915"/>
              <a:ext cx="3166872" cy="1562099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7002779" y="5031576"/>
              <a:ext cx="4886325" cy="1665605"/>
            </a:xfrm>
            <a:custGeom>
              <a:avLst/>
              <a:gdLst/>
              <a:ahLst/>
              <a:cxnLst/>
              <a:rect l="l" t="t" r="r" b="b"/>
              <a:pathLst>
                <a:path w="4886325" h="1665604">
                  <a:moveTo>
                    <a:pt x="3338720" y="0"/>
                  </a:moveTo>
                  <a:lnTo>
                    <a:pt x="3298003" y="1040"/>
                  </a:lnTo>
                  <a:lnTo>
                    <a:pt x="3257286" y="3782"/>
                  </a:lnTo>
                  <a:lnTo>
                    <a:pt x="3216569" y="8340"/>
                  </a:lnTo>
                  <a:lnTo>
                    <a:pt x="3175851" y="14828"/>
                  </a:lnTo>
                  <a:lnTo>
                    <a:pt x="3135134" y="23358"/>
                  </a:lnTo>
                  <a:lnTo>
                    <a:pt x="3094416" y="34044"/>
                  </a:lnTo>
                  <a:lnTo>
                    <a:pt x="3053697" y="47000"/>
                  </a:lnTo>
                  <a:lnTo>
                    <a:pt x="3012979" y="62339"/>
                  </a:lnTo>
                  <a:lnTo>
                    <a:pt x="2972260" y="80174"/>
                  </a:lnTo>
                  <a:lnTo>
                    <a:pt x="2890829" y="121065"/>
                  </a:lnTo>
                  <a:lnTo>
                    <a:pt x="2850117" y="138901"/>
                  </a:lnTo>
                  <a:lnTo>
                    <a:pt x="2809405" y="154240"/>
                  </a:lnTo>
                  <a:lnTo>
                    <a:pt x="2768692" y="167195"/>
                  </a:lnTo>
                  <a:lnTo>
                    <a:pt x="2727979" y="177882"/>
                  </a:lnTo>
                  <a:lnTo>
                    <a:pt x="2687266" y="186412"/>
                  </a:lnTo>
                  <a:lnTo>
                    <a:pt x="2646553" y="192899"/>
                  </a:lnTo>
                  <a:lnTo>
                    <a:pt x="2605839" y="197457"/>
                  </a:lnTo>
                  <a:lnTo>
                    <a:pt x="2565125" y="200200"/>
                  </a:lnTo>
                  <a:lnTo>
                    <a:pt x="2524411" y="201240"/>
                  </a:lnTo>
                  <a:lnTo>
                    <a:pt x="2483696" y="200691"/>
                  </a:lnTo>
                  <a:lnTo>
                    <a:pt x="2442981" y="198668"/>
                  </a:lnTo>
                  <a:lnTo>
                    <a:pt x="2402266" y="195282"/>
                  </a:lnTo>
                  <a:lnTo>
                    <a:pt x="2361551" y="190648"/>
                  </a:lnTo>
                  <a:lnTo>
                    <a:pt x="2320836" y="184880"/>
                  </a:lnTo>
                  <a:lnTo>
                    <a:pt x="2280120" y="178090"/>
                  </a:lnTo>
                  <a:lnTo>
                    <a:pt x="2239404" y="170392"/>
                  </a:lnTo>
                  <a:lnTo>
                    <a:pt x="2198688" y="161900"/>
                  </a:lnTo>
                  <a:lnTo>
                    <a:pt x="2157971" y="152727"/>
                  </a:lnTo>
                  <a:lnTo>
                    <a:pt x="2117255" y="142986"/>
                  </a:lnTo>
                  <a:lnTo>
                    <a:pt x="2076538" y="132792"/>
                  </a:lnTo>
                  <a:lnTo>
                    <a:pt x="2035821" y="122257"/>
                  </a:lnTo>
                  <a:lnTo>
                    <a:pt x="1913669" y="89744"/>
                  </a:lnTo>
                  <a:lnTo>
                    <a:pt x="1832234" y="68448"/>
                  </a:lnTo>
                  <a:lnTo>
                    <a:pt x="1791516" y="58253"/>
                  </a:lnTo>
                  <a:lnTo>
                    <a:pt x="1750798" y="48513"/>
                  </a:lnTo>
                  <a:lnTo>
                    <a:pt x="1710080" y="39340"/>
                  </a:lnTo>
                  <a:lnTo>
                    <a:pt x="1669361" y="30848"/>
                  </a:lnTo>
                  <a:lnTo>
                    <a:pt x="1628643" y="23150"/>
                  </a:lnTo>
                  <a:lnTo>
                    <a:pt x="1587924" y="16360"/>
                  </a:lnTo>
                  <a:lnTo>
                    <a:pt x="1547206" y="10591"/>
                  </a:lnTo>
                  <a:lnTo>
                    <a:pt x="1506487" y="5957"/>
                  </a:lnTo>
                  <a:lnTo>
                    <a:pt x="1465768" y="2572"/>
                  </a:lnTo>
                  <a:lnTo>
                    <a:pt x="1425049" y="548"/>
                  </a:lnTo>
                  <a:lnTo>
                    <a:pt x="1384330" y="0"/>
                  </a:lnTo>
                  <a:lnTo>
                    <a:pt x="1343611" y="1040"/>
                  </a:lnTo>
                  <a:lnTo>
                    <a:pt x="1302892" y="3782"/>
                  </a:lnTo>
                  <a:lnTo>
                    <a:pt x="1262173" y="8340"/>
                  </a:lnTo>
                  <a:lnTo>
                    <a:pt x="1221454" y="14828"/>
                  </a:lnTo>
                  <a:lnTo>
                    <a:pt x="1180734" y="23358"/>
                  </a:lnTo>
                  <a:lnTo>
                    <a:pt x="1140015" y="34044"/>
                  </a:lnTo>
                  <a:lnTo>
                    <a:pt x="1099296" y="47000"/>
                  </a:lnTo>
                  <a:lnTo>
                    <a:pt x="1058576" y="62339"/>
                  </a:lnTo>
                  <a:lnTo>
                    <a:pt x="1017857" y="80174"/>
                  </a:lnTo>
                  <a:lnTo>
                    <a:pt x="977138" y="100620"/>
                  </a:lnTo>
                  <a:lnTo>
                    <a:pt x="0" y="1564866"/>
                  </a:lnTo>
                  <a:lnTo>
                    <a:pt x="40719" y="1544421"/>
                  </a:lnTo>
                  <a:lnTo>
                    <a:pt x="81438" y="1526585"/>
                  </a:lnTo>
                  <a:lnTo>
                    <a:pt x="122156" y="1511246"/>
                  </a:lnTo>
                  <a:lnTo>
                    <a:pt x="162875" y="1498290"/>
                  </a:lnTo>
                  <a:lnTo>
                    <a:pt x="203593" y="1487604"/>
                  </a:lnTo>
                  <a:lnTo>
                    <a:pt x="244310" y="1479074"/>
                  </a:lnTo>
                  <a:lnTo>
                    <a:pt x="285028" y="1472587"/>
                  </a:lnTo>
                  <a:lnTo>
                    <a:pt x="325745" y="1468029"/>
                  </a:lnTo>
                  <a:lnTo>
                    <a:pt x="366462" y="1465286"/>
                  </a:lnTo>
                  <a:lnTo>
                    <a:pt x="407179" y="1464246"/>
                  </a:lnTo>
                  <a:lnTo>
                    <a:pt x="447896" y="1464794"/>
                  </a:lnTo>
                  <a:lnTo>
                    <a:pt x="488612" y="1466818"/>
                  </a:lnTo>
                  <a:lnTo>
                    <a:pt x="529328" y="1470204"/>
                  </a:lnTo>
                  <a:lnTo>
                    <a:pt x="570045" y="1474838"/>
                  </a:lnTo>
                  <a:lnTo>
                    <a:pt x="610761" y="1480606"/>
                  </a:lnTo>
                  <a:lnTo>
                    <a:pt x="651477" y="1487396"/>
                  </a:lnTo>
                  <a:lnTo>
                    <a:pt x="692192" y="1495094"/>
                  </a:lnTo>
                  <a:lnTo>
                    <a:pt x="732908" y="1503586"/>
                  </a:lnTo>
                  <a:lnTo>
                    <a:pt x="773624" y="1512759"/>
                  </a:lnTo>
                  <a:lnTo>
                    <a:pt x="814339" y="1522500"/>
                  </a:lnTo>
                  <a:lnTo>
                    <a:pt x="855055" y="1532694"/>
                  </a:lnTo>
                  <a:lnTo>
                    <a:pt x="895770" y="1543229"/>
                  </a:lnTo>
                  <a:lnTo>
                    <a:pt x="1017916" y="1575742"/>
                  </a:lnTo>
                  <a:lnTo>
                    <a:pt x="1099347" y="1597038"/>
                  </a:lnTo>
                  <a:lnTo>
                    <a:pt x="1140063" y="1607233"/>
                  </a:lnTo>
                  <a:lnTo>
                    <a:pt x="1180778" y="1616973"/>
                  </a:lnTo>
                  <a:lnTo>
                    <a:pt x="1221494" y="1626146"/>
                  </a:lnTo>
                  <a:lnTo>
                    <a:pt x="1262210" y="1634638"/>
                  </a:lnTo>
                  <a:lnTo>
                    <a:pt x="1302925" y="1642336"/>
                  </a:lnTo>
                  <a:lnTo>
                    <a:pt x="1343641" y="1649126"/>
                  </a:lnTo>
                  <a:lnTo>
                    <a:pt x="1384357" y="1654895"/>
                  </a:lnTo>
                  <a:lnTo>
                    <a:pt x="1425074" y="1659529"/>
                  </a:lnTo>
                  <a:lnTo>
                    <a:pt x="1465790" y="1662914"/>
                  </a:lnTo>
                  <a:lnTo>
                    <a:pt x="1506506" y="1664938"/>
                  </a:lnTo>
                  <a:lnTo>
                    <a:pt x="1547223" y="1665486"/>
                  </a:lnTo>
                  <a:lnTo>
                    <a:pt x="1587940" y="1664446"/>
                  </a:lnTo>
                  <a:lnTo>
                    <a:pt x="1628657" y="1661704"/>
                  </a:lnTo>
                  <a:lnTo>
                    <a:pt x="1669374" y="1657146"/>
                  </a:lnTo>
                  <a:lnTo>
                    <a:pt x="1710092" y="1650658"/>
                  </a:lnTo>
                  <a:lnTo>
                    <a:pt x="1750809" y="1642128"/>
                  </a:lnTo>
                  <a:lnTo>
                    <a:pt x="1791527" y="1631442"/>
                  </a:lnTo>
                  <a:lnTo>
                    <a:pt x="1832246" y="1618486"/>
                  </a:lnTo>
                  <a:lnTo>
                    <a:pt x="1872964" y="1603147"/>
                  </a:lnTo>
                  <a:lnTo>
                    <a:pt x="1913683" y="1585312"/>
                  </a:lnTo>
                  <a:lnTo>
                    <a:pt x="1995114" y="1544421"/>
                  </a:lnTo>
                  <a:lnTo>
                    <a:pt x="2035826" y="1526585"/>
                  </a:lnTo>
                  <a:lnTo>
                    <a:pt x="2076538" y="1511246"/>
                  </a:lnTo>
                  <a:lnTo>
                    <a:pt x="2117251" y="1498290"/>
                  </a:lnTo>
                  <a:lnTo>
                    <a:pt x="2157964" y="1487604"/>
                  </a:lnTo>
                  <a:lnTo>
                    <a:pt x="2198677" y="1479074"/>
                  </a:lnTo>
                  <a:lnTo>
                    <a:pt x="2239390" y="1472587"/>
                  </a:lnTo>
                  <a:lnTo>
                    <a:pt x="2280104" y="1468029"/>
                  </a:lnTo>
                  <a:lnTo>
                    <a:pt x="2320818" y="1465286"/>
                  </a:lnTo>
                  <a:lnTo>
                    <a:pt x="2361532" y="1464246"/>
                  </a:lnTo>
                  <a:lnTo>
                    <a:pt x="2402247" y="1464794"/>
                  </a:lnTo>
                  <a:lnTo>
                    <a:pt x="2442962" y="1466818"/>
                  </a:lnTo>
                  <a:lnTo>
                    <a:pt x="2483677" y="1470204"/>
                  </a:lnTo>
                  <a:lnTo>
                    <a:pt x="2524392" y="1474838"/>
                  </a:lnTo>
                  <a:lnTo>
                    <a:pt x="2565107" y="1480606"/>
                  </a:lnTo>
                  <a:lnTo>
                    <a:pt x="2605823" y="1487396"/>
                  </a:lnTo>
                  <a:lnTo>
                    <a:pt x="2646539" y="1495094"/>
                  </a:lnTo>
                  <a:lnTo>
                    <a:pt x="2687255" y="1503586"/>
                  </a:lnTo>
                  <a:lnTo>
                    <a:pt x="2727972" y="1512759"/>
                  </a:lnTo>
                  <a:lnTo>
                    <a:pt x="2768688" y="1522500"/>
                  </a:lnTo>
                  <a:lnTo>
                    <a:pt x="2809405" y="1532694"/>
                  </a:lnTo>
                  <a:lnTo>
                    <a:pt x="2850122" y="1543229"/>
                  </a:lnTo>
                  <a:lnTo>
                    <a:pt x="2972274" y="1575742"/>
                  </a:lnTo>
                  <a:lnTo>
                    <a:pt x="3053709" y="1597038"/>
                  </a:lnTo>
                  <a:lnTo>
                    <a:pt x="3094427" y="1607233"/>
                  </a:lnTo>
                  <a:lnTo>
                    <a:pt x="3135145" y="1616973"/>
                  </a:lnTo>
                  <a:lnTo>
                    <a:pt x="3175863" y="1626146"/>
                  </a:lnTo>
                  <a:lnTo>
                    <a:pt x="3216582" y="1634638"/>
                  </a:lnTo>
                  <a:lnTo>
                    <a:pt x="3257300" y="1642336"/>
                  </a:lnTo>
                  <a:lnTo>
                    <a:pt x="3298019" y="1649126"/>
                  </a:lnTo>
                  <a:lnTo>
                    <a:pt x="3338737" y="1654895"/>
                  </a:lnTo>
                  <a:lnTo>
                    <a:pt x="3379456" y="1659529"/>
                  </a:lnTo>
                  <a:lnTo>
                    <a:pt x="3420175" y="1662914"/>
                  </a:lnTo>
                  <a:lnTo>
                    <a:pt x="3460894" y="1664938"/>
                  </a:lnTo>
                  <a:lnTo>
                    <a:pt x="3501613" y="1665486"/>
                  </a:lnTo>
                  <a:lnTo>
                    <a:pt x="3542332" y="1664446"/>
                  </a:lnTo>
                  <a:lnTo>
                    <a:pt x="3583051" y="1661704"/>
                  </a:lnTo>
                  <a:lnTo>
                    <a:pt x="3623770" y="1657146"/>
                  </a:lnTo>
                  <a:lnTo>
                    <a:pt x="3664489" y="1650658"/>
                  </a:lnTo>
                  <a:lnTo>
                    <a:pt x="3705209" y="1642128"/>
                  </a:lnTo>
                  <a:lnTo>
                    <a:pt x="3745928" y="1631442"/>
                  </a:lnTo>
                  <a:lnTo>
                    <a:pt x="3786647" y="1618486"/>
                  </a:lnTo>
                  <a:lnTo>
                    <a:pt x="3827367" y="1603147"/>
                  </a:lnTo>
                  <a:lnTo>
                    <a:pt x="3868086" y="1585312"/>
                  </a:lnTo>
                  <a:lnTo>
                    <a:pt x="3908805" y="1564866"/>
                  </a:lnTo>
                  <a:lnTo>
                    <a:pt x="4885944" y="100620"/>
                  </a:lnTo>
                  <a:lnTo>
                    <a:pt x="4845224" y="121065"/>
                  </a:lnTo>
                  <a:lnTo>
                    <a:pt x="4804505" y="138901"/>
                  </a:lnTo>
                  <a:lnTo>
                    <a:pt x="4763787" y="154240"/>
                  </a:lnTo>
                  <a:lnTo>
                    <a:pt x="4723068" y="167195"/>
                  </a:lnTo>
                  <a:lnTo>
                    <a:pt x="4682350" y="177882"/>
                  </a:lnTo>
                  <a:lnTo>
                    <a:pt x="4641633" y="186412"/>
                  </a:lnTo>
                  <a:lnTo>
                    <a:pt x="4600915" y="192899"/>
                  </a:lnTo>
                  <a:lnTo>
                    <a:pt x="4560198" y="197457"/>
                  </a:lnTo>
                  <a:lnTo>
                    <a:pt x="4519481" y="200200"/>
                  </a:lnTo>
                  <a:lnTo>
                    <a:pt x="4478764" y="201240"/>
                  </a:lnTo>
                  <a:lnTo>
                    <a:pt x="4438047" y="200691"/>
                  </a:lnTo>
                  <a:lnTo>
                    <a:pt x="4397331" y="198668"/>
                  </a:lnTo>
                  <a:lnTo>
                    <a:pt x="4356615" y="195282"/>
                  </a:lnTo>
                  <a:lnTo>
                    <a:pt x="4315898" y="190648"/>
                  </a:lnTo>
                  <a:lnTo>
                    <a:pt x="4275182" y="184880"/>
                  </a:lnTo>
                  <a:lnTo>
                    <a:pt x="4234466" y="178090"/>
                  </a:lnTo>
                  <a:lnTo>
                    <a:pt x="4193751" y="170392"/>
                  </a:lnTo>
                  <a:lnTo>
                    <a:pt x="4153035" y="161900"/>
                  </a:lnTo>
                  <a:lnTo>
                    <a:pt x="4112319" y="152727"/>
                  </a:lnTo>
                  <a:lnTo>
                    <a:pt x="4071604" y="142986"/>
                  </a:lnTo>
                  <a:lnTo>
                    <a:pt x="4030888" y="132792"/>
                  </a:lnTo>
                  <a:lnTo>
                    <a:pt x="3990173" y="122257"/>
                  </a:lnTo>
                  <a:lnTo>
                    <a:pt x="3868027" y="89744"/>
                  </a:lnTo>
                  <a:lnTo>
                    <a:pt x="3786596" y="68448"/>
                  </a:lnTo>
                  <a:lnTo>
                    <a:pt x="3745880" y="58253"/>
                  </a:lnTo>
                  <a:lnTo>
                    <a:pt x="3705165" y="48513"/>
                  </a:lnTo>
                  <a:lnTo>
                    <a:pt x="3664449" y="39340"/>
                  </a:lnTo>
                  <a:lnTo>
                    <a:pt x="3623733" y="30848"/>
                  </a:lnTo>
                  <a:lnTo>
                    <a:pt x="3583018" y="23150"/>
                  </a:lnTo>
                  <a:lnTo>
                    <a:pt x="3542302" y="16360"/>
                  </a:lnTo>
                  <a:lnTo>
                    <a:pt x="3501586" y="10591"/>
                  </a:lnTo>
                  <a:lnTo>
                    <a:pt x="3460869" y="5957"/>
                  </a:lnTo>
                  <a:lnTo>
                    <a:pt x="3420153" y="2572"/>
                  </a:lnTo>
                  <a:lnTo>
                    <a:pt x="3379437" y="548"/>
                  </a:lnTo>
                  <a:lnTo>
                    <a:pt x="333872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7002779" y="5031576"/>
              <a:ext cx="4886325" cy="1665605"/>
            </a:xfrm>
            <a:custGeom>
              <a:avLst/>
              <a:gdLst/>
              <a:ahLst/>
              <a:cxnLst/>
              <a:rect l="l" t="t" r="r" b="b"/>
              <a:pathLst>
                <a:path w="4886325" h="1665604">
                  <a:moveTo>
                    <a:pt x="977138" y="100620"/>
                  </a:moveTo>
                  <a:lnTo>
                    <a:pt x="1017857" y="80174"/>
                  </a:lnTo>
                  <a:lnTo>
                    <a:pt x="1058576" y="62339"/>
                  </a:lnTo>
                  <a:lnTo>
                    <a:pt x="1099296" y="47000"/>
                  </a:lnTo>
                  <a:lnTo>
                    <a:pt x="1140015" y="34044"/>
                  </a:lnTo>
                  <a:lnTo>
                    <a:pt x="1180734" y="23358"/>
                  </a:lnTo>
                  <a:lnTo>
                    <a:pt x="1221454" y="14828"/>
                  </a:lnTo>
                  <a:lnTo>
                    <a:pt x="1262173" y="8340"/>
                  </a:lnTo>
                  <a:lnTo>
                    <a:pt x="1302892" y="3782"/>
                  </a:lnTo>
                  <a:lnTo>
                    <a:pt x="1343611" y="1040"/>
                  </a:lnTo>
                  <a:lnTo>
                    <a:pt x="1384330" y="0"/>
                  </a:lnTo>
                  <a:lnTo>
                    <a:pt x="1425049" y="548"/>
                  </a:lnTo>
                  <a:lnTo>
                    <a:pt x="1465768" y="2572"/>
                  </a:lnTo>
                  <a:lnTo>
                    <a:pt x="1506487" y="5957"/>
                  </a:lnTo>
                  <a:lnTo>
                    <a:pt x="1547206" y="10591"/>
                  </a:lnTo>
                  <a:lnTo>
                    <a:pt x="1587924" y="16360"/>
                  </a:lnTo>
                  <a:lnTo>
                    <a:pt x="1628643" y="23150"/>
                  </a:lnTo>
                  <a:lnTo>
                    <a:pt x="1669361" y="30848"/>
                  </a:lnTo>
                  <a:lnTo>
                    <a:pt x="1710080" y="39340"/>
                  </a:lnTo>
                  <a:lnTo>
                    <a:pt x="1750798" y="48513"/>
                  </a:lnTo>
                  <a:lnTo>
                    <a:pt x="1791516" y="58253"/>
                  </a:lnTo>
                  <a:lnTo>
                    <a:pt x="1832234" y="68448"/>
                  </a:lnTo>
                  <a:lnTo>
                    <a:pt x="1872952" y="78983"/>
                  </a:lnTo>
                  <a:lnTo>
                    <a:pt x="1913669" y="89744"/>
                  </a:lnTo>
                  <a:lnTo>
                    <a:pt x="1954387" y="100620"/>
                  </a:lnTo>
                  <a:lnTo>
                    <a:pt x="1995104" y="111495"/>
                  </a:lnTo>
                  <a:lnTo>
                    <a:pt x="2035821" y="122257"/>
                  </a:lnTo>
                  <a:lnTo>
                    <a:pt x="2076538" y="132792"/>
                  </a:lnTo>
                  <a:lnTo>
                    <a:pt x="2117255" y="142986"/>
                  </a:lnTo>
                  <a:lnTo>
                    <a:pt x="2157971" y="152727"/>
                  </a:lnTo>
                  <a:lnTo>
                    <a:pt x="2198688" y="161900"/>
                  </a:lnTo>
                  <a:lnTo>
                    <a:pt x="2239404" y="170392"/>
                  </a:lnTo>
                  <a:lnTo>
                    <a:pt x="2280120" y="178090"/>
                  </a:lnTo>
                  <a:lnTo>
                    <a:pt x="2320836" y="184880"/>
                  </a:lnTo>
                  <a:lnTo>
                    <a:pt x="2361551" y="190648"/>
                  </a:lnTo>
                  <a:lnTo>
                    <a:pt x="2402266" y="195282"/>
                  </a:lnTo>
                  <a:lnTo>
                    <a:pt x="2442981" y="198668"/>
                  </a:lnTo>
                  <a:lnTo>
                    <a:pt x="2483696" y="200691"/>
                  </a:lnTo>
                  <a:lnTo>
                    <a:pt x="2524411" y="201240"/>
                  </a:lnTo>
                  <a:lnTo>
                    <a:pt x="2565125" y="200200"/>
                  </a:lnTo>
                  <a:lnTo>
                    <a:pt x="2605839" y="197457"/>
                  </a:lnTo>
                  <a:lnTo>
                    <a:pt x="2646553" y="192899"/>
                  </a:lnTo>
                  <a:lnTo>
                    <a:pt x="2687266" y="186412"/>
                  </a:lnTo>
                  <a:lnTo>
                    <a:pt x="2727979" y="177882"/>
                  </a:lnTo>
                  <a:lnTo>
                    <a:pt x="2768692" y="167195"/>
                  </a:lnTo>
                  <a:lnTo>
                    <a:pt x="2809405" y="154240"/>
                  </a:lnTo>
                  <a:lnTo>
                    <a:pt x="2850117" y="138901"/>
                  </a:lnTo>
                  <a:lnTo>
                    <a:pt x="2890829" y="121065"/>
                  </a:lnTo>
                  <a:lnTo>
                    <a:pt x="2931541" y="100620"/>
                  </a:lnTo>
                  <a:lnTo>
                    <a:pt x="2972260" y="80174"/>
                  </a:lnTo>
                  <a:lnTo>
                    <a:pt x="3012979" y="62339"/>
                  </a:lnTo>
                  <a:lnTo>
                    <a:pt x="3053697" y="47000"/>
                  </a:lnTo>
                  <a:lnTo>
                    <a:pt x="3094416" y="34044"/>
                  </a:lnTo>
                  <a:lnTo>
                    <a:pt x="3135134" y="23358"/>
                  </a:lnTo>
                  <a:lnTo>
                    <a:pt x="3175851" y="14828"/>
                  </a:lnTo>
                  <a:lnTo>
                    <a:pt x="3216569" y="8340"/>
                  </a:lnTo>
                  <a:lnTo>
                    <a:pt x="3257286" y="3782"/>
                  </a:lnTo>
                  <a:lnTo>
                    <a:pt x="3298003" y="1040"/>
                  </a:lnTo>
                  <a:lnTo>
                    <a:pt x="3338720" y="0"/>
                  </a:lnTo>
                  <a:lnTo>
                    <a:pt x="3379437" y="548"/>
                  </a:lnTo>
                  <a:lnTo>
                    <a:pt x="3420153" y="2572"/>
                  </a:lnTo>
                  <a:lnTo>
                    <a:pt x="3460869" y="5957"/>
                  </a:lnTo>
                  <a:lnTo>
                    <a:pt x="3501586" y="10591"/>
                  </a:lnTo>
                  <a:lnTo>
                    <a:pt x="3542302" y="16360"/>
                  </a:lnTo>
                  <a:lnTo>
                    <a:pt x="3583018" y="23150"/>
                  </a:lnTo>
                  <a:lnTo>
                    <a:pt x="3623733" y="30848"/>
                  </a:lnTo>
                  <a:lnTo>
                    <a:pt x="3664449" y="39340"/>
                  </a:lnTo>
                  <a:lnTo>
                    <a:pt x="3705165" y="48513"/>
                  </a:lnTo>
                  <a:lnTo>
                    <a:pt x="3745880" y="58253"/>
                  </a:lnTo>
                  <a:lnTo>
                    <a:pt x="3786596" y="68448"/>
                  </a:lnTo>
                  <a:lnTo>
                    <a:pt x="3827311" y="78983"/>
                  </a:lnTo>
                  <a:lnTo>
                    <a:pt x="3868027" y="89744"/>
                  </a:lnTo>
                  <a:lnTo>
                    <a:pt x="3908742" y="100620"/>
                  </a:lnTo>
                  <a:lnTo>
                    <a:pt x="3949457" y="111495"/>
                  </a:lnTo>
                  <a:lnTo>
                    <a:pt x="3990173" y="122257"/>
                  </a:lnTo>
                  <a:lnTo>
                    <a:pt x="4030888" y="132792"/>
                  </a:lnTo>
                  <a:lnTo>
                    <a:pt x="4071604" y="142986"/>
                  </a:lnTo>
                  <a:lnTo>
                    <a:pt x="4112319" y="152727"/>
                  </a:lnTo>
                  <a:lnTo>
                    <a:pt x="4153035" y="161900"/>
                  </a:lnTo>
                  <a:lnTo>
                    <a:pt x="4193751" y="170392"/>
                  </a:lnTo>
                  <a:lnTo>
                    <a:pt x="4234466" y="178090"/>
                  </a:lnTo>
                  <a:lnTo>
                    <a:pt x="4275182" y="184880"/>
                  </a:lnTo>
                  <a:lnTo>
                    <a:pt x="4315898" y="190648"/>
                  </a:lnTo>
                  <a:lnTo>
                    <a:pt x="4356615" y="195282"/>
                  </a:lnTo>
                  <a:lnTo>
                    <a:pt x="4397331" y="198668"/>
                  </a:lnTo>
                  <a:lnTo>
                    <a:pt x="4438047" y="200691"/>
                  </a:lnTo>
                  <a:lnTo>
                    <a:pt x="4478764" y="201240"/>
                  </a:lnTo>
                  <a:lnTo>
                    <a:pt x="4519481" y="200200"/>
                  </a:lnTo>
                  <a:lnTo>
                    <a:pt x="4560198" y="197457"/>
                  </a:lnTo>
                  <a:lnTo>
                    <a:pt x="4600915" y="192899"/>
                  </a:lnTo>
                  <a:lnTo>
                    <a:pt x="4641633" y="186412"/>
                  </a:lnTo>
                  <a:lnTo>
                    <a:pt x="4682350" y="177882"/>
                  </a:lnTo>
                  <a:lnTo>
                    <a:pt x="4723068" y="167195"/>
                  </a:lnTo>
                  <a:lnTo>
                    <a:pt x="4763787" y="154240"/>
                  </a:lnTo>
                  <a:lnTo>
                    <a:pt x="4804505" y="138901"/>
                  </a:lnTo>
                  <a:lnTo>
                    <a:pt x="4845224" y="121065"/>
                  </a:lnTo>
                  <a:lnTo>
                    <a:pt x="4885944" y="100620"/>
                  </a:lnTo>
                  <a:lnTo>
                    <a:pt x="3908805" y="1564866"/>
                  </a:lnTo>
                  <a:lnTo>
                    <a:pt x="3868086" y="1585312"/>
                  </a:lnTo>
                  <a:lnTo>
                    <a:pt x="3827367" y="1603147"/>
                  </a:lnTo>
                  <a:lnTo>
                    <a:pt x="3786647" y="1618486"/>
                  </a:lnTo>
                  <a:lnTo>
                    <a:pt x="3745928" y="1631442"/>
                  </a:lnTo>
                  <a:lnTo>
                    <a:pt x="3705209" y="1642128"/>
                  </a:lnTo>
                  <a:lnTo>
                    <a:pt x="3664489" y="1650658"/>
                  </a:lnTo>
                  <a:lnTo>
                    <a:pt x="3623770" y="1657146"/>
                  </a:lnTo>
                  <a:lnTo>
                    <a:pt x="3583051" y="1661704"/>
                  </a:lnTo>
                  <a:lnTo>
                    <a:pt x="3542332" y="1664446"/>
                  </a:lnTo>
                  <a:lnTo>
                    <a:pt x="3501613" y="1665486"/>
                  </a:lnTo>
                  <a:lnTo>
                    <a:pt x="3460894" y="1664938"/>
                  </a:lnTo>
                  <a:lnTo>
                    <a:pt x="3420175" y="1662914"/>
                  </a:lnTo>
                  <a:lnTo>
                    <a:pt x="3379456" y="1659529"/>
                  </a:lnTo>
                  <a:lnTo>
                    <a:pt x="3338737" y="1654895"/>
                  </a:lnTo>
                  <a:lnTo>
                    <a:pt x="3298019" y="1649126"/>
                  </a:lnTo>
                  <a:lnTo>
                    <a:pt x="3257300" y="1642336"/>
                  </a:lnTo>
                  <a:lnTo>
                    <a:pt x="3216582" y="1634638"/>
                  </a:lnTo>
                  <a:lnTo>
                    <a:pt x="3175863" y="1626146"/>
                  </a:lnTo>
                  <a:lnTo>
                    <a:pt x="3135145" y="1616973"/>
                  </a:lnTo>
                  <a:lnTo>
                    <a:pt x="3094427" y="1607233"/>
                  </a:lnTo>
                  <a:lnTo>
                    <a:pt x="3053709" y="1597038"/>
                  </a:lnTo>
                  <a:lnTo>
                    <a:pt x="3012991" y="1586503"/>
                  </a:lnTo>
                  <a:lnTo>
                    <a:pt x="2972274" y="1575742"/>
                  </a:lnTo>
                  <a:lnTo>
                    <a:pt x="2931556" y="1564866"/>
                  </a:lnTo>
                  <a:lnTo>
                    <a:pt x="2890839" y="1553991"/>
                  </a:lnTo>
                  <a:lnTo>
                    <a:pt x="2850122" y="1543229"/>
                  </a:lnTo>
                  <a:lnTo>
                    <a:pt x="2809405" y="1532694"/>
                  </a:lnTo>
                  <a:lnTo>
                    <a:pt x="2768688" y="1522500"/>
                  </a:lnTo>
                  <a:lnTo>
                    <a:pt x="2727972" y="1512759"/>
                  </a:lnTo>
                  <a:lnTo>
                    <a:pt x="2687255" y="1503586"/>
                  </a:lnTo>
                  <a:lnTo>
                    <a:pt x="2646539" y="1495094"/>
                  </a:lnTo>
                  <a:lnTo>
                    <a:pt x="2605823" y="1487396"/>
                  </a:lnTo>
                  <a:lnTo>
                    <a:pt x="2565107" y="1480606"/>
                  </a:lnTo>
                  <a:lnTo>
                    <a:pt x="2524392" y="1474838"/>
                  </a:lnTo>
                  <a:lnTo>
                    <a:pt x="2483677" y="1470204"/>
                  </a:lnTo>
                  <a:lnTo>
                    <a:pt x="2442962" y="1466818"/>
                  </a:lnTo>
                  <a:lnTo>
                    <a:pt x="2402247" y="1464794"/>
                  </a:lnTo>
                  <a:lnTo>
                    <a:pt x="2361532" y="1464246"/>
                  </a:lnTo>
                  <a:lnTo>
                    <a:pt x="2320818" y="1465286"/>
                  </a:lnTo>
                  <a:lnTo>
                    <a:pt x="2280104" y="1468029"/>
                  </a:lnTo>
                  <a:lnTo>
                    <a:pt x="2239390" y="1472587"/>
                  </a:lnTo>
                  <a:lnTo>
                    <a:pt x="2198677" y="1479074"/>
                  </a:lnTo>
                  <a:lnTo>
                    <a:pt x="2157964" y="1487604"/>
                  </a:lnTo>
                  <a:lnTo>
                    <a:pt x="2117251" y="1498290"/>
                  </a:lnTo>
                  <a:lnTo>
                    <a:pt x="2076538" y="1511246"/>
                  </a:lnTo>
                  <a:lnTo>
                    <a:pt x="2035826" y="1526585"/>
                  </a:lnTo>
                  <a:lnTo>
                    <a:pt x="1995114" y="1544421"/>
                  </a:lnTo>
                  <a:lnTo>
                    <a:pt x="1954402" y="1564866"/>
                  </a:lnTo>
                  <a:lnTo>
                    <a:pt x="1913683" y="1585312"/>
                  </a:lnTo>
                  <a:lnTo>
                    <a:pt x="1872964" y="1603147"/>
                  </a:lnTo>
                  <a:lnTo>
                    <a:pt x="1832246" y="1618486"/>
                  </a:lnTo>
                  <a:lnTo>
                    <a:pt x="1791527" y="1631442"/>
                  </a:lnTo>
                  <a:lnTo>
                    <a:pt x="1750809" y="1642128"/>
                  </a:lnTo>
                  <a:lnTo>
                    <a:pt x="1710092" y="1650658"/>
                  </a:lnTo>
                  <a:lnTo>
                    <a:pt x="1669374" y="1657146"/>
                  </a:lnTo>
                  <a:lnTo>
                    <a:pt x="1628657" y="1661704"/>
                  </a:lnTo>
                  <a:lnTo>
                    <a:pt x="1587940" y="1664446"/>
                  </a:lnTo>
                  <a:lnTo>
                    <a:pt x="1547223" y="1665486"/>
                  </a:lnTo>
                  <a:lnTo>
                    <a:pt x="1506506" y="1664938"/>
                  </a:lnTo>
                  <a:lnTo>
                    <a:pt x="1465790" y="1662914"/>
                  </a:lnTo>
                  <a:lnTo>
                    <a:pt x="1425074" y="1659529"/>
                  </a:lnTo>
                  <a:lnTo>
                    <a:pt x="1384357" y="1654895"/>
                  </a:lnTo>
                  <a:lnTo>
                    <a:pt x="1343641" y="1649126"/>
                  </a:lnTo>
                  <a:lnTo>
                    <a:pt x="1302925" y="1642336"/>
                  </a:lnTo>
                  <a:lnTo>
                    <a:pt x="1262210" y="1634638"/>
                  </a:lnTo>
                  <a:lnTo>
                    <a:pt x="1221494" y="1626146"/>
                  </a:lnTo>
                  <a:lnTo>
                    <a:pt x="1180778" y="1616973"/>
                  </a:lnTo>
                  <a:lnTo>
                    <a:pt x="1140063" y="1607233"/>
                  </a:lnTo>
                  <a:lnTo>
                    <a:pt x="1099347" y="1597038"/>
                  </a:lnTo>
                  <a:lnTo>
                    <a:pt x="1058632" y="1586503"/>
                  </a:lnTo>
                  <a:lnTo>
                    <a:pt x="1017916" y="1575742"/>
                  </a:lnTo>
                  <a:lnTo>
                    <a:pt x="977201" y="1564866"/>
                  </a:lnTo>
                  <a:lnTo>
                    <a:pt x="936486" y="1553991"/>
                  </a:lnTo>
                  <a:lnTo>
                    <a:pt x="895770" y="1543229"/>
                  </a:lnTo>
                  <a:lnTo>
                    <a:pt x="855055" y="1532694"/>
                  </a:lnTo>
                  <a:lnTo>
                    <a:pt x="814339" y="1522500"/>
                  </a:lnTo>
                  <a:lnTo>
                    <a:pt x="773624" y="1512759"/>
                  </a:lnTo>
                  <a:lnTo>
                    <a:pt x="732908" y="1503586"/>
                  </a:lnTo>
                  <a:lnTo>
                    <a:pt x="692192" y="1495094"/>
                  </a:lnTo>
                  <a:lnTo>
                    <a:pt x="651477" y="1487396"/>
                  </a:lnTo>
                  <a:lnTo>
                    <a:pt x="610761" y="1480606"/>
                  </a:lnTo>
                  <a:lnTo>
                    <a:pt x="570045" y="1474838"/>
                  </a:lnTo>
                  <a:lnTo>
                    <a:pt x="529328" y="1470204"/>
                  </a:lnTo>
                  <a:lnTo>
                    <a:pt x="488612" y="1466818"/>
                  </a:lnTo>
                  <a:lnTo>
                    <a:pt x="447896" y="1464794"/>
                  </a:lnTo>
                  <a:lnTo>
                    <a:pt x="407179" y="1464246"/>
                  </a:lnTo>
                  <a:lnTo>
                    <a:pt x="366462" y="1465286"/>
                  </a:lnTo>
                  <a:lnTo>
                    <a:pt x="325745" y="1468029"/>
                  </a:lnTo>
                  <a:lnTo>
                    <a:pt x="285028" y="1472587"/>
                  </a:lnTo>
                  <a:lnTo>
                    <a:pt x="244310" y="1479074"/>
                  </a:lnTo>
                  <a:lnTo>
                    <a:pt x="203593" y="1487604"/>
                  </a:lnTo>
                  <a:lnTo>
                    <a:pt x="162875" y="1498290"/>
                  </a:lnTo>
                  <a:lnTo>
                    <a:pt x="122156" y="1511246"/>
                  </a:lnTo>
                  <a:lnTo>
                    <a:pt x="81438" y="1526585"/>
                  </a:lnTo>
                  <a:lnTo>
                    <a:pt x="40719" y="1544421"/>
                  </a:lnTo>
                  <a:lnTo>
                    <a:pt x="0" y="1564866"/>
                  </a:lnTo>
                  <a:lnTo>
                    <a:pt x="977138" y="100620"/>
                  </a:lnTo>
                  <a:close/>
                </a:path>
              </a:pathLst>
            </a:custGeom>
            <a:ln w="9525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" name="object 76" descr=""/>
          <p:cNvSpPr txBox="1"/>
          <p:nvPr/>
        </p:nvSpPr>
        <p:spPr>
          <a:xfrm>
            <a:off x="8059293" y="5234178"/>
            <a:ext cx="2776220" cy="1245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imes New Roman"/>
                <a:cs typeface="Times New Roman"/>
              </a:rPr>
              <a:t>Người</a:t>
            </a:r>
            <a:r>
              <a:rPr dirty="0" sz="2000" spc="450" b="1">
                <a:latin typeface="Times New Roman"/>
                <a:cs typeface="Times New Roman"/>
              </a:rPr>
              <a:t>  </a:t>
            </a:r>
            <a:r>
              <a:rPr dirty="0" sz="2000" b="1">
                <a:latin typeface="Times New Roman"/>
                <a:cs typeface="Times New Roman"/>
              </a:rPr>
              <a:t>tham</a:t>
            </a:r>
            <a:r>
              <a:rPr dirty="0" sz="2000" spc="445" b="1">
                <a:latin typeface="Times New Roman"/>
                <a:cs typeface="Times New Roman"/>
              </a:rPr>
              <a:t>  </a:t>
            </a:r>
            <a:r>
              <a:rPr dirty="0" sz="2000" b="1">
                <a:latin typeface="Times New Roman"/>
                <a:cs typeface="Times New Roman"/>
              </a:rPr>
              <a:t>gia</a:t>
            </a:r>
            <a:r>
              <a:rPr dirty="0" sz="2000" spc="450" b="1">
                <a:latin typeface="Times New Roman"/>
                <a:cs typeface="Times New Roman"/>
              </a:rPr>
              <a:t>  </a:t>
            </a:r>
            <a:r>
              <a:rPr dirty="0" sz="2000" spc="-20" b="1">
                <a:latin typeface="Times New Roman"/>
                <a:cs typeface="Times New Roman"/>
              </a:rPr>
              <a:t>giao </a:t>
            </a:r>
            <a:r>
              <a:rPr dirty="0" sz="2000" b="1">
                <a:latin typeface="Times New Roman"/>
                <a:cs typeface="Times New Roman"/>
              </a:rPr>
              <a:t>thông</a:t>
            </a:r>
            <a:r>
              <a:rPr dirty="0" sz="2000" spc="18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cần</a:t>
            </a:r>
            <a:r>
              <a:rPr dirty="0" sz="2000" spc="17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chủ</a:t>
            </a:r>
            <a:r>
              <a:rPr dirty="0" sz="2000" spc="18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động</a:t>
            </a:r>
            <a:r>
              <a:rPr dirty="0" sz="2000" spc="170" b="1">
                <a:latin typeface="Times New Roman"/>
                <a:cs typeface="Times New Roman"/>
              </a:rPr>
              <a:t> </a:t>
            </a:r>
            <a:r>
              <a:rPr dirty="0" sz="2000" spc="-20" b="1">
                <a:latin typeface="Times New Roman"/>
                <a:cs typeface="Times New Roman"/>
              </a:rPr>
              <a:t>điều </a:t>
            </a:r>
            <a:r>
              <a:rPr dirty="0" sz="2000" b="1">
                <a:latin typeface="Times New Roman"/>
                <a:cs typeface="Times New Roman"/>
              </a:rPr>
              <a:t>chỉnh</a:t>
            </a:r>
            <a:r>
              <a:rPr dirty="0" sz="2000" spc="18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tốc</a:t>
            </a:r>
            <a:r>
              <a:rPr dirty="0" sz="2000" spc="20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độ</a:t>
            </a:r>
            <a:r>
              <a:rPr dirty="0" sz="2000" spc="19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phù</a:t>
            </a:r>
            <a:r>
              <a:rPr dirty="0" sz="2000" spc="19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hợp</a:t>
            </a:r>
            <a:r>
              <a:rPr dirty="0" sz="2000" spc="180" b="1">
                <a:latin typeface="Times New Roman"/>
                <a:cs typeface="Times New Roman"/>
              </a:rPr>
              <a:t> </a:t>
            </a:r>
            <a:r>
              <a:rPr dirty="0" sz="2000" spc="-25" b="1">
                <a:latin typeface="Times New Roman"/>
                <a:cs typeface="Times New Roman"/>
              </a:rPr>
              <a:t>để </a:t>
            </a:r>
            <a:r>
              <a:rPr dirty="0" sz="2000" b="1">
                <a:latin typeface="Times New Roman"/>
                <a:cs typeface="Times New Roman"/>
              </a:rPr>
              <a:t>đảm</a:t>
            </a:r>
            <a:r>
              <a:rPr dirty="0" sz="2000" spc="-3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bảo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an </a:t>
            </a:r>
            <a:r>
              <a:rPr dirty="0" sz="2000" spc="-20" b="1">
                <a:latin typeface="Times New Roman"/>
                <a:cs typeface="Times New Roman"/>
              </a:rPr>
              <a:t>toàn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62509"/>
            <a:ext cx="5595620" cy="497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i="1">
                <a:latin typeface="Times New Roman"/>
                <a:cs typeface="Times New Roman"/>
              </a:rPr>
              <a:t>Hoạt</a:t>
            </a:r>
            <a:r>
              <a:rPr dirty="0" sz="3100" spc="-45" i="1">
                <a:latin typeface="Times New Roman"/>
                <a:cs typeface="Times New Roman"/>
              </a:rPr>
              <a:t> </a:t>
            </a:r>
            <a:r>
              <a:rPr dirty="0" sz="3100" i="1">
                <a:latin typeface="Times New Roman"/>
                <a:cs typeface="Times New Roman"/>
              </a:rPr>
              <a:t>động</a:t>
            </a:r>
            <a:r>
              <a:rPr dirty="0" sz="3100" spc="-40" i="1">
                <a:latin typeface="Times New Roman"/>
                <a:cs typeface="Times New Roman"/>
              </a:rPr>
              <a:t> </a:t>
            </a:r>
            <a:r>
              <a:rPr dirty="0" sz="3100" i="1">
                <a:latin typeface="Times New Roman"/>
                <a:cs typeface="Times New Roman"/>
              </a:rPr>
              <a:t>1:</a:t>
            </a:r>
            <a:r>
              <a:rPr dirty="0" sz="3100" spc="-55" i="1">
                <a:latin typeface="Times New Roman"/>
                <a:cs typeface="Times New Roman"/>
              </a:rPr>
              <a:t> </a:t>
            </a:r>
            <a:r>
              <a:rPr dirty="0" sz="3100" i="1">
                <a:latin typeface="Times New Roman"/>
                <a:cs typeface="Times New Roman"/>
              </a:rPr>
              <a:t>Lớp</a:t>
            </a:r>
            <a:r>
              <a:rPr dirty="0" sz="3100" spc="-65" i="1">
                <a:latin typeface="Times New Roman"/>
                <a:cs typeface="Times New Roman"/>
              </a:rPr>
              <a:t> </a:t>
            </a:r>
            <a:r>
              <a:rPr dirty="0" sz="3100" i="1">
                <a:latin typeface="Times New Roman"/>
                <a:cs typeface="Times New Roman"/>
              </a:rPr>
              <a:t>học</a:t>
            </a:r>
            <a:r>
              <a:rPr dirty="0" sz="3100" spc="-35" i="1">
                <a:latin typeface="Times New Roman"/>
                <a:cs typeface="Times New Roman"/>
              </a:rPr>
              <a:t> </a:t>
            </a:r>
            <a:r>
              <a:rPr dirty="0" sz="3100" i="1">
                <a:latin typeface="Times New Roman"/>
                <a:cs typeface="Times New Roman"/>
              </a:rPr>
              <a:t>thông</a:t>
            </a:r>
            <a:r>
              <a:rPr dirty="0" sz="3100" spc="-45" i="1">
                <a:latin typeface="Times New Roman"/>
                <a:cs typeface="Times New Roman"/>
              </a:rPr>
              <a:t> </a:t>
            </a:r>
            <a:r>
              <a:rPr dirty="0" sz="3100" spc="-20" i="1">
                <a:latin typeface="Times New Roman"/>
                <a:cs typeface="Times New Roman"/>
              </a:rPr>
              <a:t>minh</a:t>
            </a:r>
            <a:endParaRPr sz="3100">
              <a:latin typeface="Times New Roman"/>
              <a:cs typeface="Times New Roman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5749416" y="3392423"/>
          <a:ext cx="3565525" cy="3355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/>
                <a:gridCol w="1496059"/>
              </a:tblGrid>
              <a:tr h="6711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XẾP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HẠNG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THỨ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143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ĐIỂM THƯỞNG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6711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29">
                          <a:latin typeface="Arial"/>
                          <a:cs typeface="Arial"/>
                        </a:rPr>
                        <a:t>THỨ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NHẤT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ĐIỂM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6711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29">
                          <a:latin typeface="Arial"/>
                          <a:cs typeface="Arial"/>
                        </a:rPr>
                        <a:t>THỨ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NHÌ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ĐIỂM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6711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29">
                          <a:latin typeface="Arial"/>
                          <a:cs typeface="Arial"/>
                        </a:rPr>
                        <a:t>THỨ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BA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ĐIỂM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6711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0">
                          <a:latin typeface="Arial"/>
                          <a:cs typeface="Arial"/>
                        </a:rPr>
                        <a:t>KHUYẾN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KHÍCH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ĐIỂM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3023489" y="522605"/>
            <a:ext cx="9083675" cy="3025775"/>
            <a:chOff x="3023489" y="522605"/>
            <a:chExt cx="9083675" cy="30257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6664" y="714502"/>
              <a:ext cx="9076944" cy="283032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026664" y="525780"/>
              <a:ext cx="9077325" cy="3019425"/>
            </a:xfrm>
            <a:custGeom>
              <a:avLst/>
              <a:gdLst/>
              <a:ahLst/>
              <a:cxnLst/>
              <a:rect l="l" t="t" r="r" b="b"/>
              <a:pathLst>
                <a:path w="9077325" h="3019425">
                  <a:moveTo>
                    <a:pt x="0" y="566039"/>
                  </a:moveTo>
                  <a:lnTo>
                    <a:pt x="6738" y="515909"/>
                  </a:lnTo>
                  <a:lnTo>
                    <a:pt x="25757" y="470859"/>
                  </a:lnTo>
                  <a:lnTo>
                    <a:pt x="55260" y="432689"/>
                  </a:lnTo>
                  <a:lnTo>
                    <a:pt x="93453" y="403196"/>
                  </a:lnTo>
                  <a:lnTo>
                    <a:pt x="138538" y="384182"/>
                  </a:lnTo>
                  <a:lnTo>
                    <a:pt x="188722" y="377444"/>
                  </a:lnTo>
                  <a:lnTo>
                    <a:pt x="8699500" y="377444"/>
                  </a:lnTo>
                  <a:lnTo>
                    <a:pt x="8699500" y="188722"/>
                  </a:lnTo>
                  <a:lnTo>
                    <a:pt x="8706247" y="138538"/>
                  </a:lnTo>
                  <a:lnTo>
                    <a:pt x="8725285" y="93453"/>
                  </a:lnTo>
                  <a:lnTo>
                    <a:pt x="8754808" y="55260"/>
                  </a:lnTo>
                  <a:lnTo>
                    <a:pt x="8793009" y="25757"/>
                  </a:lnTo>
                  <a:lnTo>
                    <a:pt x="8838082" y="6738"/>
                  </a:lnTo>
                  <a:lnTo>
                    <a:pt x="8888221" y="0"/>
                  </a:lnTo>
                  <a:lnTo>
                    <a:pt x="8938405" y="6738"/>
                  </a:lnTo>
                  <a:lnTo>
                    <a:pt x="8983490" y="25757"/>
                  </a:lnTo>
                  <a:lnTo>
                    <a:pt x="9021683" y="55260"/>
                  </a:lnTo>
                  <a:lnTo>
                    <a:pt x="9051186" y="93453"/>
                  </a:lnTo>
                  <a:lnTo>
                    <a:pt x="9070205" y="138538"/>
                  </a:lnTo>
                  <a:lnTo>
                    <a:pt x="9076944" y="188722"/>
                  </a:lnTo>
                  <a:lnTo>
                    <a:pt x="9076944" y="2453005"/>
                  </a:lnTo>
                  <a:lnTo>
                    <a:pt x="9070205" y="2503134"/>
                  </a:lnTo>
                  <a:lnTo>
                    <a:pt x="9051186" y="2548184"/>
                  </a:lnTo>
                  <a:lnTo>
                    <a:pt x="9021683" y="2586354"/>
                  </a:lnTo>
                  <a:lnTo>
                    <a:pt x="8983490" y="2615847"/>
                  </a:lnTo>
                  <a:lnTo>
                    <a:pt x="8938405" y="2634861"/>
                  </a:lnTo>
                  <a:lnTo>
                    <a:pt x="8888221" y="2641600"/>
                  </a:lnTo>
                  <a:lnTo>
                    <a:pt x="377444" y="2641600"/>
                  </a:lnTo>
                  <a:lnTo>
                    <a:pt x="377444" y="2830322"/>
                  </a:lnTo>
                  <a:lnTo>
                    <a:pt x="370696" y="2880505"/>
                  </a:lnTo>
                  <a:lnTo>
                    <a:pt x="351658" y="2925590"/>
                  </a:lnTo>
                  <a:lnTo>
                    <a:pt x="322135" y="2963783"/>
                  </a:lnTo>
                  <a:lnTo>
                    <a:pt x="283934" y="2993286"/>
                  </a:lnTo>
                  <a:lnTo>
                    <a:pt x="238861" y="3012305"/>
                  </a:lnTo>
                  <a:lnTo>
                    <a:pt x="188722" y="3019044"/>
                  </a:lnTo>
                  <a:lnTo>
                    <a:pt x="138538" y="3012305"/>
                  </a:lnTo>
                  <a:lnTo>
                    <a:pt x="93453" y="2993286"/>
                  </a:lnTo>
                  <a:lnTo>
                    <a:pt x="55260" y="2963783"/>
                  </a:lnTo>
                  <a:lnTo>
                    <a:pt x="25757" y="2925590"/>
                  </a:lnTo>
                  <a:lnTo>
                    <a:pt x="6738" y="2880505"/>
                  </a:lnTo>
                  <a:lnTo>
                    <a:pt x="0" y="2830322"/>
                  </a:lnTo>
                  <a:lnTo>
                    <a:pt x="0" y="566039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0" y="525780"/>
            <a:ext cx="12106910" cy="5439410"/>
            <a:chOff x="0" y="525780"/>
            <a:chExt cx="12106910" cy="543941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90116"/>
              <a:ext cx="3567684" cy="427482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5385" y="525780"/>
              <a:ext cx="8888221" cy="754761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1726164" y="714502"/>
              <a:ext cx="377825" cy="189230"/>
            </a:xfrm>
            <a:custGeom>
              <a:avLst/>
              <a:gdLst/>
              <a:ahLst/>
              <a:cxnLst/>
              <a:rect l="l" t="t" r="r" b="b"/>
              <a:pathLst>
                <a:path w="377825" h="189230">
                  <a:moveTo>
                    <a:pt x="0" y="188722"/>
                  </a:moveTo>
                  <a:lnTo>
                    <a:pt x="188721" y="188722"/>
                  </a:lnTo>
                  <a:lnTo>
                    <a:pt x="238905" y="181974"/>
                  </a:lnTo>
                  <a:lnTo>
                    <a:pt x="283990" y="162936"/>
                  </a:lnTo>
                  <a:lnTo>
                    <a:pt x="322183" y="133413"/>
                  </a:lnTo>
                  <a:lnTo>
                    <a:pt x="351686" y="95212"/>
                  </a:lnTo>
                  <a:lnTo>
                    <a:pt x="370705" y="50139"/>
                  </a:lnTo>
                  <a:lnTo>
                    <a:pt x="377443" y="0"/>
                  </a:lnTo>
                </a:path>
              </a:pathLst>
            </a:custGeom>
            <a:ln w="634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23116" y="711327"/>
              <a:ext cx="194944" cy="19507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026664" y="997458"/>
              <a:ext cx="377825" cy="2170430"/>
            </a:xfrm>
            <a:custGeom>
              <a:avLst/>
              <a:gdLst/>
              <a:ahLst/>
              <a:cxnLst/>
              <a:rect l="l" t="t" r="r" b="b"/>
              <a:pathLst>
                <a:path w="377825" h="2170430">
                  <a:moveTo>
                    <a:pt x="188722" y="283082"/>
                  </a:moveTo>
                  <a:lnTo>
                    <a:pt x="188722" y="94361"/>
                  </a:lnTo>
                  <a:lnTo>
                    <a:pt x="216328" y="27654"/>
                  </a:lnTo>
                  <a:lnTo>
                    <a:pt x="283083" y="0"/>
                  </a:lnTo>
                  <a:lnTo>
                    <a:pt x="319774" y="7421"/>
                  </a:lnTo>
                  <a:lnTo>
                    <a:pt x="349726" y="27654"/>
                  </a:lnTo>
                  <a:lnTo>
                    <a:pt x="369915" y="57650"/>
                  </a:lnTo>
                  <a:lnTo>
                    <a:pt x="377316" y="94361"/>
                  </a:lnTo>
                  <a:lnTo>
                    <a:pt x="370578" y="144544"/>
                  </a:lnTo>
                  <a:lnTo>
                    <a:pt x="351564" y="189629"/>
                  </a:lnTo>
                  <a:lnTo>
                    <a:pt x="322072" y="227822"/>
                  </a:lnTo>
                  <a:lnTo>
                    <a:pt x="283901" y="257325"/>
                  </a:lnTo>
                  <a:lnTo>
                    <a:pt x="238851" y="276344"/>
                  </a:lnTo>
                  <a:lnTo>
                    <a:pt x="188722" y="283082"/>
                  </a:lnTo>
                  <a:lnTo>
                    <a:pt x="138538" y="276344"/>
                  </a:lnTo>
                  <a:lnTo>
                    <a:pt x="93453" y="257325"/>
                  </a:lnTo>
                  <a:lnTo>
                    <a:pt x="55260" y="227822"/>
                  </a:lnTo>
                  <a:lnTo>
                    <a:pt x="25757" y="189629"/>
                  </a:lnTo>
                  <a:lnTo>
                    <a:pt x="6738" y="144544"/>
                  </a:lnTo>
                  <a:lnTo>
                    <a:pt x="0" y="94361"/>
                  </a:lnTo>
                </a:path>
                <a:path w="377825" h="2170430">
                  <a:moveTo>
                    <a:pt x="377444" y="94361"/>
                  </a:moveTo>
                  <a:lnTo>
                    <a:pt x="377444" y="2169921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526282" y="914857"/>
            <a:ext cx="826770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Times New Roman"/>
                <a:cs typeface="Times New Roman"/>
              </a:rPr>
              <a:t>Luật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chơi: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Để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tham</a:t>
            </a:r>
            <a:r>
              <a:rPr dirty="0" sz="2400" spc="-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gia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lớp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học,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các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em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cần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hoàn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thành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bộ </a:t>
            </a:r>
            <a:r>
              <a:rPr dirty="0" sz="2400" spc="-25" b="1">
                <a:latin typeface="Times New Roman"/>
                <a:cs typeface="Times New Roman"/>
              </a:rPr>
              <a:t>câu </a:t>
            </a:r>
            <a:r>
              <a:rPr dirty="0" sz="2400" b="1">
                <a:latin typeface="Times New Roman"/>
                <a:cs typeface="Times New Roman"/>
              </a:rPr>
              <a:t>hỏi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gồm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10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câu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với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các</a:t>
            </a:r>
            <a:r>
              <a:rPr dirty="0" sz="2400" spc="-3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hình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thức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trắc</a:t>
            </a:r>
            <a:r>
              <a:rPr dirty="0" sz="2400" spc="-3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nghiệm: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nhiều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đáp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spc="-25" b="1">
                <a:latin typeface="Times New Roman"/>
                <a:cs typeface="Times New Roman"/>
              </a:rPr>
              <a:t>án, </a:t>
            </a:r>
            <a:r>
              <a:rPr dirty="0" sz="2400" b="1">
                <a:latin typeface="Times New Roman"/>
                <a:cs typeface="Times New Roman"/>
              </a:rPr>
              <a:t>câu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trả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lời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ngắn,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trong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thời</a:t>
            </a:r>
            <a:r>
              <a:rPr dirty="0" sz="2400" spc="-3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gian</a:t>
            </a:r>
            <a:r>
              <a:rPr dirty="0" sz="2400" spc="-3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8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phút.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Đội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nào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trả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lời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đúng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spc="-25" b="1">
                <a:latin typeface="Times New Roman"/>
                <a:cs typeface="Times New Roman"/>
              </a:rPr>
              <a:t>và </a:t>
            </a:r>
            <a:r>
              <a:rPr dirty="0" sz="2400" b="1">
                <a:latin typeface="Times New Roman"/>
                <a:cs typeface="Times New Roman"/>
              </a:rPr>
              <a:t>nhanh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nhất</a:t>
            </a:r>
            <a:r>
              <a:rPr dirty="0" sz="2400" spc="-3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đội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đó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sẽ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dành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chiến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thắng.</a:t>
            </a:r>
            <a:r>
              <a:rPr dirty="0" sz="2400" spc="-3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Sau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mỗi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câu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trả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lời,</a:t>
            </a:r>
            <a:r>
              <a:rPr dirty="0" sz="2400" spc="-50" b="1">
                <a:latin typeface="Times New Roman"/>
                <a:cs typeface="Times New Roman"/>
              </a:rPr>
              <a:t> </a:t>
            </a:r>
            <a:r>
              <a:rPr dirty="0" sz="2400" spc="-25" b="1">
                <a:latin typeface="Times New Roman"/>
                <a:cs typeface="Times New Roman"/>
              </a:rPr>
              <a:t>các </a:t>
            </a:r>
            <a:r>
              <a:rPr dirty="0" sz="2400" b="1">
                <a:latin typeface="Times New Roman"/>
                <a:cs typeface="Times New Roman"/>
              </a:rPr>
              <a:t>em</a:t>
            </a:r>
            <a:r>
              <a:rPr dirty="0" sz="2400" spc="-3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sẽ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biết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được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nhóm</a:t>
            </a:r>
            <a:r>
              <a:rPr dirty="0" sz="2400" spc="-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mình</a:t>
            </a:r>
            <a:r>
              <a:rPr dirty="0" sz="2400" spc="-3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trả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lời</a:t>
            </a:r>
            <a:r>
              <a:rPr dirty="0" sz="2400" spc="-4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đúng</a:t>
            </a:r>
            <a:r>
              <a:rPr dirty="0" sz="2400" spc="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hoặc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sai,</a:t>
            </a:r>
            <a:r>
              <a:rPr dirty="0" sz="2400" spc="-3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từ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đó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spc="-25" b="1">
                <a:latin typeface="Times New Roman"/>
                <a:cs typeface="Times New Roman"/>
              </a:rPr>
              <a:t>hãy </a:t>
            </a:r>
            <a:r>
              <a:rPr dirty="0" sz="2400" b="1">
                <a:latin typeface="Times New Roman"/>
                <a:cs typeface="Times New Roman"/>
              </a:rPr>
              <a:t>điều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chỉnh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lại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phần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kiến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thức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chưa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tốt</a:t>
            </a:r>
            <a:r>
              <a:rPr dirty="0" sz="2400" spc="-3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của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nhóm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spc="-20" b="1">
                <a:latin typeface="Times New Roman"/>
                <a:cs typeface="Times New Roman"/>
              </a:rPr>
              <a:t>nhé!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7928" rIns="0" bIns="0" rtlCol="0" vert="horz">
            <a:spAutoFit/>
          </a:bodyPr>
          <a:lstStyle/>
          <a:p>
            <a:pPr marL="288290">
              <a:lnSpc>
                <a:spcPct val="100000"/>
              </a:lnSpc>
              <a:spcBef>
                <a:spcPts val="95"/>
              </a:spcBef>
            </a:pPr>
            <a:r>
              <a:rPr dirty="0" sz="2800" i="1">
                <a:latin typeface="Times New Roman"/>
                <a:cs typeface="Times New Roman"/>
              </a:rPr>
              <a:t>Hoạt</a:t>
            </a:r>
            <a:r>
              <a:rPr dirty="0" sz="2800" spc="-55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động</a:t>
            </a:r>
            <a:r>
              <a:rPr dirty="0" sz="2800" spc="-4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1:</a:t>
            </a:r>
            <a:r>
              <a:rPr dirty="0" sz="2800" spc="-45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Lớp</a:t>
            </a:r>
            <a:r>
              <a:rPr dirty="0" sz="2800" spc="-35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học</a:t>
            </a:r>
            <a:r>
              <a:rPr dirty="0" sz="2800" spc="-45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thông</a:t>
            </a:r>
            <a:r>
              <a:rPr dirty="0" sz="2800" spc="-35" i="1">
                <a:latin typeface="Times New Roman"/>
                <a:cs typeface="Times New Roman"/>
              </a:rPr>
              <a:t> </a:t>
            </a:r>
            <a:r>
              <a:rPr dirty="0" sz="2800" spc="-20" i="1">
                <a:latin typeface="Times New Roman"/>
                <a:cs typeface="Times New Roman"/>
              </a:rPr>
              <a:t>minh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52855" y="471398"/>
            <a:ext cx="11442700" cy="6304915"/>
            <a:chOff x="752855" y="471398"/>
            <a:chExt cx="11442700" cy="63049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855" y="1263394"/>
              <a:ext cx="5510784" cy="5512305"/>
            </a:xfrm>
            <a:prstGeom prst="rect">
              <a:avLst/>
            </a:prstGeom>
          </p:spPr>
        </p:pic>
        <p:pic>
          <p:nvPicPr>
            <p:cNvPr id="5" name="object 5" descr="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22069" y="486212"/>
              <a:ext cx="5069929" cy="4279900"/>
            </a:xfrm>
            <a:prstGeom prst="rect">
              <a:avLst/>
            </a:prstGeom>
          </p:spPr>
        </p:pic>
        <p:pic>
          <p:nvPicPr>
            <p:cNvPr id="6" name="object 6" descr="">
              <a:hlinkClick r:id="rId3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9871" y="2966973"/>
              <a:ext cx="238378" cy="238378"/>
            </a:xfrm>
            <a:prstGeom prst="rect">
              <a:avLst/>
            </a:prstGeom>
          </p:spPr>
        </p:pic>
        <p:pic>
          <p:nvPicPr>
            <p:cNvPr id="7" name="object 7" descr="">
              <a:hlinkClick r:id="rId3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6384" y="2799206"/>
              <a:ext cx="476757" cy="476757"/>
            </a:xfrm>
            <a:prstGeom prst="rect">
              <a:avLst/>
            </a:prstGeom>
          </p:spPr>
        </p:pic>
        <p:pic>
          <p:nvPicPr>
            <p:cNvPr id="8" name="object 8" descr="">
              <a:hlinkClick r:id="rId3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9623" y="2603119"/>
              <a:ext cx="715009" cy="715009"/>
            </a:xfrm>
            <a:prstGeom prst="rect">
              <a:avLst/>
            </a:prstGeom>
          </p:spPr>
        </p:pic>
        <p:sp>
          <p:nvSpPr>
            <p:cNvPr id="9" name="object 9" descr="">
              <a:hlinkClick r:id="rId3"/>
            </p:cNvPr>
            <p:cNvSpPr/>
            <p:nvPr/>
          </p:nvSpPr>
          <p:spPr>
            <a:xfrm>
              <a:off x="7122069" y="474573"/>
              <a:ext cx="5070475" cy="4291965"/>
            </a:xfrm>
            <a:custGeom>
              <a:avLst/>
              <a:gdLst/>
              <a:ahLst/>
              <a:cxnLst/>
              <a:rect l="l" t="t" r="r" b="b"/>
              <a:pathLst>
                <a:path w="5070475" h="4291965">
                  <a:moveTo>
                    <a:pt x="471006" y="1412772"/>
                  </a:moveTo>
                  <a:lnTo>
                    <a:pt x="466211" y="1362968"/>
                  </a:lnTo>
                  <a:lnTo>
                    <a:pt x="463829" y="1313505"/>
                  </a:lnTo>
                  <a:lnTo>
                    <a:pt x="463808" y="1264463"/>
                  </a:lnTo>
                  <a:lnTo>
                    <a:pt x="466095" y="1215918"/>
                  </a:lnTo>
                  <a:lnTo>
                    <a:pt x="470638" y="1167951"/>
                  </a:lnTo>
                  <a:lnTo>
                    <a:pt x="477384" y="1120638"/>
                  </a:lnTo>
                  <a:lnTo>
                    <a:pt x="486279" y="1074059"/>
                  </a:lnTo>
                  <a:lnTo>
                    <a:pt x="497272" y="1028291"/>
                  </a:lnTo>
                  <a:lnTo>
                    <a:pt x="510309" y="983414"/>
                  </a:lnTo>
                  <a:lnTo>
                    <a:pt x="525339" y="939505"/>
                  </a:lnTo>
                  <a:lnTo>
                    <a:pt x="542307" y="896642"/>
                  </a:lnTo>
                  <a:lnTo>
                    <a:pt x="561162" y="854905"/>
                  </a:lnTo>
                  <a:lnTo>
                    <a:pt x="581850" y="814371"/>
                  </a:lnTo>
                  <a:lnTo>
                    <a:pt x="604320" y="775120"/>
                  </a:lnTo>
                  <a:lnTo>
                    <a:pt x="628518" y="737228"/>
                  </a:lnTo>
                  <a:lnTo>
                    <a:pt x="654391" y="700774"/>
                  </a:lnTo>
                  <a:lnTo>
                    <a:pt x="681887" y="665838"/>
                  </a:lnTo>
                  <a:lnTo>
                    <a:pt x="710954" y="632497"/>
                  </a:lnTo>
                  <a:lnTo>
                    <a:pt x="741538" y="600829"/>
                  </a:lnTo>
                  <a:lnTo>
                    <a:pt x="773586" y="570913"/>
                  </a:lnTo>
                  <a:lnTo>
                    <a:pt x="807046" y="542827"/>
                  </a:lnTo>
                  <a:lnTo>
                    <a:pt x="841866" y="516650"/>
                  </a:lnTo>
                  <a:lnTo>
                    <a:pt x="877992" y="492460"/>
                  </a:lnTo>
                  <a:lnTo>
                    <a:pt x="915372" y="470335"/>
                  </a:lnTo>
                  <a:lnTo>
                    <a:pt x="953953" y="450354"/>
                  </a:lnTo>
                  <a:lnTo>
                    <a:pt x="993682" y="432594"/>
                  </a:lnTo>
                  <a:lnTo>
                    <a:pt x="1034507" y="417135"/>
                  </a:lnTo>
                  <a:lnTo>
                    <a:pt x="1076375" y="404054"/>
                  </a:lnTo>
                  <a:lnTo>
                    <a:pt x="1119233" y="393431"/>
                  </a:lnTo>
                  <a:lnTo>
                    <a:pt x="1163029" y="385342"/>
                  </a:lnTo>
                  <a:lnTo>
                    <a:pt x="1211955" y="379557"/>
                  </a:lnTo>
                  <a:lnTo>
                    <a:pt x="1260900" y="377142"/>
                  </a:lnTo>
                  <a:lnTo>
                    <a:pt x="1309732" y="378070"/>
                  </a:lnTo>
                  <a:lnTo>
                    <a:pt x="1358321" y="382311"/>
                  </a:lnTo>
                  <a:lnTo>
                    <a:pt x="1406535" y="389835"/>
                  </a:lnTo>
                  <a:lnTo>
                    <a:pt x="1454241" y="400615"/>
                  </a:lnTo>
                  <a:lnTo>
                    <a:pt x="1501308" y="414619"/>
                  </a:lnTo>
                  <a:lnTo>
                    <a:pt x="1547605" y="431820"/>
                  </a:lnTo>
                  <a:lnTo>
                    <a:pt x="1592999" y="452189"/>
                  </a:lnTo>
                  <a:lnTo>
                    <a:pt x="1637359" y="475695"/>
                  </a:lnTo>
                  <a:lnTo>
                    <a:pt x="1680554" y="502309"/>
                  </a:lnTo>
                  <a:lnTo>
                    <a:pt x="1703352" y="457637"/>
                  </a:lnTo>
                  <a:lnTo>
                    <a:pt x="1728511" y="415492"/>
                  </a:lnTo>
                  <a:lnTo>
                    <a:pt x="1755886" y="375923"/>
                  </a:lnTo>
                  <a:lnTo>
                    <a:pt x="1785331" y="338982"/>
                  </a:lnTo>
                  <a:lnTo>
                    <a:pt x="1816699" y="304719"/>
                  </a:lnTo>
                  <a:lnTo>
                    <a:pt x="1849845" y="273185"/>
                  </a:lnTo>
                  <a:lnTo>
                    <a:pt x="1884622" y="244429"/>
                  </a:lnTo>
                  <a:lnTo>
                    <a:pt x="1920885" y="218503"/>
                  </a:lnTo>
                  <a:lnTo>
                    <a:pt x="1958487" y="195457"/>
                  </a:lnTo>
                  <a:lnTo>
                    <a:pt x="1997283" y="175342"/>
                  </a:lnTo>
                  <a:lnTo>
                    <a:pt x="2037126" y="158207"/>
                  </a:lnTo>
                  <a:lnTo>
                    <a:pt x="2077871" y="144104"/>
                  </a:lnTo>
                  <a:lnTo>
                    <a:pt x="2119370" y="133083"/>
                  </a:lnTo>
                  <a:lnTo>
                    <a:pt x="2161479" y="125194"/>
                  </a:lnTo>
                  <a:lnTo>
                    <a:pt x="2204051" y="120488"/>
                  </a:lnTo>
                  <a:lnTo>
                    <a:pt x="2246940" y="119015"/>
                  </a:lnTo>
                  <a:lnTo>
                    <a:pt x="2290000" y="120826"/>
                  </a:lnTo>
                  <a:lnTo>
                    <a:pt x="2333085" y="125971"/>
                  </a:lnTo>
                  <a:lnTo>
                    <a:pt x="2376049" y="134501"/>
                  </a:lnTo>
                  <a:lnTo>
                    <a:pt x="2418746" y="146466"/>
                  </a:lnTo>
                  <a:lnTo>
                    <a:pt x="2461029" y="161917"/>
                  </a:lnTo>
                  <a:lnTo>
                    <a:pt x="2502754" y="180905"/>
                  </a:lnTo>
                  <a:lnTo>
                    <a:pt x="2543773" y="203478"/>
                  </a:lnTo>
                  <a:lnTo>
                    <a:pt x="2583703" y="229601"/>
                  </a:lnTo>
                  <a:lnTo>
                    <a:pt x="2621846" y="258914"/>
                  </a:lnTo>
                  <a:lnTo>
                    <a:pt x="2658037" y="291275"/>
                  </a:lnTo>
                  <a:lnTo>
                    <a:pt x="2692109" y="326541"/>
                  </a:lnTo>
                  <a:lnTo>
                    <a:pt x="2713944" y="281914"/>
                  </a:lnTo>
                  <a:lnTo>
                    <a:pt x="2738642" y="240248"/>
                  </a:lnTo>
                  <a:lnTo>
                    <a:pt x="2765993" y="201621"/>
                  </a:lnTo>
                  <a:lnTo>
                    <a:pt x="2795787" y="166114"/>
                  </a:lnTo>
                  <a:lnTo>
                    <a:pt x="2827814" y="133805"/>
                  </a:lnTo>
                  <a:lnTo>
                    <a:pt x="2861862" y="104774"/>
                  </a:lnTo>
                  <a:lnTo>
                    <a:pt x="2897723" y="79100"/>
                  </a:lnTo>
                  <a:lnTo>
                    <a:pt x="2935186" y="56863"/>
                  </a:lnTo>
                  <a:lnTo>
                    <a:pt x="2974041" y="38141"/>
                  </a:lnTo>
                  <a:lnTo>
                    <a:pt x="3014077" y="23015"/>
                  </a:lnTo>
                  <a:lnTo>
                    <a:pt x="3055085" y="11563"/>
                  </a:lnTo>
                  <a:lnTo>
                    <a:pt x="3096854" y="3865"/>
                  </a:lnTo>
                  <a:lnTo>
                    <a:pt x="3139174" y="0"/>
                  </a:lnTo>
                  <a:lnTo>
                    <a:pt x="3181835" y="47"/>
                  </a:lnTo>
                  <a:lnTo>
                    <a:pt x="3224626" y="4086"/>
                  </a:lnTo>
                  <a:lnTo>
                    <a:pt x="3267338" y="12196"/>
                  </a:lnTo>
                  <a:lnTo>
                    <a:pt x="3309761" y="24457"/>
                  </a:lnTo>
                  <a:lnTo>
                    <a:pt x="3351683" y="40947"/>
                  </a:lnTo>
                  <a:lnTo>
                    <a:pt x="3392895" y="61746"/>
                  </a:lnTo>
                  <a:lnTo>
                    <a:pt x="3434599" y="88029"/>
                  </a:lnTo>
                  <a:lnTo>
                    <a:pt x="3473907" y="118421"/>
                  </a:lnTo>
                  <a:lnTo>
                    <a:pt x="3510588" y="152702"/>
                  </a:lnTo>
                  <a:lnTo>
                    <a:pt x="3544409" y="190653"/>
                  </a:lnTo>
                  <a:lnTo>
                    <a:pt x="3575140" y="232053"/>
                  </a:lnTo>
                  <a:lnTo>
                    <a:pt x="3605839" y="194278"/>
                  </a:lnTo>
                  <a:lnTo>
                    <a:pt x="3638525" y="159810"/>
                  </a:lnTo>
                  <a:lnTo>
                    <a:pt x="3673015" y="128668"/>
                  </a:lnTo>
                  <a:lnTo>
                    <a:pt x="3709126" y="100868"/>
                  </a:lnTo>
                  <a:lnTo>
                    <a:pt x="3746677" y="76426"/>
                  </a:lnTo>
                  <a:lnTo>
                    <a:pt x="3785485" y="55361"/>
                  </a:lnTo>
                  <a:lnTo>
                    <a:pt x="3825368" y="37687"/>
                  </a:lnTo>
                  <a:lnTo>
                    <a:pt x="3866144" y="23423"/>
                  </a:lnTo>
                  <a:lnTo>
                    <a:pt x="3907630" y="12584"/>
                  </a:lnTo>
                  <a:lnTo>
                    <a:pt x="3949644" y="5188"/>
                  </a:lnTo>
                  <a:lnTo>
                    <a:pt x="3992005" y="1252"/>
                  </a:lnTo>
                  <a:lnTo>
                    <a:pt x="4034529" y="792"/>
                  </a:lnTo>
                  <a:lnTo>
                    <a:pt x="4077035" y="3825"/>
                  </a:lnTo>
                  <a:lnTo>
                    <a:pt x="4119340" y="10368"/>
                  </a:lnTo>
                  <a:lnTo>
                    <a:pt x="4161262" y="20437"/>
                  </a:lnTo>
                  <a:lnTo>
                    <a:pt x="4202618" y="34050"/>
                  </a:lnTo>
                  <a:lnTo>
                    <a:pt x="4243228" y="51223"/>
                  </a:lnTo>
                  <a:lnTo>
                    <a:pt x="4282907" y="71974"/>
                  </a:lnTo>
                  <a:lnTo>
                    <a:pt x="4321474" y="96317"/>
                  </a:lnTo>
                  <a:lnTo>
                    <a:pt x="4358748" y="124272"/>
                  </a:lnTo>
                  <a:lnTo>
                    <a:pt x="4394544" y="155853"/>
                  </a:lnTo>
                  <a:lnTo>
                    <a:pt x="4427576" y="189970"/>
                  </a:lnTo>
                  <a:lnTo>
                    <a:pt x="4458027" y="226661"/>
                  </a:lnTo>
                  <a:lnTo>
                    <a:pt x="4485801" y="265732"/>
                  </a:lnTo>
                  <a:lnTo>
                    <a:pt x="4510799" y="306992"/>
                  </a:lnTo>
                  <a:lnTo>
                    <a:pt x="4532924" y="350249"/>
                  </a:lnTo>
                  <a:lnTo>
                    <a:pt x="4552081" y="395310"/>
                  </a:lnTo>
                  <a:lnTo>
                    <a:pt x="4568170" y="441982"/>
                  </a:lnTo>
                  <a:lnTo>
                    <a:pt x="4581095" y="490074"/>
                  </a:lnTo>
                  <a:lnTo>
                    <a:pt x="4590759" y="539393"/>
                  </a:lnTo>
                  <a:lnTo>
                    <a:pt x="4632535" y="553990"/>
                  </a:lnTo>
                  <a:lnTo>
                    <a:pt x="4672791" y="571499"/>
                  </a:lnTo>
                  <a:lnTo>
                    <a:pt x="4711462" y="591788"/>
                  </a:lnTo>
                  <a:lnTo>
                    <a:pt x="4748480" y="614724"/>
                  </a:lnTo>
                  <a:lnTo>
                    <a:pt x="4783778" y="640177"/>
                  </a:lnTo>
                  <a:lnTo>
                    <a:pt x="4817289" y="668013"/>
                  </a:lnTo>
                  <a:lnTo>
                    <a:pt x="4848948" y="698100"/>
                  </a:lnTo>
                  <a:lnTo>
                    <a:pt x="4878687" y="730307"/>
                  </a:lnTo>
                  <a:lnTo>
                    <a:pt x="4906439" y="764502"/>
                  </a:lnTo>
                  <a:lnTo>
                    <a:pt x="4932138" y="800552"/>
                  </a:lnTo>
                  <a:lnTo>
                    <a:pt x="4955717" y="838325"/>
                  </a:lnTo>
                  <a:lnTo>
                    <a:pt x="4977109" y="877690"/>
                  </a:lnTo>
                  <a:lnTo>
                    <a:pt x="4996247" y="918513"/>
                  </a:lnTo>
                  <a:lnTo>
                    <a:pt x="5013065" y="960664"/>
                  </a:lnTo>
                  <a:lnTo>
                    <a:pt x="5027496" y="1004010"/>
                  </a:lnTo>
                  <a:lnTo>
                    <a:pt x="5039474" y="1048419"/>
                  </a:lnTo>
                  <a:lnTo>
                    <a:pt x="5048930" y="1093759"/>
                  </a:lnTo>
                  <a:lnTo>
                    <a:pt x="5055799" y="1139897"/>
                  </a:lnTo>
                  <a:lnTo>
                    <a:pt x="5060014" y="1186702"/>
                  </a:lnTo>
                  <a:lnTo>
                    <a:pt x="5061509" y="1234042"/>
                  </a:lnTo>
                  <a:lnTo>
                    <a:pt x="5060215" y="1281785"/>
                  </a:lnTo>
                  <a:lnTo>
                    <a:pt x="5056068" y="1329798"/>
                  </a:lnTo>
                  <a:lnTo>
                    <a:pt x="5048999" y="1377950"/>
                  </a:lnTo>
                  <a:lnTo>
                    <a:pt x="5038942" y="1426107"/>
                  </a:lnTo>
                  <a:lnTo>
                    <a:pt x="5025813" y="1474066"/>
                  </a:lnTo>
                  <a:lnTo>
                    <a:pt x="5009732" y="1520976"/>
                  </a:lnTo>
                  <a:lnTo>
                    <a:pt x="5035882" y="1561634"/>
                  </a:lnTo>
                  <a:lnTo>
                    <a:pt x="5059779" y="1603352"/>
                  </a:lnTo>
                  <a:lnTo>
                    <a:pt x="5069929" y="1623358"/>
                  </a:lnTo>
                </a:path>
                <a:path w="5070475" h="4291965">
                  <a:moveTo>
                    <a:pt x="5069929" y="2534201"/>
                  </a:moveTo>
                  <a:lnTo>
                    <a:pt x="5038619" y="2591479"/>
                  </a:lnTo>
                  <a:lnTo>
                    <a:pt x="5013845" y="2630583"/>
                  </a:lnTo>
                  <a:lnTo>
                    <a:pt x="4987091" y="2668399"/>
                  </a:lnTo>
                  <a:lnTo>
                    <a:pt x="4958369" y="2704828"/>
                  </a:lnTo>
                  <a:lnTo>
                    <a:pt x="4927690" y="2739774"/>
                  </a:lnTo>
                  <a:lnTo>
                    <a:pt x="4895066" y="2773137"/>
                  </a:lnTo>
                  <a:lnTo>
                    <a:pt x="4860507" y="2804819"/>
                  </a:lnTo>
                  <a:lnTo>
                    <a:pt x="4818152" y="2839181"/>
                  </a:lnTo>
                  <a:lnTo>
                    <a:pt x="4774056" y="2870304"/>
                  </a:lnTo>
                  <a:lnTo>
                    <a:pt x="4728370" y="2898117"/>
                  </a:lnTo>
                  <a:lnTo>
                    <a:pt x="4681247" y="2922548"/>
                  </a:lnTo>
                  <a:lnTo>
                    <a:pt x="4632837" y="2943527"/>
                  </a:lnTo>
                  <a:lnTo>
                    <a:pt x="4583294" y="2960982"/>
                  </a:lnTo>
                  <a:lnTo>
                    <a:pt x="4532768" y="2974841"/>
                  </a:lnTo>
                  <a:lnTo>
                    <a:pt x="4481412" y="2985032"/>
                  </a:lnTo>
                  <a:lnTo>
                    <a:pt x="4479562" y="3036380"/>
                  </a:lnTo>
                  <a:lnTo>
                    <a:pt x="4474835" y="3086815"/>
                  </a:lnTo>
                  <a:lnTo>
                    <a:pt x="4467323" y="3136235"/>
                  </a:lnTo>
                  <a:lnTo>
                    <a:pt x="4457118" y="3184538"/>
                  </a:lnTo>
                  <a:lnTo>
                    <a:pt x="4444312" y="3231622"/>
                  </a:lnTo>
                  <a:lnTo>
                    <a:pt x="4428996" y="3277384"/>
                  </a:lnTo>
                  <a:lnTo>
                    <a:pt x="4411263" y="3321723"/>
                  </a:lnTo>
                  <a:lnTo>
                    <a:pt x="4391204" y="3364536"/>
                  </a:lnTo>
                  <a:lnTo>
                    <a:pt x="4368912" y="3405721"/>
                  </a:lnTo>
                  <a:lnTo>
                    <a:pt x="4344478" y="3445177"/>
                  </a:lnTo>
                  <a:lnTo>
                    <a:pt x="4317993" y="3482800"/>
                  </a:lnTo>
                  <a:lnTo>
                    <a:pt x="4289551" y="3518490"/>
                  </a:lnTo>
                  <a:lnTo>
                    <a:pt x="4259243" y="3552143"/>
                  </a:lnTo>
                  <a:lnTo>
                    <a:pt x="4227160" y="3583658"/>
                  </a:lnTo>
                  <a:lnTo>
                    <a:pt x="4193394" y="3612933"/>
                  </a:lnTo>
                  <a:lnTo>
                    <a:pt x="4158039" y="3639865"/>
                  </a:lnTo>
                  <a:lnTo>
                    <a:pt x="4121184" y="3664352"/>
                  </a:lnTo>
                  <a:lnTo>
                    <a:pt x="4082923" y="3686292"/>
                  </a:lnTo>
                  <a:lnTo>
                    <a:pt x="4043346" y="3705584"/>
                  </a:lnTo>
                  <a:lnTo>
                    <a:pt x="4002547" y="3722124"/>
                  </a:lnTo>
                  <a:lnTo>
                    <a:pt x="3960616" y="3735812"/>
                  </a:lnTo>
                  <a:lnTo>
                    <a:pt x="3917647" y="3746543"/>
                  </a:lnTo>
                  <a:lnTo>
                    <a:pt x="3873729" y="3754218"/>
                  </a:lnTo>
                  <a:lnTo>
                    <a:pt x="3828957" y="3758733"/>
                  </a:lnTo>
                  <a:lnTo>
                    <a:pt x="3783420" y="3759986"/>
                  </a:lnTo>
                  <a:lnTo>
                    <a:pt x="3735662" y="3757698"/>
                  </a:lnTo>
                  <a:lnTo>
                    <a:pt x="3688319" y="3751724"/>
                  </a:lnTo>
                  <a:lnTo>
                    <a:pt x="3641556" y="3742118"/>
                  </a:lnTo>
                  <a:lnTo>
                    <a:pt x="3595539" y="3728935"/>
                  </a:lnTo>
                  <a:lnTo>
                    <a:pt x="3550433" y="3712228"/>
                  </a:lnTo>
                  <a:lnTo>
                    <a:pt x="3506403" y="3692049"/>
                  </a:lnTo>
                  <a:lnTo>
                    <a:pt x="3463615" y="3668454"/>
                  </a:lnTo>
                  <a:lnTo>
                    <a:pt x="3422232" y="3641495"/>
                  </a:lnTo>
                  <a:lnTo>
                    <a:pt x="3407723" y="3690779"/>
                  </a:lnTo>
                  <a:lnTo>
                    <a:pt x="3391003" y="3738511"/>
                  </a:lnTo>
                  <a:lnTo>
                    <a:pt x="3372156" y="3784639"/>
                  </a:lnTo>
                  <a:lnTo>
                    <a:pt x="3351267" y="3829111"/>
                  </a:lnTo>
                  <a:lnTo>
                    <a:pt x="3328422" y="3871877"/>
                  </a:lnTo>
                  <a:lnTo>
                    <a:pt x="3303706" y="3912885"/>
                  </a:lnTo>
                  <a:lnTo>
                    <a:pt x="3277203" y="3952082"/>
                  </a:lnTo>
                  <a:lnTo>
                    <a:pt x="3248999" y="3989419"/>
                  </a:lnTo>
                  <a:lnTo>
                    <a:pt x="3219180" y="4024842"/>
                  </a:lnTo>
                  <a:lnTo>
                    <a:pt x="3187829" y="4058300"/>
                  </a:lnTo>
                  <a:lnTo>
                    <a:pt x="3155032" y="4089742"/>
                  </a:lnTo>
                  <a:lnTo>
                    <a:pt x="3120875" y="4119116"/>
                  </a:lnTo>
                  <a:lnTo>
                    <a:pt x="3085443" y="4146371"/>
                  </a:lnTo>
                  <a:lnTo>
                    <a:pt x="3048819" y="4171455"/>
                  </a:lnTo>
                  <a:lnTo>
                    <a:pt x="3011091" y="4194316"/>
                  </a:lnTo>
                  <a:lnTo>
                    <a:pt x="2972342" y="4214903"/>
                  </a:lnTo>
                  <a:lnTo>
                    <a:pt x="2932658" y="4233164"/>
                  </a:lnTo>
                  <a:lnTo>
                    <a:pt x="2892124" y="4249048"/>
                  </a:lnTo>
                  <a:lnTo>
                    <a:pt x="2850825" y="4262503"/>
                  </a:lnTo>
                  <a:lnTo>
                    <a:pt x="2808846" y="4273477"/>
                  </a:lnTo>
                  <a:lnTo>
                    <a:pt x="2766272" y="4281919"/>
                  </a:lnTo>
                  <a:lnTo>
                    <a:pt x="2723189" y="4287778"/>
                  </a:lnTo>
                  <a:lnTo>
                    <a:pt x="2679682" y="4291001"/>
                  </a:lnTo>
                  <a:lnTo>
                    <a:pt x="2635835" y="4291538"/>
                  </a:lnTo>
                  <a:lnTo>
                    <a:pt x="2591733" y="4289336"/>
                  </a:lnTo>
                  <a:lnTo>
                    <a:pt x="2547463" y="4284344"/>
                  </a:lnTo>
                  <a:lnTo>
                    <a:pt x="2503108" y="4276510"/>
                  </a:lnTo>
                  <a:lnTo>
                    <a:pt x="2458755" y="4265783"/>
                  </a:lnTo>
                  <a:lnTo>
                    <a:pt x="2414487" y="4252111"/>
                  </a:lnTo>
                  <a:lnTo>
                    <a:pt x="2370243" y="4235363"/>
                  </a:lnTo>
                  <a:lnTo>
                    <a:pt x="2327106" y="4215839"/>
                  </a:lnTo>
                  <a:lnTo>
                    <a:pt x="2285169" y="4193616"/>
                  </a:lnTo>
                  <a:lnTo>
                    <a:pt x="2244523" y="4168771"/>
                  </a:lnTo>
                  <a:lnTo>
                    <a:pt x="2205260" y="4141381"/>
                  </a:lnTo>
                  <a:lnTo>
                    <a:pt x="2167472" y="4111522"/>
                  </a:lnTo>
                  <a:lnTo>
                    <a:pt x="2131250" y="4079272"/>
                  </a:lnTo>
                  <a:lnTo>
                    <a:pt x="2096686" y="4044706"/>
                  </a:lnTo>
                  <a:lnTo>
                    <a:pt x="2063872" y="4007902"/>
                  </a:lnTo>
                  <a:lnTo>
                    <a:pt x="2032899" y="3968937"/>
                  </a:lnTo>
                  <a:lnTo>
                    <a:pt x="2003860" y="3927886"/>
                  </a:lnTo>
                  <a:lnTo>
                    <a:pt x="1976845" y="3884827"/>
                  </a:lnTo>
                  <a:lnTo>
                    <a:pt x="1936735" y="3910654"/>
                  </a:lnTo>
                  <a:lnTo>
                    <a:pt x="1895980" y="3933977"/>
                  </a:lnTo>
                  <a:lnTo>
                    <a:pt x="1854651" y="3954816"/>
                  </a:lnTo>
                  <a:lnTo>
                    <a:pt x="1812821" y="3973192"/>
                  </a:lnTo>
                  <a:lnTo>
                    <a:pt x="1770564" y="3989126"/>
                  </a:lnTo>
                  <a:lnTo>
                    <a:pt x="1727951" y="4002637"/>
                  </a:lnTo>
                  <a:lnTo>
                    <a:pt x="1685056" y="4013747"/>
                  </a:lnTo>
                  <a:lnTo>
                    <a:pt x="1641952" y="4022477"/>
                  </a:lnTo>
                  <a:lnTo>
                    <a:pt x="1598710" y="4028845"/>
                  </a:lnTo>
                  <a:lnTo>
                    <a:pt x="1555403" y="4032874"/>
                  </a:lnTo>
                  <a:lnTo>
                    <a:pt x="1512105" y="4034584"/>
                  </a:lnTo>
                  <a:lnTo>
                    <a:pt x="1468888" y="4033995"/>
                  </a:lnTo>
                  <a:lnTo>
                    <a:pt x="1425824" y="4031127"/>
                  </a:lnTo>
                  <a:lnTo>
                    <a:pt x="1382987" y="4026002"/>
                  </a:lnTo>
                  <a:lnTo>
                    <a:pt x="1340449" y="4018639"/>
                  </a:lnTo>
                  <a:lnTo>
                    <a:pt x="1298282" y="4009060"/>
                  </a:lnTo>
                  <a:lnTo>
                    <a:pt x="1256560" y="3997284"/>
                  </a:lnTo>
                  <a:lnTo>
                    <a:pt x="1215355" y="3983333"/>
                  </a:lnTo>
                  <a:lnTo>
                    <a:pt x="1174739" y="3967227"/>
                  </a:lnTo>
                  <a:lnTo>
                    <a:pt x="1134786" y="3948986"/>
                  </a:lnTo>
                  <a:lnTo>
                    <a:pt x="1095568" y="3928631"/>
                  </a:lnTo>
                  <a:lnTo>
                    <a:pt x="1057158" y="3906182"/>
                  </a:lnTo>
                  <a:lnTo>
                    <a:pt x="1019629" y="3881661"/>
                  </a:lnTo>
                  <a:lnTo>
                    <a:pt x="983052" y="3855086"/>
                  </a:lnTo>
                  <a:lnTo>
                    <a:pt x="947501" y="3826480"/>
                  </a:lnTo>
                  <a:lnTo>
                    <a:pt x="913049" y="3795862"/>
                  </a:lnTo>
                  <a:lnTo>
                    <a:pt x="879769" y="3763254"/>
                  </a:lnTo>
                  <a:lnTo>
                    <a:pt x="847732" y="3728675"/>
                  </a:lnTo>
                  <a:lnTo>
                    <a:pt x="817011" y="3692146"/>
                  </a:lnTo>
                  <a:lnTo>
                    <a:pt x="787680" y="3653687"/>
                  </a:lnTo>
                  <a:lnTo>
                    <a:pt x="759811" y="3613320"/>
                  </a:lnTo>
                  <a:lnTo>
                    <a:pt x="733477" y="3571065"/>
                  </a:lnTo>
                  <a:lnTo>
                    <a:pt x="708750" y="3526941"/>
                  </a:lnTo>
                  <a:lnTo>
                    <a:pt x="698971" y="3508145"/>
                  </a:lnTo>
                  <a:lnTo>
                    <a:pt x="654025" y="3511897"/>
                  </a:lnTo>
                  <a:lnTo>
                    <a:pt x="609701" y="3511343"/>
                  </a:lnTo>
                  <a:lnTo>
                    <a:pt x="566172" y="3506637"/>
                  </a:lnTo>
                  <a:lnTo>
                    <a:pt x="523612" y="3497935"/>
                  </a:lnTo>
                  <a:lnTo>
                    <a:pt x="482196" y="3485391"/>
                  </a:lnTo>
                  <a:lnTo>
                    <a:pt x="442097" y="3469160"/>
                  </a:lnTo>
                  <a:lnTo>
                    <a:pt x="403490" y="3449396"/>
                  </a:lnTo>
                  <a:lnTo>
                    <a:pt x="366548" y="3426253"/>
                  </a:lnTo>
                  <a:lnTo>
                    <a:pt x="331445" y="3399887"/>
                  </a:lnTo>
                  <a:lnTo>
                    <a:pt x="298355" y="3370451"/>
                  </a:lnTo>
                  <a:lnTo>
                    <a:pt x="267453" y="3338100"/>
                  </a:lnTo>
                  <a:lnTo>
                    <a:pt x="238912" y="3302989"/>
                  </a:lnTo>
                  <a:lnTo>
                    <a:pt x="212906" y="3265273"/>
                  </a:lnTo>
                  <a:lnTo>
                    <a:pt x="189609" y="3225105"/>
                  </a:lnTo>
                  <a:lnTo>
                    <a:pt x="169195" y="3182640"/>
                  </a:lnTo>
                  <a:lnTo>
                    <a:pt x="151838" y="3138034"/>
                  </a:lnTo>
                  <a:lnTo>
                    <a:pt x="137713" y="3091440"/>
                  </a:lnTo>
                  <a:lnTo>
                    <a:pt x="126993" y="3043012"/>
                  </a:lnTo>
                  <a:lnTo>
                    <a:pt x="119851" y="2992906"/>
                  </a:lnTo>
                  <a:lnTo>
                    <a:pt x="116508" y="2941399"/>
                  </a:lnTo>
                  <a:lnTo>
                    <a:pt x="117170" y="2890158"/>
                  </a:lnTo>
                  <a:lnTo>
                    <a:pt x="121758" y="2839459"/>
                  </a:lnTo>
                  <a:lnTo>
                    <a:pt x="130192" y="2789574"/>
                  </a:lnTo>
                  <a:lnTo>
                    <a:pt x="142394" y="2740780"/>
                  </a:lnTo>
                  <a:lnTo>
                    <a:pt x="158283" y="2693349"/>
                  </a:lnTo>
                  <a:lnTo>
                    <a:pt x="177782" y="2647557"/>
                  </a:lnTo>
                  <a:lnTo>
                    <a:pt x="200810" y="2603677"/>
                  </a:lnTo>
                  <a:lnTo>
                    <a:pt x="227289" y="2561984"/>
                  </a:lnTo>
                  <a:lnTo>
                    <a:pt x="257138" y="2522752"/>
                  </a:lnTo>
                  <a:lnTo>
                    <a:pt x="219374" y="2495148"/>
                  </a:lnTo>
                  <a:lnTo>
                    <a:pt x="184402" y="2464512"/>
                  </a:lnTo>
                  <a:lnTo>
                    <a:pt x="152280" y="2431087"/>
                  </a:lnTo>
                  <a:lnTo>
                    <a:pt x="123063" y="2395117"/>
                  </a:lnTo>
                  <a:lnTo>
                    <a:pt x="96805" y="2356843"/>
                  </a:lnTo>
                  <a:lnTo>
                    <a:pt x="73564" y="2316508"/>
                  </a:lnTo>
                  <a:lnTo>
                    <a:pt x="53395" y="2274356"/>
                  </a:lnTo>
                  <a:lnTo>
                    <a:pt x="36353" y="2230628"/>
                  </a:lnTo>
                  <a:lnTo>
                    <a:pt x="22493" y="2185567"/>
                  </a:lnTo>
                  <a:lnTo>
                    <a:pt x="11873" y="2139416"/>
                  </a:lnTo>
                  <a:lnTo>
                    <a:pt x="4547" y="2092417"/>
                  </a:lnTo>
                  <a:lnTo>
                    <a:pt x="570" y="2044814"/>
                  </a:lnTo>
                  <a:lnTo>
                    <a:pt x="0" y="1996848"/>
                  </a:lnTo>
                  <a:lnTo>
                    <a:pt x="2890" y="1948762"/>
                  </a:lnTo>
                  <a:lnTo>
                    <a:pt x="9298" y="1900800"/>
                  </a:lnTo>
                  <a:lnTo>
                    <a:pt x="19278" y="1853203"/>
                  </a:lnTo>
                  <a:lnTo>
                    <a:pt x="32886" y="1806214"/>
                  </a:lnTo>
                  <a:lnTo>
                    <a:pt x="50178" y="1760077"/>
                  </a:lnTo>
                  <a:lnTo>
                    <a:pt x="71210" y="1715032"/>
                  </a:lnTo>
                  <a:lnTo>
                    <a:pt x="98170" y="1668023"/>
                  </a:lnTo>
                  <a:lnTo>
                    <a:pt x="128652" y="1624512"/>
                  </a:lnTo>
                  <a:lnTo>
                    <a:pt x="162383" y="1584696"/>
                  </a:lnTo>
                  <a:lnTo>
                    <a:pt x="199090" y="1548774"/>
                  </a:lnTo>
                  <a:lnTo>
                    <a:pt x="238501" y="1516944"/>
                  </a:lnTo>
                  <a:lnTo>
                    <a:pt x="280343" y="1489404"/>
                  </a:lnTo>
                  <a:lnTo>
                    <a:pt x="324342" y="1466353"/>
                  </a:lnTo>
                  <a:lnTo>
                    <a:pt x="370227" y="1447987"/>
                  </a:lnTo>
                  <a:lnTo>
                    <a:pt x="417724" y="1434506"/>
                  </a:lnTo>
                  <a:lnTo>
                    <a:pt x="466561" y="1426107"/>
                  </a:lnTo>
                  <a:lnTo>
                    <a:pt x="471006" y="1412772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>
              <a:hlinkClick r:id="rId3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76696" y="2963798"/>
              <a:ext cx="244728" cy="244728"/>
            </a:xfrm>
            <a:prstGeom prst="rect">
              <a:avLst/>
            </a:prstGeom>
          </p:spPr>
        </p:pic>
        <p:sp>
          <p:nvSpPr>
            <p:cNvPr id="11" name="object 11" descr="">
              <a:hlinkClick r:id="rId3"/>
            </p:cNvPr>
            <p:cNvSpPr/>
            <p:nvPr/>
          </p:nvSpPr>
          <p:spPr>
            <a:xfrm>
              <a:off x="5866384" y="692657"/>
              <a:ext cx="6263005" cy="3649979"/>
            </a:xfrm>
            <a:custGeom>
              <a:avLst/>
              <a:gdLst/>
              <a:ahLst/>
              <a:cxnLst/>
              <a:rect l="l" t="t" r="r" b="b"/>
              <a:pathLst>
                <a:path w="6263005" h="3649979">
                  <a:moveTo>
                    <a:pt x="476757" y="2344928"/>
                  </a:moveTo>
                  <a:lnTo>
                    <a:pt x="471916" y="2392946"/>
                  </a:lnTo>
                  <a:lnTo>
                    <a:pt x="458031" y="2437681"/>
                  </a:lnTo>
                  <a:lnTo>
                    <a:pt x="436058" y="2478172"/>
                  </a:lnTo>
                  <a:lnTo>
                    <a:pt x="406955" y="2513457"/>
                  </a:lnTo>
                  <a:lnTo>
                    <a:pt x="371679" y="2542574"/>
                  </a:lnTo>
                  <a:lnTo>
                    <a:pt x="331186" y="2564562"/>
                  </a:lnTo>
                  <a:lnTo>
                    <a:pt x="286433" y="2578460"/>
                  </a:lnTo>
                  <a:lnTo>
                    <a:pt x="238378" y="2583306"/>
                  </a:lnTo>
                  <a:lnTo>
                    <a:pt x="190360" y="2578460"/>
                  </a:lnTo>
                  <a:lnTo>
                    <a:pt x="145625" y="2564562"/>
                  </a:lnTo>
                  <a:lnTo>
                    <a:pt x="105134" y="2542574"/>
                  </a:lnTo>
                  <a:lnTo>
                    <a:pt x="69849" y="2513457"/>
                  </a:lnTo>
                  <a:lnTo>
                    <a:pt x="40732" y="2478172"/>
                  </a:lnTo>
                  <a:lnTo>
                    <a:pt x="18744" y="2437681"/>
                  </a:lnTo>
                  <a:lnTo>
                    <a:pt x="4846" y="2392946"/>
                  </a:lnTo>
                  <a:lnTo>
                    <a:pt x="0" y="2344928"/>
                  </a:lnTo>
                  <a:lnTo>
                    <a:pt x="4846" y="2296873"/>
                  </a:lnTo>
                  <a:lnTo>
                    <a:pt x="18744" y="2252120"/>
                  </a:lnTo>
                  <a:lnTo>
                    <a:pt x="40732" y="2211627"/>
                  </a:lnTo>
                  <a:lnTo>
                    <a:pt x="69849" y="2176351"/>
                  </a:lnTo>
                  <a:lnTo>
                    <a:pt x="105134" y="2147248"/>
                  </a:lnTo>
                  <a:lnTo>
                    <a:pt x="145625" y="2125275"/>
                  </a:lnTo>
                  <a:lnTo>
                    <a:pt x="190360" y="2111390"/>
                  </a:lnTo>
                  <a:lnTo>
                    <a:pt x="238378" y="2106549"/>
                  </a:lnTo>
                  <a:lnTo>
                    <a:pt x="286433" y="2111390"/>
                  </a:lnTo>
                  <a:lnTo>
                    <a:pt x="331186" y="2125275"/>
                  </a:lnTo>
                  <a:lnTo>
                    <a:pt x="371679" y="2147248"/>
                  </a:lnTo>
                  <a:lnTo>
                    <a:pt x="406955" y="2176351"/>
                  </a:lnTo>
                  <a:lnTo>
                    <a:pt x="436058" y="2211627"/>
                  </a:lnTo>
                  <a:lnTo>
                    <a:pt x="458031" y="2252120"/>
                  </a:lnTo>
                  <a:lnTo>
                    <a:pt x="471916" y="2296873"/>
                  </a:lnTo>
                  <a:lnTo>
                    <a:pt x="476757" y="2344928"/>
                  </a:lnTo>
                  <a:close/>
                </a:path>
                <a:path w="6263005" h="3649979">
                  <a:moveTo>
                    <a:pt x="1238249" y="2267966"/>
                  </a:moveTo>
                  <a:lnTo>
                    <a:pt x="1234984" y="2316459"/>
                  </a:lnTo>
                  <a:lnTo>
                    <a:pt x="1225473" y="2362974"/>
                  </a:lnTo>
                  <a:lnTo>
                    <a:pt x="1210143" y="2407086"/>
                  </a:lnTo>
                  <a:lnTo>
                    <a:pt x="1189420" y="2448367"/>
                  </a:lnTo>
                  <a:lnTo>
                    <a:pt x="1163733" y="2486389"/>
                  </a:lnTo>
                  <a:lnTo>
                    <a:pt x="1133506" y="2520727"/>
                  </a:lnTo>
                  <a:lnTo>
                    <a:pt x="1099168" y="2550954"/>
                  </a:lnTo>
                  <a:lnTo>
                    <a:pt x="1061146" y="2576641"/>
                  </a:lnTo>
                  <a:lnTo>
                    <a:pt x="1019865" y="2597364"/>
                  </a:lnTo>
                  <a:lnTo>
                    <a:pt x="975753" y="2612694"/>
                  </a:lnTo>
                  <a:lnTo>
                    <a:pt x="929238" y="2622205"/>
                  </a:lnTo>
                  <a:lnTo>
                    <a:pt x="880744" y="2625470"/>
                  </a:lnTo>
                  <a:lnTo>
                    <a:pt x="832225" y="2622205"/>
                  </a:lnTo>
                  <a:lnTo>
                    <a:pt x="785691" y="2612694"/>
                  </a:lnTo>
                  <a:lnTo>
                    <a:pt x="741570" y="2597364"/>
                  </a:lnTo>
                  <a:lnTo>
                    <a:pt x="700287" y="2576641"/>
                  </a:lnTo>
                  <a:lnTo>
                    <a:pt x="662267" y="2550954"/>
                  </a:lnTo>
                  <a:lnTo>
                    <a:pt x="627935" y="2520727"/>
                  </a:lnTo>
                  <a:lnTo>
                    <a:pt x="597718" y="2486389"/>
                  </a:lnTo>
                  <a:lnTo>
                    <a:pt x="572040" y="2448367"/>
                  </a:lnTo>
                  <a:lnTo>
                    <a:pt x="551328" y="2407086"/>
                  </a:lnTo>
                  <a:lnTo>
                    <a:pt x="536007" y="2362974"/>
                  </a:lnTo>
                  <a:lnTo>
                    <a:pt x="526502" y="2316459"/>
                  </a:lnTo>
                  <a:lnTo>
                    <a:pt x="523239" y="2267966"/>
                  </a:lnTo>
                  <a:lnTo>
                    <a:pt x="526502" y="2219446"/>
                  </a:lnTo>
                  <a:lnTo>
                    <a:pt x="536007" y="2172912"/>
                  </a:lnTo>
                  <a:lnTo>
                    <a:pt x="551328" y="2128791"/>
                  </a:lnTo>
                  <a:lnTo>
                    <a:pt x="572040" y="2087508"/>
                  </a:lnTo>
                  <a:lnTo>
                    <a:pt x="597718" y="2049488"/>
                  </a:lnTo>
                  <a:lnTo>
                    <a:pt x="627935" y="2015156"/>
                  </a:lnTo>
                  <a:lnTo>
                    <a:pt x="662267" y="1984939"/>
                  </a:lnTo>
                  <a:lnTo>
                    <a:pt x="700287" y="1959261"/>
                  </a:lnTo>
                  <a:lnTo>
                    <a:pt x="741570" y="1938549"/>
                  </a:lnTo>
                  <a:lnTo>
                    <a:pt x="785691" y="1923228"/>
                  </a:lnTo>
                  <a:lnTo>
                    <a:pt x="832225" y="1913723"/>
                  </a:lnTo>
                  <a:lnTo>
                    <a:pt x="880744" y="1910461"/>
                  </a:lnTo>
                  <a:lnTo>
                    <a:pt x="929238" y="1913723"/>
                  </a:lnTo>
                  <a:lnTo>
                    <a:pt x="975753" y="1923228"/>
                  </a:lnTo>
                  <a:lnTo>
                    <a:pt x="1019865" y="1938549"/>
                  </a:lnTo>
                  <a:lnTo>
                    <a:pt x="1061146" y="1959261"/>
                  </a:lnTo>
                  <a:lnTo>
                    <a:pt x="1099168" y="1984939"/>
                  </a:lnTo>
                  <a:lnTo>
                    <a:pt x="1133506" y="2015156"/>
                  </a:lnTo>
                  <a:lnTo>
                    <a:pt x="1163733" y="2049488"/>
                  </a:lnTo>
                  <a:lnTo>
                    <a:pt x="1189420" y="2087508"/>
                  </a:lnTo>
                  <a:lnTo>
                    <a:pt x="1210143" y="2128791"/>
                  </a:lnTo>
                  <a:lnTo>
                    <a:pt x="1225473" y="2172912"/>
                  </a:lnTo>
                  <a:lnTo>
                    <a:pt x="1234984" y="2219446"/>
                  </a:lnTo>
                  <a:lnTo>
                    <a:pt x="1238249" y="2267966"/>
                  </a:lnTo>
                  <a:close/>
                </a:path>
                <a:path w="6263005" h="3649979">
                  <a:moveTo>
                    <a:pt x="1821561" y="2367153"/>
                  </a:moveTo>
                  <a:lnTo>
                    <a:pt x="1768731" y="2368779"/>
                  </a:lnTo>
                  <a:lnTo>
                    <a:pt x="1716296" y="2364335"/>
                  </a:lnTo>
                  <a:lnTo>
                    <a:pt x="1664652" y="2353929"/>
                  </a:lnTo>
                  <a:lnTo>
                    <a:pt x="1614193" y="2337670"/>
                  </a:lnTo>
                  <a:lnTo>
                    <a:pt x="1565314" y="2315668"/>
                  </a:lnTo>
                  <a:lnTo>
                    <a:pt x="1518412" y="2288031"/>
                  </a:lnTo>
                </a:path>
                <a:path w="6263005" h="3649979">
                  <a:moveTo>
                    <a:pt x="2089149" y="3233292"/>
                  </a:moveTo>
                  <a:lnTo>
                    <a:pt x="2056858" y="3246457"/>
                  </a:lnTo>
                  <a:lnTo>
                    <a:pt x="2023887" y="3257168"/>
                  </a:lnTo>
                  <a:lnTo>
                    <a:pt x="1990369" y="3265404"/>
                  </a:lnTo>
                  <a:lnTo>
                    <a:pt x="1956435" y="3271139"/>
                  </a:lnTo>
                </a:path>
                <a:path w="6263005" h="3649979">
                  <a:moveTo>
                    <a:pt x="3232276" y="3649472"/>
                  </a:moveTo>
                  <a:lnTo>
                    <a:pt x="3209202" y="3608125"/>
                  </a:lnTo>
                  <a:lnTo>
                    <a:pt x="3188176" y="3565493"/>
                  </a:lnTo>
                  <a:lnTo>
                    <a:pt x="3169197" y="3521670"/>
                  </a:lnTo>
                  <a:lnTo>
                    <a:pt x="3152266" y="3476752"/>
                  </a:lnTo>
                </a:path>
                <a:path w="6263005" h="3649979">
                  <a:moveTo>
                    <a:pt x="4710302" y="3218560"/>
                  </a:moveTo>
                  <a:lnTo>
                    <a:pt x="4705661" y="3266672"/>
                  </a:lnTo>
                  <a:lnTo>
                    <a:pt x="4698793" y="3314366"/>
                  </a:lnTo>
                  <a:lnTo>
                    <a:pt x="4689711" y="3361561"/>
                  </a:lnTo>
                  <a:lnTo>
                    <a:pt x="4678425" y="3408172"/>
                  </a:lnTo>
                </a:path>
                <a:path w="6263005" h="3649979">
                  <a:moveTo>
                    <a:pt x="5345048" y="2047113"/>
                  </a:moveTo>
                  <a:lnTo>
                    <a:pt x="5384202" y="2070395"/>
                  </a:lnTo>
                  <a:lnTo>
                    <a:pt x="5421648" y="2096221"/>
                  </a:lnTo>
                  <a:lnTo>
                    <a:pt x="5457322" y="2124467"/>
                  </a:lnTo>
                  <a:lnTo>
                    <a:pt x="5491156" y="2155012"/>
                  </a:lnTo>
                  <a:lnTo>
                    <a:pt x="5523083" y="2187733"/>
                  </a:lnTo>
                  <a:lnTo>
                    <a:pt x="5553037" y="2222509"/>
                  </a:lnTo>
                  <a:lnTo>
                    <a:pt x="5580950" y="2259217"/>
                  </a:lnTo>
                  <a:lnTo>
                    <a:pt x="5606755" y="2297736"/>
                  </a:lnTo>
                  <a:lnTo>
                    <a:pt x="5630386" y="2337943"/>
                  </a:lnTo>
                  <a:lnTo>
                    <a:pt x="5651775" y="2379716"/>
                  </a:lnTo>
                  <a:lnTo>
                    <a:pt x="5670857" y="2422933"/>
                  </a:lnTo>
                  <a:lnTo>
                    <a:pt x="5687563" y="2467473"/>
                  </a:lnTo>
                  <a:lnTo>
                    <a:pt x="5701827" y="2513213"/>
                  </a:lnTo>
                  <a:lnTo>
                    <a:pt x="5713582" y="2560031"/>
                  </a:lnTo>
                  <a:lnTo>
                    <a:pt x="5722762" y="2607806"/>
                  </a:lnTo>
                  <a:lnTo>
                    <a:pt x="5729299" y="2656414"/>
                  </a:lnTo>
                  <a:lnTo>
                    <a:pt x="5733126" y="2705735"/>
                  </a:lnTo>
                  <a:lnTo>
                    <a:pt x="5734176" y="2755645"/>
                  </a:lnTo>
                </a:path>
                <a:path w="6263005" h="3649979">
                  <a:moveTo>
                    <a:pt x="6263005" y="1292352"/>
                  </a:moveTo>
                  <a:lnTo>
                    <a:pt x="6241891" y="1342600"/>
                  </a:lnTo>
                  <a:lnTo>
                    <a:pt x="6217496" y="1390725"/>
                  </a:lnTo>
                  <a:lnTo>
                    <a:pt x="6189948" y="1436528"/>
                  </a:lnTo>
                  <a:lnTo>
                    <a:pt x="6159372" y="1479813"/>
                  </a:lnTo>
                  <a:lnTo>
                    <a:pt x="6125897" y="1520381"/>
                  </a:lnTo>
                  <a:lnTo>
                    <a:pt x="6089649" y="1558036"/>
                  </a:lnTo>
                </a:path>
                <a:path w="6263005" h="3649979">
                  <a:moveTo>
                    <a:pt x="5847080" y="306450"/>
                  </a:moveTo>
                  <a:lnTo>
                    <a:pt x="5851384" y="337611"/>
                  </a:lnTo>
                  <a:lnTo>
                    <a:pt x="5854366" y="368950"/>
                  </a:lnTo>
                  <a:lnTo>
                    <a:pt x="5855991" y="400409"/>
                  </a:lnTo>
                  <a:lnTo>
                    <a:pt x="5856223" y="431926"/>
                  </a:lnTo>
                </a:path>
                <a:path w="6263005" h="3649979">
                  <a:moveTo>
                    <a:pt x="4740401" y="160019"/>
                  </a:moveTo>
                  <a:lnTo>
                    <a:pt x="4758701" y="117371"/>
                  </a:lnTo>
                  <a:lnTo>
                    <a:pt x="4779645" y="76390"/>
                  </a:lnTo>
                  <a:lnTo>
                    <a:pt x="4803159" y="37218"/>
                  </a:lnTo>
                  <a:lnTo>
                    <a:pt x="4829174" y="0"/>
                  </a:lnTo>
                </a:path>
                <a:path w="6263005" h="3649979">
                  <a:moveTo>
                    <a:pt x="3910075" y="236346"/>
                  </a:moveTo>
                  <a:lnTo>
                    <a:pt x="3917926" y="200739"/>
                  </a:lnTo>
                  <a:lnTo>
                    <a:pt x="3927728" y="165798"/>
                  </a:lnTo>
                  <a:lnTo>
                    <a:pt x="3939436" y="131619"/>
                  </a:lnTo>
                  <a:lnTo>
                    <a:pt x="3953001" y="98297"/>
                  </a:lnTo>
                </a:path>
                <a:path w="6263005" h="3649979">
                  <a:moveTo>
                    <a:pt x="2935605" y="283209"/>
                  </a:moveTo>
                  <a:lnTo>
                    <a:pt x="2977165" y="312626"/>
                  </a:lnTo>
                  <a:lnTo>
                    <a:pt x="3017012" y="344804"/>
                  </a:lnTo>
                  <a:lnTo>
                    <a:pt x="3055048" y="379650"/>
                  </a:lnTo>
                  <a:lnTo>
                    <a:pt x="3091180" y="417067"/>
                  </a:lnTo>
                </a:path>
                <a:path w="6263005" h="3649979">
                  <a:moveTo>
                    <a:pt x="1753869" y="1335531"/>
                  </a:moveTo>
                  <a:lnTo>
                    <a:pt x="1745230" y="1300773"/>
                  </a:lnTo>
                  <a:lnTo>
                    <a:pt x="1737804" y="1265681"/>
                  </a:lnTo>
                  <a:lnTo>
                    <a:pt x="1731617" y="1230304"/>
                  </a:lnTo>
                  <a:lnTo>
                    <a:pt x="1726691" y="1194689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7928229" y="1479880"/>
            <a:ext cx="3201670" cy="1306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95"/>
              </a:spcBef>
            </a:pPr>
            <a:r>
              <a:rPr dirty="0" sz="2800" spc="-335">
                <a:latin typeface="Arial"/>
                <a:cs typeface="Arial"/>
                <a:hlinkClick r:id="rId3"/>
              </a:rPr>
              <a:t>Các</a:t>
            </a:r>
            <a:r>
              <a:rPr dirty="0" sz="2800" spc="-140">
                <a:latin typeface="Arial"/>
                <a:cs typeface="Arial"/>
                <a:hlinkClick r:id="rId3"/>
              </a:rPr>
              <a:t> </a:t>
            </a:r>
            <a:r>
              <a:rPr dirty="0" sz="2800" spc="-105">
                <a:latin typeface="Arial"/>
                <a:cs typeface="Arial"/>
                <a:hlinkClick r:id="rId3"/>
              </a:rPr>
              <a:t>nhóm</a:t>
            </a:r>
            <a:r>
              <a:rPr dirty="0" sz="2800" spc="-90">
                <a:latin typeface="Arial"/>
                <a:cs typeface="Arial"/>
                <a:hlinkClick r:id="rId3"/>
              </a:rPr>
              <a:t> </a:t>
            </a:r>
            <a:r>
              <a:rPr dirty="0" sz="2800" spc="-175">
                <a:latin typeface="Arial"/>
                <a:cs typeface="Arial"/>
                <a:hlinkClick r:id="rId3"/>
              </a:rPr>
              <a:t>cùng</a:t>
            </a:r>
            <a:r>
              <a:rPr dirty="0" sz="2800" spc="-114">
                <a:latin typeface="Arial"/>
                <a:cs typeface="Arial"/>
                <a:hlinkClick r:id="rId3"/>
              </a:rPr>
              <a:t> </a:t>
            </a:r>
            <a:r>
              <a:rPr dirty="0" sz="2800" spc="-20">
                <a:latin typeface="Arial"/>
                <a:cs typeface="Arial"/>
                <a:hlinkClick r:id="rId3"/>
              </a:rPr>
              <a:t>nhau </a:t>
            </a:r>
            <a:r>
              <a:rPr dirty="0" sz="2800" spc="-120">
                <a:latin typeface="Arial"/>
                <a:cs typeface="Arial"/>
                <a:hlinkClick r:id="rId3"/>
              </a:rPr>
              <a:t>đến</a:t>
            </a:r>
            <a:r>
              <a:rPr dirty="0" sz="2800" spc="-105">
                <a:latin typeface="Arial"/>
                <a:cs typeface="Arial"/>
                <a:hlinkClick r:id="rId3"/>
              </a:rPr>
              <a:t> </a:t>
            </a:r>
            <a:r>
              <a:rPr dirty="0" sz="2800" spc="-140">
                <a:latin typeface="Arial"/>
                <a:cs typeface="Arial"/>
                <a:hlinkClick r:id="rId3"/>
              </a:rPr>
              <a:t>với</a:t>
            </a:r>
            <a:r>
              <a:rPr dirty="0" sz="2800" spc="-110">
                <a:latin typeface="Arial"/>
                <a:cs typeface="Arial"/>
                <a:hlinkClick r:id="rId3"/>
              </a:rPr>
              <a:t> </a:t>
            </a:r>
            <a:r>
              <a:rPr dirty="0" sz="2800" spc="-120">
                <a:latin typeface="Arial"/>
                <a:cs typeface="Arial"/>
                <a:hlinkClick r:id="rId3"/>
              </a:rPr>
              <a:t>lớp</a:t>
            </a:r>
            <a:r>
              <a:rPr dirty="0" sz="2800" spc="-110">
                <a:latin typeface="Arial"/>
                <a:cs typeface="Arial"/>
                <a:hlinkClick r:id="rId3"/>
              </a:rPr>
              <a:t> </a:t>
            </a:r>
            <a:r>
              <a:rPr dirty="0" sz="2800" spc="-145">
                <a:latin typeface="Arial"/>
                <a:cs typeface="Arial"/>
                <a:hlinkClick r:id="rId3"/>
              </a:rPr>
              <a:t>học</a:t>
            </a:r>
            <a:r>
              <a:rPr dirty="0" sz="2800" spc="-100">
                <a:latin typeface="Arial"/>
                <a:cs typeface="Arial"/>
                <a:hlinkClick r:id="rId3"/>
              </a:rPr>
              <a:t> </a:t>
            </a:r>
            <a:r>
              <a:rPr dirty="0" sz="2800" spc="-60">
                <a:latin typeface="Arial"/>
                <a:cs typeface="Arial"/>
                <a:hlinkClick r:id="rId3"/>
              </a:rPr>
              <a:t>thông </a:t>
            </a:r>
            <a:r>
              <a:rPr dirty="0" sz="2800" spc="-75">
                <a:latin typeface="Arial"/>
                <a:cs typeface="Arial"/>
                <a:hlinkClick r:id="rId3"/>
              </a:rPr>
              <a:t>minh</a:t>
            </a:r>
            <a:r>
              <a:rPr dirty="0" sz="2800" spc="-114">
                <a:latin typeface="Arial"/>
                <a:cs typeface="Arial"/>
                <a:hlinkClick r:id="rId3"/>
              </a:rPr>
              <a:t> </a:t>
            </a:r>
            <a:r>
              <a:rPr dirty="0" sz="2800" spc="-20">
                <a:latin typeface="Arial"/>
                <a:cs typeface="Arial"/>
                <a:hlinkClick r:id="rId3"/>
              </a:rPr>
              <a:t>nhé!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58200" y="4846320"/>
            <a:ext cx="3246120" cy="18257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8290">
              <a:lnSpc>
                <a:spcPct val="100000"/>
              </a:lnSpc>
              <a:spcBef>
                <a:spcPts val="100"/>
              </a:spcBef>
            </a:pPr>
            <a:r>
              <a:rPr dirty="0" i="1">
                <a:latin typeface="Times New Roman"/>
                <a:cs typeface="Times New Roman"/>
              </a:rPr>
              <a:t>Hoạt</a:t>
            </a:r>
            <a:r>
              <a:rPr dirty="0" spc="-15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động</a:t>
            </a:r>
            <a:r>
              <a:rPr dirty="0" spc="-15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1: Lớp</a:t>
            </a:r>
            <a:r>
              <a:rPr dirty="0" spc="-20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học</a:t>
            </a:r>
            <a:r>
              <a:rPr dirty="0" spc="-5" i="1">
                <a:latin typeface="Times New Roman"/>
                <a:cs typeface="Times New Roman"/>
              </a:rPr>
              <a:t> </a:t>
            </a:r>
            <a:r>
              <a:rPr dirty="0" i="1">
                <a:latin typeface="Times New Roman"/>
                <a:cs typeface="Times New Roman"/>
              </a:rPr>
              <a:t>thông </a:t>
            </a:r>
            <a:r>
              <a:rPr dirty="0" spc="-20" i="1">
                <a:latin typeface="Times New Roman"/>
                <a:cs typeface="Times New Roman"/>
              </a:rPr>
              <a:t>minh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251" y="1540763"/>
            <a:ext cx="4274820" cy="427329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3034" y="5336794"/>
            <a:ext cx="592645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u="sng" sz="1800" spc="-9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 action="ppaction://hlinksldjump"/>
              </a:rPr>
              <a:t>h</a:t>
            </a:r>
            <a:r>
              <a:rPr dirty="0" u="sng" sz="1800" spc="-9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ttps://docs.google.com/spreadsheets/d/13CZDGTOiJ9VU_hiSx</a:t>
            </a:r>
            <a:r>
              <a:rPr dirty="0" u="none" sz="1800" spc="-9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sng" sz="1800" spc="-9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mY5QQqrxZkl5rTv/edit?usp=sharing&amp;ouid=1178072610165290</a:t>
            </a:r>
            <a:r>
              <a:rPr dirty="0" u="none" sz="1800" spc="-9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25723&amp;rtpof=true&amp;sd=true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185279" y="2464180"/>
          <a:ext cx="4363720" cy="4114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5225"/>
                <a:gridCol w="1839595"/>
              </a:tblGrid>
              <a:tr h="9245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XẾP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HẠNG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THỨ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ĐIỂM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THƯỞNG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7975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29">
                          <a:latin typeface="Arial"/>
                          <a:cs typeface="Arial"/>
                        </a:rPr>
                        <a:t>THỨ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NHẤT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ĐIỂM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29">
                          <a:latin typeface="Arial"/>
                          <a:cs typeface="Arial"/>
                        </a:rPr>
                        <a:t>THỨ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NHÌ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ĐIỂM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7975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29">
                          <a:latin typeface="Arial"/>
                          <a:cs typeface="Arial"/>
                        </a:rPr>
                        <a:t>THỨ</a:t>
                      </a:r>
                      <a:r>
                        <a:rPr dirty="0" sz="18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BA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ĐIỂM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7975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0">
                          <a:latin typeface="Arial"/>
                          <a:cs typeface="Arial"/>
                        </a:rPr>
                        <a:t>KHUYẾN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KHÍCH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9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ĐIỂM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3644265" y="1645107"/>
            <a:ext cx="71659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Times New Roman"/>
                <a:cs typeface="Times New Roman"/>
                <a:hlinkClick r:id="rId3" action="ppaction://hlinksldjump"/>
              </a:rPr>
              <a:t>Các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nhóm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chấm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điểm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cho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các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đội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sau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hoạt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động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0"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36720" y="2342388"/>
            <a:ext cx="2549652" cy="25496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639" y="788669"/>
            <a:ext cx="3333750" cy="434340"/>
          </a:xfrm>
          <a:prstGeom prst="rect"/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235"/>
              </a:lnSpc>
            </a:pPr>
            <a:r>
              <a:rPr dirty="0" sz="2800" i="1">
                <a:latin typeface="Times New Roman"/>
                <a:cs typeface="Times New Roman"/>
              </a:rPr>
              <a:t>Hoạt</a:t>
            </a:r>
            <a:r>
              <a:rPr dirty="0" sz="2800" spc="-55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động</a:t>
            </a:r>
            <a:r>
              <a:rPr dirty="0" sz="2800" spc="-4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2:</a:t>
            </a:r>
            <a:r>
              <a:rPr dirty="0" sz="2800" spc="-4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Tăng</a:t>
            </a:r>
            <a:r>
              <a:rPr dirty="0" sz="2800" spc="-25" i="1">
                <a:latin typeface="Times New Roman"/>
                <a:cs typeface="Times New Roman"/>
              </a:rPr>
              <a:t> tốc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52855" y="873818"/>
            <a:ext cx="11446510" cy="5902325"/>
            <a:chOff x="752855" y="873818"/>
            <a:chExt cx="11446510" cy="59023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855" y="1263394"/>
              <a:ext cx="5510784" cy="551230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309617" y="880168"/>
              <a:ext cx="7883525" cy="5514340"/>
            </a:xfrm>
            <a:custGeom>
              <a:avLst/>
              <a:gdLst/>
              <a:ahLst/>
              <a:cxnLst/>
              <a:rect l="l" t="t" r="r" b="b"/>
              <a:pathLst>
                <a:path w="7883525" h="5514340">
                  <a:moveTo>
                    <a:pt x="0" y="2294704"/>
                  </a:moveTo>
                  <a:lnTo>
                    <a:pt x="1847469" y="1943803"/>
                  </a:lnTo>
                  <a:lnTo>
                    <a:pt x="1862762" y="1900792"/>
                  </a:lnTo>
                  <a:lnTo>
                    <a:pt x="1878768" y="1858160"/>
                  </a:lnTo>
                  <a:lnTo>
                    <a:pt x="1895480" y="1815911"/>
                  </a:lnTo>
                  <a:lnTo>
                    <a:pt x="1912888" y="1774050"/>
                  </a:lnTo>
                  <a:lnTo>
                    <a:pt x="1930987" y="1732579"/>
                  </a:lnTo>
                  <a:lnTo>
                    <a:pt x="1949767" y="1691502"/>
                  </a:lnTo>
                  <a:lnTo>
                    <a:pt x="1969222" y="1650823"/>
                  </a:lnTo>
                  <a:lnTo>
                    <a:pt x="1989343" y="1610546"/>
                  </a:lnTo>
                  <a:lnTo>
                    <a:pt x="2010123" y="1570674"/>
                  </a:lnTo>
                  <a:lnTo>
                    <a:pt x="2031555" y="1531210"/>
                  </a:lnTo>
                  <a:lnTo>
                    <a:pt x="2053629" y="1492159"/>
                  </a:lnTo>
                  <a:lnTo>
                    <a:pt x="2076340" y="1453524"/>
                  </a:lnTo>
                  <a:lnTo>
                    <a:pt x="2099678" y="1415309"/>
                  </a:lnTo>
                  <a:lnTo>
                    <a:pt x="2123637" y="1377517"/>
                  </a:lnTo>
                  <a:lnTo>
                    <a:pt x="2148208" y="1340152"/>
                  </a:lnTo>
                  <a:lnTo>
                    <a:pt x="2173384" y="1303218"/>
                  </a:lnTo>
                  <a:lnTo>
                    <a:pt x="2199157" y="1266717"/>
                  </a:lnTo>
                  <a:lnTo>
                    <a:pt x="2225520" y="1230655"/>
                  </a:lnTo>
                  <a:lnTo>
                    <a:pt x="2252464" y="1195035"/>
                  </a:lnTo>
                  <a:lnTo>
                    <a:pt x="2279983" y="1159859"/>
                  </a:lnTo>
                  <a:lnTo>
                    <a:pt x="2308067" y="1125132"/>
                  </a:lnTo>
                  <a:lnTo>
                    <a:pt x="2336711" y="1090858"/>
                  </a:lnTo>
                  <a:lnTo>
                    <a:pt x="2365905" y="1057040"/>
                  </a:lnTo>
                  <a:lnTo>
                    <a:pt x="2395642" y="1023682"/>
                  </a:lnTo>
                  <a:lnTo>
                    <a:pt x="2425915" y="990786"/>
                  </a:lnTo>
                  <a:lnTo>
                    <a:pt x="2456715" y="958358"/>
                  </a:lnTo>
                  <a:lnTo>
                    <a:pt x="2488036" y="926401"/>
                  </a:lnTo>
                  <a:lnTo>
                    <a:pt x="2519868" y="894918"/>
                  </a:lnTo>
                  <a:lnTo>
                    <a:pt x="2552206" y="863913"/>
                  </a:lnTo>
                  <a:lnTo>
                    <a:pt x="2585040" y="833389"/>
                  </a:lnTo>
                  <a:lnTo>
                    <a:pt x="2618363" y="803350"/>
                  </a:lnTo>
                  <a:lnTo>
                    <a:pt x="2652168" y="773801"/>
                  </a:lnTo>
                  <a:lnTo>
                    <a:pt x="2686447" y="744744"/>
                  </a:lnTo>
                  <a:lnTo>
                    <a:pt x="2721191" y="716182"/>
                  </a:lnTo>
                  <a:lnTo>
                    <a:pt x="2756394" y="688121"/>
                  </a:lnTo>
                  <a:lnTo>
                    <a:pt x="2792048" y="660563"/>
                  </a:lnTo>
                  <a:lnTo>
                    <a:pt x="2828144" y="633512"/>
                  </a:lnTo>
                  <a:lnTo>
                    <a:pt x="2864676" y="606972"/>
                  </a:lnTo>
                  <a:lnTo>
                    <a:pt x="2901635" y="580946"/>
                  </a:lnTo>
                  <a:lnTo>
                    <a:pt x="2939014" y="555438"/>
                  </a:lnTo>
                  <a:lnTo>
                    <a:pt x="2976805" y="530452"/>
                  </a:lnTo>
                  <a:lnTo>
                    <a:pt x="3015000" y="505991"/>
                  </a:lnTo>
                  <a:lnTo>
                    <a:pt x="3053592" y="482058"/>
                  </a:lnTo>
                  <a:lnTo>
                    <a:pt x="3092573" y="458658"/>
                  </a:lnTo>
                  <a:lnTo>
                    <a:pt x="3131935" y="435795"/>
                  </a:lnTo>
                  <a:lnTo>
                    <a:pt x="3171670" y="413471"/>
                  </a:lnTo>
                  <a:lnTo>
                    <a:pt x="3211772" y="391690"/>
                  </a:lnTo>
                  <a:lnTo>
                    <a:pt x="3252231" y="370457"/>
                  </a:lnTo>
                  <a:lnTo>
                    <a:pt x="3293041" y="349774"/>
                  </a:lnTo>
                  <a:lnTo>
                    <a:pt x="3334193" y="329646"/>
                  </a:lnTo>
                  <a:lnTo>
                    <a:pt x="3375680" y="310075"/>
                  </a:lnTo>
                  <a:lnTo>
                    <a:pt x="3417494" y="291067"/>
                  </a:lnTo>
                  <a:lnTo>
                    <a:pt x="3459628" y="272623"/>
                  </a:lnTo>
                  <a:lnTo>
                    <a:pt x="3502074" y="254748"/>
                  </a:lnTo>
                  <a:lnTo>
                    <a:pt x="3544824" y="237446"/>
                  </a:lnTo>
                  <a:lnTo>
                    <a:pt x="3587870" y="220720"/>
                  </a:lnTo>
                  <a:lnTo>
                    <a:pt x="3631205" y="204574"/>
                  </a:lnTo>
                  <a:lnTo>
                    <a:pt x="3674820" y="189011"/>
                  </a:lnTo>
                  <a:lnTo>
                    <a:pt x="3718709" y="174036"/>
                  </a:lnTo>
                  <a:lnTo>
                    <a:pt x="3762863" y="159651"/>
                  </a:lnTo>
                  <a:lnTo>
                    <a:pt x="3807276" y="145860"/>
                  </a:lnTo>
                  <a:lnTo>
                    <a:pt x="3851938" y="132668"/>
                  </a:lnTo>
                  <a:lnTo>
                    <a:pt x="3896843" y="120077"/>
                  </a:lnTo>
                  <a:lnTo>
                    <a:pt x="3941982" y="108091"/>
                  </a:lnTo>
                  <a:lnTo>
                    <a:pt x="3987348" y="96714"/>
                  </a:lnTo>
                  <a:lnTo>
                    <a:pt x="4032934" y="85950"/>
                  </a:lnTo>
                  <a:lnTo>
                    <a:pt x="4078731" y="75802"/>
                  </a:lnTo>
                  <a:lnTo>
                    <a:pt x="4124732" y="66274"/>
                  </a:lnTo>
                  <a:lnTo>
                    <a:pt x="4170928" y="57369"/>
                  </a:lnTo>
                  <a:lnTo>
                    <a:pt x="4217314" y="49092"/>
                  </a:lnTo>
                  <a:lnTo>
                    <a:pt x="4263880" y="41445"/>
                  </a:lnTo>
                  <a:lnTo>
                    <a:pt x="4310619" y="34432"/>
                  </a:lnTo>
                  <a:lnTo>
                    <a:pt x="4357523" y="28058"/>
                  </a:lnTo>
                  <a:lnTo>
                    <a:pt x="4404585" y="22325"/>
                  </a:lnTo>
                  <a:lnTo>
                    <a:pt x="4451796" y="17238"/>
                  </a:lnTo>
                  <a:lnTo>
                    <a:pt x="4499150" y="12799"/>
                  </a:lnTo>
                  <a:lnTo>
                    <a:pt x="4546638" y="9013"/>
                  </a:lnTo>
                  <a:lnTo>
                    <a:pt x="4594253" y="5883"/>
                  </a:lnTo>
                  <a:lnTo>
                    <a:pt x="4641986" y="3414"/>
                  </a:lnTo>
                  <a:lnTo>
                    <a:pt x="4689831" y="1607"/>
                  </a:lnTo>
                  <a:lnTo>
                    <a:pt x="4737780" y="468"/>
                  </a:lnTo>
                  <a:lnTo>
                    <a:pt x="4785824" y="0"/>
                  </a:lnTo>
                  <a:lnTo>
                    <a:pt x="4833956" y="205"/>
                  </a:lnTo>
                  <a:lnTo>
                    <a:pt x="4882169" y="1089"/>
                  </a:lnTo>
                  <a:lnTo>
                    <a:pt x="4930455" y="2655"/>
                  </a:lnTo>
                  <a:lnTo>
                    <a:pt x="4978805" y="4906"/>
                  </a:lnTo>
                  <a:lnTo>
                    <a:pt x="5027213" y="7846"/>
                  </a:lnTo>
                  <a:lnTo>
                    <a:pt x="5075671" y="11479"/>
                  </a:lnTo>
                  <a:lnTo>
                    <a:pt x="5124170" y="15808"/>
                  </a:lnTo>
                  <a:lnTo>
                    <a:pt x="5172703" y="20836"/>
                  </a:lnTo>
                  <a:lnTo>
                    <a:pt x="5221263" y="26569"/>
                  </a:lnTo>
                  <a:lnTo>
                    <a:pt x="5269842" y="33008"/>
                  </a:lnTo>
                  <a:lnTo>
                    <a:pt x="5318431" y="40158"/>
                  </a:lnTo>
                  <a:lnTo>
                    <a:pt x="5367024" y="48023"/>
                  </a:lnTo>
                  <a:lnTo>
                    <a:pt x="5415612" y="56605"/>
                  </a:lnTo>
                  <a:lnTo>
                    <a:pt x="5464188" y="65910"/>
                  </a:lnTo>
                  <a:lnTo>
                    <a:pt x="5512745" y="75940"/>
                  </a:lnTo>
                  <a:lnTo>
                    <a:pt x="5561274" y="86699"/>
                  </a:lnTo>
                  <a:lnTo>
                    <a:pt x="5609767" y="98190"/>
                  </a:lnTo>
                  <a:lnTo>
                    <a:pt x="5658218" y="110418"/>
                  </a:lnTo>
                  <a:lnTo>
                    <a:pt x="5706618" y="123385"/>
                  </a:lnTo>
                  <a:lnTo>
                    <a:pt x="5755751" y="137323"/>
                  </a:lnTo>
                  <a:lnTo>
                    <a:pt x="5804441" y="151924"/>
                  </a:lnTo>
                  <a:lnTo>
                    <a:pt x="5852684" y="167180"/>
                  </a:lnTo>
                  <a:lnTo>
                    <a:pt x="5900477" y="183084"/>
                  </a:lnTo>
                  <a:lnTo>
                    <a:pt x="5947813" y="199628"/>
                  </a:lnTo>
                  <a:lnTo>
                    <a:pt x="5994690" y="216806"/>
                  </a:lnTo>
                  <a:lnTo>
                    <a:pt x="6041102" y="234610"/>
                  </a:lnTo>
                  <a:lnTo>
                    <a:pt x="6087045" y="253032"/>
                  </a:lnTo>
                  <a:lnTo>
                    <a:pt x="6132516" y="272066"/>
                  </a:lnTo>
                  <a:lnTo>
                    <a:pt x="6177509" y="291703"/>
                  </a:lnTo>
                  <a:lnTo>
                    <a:pt x="6222021" y="311938"/>
                  </a:lnTo>
                  <a:lnTo>
                    <a:pt x="6266047" y="332762"/>
                  </a:lnTo>
                  <a:lnTo>
                    <a:pt x="6309583" y="354168"/>
                  </a:lnTo>
                  <a:lnTo>
                    <a:pt x="6352624" y="376148"/>
                  </a:lnTo>
                  <a:lnTo>
                    <a:pt x="6395166" y="398697"/>
                  </a:lnTo>
                  <a:lnTo>
                    <a:pt x="6437205" y="421805"/>
                  </a:lnTo>
                  <a:lnTo>
                    <a:pt x="6478737" y="445466"/>
                  </a:lnTo>
                  <a:lnTo>
                    <a:pt x="6519756" y="469673"/>
                  </a:lnTo>
                  <a:lnTo>
                    <a:pt x="6560260" y="494418"/>
                  </a:lnTo>
                  <a:lnTo>
                    <a:pt x="6600243" y="519693"/>
                  </a:lnTo>
                  <a:lnTo>
                    <a:pt x="6639701" y="545493"/>
                  </a:lnTo>
                  <a:lnTo>
                    <a:pt x="6678630" y="571808"/>
                  </a:lnTo>
                  <a:lnTo>
                    <a:pt x="6717025" y="598633"/>
                  </a:lnTo>
                  <a:lnTo>
                    <a:pt x="6754883" y="625959"/>
                  </a:lnTo>
                  <a:lnTo>
                    <a:pt x="6792198" y="653779"/>
                  </a:lnTo>
                  <a:lnTo>
                    <a:pt x="6828968" y="682086"/>
                  </a:lnTo>
                  <a:lnTo>
                    <a:pt x="6865186" y="710873"/>
                  </a:lnTo>
                  <a:lnTo>
                    <a:pt x="6900849" y="740133"/>
                  </a:lnTo>
                  <a:lnTo>
                    <a:pt x="6935953" y="769857"/>
                  </a:lnTo>
                  <a:lnTo>
                    <a:pt x="6970493" y="800040"/>
                  </a:lnTo>
                  <a:lnTo>
                    <a:pt x="7004465" y="830672"/>
                  </a:lnTo>
                  <a:lnTo>
                    <a:pt x="7037864" y="861748"/>
                  </a:lnTo>
                  <a:lnTo>
                    <a:pt x="7070687" y="893259"/>
                  </a:lnTo>
                  <a:lnTo>
                    <a:pt x="7102929" y="925199"/>
                  </a:lnTo>
                  <a:lnTo>
                    <a:pt x="7134585" y="957560"/>
                  </a:lnTo>
                  <a:lnTo>
                    <a:pt x="7165652" y="990335"/>
                  </a:lnTo>
                  <a:lnTo>
                    <a:pt x="7196124" y="1023517"/>
                  </a:lnTo>
                  <a:lnTo>
                    <a:pt x="7225998" y="1057097"/>
                  </a:lnTo>
                  <a:lnTo>
                    <a:pt x="7255270" y="1091070"/>
                  </a:lnTo>
                  <a:lnTo>
                    <a:pt x="7283934" y="1125427"/>
                  </a:lnTo>
                  <a:lnTo>
                    <a:pt x="7311988" y="1160161"/>
                  </a:lnTo>
                  <a:lnTo>
                    <a:pt x="7339425" y="1195265"/>
                  </a:lnTo>
                  <a:lnTo>
                    <a:pt x="7366243" y="1230732"/>
                  </a:lnTo>
                  <a:lnTo>
                    <a:pt x="7392436" y="1266555"/>
                  </a:lnTo>
                  <a:lnTo>
                    <a:pt x="7418001" y="1302725"/>
                  </a:lnTo>
                  <a:lnTo>
                    <a:pt x="7442932" y="1339236"/>
                  </a:lnTo>
                  <a:lnTo>
                    <a:pt x="7467227" y="1376080"/>
                  </a:lnTo>
                  <a:lnTo>
                    <a:pt x="7490880" y="1413250"/>
                  </a:lnTo>
                  <a:lnTo>
                    <a:pt x="7513887" y="1450739"/>
                  </a:lnTo>
                  <a:lnTo>
                    <a:pt x="7536243" y="1488540"/>
                  </a:lnTo>
                  <a:lnTo>
                    <a:pt x="7557945" y="1526644"/>
                  </a:lnTo>
                  <a:lnTo>
                    <a:pt x="7578988" y="1565046"/>
                  </a:lnTo>
                  <a:lnTo>
                    <a:pt x="7599368" y="1603737"/>
                  </a:lnTo>
                  <a:lnTo>
                    <a:pt x="7619081" y="1642710"/>
                  </a:lnTo>
                  <a:lnTo>
                    <a:pt x="7638121" y="1681957"/>
                  </a:lnTo>
                  <a:lnTo>
                    <a:pt x="7656485" y="1721473"/>
                  </a:lnTo>
                  <a:lnTo>
                    <a:pt x="7674169" y="1761248"/>
                  </a:lnTo>
                  <a:lnTo>
                    <a:pt x="7691168" y="1801277"/>
                  </a:lnTo>
                  <a:lnTo>
                    <a:pt x="7707478" y="1841551"/>
                  </a:lnTo>
                  <a:lnTo>
                    <a:pt x="7723094" y="1882063"/>
                  </a:lnTo>
                  <a:lnTo>
                    <a:pt x="7738012" y="1922807"/>
                  </a:lnTo>
                  <a:lnTo>
                    <a:pt x="7752229" y="1963773"/>
                  </a:lnTo>
                  <a:lnTo>
                    <a:pt x="7765739" y="2004957"/>
                  </a:lnTo>
                  <a:lnTo>
                    <a:pt x="7778538" y="2046349"/>
                  </a:lnTo>
                  <a:lnTo>
                    <a:pt x="7790621" y="2087943"/>
                  </a:lnTo>
                  <a:lnTo>
                    <a:pt x="7801986" y="2129731"/>
                  </a:lnTo>
                  <a:lnTo>
                    <a:pt x="7812626" y="2171707"/>
                  </a:lnTo>
                  <a:lnTo>
                    <a:pt x="7822539" y="2213862"/>
                  </a:lnTo>
                  <a:lnTo>
                    <a:pt x="7831719" y="2256189"/>
                  </a:lnTo>
                  <a:lnTo>
                    <a:pt x="7840162" y="2298682"/>
                  </a:lnTo>
                  <a:lnTo>
                    <a:pt x="7847865" y="2341332"/>
                  </a:lnTo>
                  <a:lnTo>
                    <a:pt x="7854822" y="2384133"/>
                  </a:lnTo>
                  <a:lnTo>
                    <a:pt x="7861029" y="2427077"/>
                  </a:lnTo>
                  <a:lnTo>
                    <a:pt x="7866482" y="2470157"/>
                  </a:lnTo>
                  <a:lnTo>
                    <a:pt x="7871177" y="2513366"/>
                  </a:lnTo>
                  <a:lnTo>
                    <a:pt x="7875109" y="2556696"/>
                  </a:lnTo>
                  <a:lnTo>
                    <a:pt x="7878274" y="2600139"/>
                  </a:lnTo>
                  <a:lnTo>
                    <a:pt x="7880667" y="2643689"/>
                  </a:lnTo>
                  <a:lnTo>
                    <a:pt x="7882285" y="2687339"/>
                  </a:lnTo>
                  <a:lnTo>
                    <a:pt x="7883123" y="2731080"/>
                  </a:lnTo>
                  <a:lnTo>
                    <a:pt x="7883177" y="2774906"/>
                  </a:lnTo>
                  <a:lnTo>
                    <a:pt x="7882442" y="2818810"/>
                  </a:lnTo>
                  <a:lnTo>
                    <a:pt x="7880914" y="2862783"/>
                  </a:lnTo>
                  <a:lnTo>
                    <a:pt x="7878589" y="2906820"/>
                  </a:lnTo>
                  <a:lnTo>
                    <a:pt x="7875462" y="2950911"/>
                  </a:lnTo>
                  <a:lnTo>
                    <a:pt x="7871529" y="2995051"/>
                  </a:lnTo>
                  <a:lnTo>
                    <a:pt x="7866786" y="3039231"/>
                  </a:lnTo>
                  <a:lnTo>
                    <a:pt x="7861229" y="3083445"/>
                  </a:lnTo>
                  <a:lnTo>
                    <a:pt x="7854852" y="3127685"/>
                  </a:lnTo>
                  <a:lnTo>
                    <a:pt x="7847652" y="3171943"/>
                  </a:lnTo>
                  <a:lnTo>
                    <a:pt x="7839625" y="3216214"/>
                  </a:lnTo>
                  <a:lnTo>
                    <a:pt x="7830766" y="3260488"/>
                  </a:lnTo>
                  <a:lnTo>
                    <a:pt x="7821070" y="3304759"/>
                  </a:lnTo>
                  <a:lnTo>
                    <a:pt x="7810534" y="3349020"/>
                  </a:lnTo>
                  <a:lnTo>
                    <a:pt x="7799153" y="3393263"/>
                  </a:lnTo>
                  <a:lnTo>
                    <a:pt x="7786923" y="3437481"/>
                  </a:lnTo>
                  <a:lnTo>
                    <a:pt x="7773840" y="3481667"/>
                  </a:lnTo>
                  <a:lnTo>
                    <a:pt x="7759898" y="3525812"/>
                  </a:lnTo>
                  <a:lnTo>
                    <a:pt x="7745095" y="3569911"/>
                  </a:lnTo>
                  <a:lnTo>
                    <a:pt x="7729801" y="3612924"/>
                  </a:lnTo>
                  <a:lnTo>
                    <a:pt x="7713795" y="3655557"/>
                  </a:lnTo>
                  <a:lnTo>
                    <a:pt x="7697083" y="3697806"/>
                  </a:lnTo>
                  <a:lnTo>
                    <a:pt x="7679675" y="3739669"/>
                  </a:lnTo>
                  <a:lnTo>
                    <a:pt x="7661576" y="3781141"/>
                  </a:lnTo>
                  <a:lnTo>
                    <a:pt x="7642796" y="3822218"/>
                  </a:lnTo>
                  <a:lnTo>
                    <a:pt x="7623341" y="3862898"/>
                  </a:lnTo>
                  <a:lnTo>
                    <a:pt x="7603220" y="3903176"/>
                  </a:lnTo>
                  <a:lnTo>
                    <a:pt x="7582440" y="3943049"/>
                  </a:lnTo>
                  <a:lnTo>
                    <a:pt x="7561008" y="3982514"/>
                  </a:lnTo>
                  <a:lnTo>
                    <a:pt x="7538934" y="4021565"/>
                  </a:lnTo>
                  <a:lnTo>
                    <a:pt x="7516223" y="4060201"/>
                  </a:lnTo>
                  <a:lnTo>
                    <a:pt x="7492885" y="4098417"/>
                  </a:lnTo>
                  <a:lnTo>
                    <a:pt x="7468926" y="4136209"/>
                  </a:lnTo>
                  <a:lnTo>
                    <a:pt x="7444355" y="4173575"/>
                  </a:lnTo>
                  <a:lnTo>
                    <a:pt x="7419179" y="4210510"/>
                  </a:lnTo>
                  <a:lnTo>
                    <a:pt x="7393406" y="4247010"/>
                  </a:lnTo>
                  <a:lnTo>
                    <a:pt x="7367043" y="4283073"/>
                  </a:lnTo>
                  <a:lnTo>
                    <a:pt x="7340099" y="4318694"/>
                  </a:lnTo>
                  <a:lnTo>
                    <a:pt x="7312580" y="4353870"/>
                  </a:lnTo>
                  <a:lnTo>
                    <a:pt x="7284496" y="4388597"/>
                  </a:lnTo>
                  <a:lnTo>
                    <a:pt x="7255852" y="4422872"/>
                  </a:lnTo>
                  <a:lnTo>
                    <a:pt x="7226658" y="4456690"/>
                  </a:lnTo>
                  <a:lnTo>
                    <a:pt x="7196921" y="4490049"/>
                  </a:lnTo>
                  <a:lnTo>
                    <a:pt x="7166648" y="4522945"/>
                  </a:lnTo>
                  <a:lnTo>
                    <a:pt x="7135848" y="4555373"/>
                  </a:lnTo>
                  <a:lnTo>
                    <a:pt x="7104527" y="4587331"/>
                  </a:lnTo>
                  <a:lnTo>
                    <a:pt x="7072695" y="4618814"/>
                  </a:lnTo>
                  <a:lnTo>
                    <a:pt x="7040357" y="4649820"/>
                  </a:lnTo>
                  <a:lnTo>
                    <a:pt x="7007523" y="4680343"/>
                  </a:lnTo>
                  <a:lnTo>
                    <a:pt x="6974200" y="4710382"/>
                  </a:lnTo>
                  <a:lnTo>
                    <a:pt x="6940395" y="4739932"/>
                  </a:lnTo>
                  <a:lnTo>
                    <a:pt x="6906116" y="4768989"/>
                  </a:lnTo>
                  <a:lnTo>
                    <a:pt x="6871372" y="4797550"/>
                  </a:lnTo>
                  <a:lnTo>
                    <a:pt x="6836169" y="4825612"/>
                  </a:lnTo>
                  <a:lnTo>
                    <a:pt x="6800515" y="4853170"/>
                  </a:lnTo>
                  <a:lnTo>
                    <a:pt x="6764419" y="4880221"/>
                  </a:lnTo>
                  <a:lnTo>
                    <a:pt x="6727887" y="4906761"/>
                  </a:lnTo>
                  <a:lnTo>
                    <a:pt x="6690928" y="4932787"/>
                  </a:lnTo>
                  <a:lnTo>
                    <a:pt x="6653549" y="4958295"/>
                  </a:lnTo>
                  <a:lnTo>
                    <a:pt x="6615758" y="4983282"/>
                  </a:lnTo>
                  <a:lnTo>
                    <a:pt x="6577563" y="5007743"/>
                  </a:lnTo>
                  <a:lnTo>
                    <a:pt x="6538971" y="5031675"/>
                  </a:lnTo>
                  <a:lnTo>
                    <a:pt x="6499990" y="5055075"/>
                  </a:lnTo>
                  <a:lnTo>
                    <a:pt x="6460628" y="5077939"/>
                  </a:lnTo>
                  <a:lnTo>
                    <a:pt x="6420893" y="5100263"/>
                  </a:lnTo>
                  <a:lnTo>
                    <a:pt x="6380791" y="5122043"/>
                  </a:lnTo>
                  <a:lnTo>
                    <a:pt x="6340332" y="5143276"/>
                  </a:lnTo>
                  <a:lnTo>
                    <a:pt x="6299522" y="5163959"/>
                  </a:lnTo>
                  <a:lnTo>
                    <a:pt x="6258370" y="5184088"/>
                  </a:lnTo>
                  <a:lnTo>
                    <a:pt x="6216883" y="5203658"/>
                  </a:lnTo>
                  <a:lnTo>
                    <a:pt x="6175069" y="5222667"/>
                  </a:lnTo>
                  <a:lnTo>
                    <a:pt x="6132935" y="5241110"/>
                  </a:lnTo>
                  <a:lnTo>
                    <a:pt x="6090489" y="5258985"/>
                  </a:lnTo>
                  <a:lnTo>
                    <a:pt x="6047739" y="5276287"/>
                  </a:lnTo>
                  <a:lnTo>
                    <a:pt x="6004693" y="5293013"/>
                  </a:lnTo>
                  <a:lnTo>
                    <a:pt x="5961358" y="5309159"/>
                  </a:lnTo>
                  <a:lnTo>
                    <a:pt x="5917743" y="5324722"/>
                  </a:lnTo>
                  <a:lnTo>
                    <a:pt x="5873854" y="5339698"/>
                  </a:lnTo>
                  <a:lnTo>
                    <a:pt x="5829700" y="5354083"/>
                  </a:lnTo>
                  <a:lnTo>
                    <a:pt x="5785287" y="5367873"/>
                  </a:lnTo>
                  <a:lnTo>
                    <a:pt x="5740625" y="5381066"/>
                  </a:lnTo>
                  <a:lnTo>
                    <a:pt x="5695720" y="5393657"/>
                  </a:lnTo>
                  <a:lnTo>
                    <a:pt x="5650581" y="5405643"/>
                  </a:lnTo>
                  <a:lnTo>
                    <a:pt x="5605215" y="5417020"/>
                  </a:lnTo>
                  <a:lnTo>
                    <a:pt x="5559629" y="5427784"/>
                  </a:lnTo>
                  <a:lnTo>
                    <a:pt x="5513832" y="5437932"/>
                  </a:lnTo>
                  <a:lnTo>
                    <a:pt x="5467831" y="5447460"/>
                  </a:lnTo>
                  <a:lnTo>
                    <a:pt x="5421635" y="5456365"/>
                  </a:lnTo>
                  <a:lnTo>
                    <a:pt x="5375249" y="5464643"/>
                  </a:lnTo>
                  <a:lnTo>
                    <a:pt x="5328683" y="5472290"/>
                  </a:lnTo>
                  <a:lnTo>
                    <a:pt x="5281944" y="5479303"/>
                  </a:lnTo>
                  <a:lnTo>
                    <a:pt x="5235040" y="5485677"/>
                  </a:lnTo>
                  <a:lnTo>
                    <a:pt x="5187978" y="5491410"/>
                  </a:lnTo>
                  <a:lnTo>
                    <a:pt x="5140767" y="5496498"/>
                  </a:lnTo>
                  <a:lnTo>
                    <a:pt x="5093413" y="5500937"/>
                  </a:lnTo>
                  <a:lnTo>
                    <a:pt x="5045925" y="5504723"/>
                  </a:lnTo>
                  <a:lnTo>
                    <a:pt x="4998310" y="5507853"/>
                  </a:lnTo>
                  <a:lnTo>
                    <a:pt x="4950577" y="5510323"/>
                  </a:lnTo>
                  <a:lnTo>
                    <a:pt x="4902732" y="5512130"/>
                  </a:lnTo>
                  <a:lnTo>
                    <a:pt x="4854783" y="5513270"/>
                  </a:lnTo>
                  <a:lnTo>
                    <a:pt x="4806739" y="5513739"/>
                  </a:lnTo>
                  <a:lnTo>
                    <a:pt x="4758607" y="5513533"/>
                  </a:lnTo>
                  <a:lnTo>
                    <a:pt x="4710394" y="5512650"/>
                  </a:lnTo>
                  <a:lnTo>
                    <a:pt x="4662108" y="5511084"/>
                  </a:lnTo>
                  <a:lnTo>
                    <a:pt x="4613758" y="5508834"/>
                  </a:lnTo>
                  <a:lnTo>
                    <a:pt x="4565350" y="5505895"/>
                  </a:lnTo>
                  <a:lnTo>
                    <a:pt x="4516892" y="5502263"/>
                  </a:lnTo>
                  <a:lnTo>
                    <a:pt x="4468393" y="5497934"/>
                  </a:lnTo>
                  <a:lnTo>
                    <a:pt x="4419860" y="5492906"/>
                  </a:lnTo>
                  <a:lnTo>
                    <a:pt x="4371300" y="5487175"/>
                  </a:lnTo>
                  <a:lnTo>
                    <a:pt x="4322721" y="5480736"/>
                  </a:lnTo>
                  <a:lnTo>
                    <a:pt x="4274132" y="5473587"/>
                  </a:lnTo>
                  <a:lnTo>
                    <a:pt x="4225539" y="5465723"/>
                  </a:lnTo>
                  <a:lnTo>
                    <a:pt x="4176951" y="5457141"/>
                  </a:lnTo>
                  <a:lnTo>
                    <a:pt x="4128375" y="5447838"/>
                  </a:lnTo>
                  <a:lnTo>
                    <a:pt x="4079818" y="5437809"/>
                  </a:lnTo>
                  <a:lnTo>
                    <a:pt x="4031289" y="5427051"/>
                  </a:lnTo>
                  <a:lnTo>
                    <a:pt x="3982796" y="5415560"/>
                  </a:lnTo>
                  <a:lnTo>
                    <a:pt x="3934345" y="5403334"/>
                  </a:lnTo>
                  <a:lnTo>
                    <a:pt x="3885946" y="5390367"/>
                  </a:lnTo>
                  <a:lnTo>
                    <a:pt x="3836061" y="5376201"/>
                  </a:lnTo>
                  <a:lnTo>
                    <a:pt x="3786583" y="5361326"/>
                  </a:lnTo>
                  <a:lnTo>
                    <a:pt x="3737518" y="5345750"/>
                  </a:lnTo>
                  <a:lnTo>
                    <a:pt x="3688872" y="5329479"/>
                  </a:lnTo>
                  <a:lnTo>
                    <a:pt x="3640652" y="5312521"/>
                  </a:lnTo>
                  <a:lnTo>
                    <a:pt x="3592865" y="5294884"/>
                  </a:lnTo>
                  <a:lnTo>
                    <a:pt x="3545517" y="5276574"/>
                  </a:lnTo>
                  <a:lnTo>
                    <a:pt x="3498614" y="5257599"/>
                  </a:lnTo>
                  <a:lnTo>
                    <a:pt x="3452164" y="5237966"/>
                  </a:lnTo>
                  <a:lnTo>
                    <a:pt x="3406172" y="5217682"/>
                  </a:lnTo>
                  <a:lnTo>
                    <a:pt x="3360645" y="5196754"/>
                  </a:lnTo>
                  <a:lnTo>
                    <a:pt x="3315589" y="5175190"/>
                  </a:lnTo>
                  <a:lnTo>
                    <a:pt x="3271012" y="5152996"/>
                  </a:lnTo>
                  <a:lnTo>
                    <a:pt x="3226919" y="5130181"/>
                  </a:lnTo>
                  <a:lnTo>
                    <a:pt x="3183317" y="5106750"/>
                  </a:lnTo>
                  <a:lnTo>
                    <a:pt x="3140212" y="5082712"/>
                  </a:lnTo>
                  <a:lnTo>
                    <a:pt x="3097612" y="5058074"/>
                  </a:lnTo>
                  <a:lnTo>
                    <a:pt x="3055522" y="5032843"/>
                  </a:lnTo>
                  <a:lnTo>
                    <a:pt x="3013950" y="5007025"/>
                  </a:lnTo>
                  <a:lnTo>
                    <a:pt x="2972901" y="4980629"/>
                  </a:lnTo>
                  <a:lnTo>
                    <a:pt x="2932382" y="4953661"/>
                  </a:lnTo>
                  <a:lnTo>
                    <a:pt x="2892399" y="4926130"/>
                  </a:lnTo>
                  <a:lnTo>
                    <a:pt x="2852960" y="4898040"/>
                  </a:lnTo>
                  <a:lnTo>
                    <a:pt x="2814070" y="4869402"/>
                  </a:lnTo>
                  <a:lnTo>
                    <a:pt x="2775737" y="4840220"/>
                  </a:lnTo>
                  <a:lnTo>
                    <a:pt x="2737966" y="4810503"/>
                  </a:lnTo>
                  <a:lnTo>
                    <a:pt x="2700764" y="4780258"/>
                  </a:lnTo>
                  <a:lnTo>
                    <a:pt x="2664138" y="4749492"/>
                  </a:lnTo>
                  <a:lnTo>
                    <a:pt x="2628094" y="4718212"/>
                  </a:lnTo>
                  <a:lnTo>
                    <a:pt x="2592638" y="4686425"/>
                  </a:lnTo>
                  <a:lnTo>
                    <a:pt x="2557778" y="4654139"/>
                  </a:lnTo>
                  <a:lnTo>
                    <a:pt x="2523519" y="4621361"/>
                  </a:lnTo>
                  <a:lnTo>
                    <a:pt x="2489869" y="4588098"/>
                  </a:lnTo>
                  <a:lnTo>
                    <a:pt x="2456833" y="4554357"/>
                  </a:lnTo>
                  <a:lnTo>
                    <a:pt x="2424419" y="4520146"/>
                  </a:lnTo>
                  <a:lnTo>
                    <a:pt x="2392632" y="4485472"/>
                  </a:lnTo>
                  <a:lnTo>
                    <a:pt x="2361479" y="4450341"/>
                  </a:lnTo>
                  <a:lnTo>
                    <a:pt x="2330967" y="4414762"/>
                  </a:lnTo>
                  <a:lnTo>
                    <a:pt x="2301102" y="4378741"/>
                  </a:lnTo>
                  <a:lnTo>
                    <a:pt x="2271891" y="4342285"/>
                  </a:lnTo>
                  <a:lnTo>
                    <a:pt x="2243340" y="4305403"/>
                  </a:lnTo>
                  <a:lnTo>
                    <a:pt x="2215456" y="4268100"/>
                  </a:lnTo>
                  <a:lnTo>
                    <a:pt x="2188245" y="4230385"/>
                  </a:lnTo>
                  <a:lnTo>
                    <a:pt x="2161714" y="4192264"/>
                  </a:lnTo>
                  <a:lnTo>
                    <a:pt x="2135869" y="4153745"/>
                  </a:lnTo>
                  <a:lnTo>
                    <a:pt x="2110717" y="4114834"/>
                  </a:lnTo>
                  <a:lnTo>
                    <a:pt x="2086264" y="4075540"/>
                  </a:lnTo>
                  <a:lnTo>
                    <a:pt x="2062517" y="4035869"/>
                  </a:lnTo>
                  <a:lnTo>
                    <a:pt x="2039482" y="3995829"/>
                  </a:lnTo>
                  <a:lnTo>
                    <a:pt x="2017166" y="3955426"/>
                  </a:lnTo>
                  <a:lnTo>
                    <a:pt x="1995575" y="3914668"/>
                  </a:lnTo>
                  <a:lnTo>
                    <a:pt x="1974716" y="3873563"/>
                  </a:lnTo>
                  <a:lnTo>
                    <a:pt x="1954595" y="3832117"/>
                  </a:lnTo>
                  <a:lnTo>
                    <a:pt x="1935220" y="3790337"/>
                  </a:lnTo>
                  <a:lnTo>
                    <a:pt x="1916595" y="3748231"/>
                  </a:lnTo>
                  <a:lnTo>
                    <a:pt x="1898728" y="3705807"/>
                  </a:lnTo>
                  <a:lnTo>
                    <a:pt x="1881626" y="3663070"/>
                  </a:lnTo>
                  <a:lnTo>
                    <a:pt x="1865294" y="3620029"/>
                  </a:lnTo>
                  <a:lnTo>
                    <a:pt x="1849740" y="3576691"/>
                  </a:lnTo>
                  <a:lnTo>
                    <a:pt x="1834969" y="3533063"/>
                  </a:lnTo>
                  <a:lnTo>
                    <a:pt x="1820989" y="3489151"/>
                  </a:lnTo>
                  <a:lnTo>
                    <a:pt x="1807806" y="3444964"/>
                  </a:lnTo>
                  <a:lnTo>
                    <a:pt x="1795426" y="3400509"/>
                  </a:lnTo>
                  <a:lnTo>
                    <a:pt x="1783855" y="3355792"/>
                  </a:lnTo>
                  <a:lnTo>
                    <a:pt x="1773102" y="3310822"/>
                  </a:lnTo>
                  <a:lnTo>
                    <a:pt x="1763171" y="3265604"/>
                  </a:lnTo>
                  <a:lnTo>
                    <a:pt x="1754069" y="3220147"/>
                  </a:lnTo>
                  <a:lnTo>
                    <a:pt x="1745804" y="3174458"/>
                  </a:lnTo>
                  <a:lnTo>
                    <a:pt x="1738381" y="3128544"/>
                  </a:lnTo>
                  <a:lnTo>
                    <a:pt x="1731806" y="3082411"/>
                  </a:lnTo>
                  <a:lnTo>
                    <a:pt x="1726087" y="3036068"/>
                  </a:lnTo>
                  <a:lnTo>
                    <a:pt x="1721231" y="2989521"/>
                  </a:lnTo>
                  <a:lnTo>
                    <a:pt x="0" y="2294704"/>
                  </a:lnTo>
                  <a:close/>
                </a:path>
              </a:pathLst>
            </a:custGeom>
            <a:ln w="12700">
              <a:solidFill>
                <a:srgbClr val="162C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895592" y="2002027"/>
            <a:ext cx="4409440" cy="302069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dirty="0" sz="2800" spc="-145">
                <a:latin typeface="Arial"/>
                <a:cs typeface="Arial"/>
              </a:rPr>
              <a:t>Luật</a:t>
            </a:r>
            <a:r>
              <a:rPr dirty="0" sz="2800" spc="-125">
                <a:latin typeface="Arial"/>
                <a:cs typeface="Arial"/>
              </a:rPr>
              <a:t> chơi: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Cô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giao bài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tập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và </a:t>
            </a:r>
            <a:r>
              <a:rPr dirty="0" sz="2800">
                <a:latin typeface="Times New Roman"/>
                <a:cs typeface="Times New Roman"/>
              </a:rPr>
              <a:t>các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nhóm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thảo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luận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và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trình </a:t>
            </a:r>
            <a:r>
              <a:rPr dirty="0" sz="2800">
                <a:latin typeface="Times New Roman"/>
                <a:cs typeface="Times New Roman"/>
              </a:rPr>
              <a:t>bày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vào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bảng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nhóm,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hoạt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động </a:t>
            </a:r>
            <a:r>
              <a:rPr dirty="0" sz="2800">
                <a:latin typeface="Times New Roman"/>
                <a:cs typeface="Times New Roman"/>
              </a:rPr>
              <a:t>trong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khoảng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thời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gian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5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phút. </a:t>
            </a:r>
            <a:r>
              <a:rPr dirty="0" sz="2800">
                <a:latin typeface="Times New Roman"/>
                <a:cs typeface="Times New Roman"/>
              </a:rPr>
              <a:t>Hết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giờ,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các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nhóm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chấm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chéo </a:t>
            </a:r>
            <a:r>
              <a:rPr dirty="0" sz="2800">
                <a:latin typeface="Times New Roman"/>
                <a:cs typeface="Times New Roman"/>
              </a:rPr>
              <a:t>bài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cho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nhau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trên thang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điểm </a:t>
            </a:r>
            <a:r>
              <a:rPr dirty="0" sz="2800" spc="-25">
                <a:latin typeface="Times New Roman"/>
                <a:cs typeface="Times New Roman"/>
              </a:rPr>
              <a:t>10.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095" y="453898"/>
            <a:ext cx="33470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i="1">
                <a:latin typeface="Times New Roman"/>
                <a:cs typeface="Times New Roman"/>
              </a:rPr>
              <a:t>Hoạt</a:t>
            </a:r>
            <a:r>
              <a:rPr dirty="0" sz="2800" spc="-55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động</a:t>
            </a:r>
            <a:r>
              <a:rPr dirty="0" sz="2800" spc="-4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2:</a:t>
            </a:r>
            <a:r>
              <a:rPr dirty="0" sz="2800" spc="-4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Tăng</a:t>
            </a:r>
            <a:r>
              <a:rPr dirty="0" sz="2800" spc="-35" i="1">
                <a:latin typeface="Times New Roman"/>
                <a:cs typeface="Times New Roman"/>
              </a:rPr>
              <a:t> </a:t>
            </a:r>
            <a:r>
              <a:rPr dirty="0" sz="2800" spc="-25" i="1">
                <a:latin typeface="Times New Roman"/>
                <a:cs typeface="Times New Roman"/>
              </a:rPr>
              <a:t>tốc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23" y="1409501"/>
            <a:ext cx="1292352" cy="107461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933701" y="967232"/>
            <a:ext cx="9763760" cy="1852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235">
                <a:latin typeface="Arial"/>
                <a:cs typeface="Arial"/>
              </a:rPr>
              <a:t>BÀI</a:t>
            </a:r>
            <a:r>
              <a:rPr dirty="0" sz="2400" spc="-175">
                <a:latin typeface="Arial"/>
                <a:cs typeface="Arial"/>
              </a:rPr>
              <a:t> </a:t>
            </a:r>
            <a:r>
              <a:rPr dirty="0" sz="2400" spc="-254">
                <a:latin typeface="Arial"/>
                <a:cs typeface="Arial"/>
              </a:rPr>
              <a:t>TẬP: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Cho một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xe ô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tô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chạy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trên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một quãng đường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65">
                <a:latin typeface="Arial"/>
                <a:cs typeface="Arial"/>
              </a:rPr>
              <a:t>từ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260">
                <a:latin typeface="Arial"/>
                <a:cs typeface="Arial"/>
              </a:rPr>
              <a:t>A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đến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320">
                <a:latin typeface="Arial"/>
                <a:cs typeface="Arial"/>
              </a:rPr>
              <a:t>B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và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đi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qua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470">
                <a:latin typeface="Arial"/>
                <a:cs typeface="Arial"/>
              </a:rPr>
              <a:t>C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(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520">
                <a:latin typeface="Arial"/>
                <a:cs typeface="Arial"/>
              </a:rPr>
              <a:t>C</a:t>
            </a:r>
            <a:r>
              <a:rPr dirty="0" sz="2400" spc="-150">
                <a:latin typeface="Arial"/>
                <a:cs typeface="Arial"/>
              </a:rPr>
              <a:t> nằm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trên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AB)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.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Biết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185">
                <a:latin typeface="Arial"/>
                <a:cs typeface="Arial"/>
              </a:rPr>
              <a:t>xe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đi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từ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260">
                <a:latin typeface="Arial"/>
                <a:cs typeface="Arial"/>
              </a:rPr>
              <a:t>A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đến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470">
                <a:latin typeface="Arial"/>
                <a:cs typeface="Arial"/>
              </a:rPr>
              <a:t>C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hết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2h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xe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chạy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với tốc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độ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60km/h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và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 spc="-75">
                <a:latin typeface="Arial"/>
                <a:cs typeface="Arial"/>
              </a:rPr>
              <a:t>quãng </a:t>
            </a:r>
            <a:r>
              <a:rPr dirty="0" sz="2400" spc="-175">
                <a:latin typeface="Arial"/>
                <a:cs typeface="Arial"/>
              </a:rPr>
              <a:t>đường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405">
                <a:latin typeface="Arial"/>
                <a:cs typeface="Arial"/>
              </a:rPr>
              <a:t>BC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là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120km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xe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chạy với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tốc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độ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40km/h.</a:t>
            </a:r>
            <a:endParaRPr sz="2400">
              <a:latin typeface="Times New Roman"/>
              <a:cs typeface="Times New Roman"/>
            </a:endParaRPr>
          </a:p>
          <a:p>
            <a:pPr marL="353695" indent="-340995">
              <a:lnSpc>
                <a:spcPts val="2870"/>
              </a:lnSpc>
              <a:buAutoNum type="alphaLcPeriod"/>
              <a:tabLst>
                <a:tab pos="353695" algn="l"/>
              </a:tabLst>
            </a:pPr>
            <a:r>
              <a:rPr dirty="0" sz="2400" spc="-165">
                <a:latin typeface="Arial"/>
                <a:cs typeface="Arial"/>
              </a:rPr>
              <a:t>Tính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Quãng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đường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390">
                <a:latin typeface="Arial"/>
                <a:cs typeface="Arial"/>
              </a:rPr>
              <a:t>AC</a:t>
            </a:r>
            <a:endParaRPr sz="24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buAutoNum type="alphaLcPeriod"/>
              <a:tabLst>
                <a:tab pos="354330" algn="l"/>
              </a:tabLst>
            </a:pPr>
            <a:r>
              <a:rPr dirty="0" sz="2400" spc="-165">
                <a:latin typeface="Arial"/>
                <a:cs typeface="Arial"/>
              </a:rPr>
              <a:t>Tính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thời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gian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215">
                <a:latin typeface="Arial"/>
                <a:cs typeface="Arial"/>
              </a:rPr>
              <a:t>xe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chạy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hết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quãng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80">
                <a:latin typeface="Arial"/>
                <a:cs typeface="Arial"/>
              </a:rPr>
              <a:t>đường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434">
                <a:latin typeface="Arial"/>
                <a:cs typeface="Arial"/>
              </a:rPr>
              <a:t>BC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16372" y="3976242"/>
            <a:ext cx="647763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Times New Roman"/>
                <a:cs typeface="Times New Roman"/>
              </a:rPr>
              <a:t>S</a:t>
            </a:r>
            <a:r>
              <a:rPr dirty="0" baseline="-25525" sz="2775">
                <a:latin typeface="Times New Roman"/>
                <a:cs typeface="Times New Roman"/>
              </a:rPr>
              <a:t>AC</a:t>
            </a:r>
            <a:r>
              <a:rPr dirty="0" baseline="-25525" sz="2775" spc="30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=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v</a:t>
            </a:r>
            <a:r>
              <a:rPr dirty="0" baseline="-25525" sz="2775">
                <a:latin typeface="Times New Roman"/>
                <a:cs typeface="Times New Roman"/>
              </a:rPr>
              <a:t>AC</a:t>
            </a:r>
            <a:r>
              <a:rPr dirty="0" sz="2800">
                <a:latin typeface="Times New Roman"/>
                <a:cs typeface="Times New Roman"/>
              </a:rPr>
              <a:t>.t</a:t>
            </a:r>
            <a:r>
              <a:rPr dirty="0" baseline="-25525" sz="2775">
                <a:latin typeface="Times New Roman"/>
                <a:cs typeface="Times New Roman"/>
              </a:rPr>
              <a:t>AC</a:t>
            </a:r>
            <a:r>
              <a:rPr dirty="0" baseline="-25525" sz="2775" spc="292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=2.60=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120</a:t>
            </a:r>
            <a:r>
              <a:rPr dirty="0" sz="2800" spc="-25">
                <a:latin typeface="Times New Roman"/>
                <a:cs typeface="Times New Roman"/>
              </a:rPr>
              <a:t> km</a:t>
            </a:r>
            <a:endParaRPr sz="2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dirty="0" sz="2800">
                <a:latin typeface="Times New Roman"/>
                <a:cs typeface="Times New Roman"/>
              </a:rPr>
              <a:t>b.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Thời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gian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xe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chạy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hết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quãng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đường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BC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là: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29225" y="5136007"/>
            <a:ext cx="34290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25">
                <a:latin typeface="Times New Roman"/>
                <a:cs typeface="Times New Roman"/>
              </a:rPr>
              <a:t>BC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936360" y="5167503"/>
            <a:ext cx="481965" cy="22860"/>
          </a:xfrm>
          <a:custGeom>
            <a:avLst/>
            <a:gdLst/>
            <a:ahLst/>
            <a:cxnLst/>
            <a:rect l="l" t="t" r="r" b="b"/>
            <a:pathLst>
              <a:path w="481964" h="22860">
                <a:moveTo>
                  <a:pt x="481584" y="0"/>
                </a:moveTo>
                <a:lnTo>
                  <a:pt x="0" y="0"/>
                </a:lnTo>
                <a:lnTo>
                  <a:pt x="0" y="22860"/>
                </a:lnTo>
                <a:lnTo>
                  <a:pt x="481584" y="22860"/>
                </a:lnTo>
                <a:lnTo>
                  <a:pt x="4815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899150" y="5241163"/>
            <a:ext cx="549910" cy="3365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10840" sz="3075" spc="-37">
                <a:latin typeface="Symbola"/>
                <a:cs typeface="Symbola"/>
              </a:rPr>
              <a:t>𝑉</a:t>
            </a:r>
            <a:r>
              <a:rPr dirty="0" sz="1650" spc="-25">
                <a:latin typeface="Symbola"/>
                <a:cs typeface="Symbola"/>
              </a:rPr>
              <a:t>𝐵𝐶</a:t>
            </a:r>
            <a:endParaRPr sz="1650">
              <a:latin typeface="Symbola"/>
              <a:cs typeface="Symbol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680454" y="5187822"/>
            <a:ext cx="324485" cy="3365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50" spc="120">
                <a:latin typeface="Symbola"/>
                <a:cs typeface="Symbola"/>
              </a:rPr>
              <a:t>40</a:t>
            </a:r>
            <a:endParaRPr sz="2050">
              <a:latin typeface="Symbola"/>
              <a:cs typeface="Symbol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04765" y="4913502"/>
            <a:ext cx="29159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544195" algn="l"/>
              </a:tabLst>
            </a:pPr>
            <a:r>
              <a:rPr dirty="0" sz="2800" spc="-50">
                <a:latin typeface="Times New Roman"/>
                <a:cs typeface="Times New Roman"/>
              </a:rPr>
              <a:t>t</a:t>
            </a:r>
            <a:r>
              <a:rPr dirty="0" sz="2800">
                <a:latin typeface="Times New Roman"/>
                <a:cs typeface="Times New Roman"/>
              </a:rPr>
              <a:t>	=</a:t>
            </a:r>
            <a:r>
              <a:rPr dirty="0" sz="2800" spc="70">
                <a:latin typeface="Times New Roman"/>
                <a:cs typeface="Times New Roman"/>
              </a:rPr>
              <a:t> </a:t>
            </a:r>
            <a:r>
              <a:rPr dirty="0" baseline="44715" sz="3075" spc="187">
                <a:latin typeface="Symbola"/>
                <a:cs typeface="Symbola"/>
              </a:rPr>
              <a:t>𝑆</a:t>
            </a:r>
            <a:r>
              <a:rPr dirty="0" baseline="40404" sz="2475" spc="187">
                <a:latin typeface="Symbola"/>
                <a:cs typeface="Symbola"/>
              </a:rPr>
              <a:t>𝐵𝐶</a:t>
            </a:r>
            <a:r>
              <a:rPr dirty="0" sz="2800" spc="125">
                <a:latin typeface="Times New Roman"/>
                <a:cs typeface="Times New Roman"/>
              </a:rPr>
              <a:t>=</a:t>
            </a:r>
            <a:r>
              <a:rPr dirty="0" u="heavy" baseline="44715" sz="3075" spc="187">
                <a:uFill>
                  <a:solidFill>
                    <a:srgbClr val="000000"/>
                  </a:solidFill>
                </a:uFill>
                <a:latin typeface="Symbola"/>
                <a:cs typeface="Symbola"/>
              </a:rPr>
              <a:t>120</a:t>
            </a:r>
            <a:r>
              <a:rPr dirty="0" u="none" baseline="44715" sz="3075" spc="397">
                <a:latin typeface="Symbola"/>
                <a:cs typeface="Symbola"/>
              </a:rPr>
              <a:t> </a:t>
            </a:r>
            <a:r>
              <a:rPr dirty="0" u="none" sz="2800">
                <a:latin typeface="Symbola"/>
                <a:cs typeface="Symbola"/>
              </a:rPr>
              <a:t>=</a:t>
            </a:r>
            <a:r>
              <a:rPr dirty="0" u="none" sz="2800" spc="-20">
                <a:latin typeface="Symbola"/>
                <a:cs typeface="Symbola"/>
              </a:rPr>
              <a:t> </a:t>
            </a:r>
            <a:r>
              <a:rPr dirty="0" u="none" sz="2800">
                <a:latin typeface="Times New Roman"/>
                <a:cs typeface="Times New Roman"/>
              </a:rPr>
              <a:t>3</a:t>
            </a:r>
            <a:r>
              <a:rPr dirty="0" u="none" sz="2800" spc="-20">
                <a:latin typeface="Times New Roman"/>
                <a:cs typeface="Times New Roman"/>
              </a:rPr>
              <a:t> </a:t>
            </a:r>
            <a:r>
              <a:rPr dirty="0" u="none" sz="2800" spc="-50">
                <a:latin typeface="Times New Roman"/>
                <a:cs typeface="Times New Roman"/>
              </a:rPr>
              <a:t>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041772" y="5492902"/>
            <a:ext cx="53600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Times New Roman"/>
                <a:cs typeface="Times New Roman"/>
              </a:rPr>
              <a:t>c.</a:t>
            </a:r>
            <a:r>
              <a:rPr dirty="0" sz="2800" spc="-8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Vận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tốc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trung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bình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trên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đoạn</a:t>
            </a:r>
            <a:r>
              <a:rPr dirty="0" sz="2800" spc="-16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AB</a:t>
            </a:r>
            <a:r>
              <a:rPr dirty="0" sz="2800" spc="-25">
                <a:latin typeface="Times New Roman"/>
                <a:cs typeface="Times New Roman"/>
              </a:rPr>
              <a:t> là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297804" y="6222898"/>
            <a:ext cx="20955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25">
                <a:latin typeface="Times New Roman"/>
                <a:cs typeface="Times New Roman"/>
              </a:rPr>
              <a:t>tb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041772" y="6000394"/>
            <a:ext cx="6661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2755" algn="l"/>
              </a:tabLst>
            </a:pPr>
            <a:r>
              <a:rPr dirty="0" sz="2800" spc="-50">
                <a:latin typeface="Times New Roman"/>
                <a:cs typeface="Times New Roman"/>
              </a:rPr>
              <a:t>V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0">
                <a:latin typeface="Times New Roman"/>
                <a:cs typeface="Times New Roman"/>
              </a:rPr>
              <a:t>=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5694045" y="6254102"/>
            <a:ext cx="698500" cy="22860"/>
          </a:xfrm>
          <a:custGeom>
            <a:avLst/>
            <a:gdLst/>
            <a:ahLst/>
            <a:cxnLst/>
            <a:rect l="l" t="t" r="r" b="b"/>
            <a:pathLst>
              <a:path w="698500" h="22860">
                <a:moveTo>
                  <a:pt x="697991" y="0"/>
                </a:moveTo>
                <a:lnTo>
                  <a:pt x="0" y="0"/>
                </a:lnTo>
                <a:lnTo>
                  <a:pt x="0" y="22859"/>
                </a:lnTo>
                <a:lnTo>
                  <a:pt x="697991" y="22859"/>
                </a:lnTo>
                <a:lnTo>
                  <a:pt x="6979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5683758" y="6274714"/>
            <a:ext cx="581660" cy="3365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65430" algn="l"/>
              </a:tabLst>
            </a:pPr>
            <a:r>
              <a:rPr dirty="0" sz="2050" spc="135">
                <a:latin typeface="Symbola"/>
                <a:cs typeface="Symbola"/>
              </a:rPr>
              <a:t>𝑡</a:t>
            </a:r>
            <a:r>
              <a:rPr dirty="0" sz="2050">
                <a:latin typeface="Symbola"/>
                <a:cs typeface="Symbola"/>
              </a:rPr>
              <a:t>	</a:t>
            </a:r>
            <a:r>
              <a:rPr dirty="0" sz="2050" spc="-25">
                <a:latin typeface="Symbola"/>
                <a:cs typeface="Symbola"/>
              </a:rPr>
              <a:t>+𝑡</a:t>
            </a:r>
            <a:endParaRPr sz="2050">
              <a:latin typeface="Symbola"/>
              <a:cs typeface="Symbol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798058" y="6373774"/>
            <a:ext cx="594360" cy="2819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54025" algn="l"/>
              </a:tabLst>
            </a:pPr>
            <a:r>
              <a:rPr dirty="0" sz="1650" spc="120">
                <a:latin typeface="Symbola"/>
                <a:cs typeface="Symbola"/>
              </a:rPr>
              <a:t>1</a:t>
            </a:r>
            <a:r>
              <a:rPr dirty="0" sz="1650">
                <a:latin typeface="Symbola"/>
                <a:cs typeface="Symbola"/>
              </a:rPr>
              <a:t>	</a:t>
            </a:r>
            <a:r>
              <a:rPr dirty="0" sz="1650" spc="120">
                <a:latin typeface="Symbola"/>
                <a:cs typeface="Symbola"/>
              </a:rPr>
              <a:t>2</a:t>
            </a:r>
            <a:endParaRPr sz="1650">
              <a:latin typeface="Symbola"/>
              <a:cs typeface="Symbola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6931532" y="6254102"/>
            <a:ext cx="1094740" cy="22860"/>
          </a:xfrm>
          <a:custGeom>
            <a:avLst/>
            <a:gdLst/>
            <a:ahLst/>
            <a:cxnLst/>
            <a:rect l="l" t="t" r="r" b="b"/>
            <a:pathLst>
              <a:path w="1094740" h="22860">
                <a:moveTo>
                  <a:pt x="1094231" y="0"/>
                </a:moveTo>
                <a:lnTo>
                  <a:pt x="0" y="0"/>
                </a:lnTo>
                <a:lnTo>
                  <a:pt x="0" y="22859"/>
                </a:lnTo>
                <a:lnTo>
                  <a:pt x="1094231" y="22859"/>
                </a:lnTo>
                <a:lnTo>
                  <a:pt x="10942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5644134" y="5887618"/>
            <a:ext cx="2418080" cy="3365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1287780" algn="l"/>
              </a:tabLst>
            </a:pPr>
            <a:r>
              <a:rPr dirty="0" sz="2050" spc="40">
                <a:latin typeface="Symbola"/>
                <a:cs typeface="Symbola"/>
              </a:rPr>
              <a:t>𝑠</a:t>
            </a:r>
            <a:r>
              <a:rPr dirty="0" baseline="-13468" sz="2475" spc="60">
                <a:latin typeface="Symbola"/>
                <a:cs typeface="Symbola"/>
              </a:rPr>
              <a:t>1</a:t>
            </a:r>
            <a:r>
              <a:rPr dirty="0" sz="2050" spc="40">
                <a:latin typeface="Symbola"/>
                <a:cs typeface="Symbola"/>
              </a:rPr>
              <a:t>+𝑠</a:t>
            </a:r>
            <a:r>
              <a:rPr dirty="0" baseline="-13468" sz="2475" spc="60">
                <a:latin typeface="Symbola"/>
                <a:cs typeface="Symbola"/>
              </a:rPr>
              <a:t>2</a:t>
            </a:r>
            <a:r>
              <a:rPr dirty="0" baseline="-13468" sz="2475">
                <a:latin typeface="Symbola"/>
                <a:cs typeface="Symbola"/>
              </a:rPr>
              <a:t>	</a:t>
            </a:r>
            <a:r>
              <a:rPr dirty="0" sz="2050" spc="105">
                <a:latin typeface="Symbola"/>
                <a:cs typeface="Symbola"/>
              </a:rPr>
              <a:t>120+120</a:t>
            </a:r>
            <a:endParaRPr sz="2050">
              <a:latin typeface="Symbola"/>
              <a:cs typeface="Symbol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221473" y="6274714"/>
            <a:ext cx="515620" cy="3365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50" spc="40">
                <a:latin typeface="Symbola"/>
                <a:cs typeface="Symbola"/>
              </a:rPr>
              <a:t>3+2</a:t>
            </a:r>
            <a:endParaRPr sz="2050">
              <a:latin typeface="Symbola"/>
              <a:cs typeface="Symbol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477761" y="6000394"/>
            <a:ext cx="34747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47825" algn="l"/>
              </a:tabLst>
            </a:pPr>
            <a:r>
              <a:rPr dirty="0" sz="2800" spc="-50">
                <a:latin typeface="Symbola"/>
                <a:cs typeface="Symbola"/>
              </a:rPr>
              <a:t>=</a:t>
            </a:r>
            <a:r>
              <a:rPr dirty="0" sz="2800">
                <a:latin typeface="Symbola"/>
                <a:cs typeface="Symbola"/>
              </a:rPr>
              <a:t>	=</a:t>
            </a:r>
            <a:r>
              <a:rPr dirty="0" sz="2800" spc="30">
                <a:latin typeface="Symbola"/>
                <a:cs typeface="Symbola"/>
              </a:rPr>
              <a:t> </a:t>
            </a:r>
            <a:r>
              <a:rPr dirty="0" sz="2800" spc="135">
                <a:latin typeface="Symbola"/>
                <a:cs typeface="Symbola"/>
              </a:rPr>
              <a:t>48</a:t>
            </a:r>
            <a:r>
              <a:rPr dirty="0" sz="2800" spc="-35">
                <a:latin typeface="Symbola"/>
                <a:cs typeface="Symbola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(km/h)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44093" y="2741215"/>
            <a:ext cx="1341755" cy="1303655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10"/>
              </a:spcBef>
            </a:pPr>
            <a:r>
              <a:rPr dirty="0" sz="2400">
                <a:latin typeface="Times New Roman"/>
                <a:cs typeface="Times New Roman"/>
              </a:rPr>
              <a:t>Tóm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tắt: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10"/>
              </a:spcBef>
            </a:pPr>
            <a:r>
              <a:rPr dirty="0" baseline="16203" sz="3600">
                <a:latin typeface="Times New Roman"/>
                <a:cs typeface="Times New Roman"/>
              </a:rPr>
              <a:t>v</a:t>
            </a:r>
            <a:r>
              <a:rPr dirty="0" sz="1600">
                <a:latin typeface="Times New Roman"/>
                <a:cs typeface="Times New Roman"/>
              </a:rPr>
              <a:t>AC=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60</a:t>
            </a:r>
            <a:r>
              <a:rPr dirty="0" sz="1600" spc="-20">
                <a:latin typeface="Times New Roman"/>
                <a:cs typeface="Times New Roman"/>
              </a:rPr>
              <a:t> km/h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dirty="0" baseline="16203" sz="3600">
                <a:latin typeface="Times New Roman"/>
                <a:cs typeface="Times New Roman"/>
              </a:rPr>
              <a:t>t</a:t>
            </a:r>
            <a:r>
              <a:rPr dirty="0" sz="1600">
                <a:latin typeface="Times New Roman"/>
                <a:cs typeface="Times New Roman"/>
              </a:rPr>
              <a:t>AC=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50">
                <a:latin typeface="Times New Roman"/>
                <a:cs typeface="Times New Roman"/>
              </a:rPr>
              <a:t>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44093" y="4173092"/>
            <a:ext cx="171132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-60">
                <a:latin typeface="Symbola"/>
                <a:cs typeface="Symbola"/>
              </a:rPr>
              <a:t>𝑆</a:t>
            </a:r>
            <a:r>
              <a:rPr dirty="0" baseline="-15873" sz="2625" spc="-89">
                <a:latin typeface="Symbola"/>
                <a:cs typeface="Symbola"/>
              </a:rPr>
              <a:t>𝐵𝐶</a:t>
            </a:r>
            <a:r>
              <a:rPr dirty="0" baseline="-15873" sz="2625" spc="-382">
                <a:latin typeface="Symbola"/>
                <a:cs typeface="Symbola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=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120km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dirty="0" sz="2400" spc="-235">
                <a:latin typeface="Symbola"/>
                <a:cs typeface="Symbola"/>
              </a:rPr>
              <a:t>𝑉</a:t>
            </a:r>
            <a:r>
              <a:rPr dirty="0" baseline="-15873" sz="2625" spc="-352">
                <a:latin typeface="Symbola"/>
                <a:cs typeface="Symbola"/>
              </a:rPr>
              <a:t>𝐵𝐶</a:t>
            </a:r>
            <a:r>
              <a:rPr dirty="0" baseline="-15873" sz="2625" spc="-382">
                <a:latin typeface="Symbola"/>
                <a:cs typeface="Symbola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= </a:t>
            </a:r>
            <a:r>
              <a:rPr dirty="0" sz="2400" spc="-10">
                <a:latin typeface="Times New Roman"/>
                <a:cs typeface="Times New Roman"/>
              </a:rPr>
              <a:t>40km/h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69493" y="5270703"/>
            <a:ext cx="11779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856615" algn="l"/>
              </a:tabLst>
            </a:pPr>
            <a:r>
              <a:rPr dirty="0" sz="2400" spc="-25">
                <a:latin typeface="Times New Roman"/>
                <a:cs typeface="Times New Roman"/>
              </a:rPr>
              <a:t>a.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50">
                <a:latin typeface="Times New Roman"/>
                <a:cs typeface="Times New Roman"/>
              </a:rPr>
              <a:t>S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25">
                <a:latin typeface="Times New Roman"/>
                <a:cs typeface="Times New Roman"/>
              </a:rPr>
              <a:t>=?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69493" y="5462727"/>
            <a:ext cx="1158240" cy="565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24510">
              <a:lnSpc>
                <a:spcPts val="1645"/>
              </a:lnSpc>
              <a:spcBef>
                <a:spcPts val="95"/>
              </a:spcBef>
            </a:pPr>
            <a:r>
              <a:rPr dirty="0" sz="1600" spc="-25">
                <a:latin typeface="Times New Roman"/>
                <a:cs typeface="Times New Roman"/>
              </a:rPr>
              <a:t>AC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2605"/>
              </a:lnSpc>
              <a:tabLst>
                <a:tab pos="836930" algn="l"/>
              </a:tabLst>
            </a:pPr>
            <a:r>
              <a:rPr dirty="0" sz="2400">
                <a:latin typeface="Times New Roman"/>
                <a:cs typeface="Times New Roman"/>
              </a:rPr>
              <a:t>b.</a:t>
            </a:r>
            <a:r>
              <a:rPr dirty="0" sz="2400" spc="300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t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25">
                <a:latin typeface="Times New Roman"/>
                <a:cs typeface="Times New Roman"/>
              </a:rPr>
              <a:t>=?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44093" y="5828487"/>
            <a:ext cx="1156970" cy="565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46990">
              <a:lnSpc>
                <a:spcPts val="1645"/>
              </a:lnSpc>
              <a:spcBef>
                <a:spcPts val="95"/>
              </a:spcBef>
            </a:pPr>
            <a:r>
              <a:rPr dirty="0" sz="1600" spc="-25">
                <a:latin typeface="Times New Roman"/>
                <a:cs typeface="Times New Roman"/>
              </a:rPr>
              <a:t>BC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ts val="2605"/>
              </a:lnSpc>
              <a:tabLst>
                <a:tab pos="380365" algn="l"/>
              </a:tabLst>
            </a:pPr>
            <a:r>
              <a:rPr dirty="0" sz="2400" spc="-25">
                <a:latin typeface="Times New Roman"/>
                <a:cs typeface="Times New Roman"/>
              </a:rPr>
              <a:t>c.</a:t>
            </a:r>
            <a:r>
              <a:rPr dirty="0" sz="2400">
                <a:latin typeface="Times New Roman"/>
                <a:cs typeface="Times New Roman"/>
              </a:rPr>
              <a:t>	V</a:t>
            </a:r>
            <a:r>
              <a:rPr dirty="0" baseline="-24305" sz="2400">
                <a:latin typeface="Times New Roman"/>
                <a:cs typeface="Times New Roman"/>
              </a:rPr>
              <a:t>tb</a:t>
            </a:r>
            <a:r>
              <a:rPr dirty="0" baseline="-24305" sz="2400" spc="-52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=?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149352" y="5047488"/>
            <a:ext cx="2450465" cy="0"/>
          </a:xfrm>
          <a:custGeom>
            <a:avLst/>
            <a:gdLst/>
            <a:ahLst/>
            <a:cxnLst/>
            <a:rect l="l" t="t" r="r" b="b"/>
            <a:pathLst>
              <a:path w="2450465" h="0">
                <a:moveTo>
                  <a:pt x="0" y="0"/>
                </a:moveTo>
                <a:lnTo>
                  <a:pt x="24502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4119371" y="3144011"/>
            <a:ext cx="71120" cy="3697604"/>
          </a:xfrm>
          <a:custGeom>
            <a:avLst/>
            <a:gdLst/>
            <a:ahLst/>
            <a:cxnLst/>
            <a:rect l="l" t="t" r="r" b="b"/>
            <a:pathLst>
              <a:path w="71120" h="3697604">
                <a:moveTo>
                  <a:pt x="0" y="0"/>
                </a:moveTo>
                <a:lnTo>
                  <a:pt x="70992" y="369738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1933701" y="2795981"/>
            <a:ext cx="6858634" cy="1205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2400" spc="-25">
                <a:latin typeface="Times New Roman"/>
                <a:cs typeface="Times New Roman"/>
              </a:rPr>
              <a:t>c.</a:t>
            </a:r>
            <a:r>
              <a:rPr dirty="0" sz="2400">
                <a:latin typeface="Times New Roman"/>
                <a:cs typeface="Times New Roman"/>
              </a:rPr>
              <a:t>	Tính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tốc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trung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bình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của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xe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 spc="-35">
                <a:latin typeface="Arial"/>
                <a:cs typeface="Arial"/>
              </a:rPr>
              <a:t>trên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225">
                <a:latin typeface="Arial"/>
                <a:cs typeface="Arial"/>
              </a:rPr>
              <a:t>cả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đoạn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AB</a:t>
            </a:r>
            <a:r>
              <a:rPr dirty="0" sz="2400" spc="-25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algn="ctr" marR="744220">
              <a:lnSpc>
                <a:spcPct val="100000"/>
              </a:lnSpc>
              <a:spcBef>
                <a:spcPts val="60"/>
              </a:spcBef>
            </a:pPr>
            <a:r>
              <a:rPr dirty="0" u="sng" sz="1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Bài</a:t>
            </a:r>
            <a:r>
              <a:rPr dirty="0" u="sng" sz="1800" spc="-2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2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làm:</a:t>
            </a:r>
            <a:endParaRPr sz="1800">
              <a:latin typeface="Times New Roman"/>
              <a:cs typeface="Times New Roman"/>
            </a:endParaRPr>
          </a:p>
          <a:p>
            <a:pPr marL="3120390">
              <a:lnSpc>
                <a:spcPct val="100000"/>
              </a:lnSpc>
              <a:spcBef>
                <a:spcPts val="825"/>
              </a:spcBef>
            </a:pPr>
            <a:r>
              <a:rPr dirty="0" sz="2800">
                <a:latin typeface="Times New Roman"/>
                <a:cs typeface="Times New Roman"/>
              </a:rPr>
              <a:t>a.Quãng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đường</a:t>
            </a:r>
            <a:r>
              <a:rPr dirty="0" sz="2800" spc="-17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AC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dài</a:t>
            </a:r>
            <a:r>
              <a:rPr dirty="0" sz="2800" spc="-25">
                <a:latin typeface="Times New Roman"/>
                <a:cs typeface="Times New Roman"/>
              </a:rPr>
              <a:t> là: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4128" y="1944623"/>
            <a:ext cx="2787396" cy="15681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2024-12-20T08:07:01Z</dcterms:created>
  <dcterms:modified xsi:type="dcterms:W3CDTF">2024-12-20T08:07:01Z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2024-12-20T00:00:00Z</vt:filetime>
  </property>
  <property fmtid="{D5CDD505-2E9C-101B-9397-08002B2CF9AE}" pid="3" name="Producer">
    <vt:lpwstr>3-Heights(TM) PDF Security Shell 4.8.25.2 (http://www.pdf-tools.com)</vt:lpwstr>
  </property>
</Properties>
</file>