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jpg" ContentType="image/jpg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801492" y="354914"/>
            <a:ext cx="7641590" cy="9918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83201" y="197866"/>
            <a:ext cx="6777990" cy="2155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40690" y="2479675"/>
            <a:ext cx="6981825" cy="41440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5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01492" y="354914"/>
            <a:ext cx="7641590" cy="99186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3800"/>
              </a:lnSpc>
              <a:spcBef>
                <a:spcPts val="105"/>
              </a:spcBef>
            </a:pPr>
            <a:r>
              <a:rPr dirty="0" sz="3200" b="1">
                <a:solidFill>
                  <a:srgbClr val="FF0000"/>
                </a:solidFill>
                <a:latin typeface="Arial"/>
                <a:cs typeface="Arial"/>
              </a:rPr>
              <a:t>BÀI</a:t>
            </a:r>
            <a:r>
              <a:rPr dirty="0" sz="32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3200" b="1">
                <a:solidFill>
                  <a:srgbClr val="FF0000"/>
                </a:solidFill>
                <a:latin typeface="Arial"/>
                <a:cs typeface="Arial"/>
              </a:rPr>
              <a:t>3:</a:t>
            </a:r>
            <a:r>
              <a:rPr dirty="0" sz="3200" spc="-1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3200" b="1">
                <a:solidFill>
                  <a:srgbClr val="FF0000"/>
                </a:solidFill>
                <a:latin typeface="Arial"/>
                <a:cs typeface="Arial"/>
              </a:rPr>
              <a:t>TIẾP</a:t>
            </a:r>
            <a:r>
              <a:rPr dirty="0" sz="3200" spc="-7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3200" b="1">
                <a:solidFill>
                  <a:srgbClr val="FF0000"/>
                </a:solidFill>
                <a:latin typeface="Arial"/>
                <a:cs typeface="Arial"/>
              </a:rPr>
              <a:t>TUYẾN</a:t>
            </a:r>
            <a:r>
              <a:rPr dirty="0" sz="3200" spc="-1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3200" b="1">
                <a:solidFill>
                  <a:srgbClr val="FF0000"/>
                </a:solidFill>
                <a:latin typeface="Arial"/>
                <a:cs typeface="Arial"/>
              </a:rPr>
              <a:t>CỦA</a:t>
            </a:r>
            <a:r>
              <a:rPr dirty="0" sz="3200" spc="-14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3200" b="1">
                <a:solidFill>
                  <a:srgbClr val="FF0000"/>
                </a:solidFill>
                <a:latin typeface="Arial"/>
                <a:cs typeface="Arial"/>
              </a:rPr>
              <a:t>ĐƯỜNG</a:t>
            </a:r>
            <a:r>
              <a:rPr dirty="0" sz="3200" spc="-4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3200" spc="-20" b="1">
                <a:solidFill>
                  <a:srgbClr val="FF0000"/>
                </a:solidFill>
                <a:latin typeface="Arial"/>
                <a:cs typeface="Arial"/>
              </a:rPr>
              <a:t>TRÒN</a:t>
            </a:r>
            <a:endParaRPr sz="3200">
              <a:latin typeface="Arial"/>
              <a:cs typeface="Arial"/>
            </a:endParaRPr>
          </a:p>
          <a:p>
            <a:pPr marL="3472179">
              <a:lnSpc>
                <a:spcPts val="3800"/>
              </a:lnSpc>
            </a:pPr>
            <a:r>
              <a:rPr dirty="0" sz="3200" b="1">
                <a:solidFill>
                  <a:srgbClr val="FF0000"/>
                </a:solidFill>
                <a:latin typeface="Arial"/>
                <a:cs typeface="Arial"/>
              </a:rPr>
              <a:t>(TIẾT</a:t>
            </a:r>
            <a:r>
              <a:rPr dirty="0" sz="3200" spc="-3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3200" spc="-25" b="1">
                <a:solidFill>
                  <a:srgbClr val="FF0000"/>
                </a:solidFill>
                <a:latin typeface="Arial"/>
                <a:cs typeface="Arial"/>
              </a:rPr>
              <a:t>19)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580136" y="1184615"/>
            <a:ext cx="4366260" cy="1072515"/>
          </a:xfrm>
          <a:prstGeom prst="rect">
            <a:avLst/>
          </a:prstGeom>
        </p:spPr>
        <p:txBody>
          <a:bodyPr wrap="square" lIns="0" tIns="109220" rIns="0" bIns="0" rtlCol="0" vert="horz">
            <a:spAutoFit/>
          </a:bodyPr>
          <a:lstStyle/>
          <a:p>
            <a:pPr marL="584200" indent="-571500">
              <a:lnSpc>
                <a:spcPct val="100000"/>
              </a:lnSpc>
              <a:spcBef>
                <a:spcPts val="860"/>
              </a:spcBef>
              <a:buAutoNum type="romanUcPeriod"/>
              <a:tabLst>
                <a:tab pos="584200" algn="l"/>
              </a:tabLst>
            </a:pPr>
            <a:r>
              <a:rPr dirty="0" sz="2800" b="1">
                <a:latin typeface="Arial"/>
                <a:cs typeface="Arial"/>
              </a:rPr>
              <a:t>NHẮC</a:t>
            </a:r>
            <a:r>
              <a:rPr dirty="0" sz="2800" spc="-30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LẠI</a:t>
            </a:r>
            <a:r>
              <a:rPr dirty="0" sz="2800" spc="-55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LÝ</a:t>
            </a:r>
            <a:r>
              <a:rPr dirty="0" sz="2800" spc="-50" b="1">
                <a:latin typeface="Arial"/>
                <a:cs typeface="Arial"/>
              </a:rPr>
              <a:t> </a:t>
            </a:r>
            <a:r>
              <a:rPr dirty="0" sz="2800" spc="-10" b="1">
                <a:latin typeface="Arial"/>
                <a:cs typeface="Arial"/>
              </a:rPr>
              <a:t>THUYẾT</a:t>
            </a:r>
            <a:endParaRPr sz="2800">
              <a:latin typeface="Arial"/>
              <a:cs typeface="Arial"/>
            </a:endParaRPr>
          </a:p>
          <a:p>
            <a:pPr marL="404495" indent="-391795">
              <a:lnSpc>
                <a:spcPct val="100000"/>
              </a:lnSpc>
              <a:spcBef>
                <a:spcPts val="760"/>
              </a:spcBef>
              <a:buAutoNum type="romanUcPeriod"/>
              <a:tabLst>
                <a:tab pos="404495" algn="l"/>
              </a:tabLst>
            </a:pPr>
            <a:r>
              <a:rPr dirty="0" sz="2800" b="1">
                <a:latin typeface="Arial"/>
                <a:cs typeface="Arial"/>
              </a:rPr>
              <a:t>LUYỆN</a:t>
            </a:r>
            <a:r>
              <a:rPr dirty="0" sz="2800" spc="-100" b="1">
                <a:latin typeface="Arial"/>
                <a:cs typeface="Arial"/>
              </a:rPr>
              <a:t> </a:t>
            </a:r>
            <a:r>
              <a:rPr dirty="0" sz="2800" spc="-25" b="1">
                <a:latin typeface="Arial"/>
                <a:cs typeface="Arial"/>
              </a:rPr>
              <a:t>TẬP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9971" y="351790"/>
            <a:ext cx="10737215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  <a:tabLst>
                <a:tab pos="9484360" algn="l"/>
              </a:tabLst>
            </a:pPr>
            <a:r>
              <a:rPr dirty="0" b="1">
                <a:solidFill>
                  <a:srgbClr val="FF0000"/>
                </a:solidFill>
                <a:latin typeface="Arial"/>
                <a:cs typeface="Arial"/>
              </a:rPr>
              <a:t>Bài</a:t>
            </a:r>
            <a:r>
              <a:rPr dirty="0" spc="2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b="1">
                <a:solidFill>
                  <a:srgbClr val="FF0000"/>
                </a:solidFill>
                <a:latin typeface="Arial"/>
                <a:cs typeface="Arial"/>
              </a:rPr>
              <a:t>1:</a:t>
            </a:r>
            <a:r>
              <a:rPr dirty="0" spc="2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/>
              <a:t>Cho</a:t>
            </a:r>
            <a:r>
              <a:rPr dirty="0" spc="40"/>
              <a:t> </a:t>
            </a:r>
            <a:r>
              <a:rPr dirty="0"/>
              <a:t>đường</a:t>
            </a:r>
            <a:r>
              <a:rPr dirty="0" spc="30"/>
              <a:t> </a:t>
            </a:r>
            <a:r>
              <a:rPr dirty="0"/>
              <a:t>tròn</a:t>
            </a:r>
            <a:r>
              <a:rPr dirty="0" spc="30"/>
              <a:t> </a:t>
            </a:r>
            <a:r>
              <a:rPr dirty="0"/>
              <a:t>(O)</a:t>
            </a:r>
            <a:r>
              <a:rPr dirty="0" spc="30"/>
              <a:t> </a:t>
            </a:r>
            <a:r>
              <a:rPr dirty="0"/>
              <a:t>và</a:t>
            </a:r>
            <a:r>
              <a:rPr dirty="0" spc="30"/>
              <a:t> </a:t>
            </a:r>
            <a:r>
              <a:rPr dirty="0" spc="-10"/>
              <a:t>dây</a:t>
            </a:r>
            <a:r>
              <a:rPr dirty="0" spc="-150"/>
              <a:t> </a:t>
            </a:r>
            <a:r>
              <a:rPr dirty="0"/>
              <a:t>AB</a:t>
            </a:r>
            <a:r>
              <a:rPr dirty="0" spc="15"/>
              <a:t> </a:t>
            </a:r>
            <a:r>
              <a:rPr dirty="0"/>
              <a:t>sao</a:t>
            </a:r>
            <a:r>
              <a:rPr dirty="0" spc="15"/>
              <a:t> </a:t>
            </a:r>
            <a:r>
              <a:rPr dirty="0"/>
              <a:t>cho</a:t>
            </a:r>
            <a:r>
              <a:rPr dirty="0" spc="40"/>
              <a:t> </a:t>
            </a:r>
            <a:r>
              <a:rPr dirty="0" spc="345">
                <a:latin typeface="DejaVu Serif Condensed"/>
                <a:cs typeface="DejaVu Serif Condensed"/>
              </a:rPr>
              <a:t>𝐴</a:t>
            </a:r>
            <a:r>
              <a:rPr dirty="0" baseline="10912" sz="4200" spc="517">
                <a:solidFill>
                  <a:srgbClr val="836967"/>
                </a:solidFill>
                <a:latin typeface="DejaVu Serif Condensed"/>
                <a:cs typeface="DejaVu Serif Condensed"/>
              </a:rPr>
              <a:t>෣</a:t>
            </a:r>
            <a:r>
              <a:rPr dirty="0" sz="2800" spc="345">
                <a:latin typeface="DejaVu Serif Condensed"/>
                <a:cs typeface="DejaVu Serif Condensed"/>
              </a:rPr>
              <a:t>OB</a:t>
            </a:r>
            <a:r>
              <a:rPr dirty="0" sz="2800" spc="-10">
                <a:latin typeface="DejaVu Serif Condensed"/>
                <a:cs typeface="DejaVu Serif Condensed"/>
              </a:rPr>
              <a:t> </a:t>
            </a:r>
            <a:r>
              <a:rPr dirty="0" sz="2800"/>
              <a:t>=</a:t>
            </a:r>
            <a:r>
              <a:rPr dirty="0" sz="2800" spc="15"/>
              <a:t> </a:t>
            </a:r>
            <a:r>
              <a:rPr dirty="0" sz="2800"/>
              <a:t>80</a:t>
            </a:r>
            <a:r>
              <a:rPr dirty="0" sz="2800" spc="35"/>
              <a:t> </a:t>
            </a:r>
            <a:r>
              <a:rPr dirty="0" baseline="25525" sz="2775"/>
              <a:t>0</a:t>
            </a:r>
            <a:r>
              <a:rPr dirty="0" baseline="25525" sz="2775" spc="412"/>
              <a:t> </a:t>
            </a:r>
            <a:r>
              <a:rPr dirty="0" sz="2800" spc="-50"/>
              <a:t>.</a:t>
            </a:r>
            <a:r>
              <a:rPr dirty="0" sz="2800"/>
              <a:t>	Điểm</a:t>
            </a:r>
            <a:r>
              <a:rPr dirty="0" sz="2800" spc="-45"/>
              <a:t> </a:t>
            </a:r>
            <a:r>
              <a:rPr dirty="0" sz="2800" spc="-50"/>
              <a:t>M</a:t>
            </a:r>
            <a:endParaRPr sz="2800">
              <a:latin typeface="DejaVu Serif Condensed"/>
              <a:cs typeface="DejaVu Serif Condensed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429971" y="1013586"/>
            <a:ext cx="1092771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</a:pPr>
            <a:r>
              <a:rPr dirty="0" sz="2800">
                <a:latin typeface="Arial"/>
                <a:cs typeface="Arial"/>
              </a:rPr>
              <a:t>nằm</a:t>
            </a:r>
            <a:r>
              <a:rPr dirty="0" sz="2800" spc="-4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bên</a:t>
            </a:r>
            <a:r>
              <a:rPr dirty="0" sz="2800" spc="-4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ngoài</a:t>
            </a:r>
            <a:r>
              <a:rPr dirty="0" sz="2800" spc="-3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đường</a:t>
            </a:r>
            <a:r>
              <a:rPr dirty="0" sz="2800" spc="-4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tròn</a:t>
            </a:r>
            <a:r>
              <a:rPr dirty="0" sz="2800" spc="-4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(O)</a:t>
            </a:r>
            <a:r>
              <a:rPr dirty="0" sz="2800" spc="-4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thỏa</a:t>
            </a:r>
            <a:r>
              <a:rPr dirty="0" sz="2800" spc="-4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mãn</a:t>
            </a:r>
            <a:r>
              <a:rPr dirty="0" sz="2800" spc="-4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điểm</a:t>
            </a:r>
            <a:r>
              <a:rPr dirty="0" sz="2800" spc="-3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B</a:t>
            </a:r>
            <a:r>
              <a:rPr dirty="0" sz="2800" spc="-5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nằm</a:t>
            </a:r>
            <a:r>
              <a:rPr dirty="0" sz="2800" spc="-4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trong</a:t>
            </a:r>
            <a:r>
              <a:rPr dirty="0" sz="2800" spc="-35">
                <a:latin typeface="Arial"/>
                <a:cs typeface="Arial"/>
              </a:rPr>
              <a:t> </a:t>
            </a:r>
            <a:r>
              <a:rPr dirty="0" sz="2800" spc="-25">
                <a:latin typeface="Arial"/>
                <a:cs typeface="Arial"/>
              </a:rPr>
              <a:t>góc </a:t>
            </a:r>
            <a:r>
              <a:rPr dirty="0" sz="2800" spc="-395">
                <a:latin typeface="DejaVu Serif Condensed"/>
                <a:cs typeface="DejaVu Serif Condensed"/>
              </a:rPr>
              <a:t>𝑀</a:t>
            </a:r>
            <a:r>
              <a:rPr dirty="0" baseline="10912" sz="4200" spc="-592">
                <a:solidFill>
                  <a:srgbClr val="836967"/>
                </a:solidFill>
                <a:latin typeface="DejaVu Serif Condensed"/>
                <a:cs typeface="DejaVu Serif Condensed"/>
              </a:rPr>
              <a:t>෣</a:t>
            </a:r>
            <a:r>
              <a:rPr dirty="0" sz="2800" spc="-395">
                <a:latin typeface="DejaVu Serif Condensed"/>
                <a:cs typeface="DejaVu Serif Condensed"/>
              </a:rPr>
              <a:t>𝐴O</a:t>
            </a:r>
            <a:endParaRPr sz="2800">
              <a:latin typeface="DejaVu Serif Condensed"/>
              <a:cs typeface="DejaVu Serif Condensed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2163698" y="2082038"/>
            <a:ext cx="151130" cy="22860"/>
          </a:xfrm>
          <a:custGeom>
            <a:avLst/>
            <a:gdLst/>
            <a:ahLst/>
            <a:cxnLst/>
            <a:rect l="l" t="t" r="r" b="b"/>
            <a:pathLst>
              <a:path w="151130" h="22860">
                <a:moveTo>
                  <a:pt x="150875" y="0"/>
                </a:moveTo>
                <a:lnTo>
                  <a:pt x="0" y="0"/>
                </a:lnTo>
                <a:lnTo>
                  <a:pt x="0" y="22860"/>
                </a:lnTo>
                <a:lnTo>
                  <a:pt x="150875" y="22860"/>
                </a:lnTo>
                <a:lnTo>
                  <a:pt x="150875" y="0"/>
                </a:lnTo>
                <a:close/>
              </a:path>
            </a:pathLst>
          </a:custGeom>
          <a:solidFill>
            <a:srgbClr val="8369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2151126" y="2101723"/>
            <a:ext cx="175895" cy="3365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050" spc="-50">
                <a:latin typeface="DejaVu Serif Condensed"/>
                <a:cs typeface="DejaVu Serif Condensed"/>
              </a:rPr>
              <a:t>2</a:t>
            </a:r>
            <a:endParaRPr sz="2050">
              <a:latin typeface="DejaVu Serif Condensed"/>
              <a:cs typeface="DejaVu Serif Condensed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2125726" y="1618615"/>
            <a:ext cx="95631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2050">
                <a:latin typeface="DejaVu Serif Condensed"/>
                <a:cs typeface="DejaVu Serif Condensed"/>
              </a:rPr>
              <a:t>1</a:t>
            </a:r>
            <a:r>
              <a:rPr dirty="0" sz="2050" spc="110">
                <a:latin typeface="DejaVu Serif Condensed"/>
                <a:cs typeface="DejaVu Serif Condensed"/>
              </a:rPr>
              <a:t> </a:t>
            </a:r>
            <a:r>
              <a:rPr dirty="0" baseline="-21825" sz="4200" spc="3637">
                <a:solidFill>
                  <a:srgbClr val="836967"/>
                </a:solidFill>
                <a:latin typeface="DejaVu Serif Condensed"/>
                <a:cs typeface="DejaVu Serif Condensed"/>
              </a:rPr>
              <a:t>෣</a:t>
            </a:r>
            <a:endParaRPr baseline="-21825" sz="4200">
              <a:latin typeface="DejaVu Serif Condensed"/>
              <a:cs typeface="DejaVu Serif Condensed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404571" y="1827402"/>
            <a:ext cx="811657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95"/>
              </a:spcBef>
              <a:tabLst>
                <a:tab pos="1396365" algn="l"/>
                <a:tab pos="1969135" algn="l"/>
              </a:tabLst>
            </a:pPr>
            <a:r>
              <a:rPr dirty="0" sz="2800" spc="-15">
                <a:latin typeface="Arial"/>
                <a:cs typeface="Arial"/>
              </a:rPr>
              <a:t>và</a:t>
            </a:r>
            <a:r>
              <a:rPr dirty="0" sz="2800" spc="-5">
                <a:latin typeface="Arial"/>
                <a:cs typeface="Arial"/>
              </a:rPr>
              <a:t> </a:t>
            </a:r>
            <a:r>
              <a:rPr dirty="0" sz="2800" spc="1110">
                <a:latin typeface="DejaVu Serif Condensed"/>
                <a:cs typeface="DejaVu Serif Condensed"/>
              </a:rPr>
              <a:t>𝑀𝐴𝐵</a:t>
            </a:r>
            <a:r>
              <a:rPr dirty="0" baseline="10912" sz="4200" spc="1664">
                <a:solidFill>
                  <a:srgbClr val="836967"/>
                </a:solidFill>
                <a:latin typeface="DejaVu Serif Condensed"/>
                <a:cs typeface="DejaVu Serif Condensed"/>
              </a:rPr>
              <a:t>෣</a:t>
            </a:r>
            <a:r>
              <a:rPr dirty="0" baseline="10912" sz="4200">
                <a:solidFill>
                  <a:srgbClr val="836967"/>
                </a:solidFill>
                <a:latin typeface="DejaVu Serif Condensed"/>
                <a:cs typeface="DejaVu Serif Condensed"/>
              </a:rPr>
              <a:t>	</a:t>
            </a:r>
            <a:r>
              <a:rPr dirty="0" sz="2800" spc="-45">
                <a:latin typeface="DejaVu Serif Condensed"/>
                <a:cs typeface="DejaVu Serif Condensed"/>
              </a:rPr>
              <a:t>=</a:t>
            </a:r>
            <a:r>
              <a:rPr dirty="0" sz="2800">
                <a:latin typeface="DejaVu Serif Condensed"/>
                <a:cs typeface="DejaVu Serif Condensed"/>
              </a:rPr>
              <a:t>	</a:t>
            </a:r>
            <a:r>
              <a:rPr dirty="0" sz="2800" spc="-55">
                <a:latin typeface="DejaVu Serif Condensed"/>
                <a:cs typeface="DejaVu Serif Condensed"/>
              </a:rPr>
              <a:t>𝐴𝑂𝐵</a:t>
            </a:r>
            <a:r>
              <a:rPr dirty="0" sz="2800" spc="-55">
                <a:latin typeface="Arial"/>
                <a:cs typeface="Arial"/>
              </a:rPr>
              <a:t>.</a:t>
            </a:r>
            <a:r>
              <a:rPr dirty="0" sz="2800" spc="-5">
                <a:latin typeface="Arial"/>
                <a:cs typeface="Arial"/>
              </a:rPr>
              <a:t> </a:t>
            </a:r>
            <a:r>
              <a:rPr dirty="0" sz="2800" spc="-20">
                <a:latin typeface="Arial"/>
                <a:cs typeface="Arial"/>
              </a:rPr>
              <a:t>Mỗi</a:t>
            </a:r>
            <a:r>
              <a:rPr dirty="0" sz="2800" spc="-5">
                <a:latin typeface="Arial"/>
                <a:cs typeface="Arial"/>
              </a:rPr>
              <a:t> </a:t>
            </a:r>
            <a:r>
              <a:rPr dirty="0" sz="2800" spc="-20">
                <a:latin typeface="Arial"/>
                <a:cs typeface="Arial"/>
              </a:rPr>
              <a:t>khẳng</a:t>
            </a:r>
            <a:r>
              <a:rPr dirty="0" sz="2800" spc="5">
                <a:latin typeface="Arial"/>
                <a:cs typeface="Arial"/>
              </a:rPr>
              <a:t> </a:t>
            </a:r>
            <a:r>
              <a:rPr dirty="0" sz="2800" spc="-15">
                <a:latin typeface="Arial"/>
                <a:cs typeface="Arial"/>
              </a:rPr>
              <a:t>định</a:t>
            </a:r>
            <a:r>
              <a:rPr dirty="0" sz="2800" spc="15">
                <a:latin typeface="Arial"/>
                <a:cs typeface="Arial"/>
              </a:rPr>
              <a:t> </a:t>
            </a:r>
            <a:r>
              <a:rPr dirty="0" sz="2800" spc="-20">
                <a:latin typeface="Arial"/>
                <a:cs typeface="Arial"/>
              </a:rPr>
              <a:t>sau</a:t>
            </a:r>
            <a:r>
              <a:rPr dirty="0" sz="2800" spc="-5">
                <a:latin typeface="Arial"/>
                <a:cs typeface="Arial"/>
              </a:rPr>
              <a:t> </a:t>
            </a:r>
            <a:r>
              <a:rPr dirty="0" sz="2800" spc="-20">
                <a:latin typeface="Arial"/>
                <a:cs typeface="Arial"/>
              </a:rPr>
              <a:t>đúng</a:t>
            </a:r>
            <a:r>
              <a:rPr dirty="0" sz="2800" spc="15">
                <a:latin typeface="Arial"/>
                <a:cs typeface="Arial"/>
              </a:rPr>
              <a:t> </a:t>
            </a:r>
            <a:r>
              <a:rPr dirty="0" sz="2800" spc="-20">
                <a:latin typeface="Arial"/>
                <a:cs typeface="Arial"/>
              </a:rPr>
              <a:t>hay</a:t>
            </a:r>
            <a:r>
              <a:rPr dirty="0" sz="2800" spc="-5">
                <a:latin typeface="Arial"/>
                <a:cs typeface="Arial"/>
              </a:rPr>
              <a:t> </a:t>
            </a:r>
            <a:r>
              <a:rPr dirty="0" sz="2800" spc="-20">
                <a:latin typeface="Arial"/>
                <a:cs typeface="Arial"/>
              </a:rPr>
              <a:t>sai</a:t>
            </a:r>
            <a:endParaRPr sz="2800">
              <a:latin typeface="Arial"/>
              <a:cs typeface="Arial"/>
            </a:endParaRPr>
          </a:p>
        </p:txBody>
      </p:sp>
      <p:graphicFrame>
        <p:nvGraphicFramePr>
          <p:cNvPr id="8" name="object 8" descr=""/>
          <p:cNvGraphicFramePr>
            <a:graphicFrameLocks noGrp="1"/>
          </p:cNvGraphicFramePr>
          <p:nvPr/>
        </p:nvGraphicFramePr>
        <p:xfrm>
          <a:off x="278790" y="2479675"/>
          <a:ext cx="6981825" cy="41440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77360"/>
                <a:gridCol w="1238885"/>
                <a:gridCol w="1376679"/>
              </a:tblGrid>
              <a:tr h="599440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28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Nội</a:t>
                      </a:r>
                      <a:r>
                        <a:rPr dirty="0" sz="28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dung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16637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28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Đúng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42164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28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Sai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</a:tr>
              <a:tr h="944880">
                <a:tc>
                  <a:txBody>
                    <a:bodyPr/>
                    <a:lstStyle/>
                    <a:p>
                      <a:pPr marL="91440" marR="330200">
                        <a:lnSpc>
                          <a:spcPts val="3279"/>
                        </a:lnSpc>
                        <a:spcBef>
                          <a:spcPts val="465"/>
                        </a:spcBef>
                        <a:tabLst>
                          <a:tab pos="2969895" algn="l"/>
                        </a:tabLst>
                      </a:pPr>
                      <a:r>
                        <a:rPr dirty="0" sz="2800">
                          <a:latin typeface="Arial"/>
                          <a:cs typeface="Arial"/>
                        </a:rPr>
                        <a:t>a)</a:t>
                      </a:r>
                      <a:r>
                        <a:rPr dirty="0" sz="28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 spc="-90">
                          <a:latin typeface="Arial"/>
                          <a:cs typeface="Arial"/>
                        </a:rPr>
                        <a:t>Tam</a:t>
                      </a:r>
                      <a:r>
                        <a:rPr dirty="0" sz="28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>
                          <a:latin typeface="Arial"/>
                          <a:cs typeface="Arial"/>
                        </a:rPr>
                        <a:t>giác</a:t>
                      </a:r>
                      <a:r>
                        <a:rPr dirty="0" sz="28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 spc="-25">
                          <a:latin typeface="Arial"/>
                          <a:cs typeface="Arial"/>
                        </a:rPr>
                        <a:t>OAB</a:t>
                      </a:r>
                      <a:r>
                        <a:rPr dirty="0" sz="2800">
                          <a:latin typeface="Arial"/>
                          <a:cs typeface="Arial"/>
                        </a:rPr>
                        <a:t>	là</a:t>
                      </a:r>
                      <a:r>
                        <a:rPr dirty="0" sz="2800" spc="-25">
                          <a:latin typeface="Arial"/>
                          <a:cs typeface="Arial"/>
                        </a:rPr>
                        <a:t> tam </a:t>
                      </a:r>
                      <a:r>
                        <a:rPr dirty="0" sz="2800">
                          <a:latin typeface="Arial"/>
                          <a:cs typeface="Arial"/>
                        </a:rPr>
                        <a:t>giác</a:t>
                      </a:r>
                      <a:r>
                        <a:rPr dirty="0" sz="28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 spc="-25">
                          <a:latin typeface="Arial"/>
                          <a:cs typeface="Arial"/>
                        </a:rPr>
                        <a:t>cân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590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</a:tr>
              <a:tr h="61404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2800">
                          <a:latin typeface="Arial"/>
                          <a:cs typeface="Arial"/>
                        </a:rPr>
                        <a:t>b)</a:t>
                      </a:r>
                      <a:r>
                        <a:rPr dirty="0" sz="28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 spc="229">
                          <a:latin typeface="DejaVu Serif Condensed"/>
                          <a:cs typeface="DejaVu Serif Condensed"/>
                        </a:rPr>
                        <a:t>M</a:t>
                      </a:r>
                      <a:r>
                        <a:rPr dirty="0" baseline="10912" sz="4200" spc="345">
                          <a:latin typeface="DejaVu Serif Condensed"/>
                          <a:cs typeface="DejaVu Serif Condensed"/>
                        </a:rPr>
                        <a:t>෣</a:t>
                      </a:r>
                      <a:r>
                        <a:rPr dirty="0" sz="2800" spc="229">
                          <a:latin typeface="DejaVu Serif Condensed"/>
                          <a:cs typeface="DejaVu Serif Condensed"/>
                        </a:rPr>
                        <a:t>AB</a:t>
                      </a:r>
                      <a:r>
                        <a:rPr dirty="0" sz="2800" spc="-30">
                          <a:latin typeface="DejaVu Serif Condensed"/>
                          <a:cs typeface="DejaVu Serif Condensed"/>
                        </a:rPr>
                        <a:t> </a:t>
                      </a:r>
                      <a:r>
                        <a:rPr dirty="0" sz="2800">
                          <a:latin typeface="Arial"/>
                          <a:cs typeface="Arial"/>
                        </a:rPr>
                        <a:t>=</a:t>
                      </a:r>
                      <a:r>
                        <a:rPr dirty="0" sz="28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>
                          <a:latin typeface="Arial"/>
                          <a:cs typeface="Arial"/>
                        </a:rPr>
                        <a:t>40 </a:t>
                      </a:r>
                      <a:r>
                        <a:rPr dirty="0" baseline="25525" sz="2775" spc="-75">
                          <a:latin typeface="Arial"/>
                          <a:cs typeface="Arial"/>
                        </a:rPr>
                        <a:t>0</a:t>
                      </a:r>
                      <a:endParaRPr baseline="25525" sz="2775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61404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2800">
                          <a:latin typeface="Arial"/>
                          <a:cs typeface="Arial"/>
                        </a:rPr>
                        <a:t>c)</a:t>
                      </a:r>
                      <a:r>
                        <a:rPr dirty="0" sz="28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 spc="254">
                          <a:latin typeface="DejaVu Serif Condensed"/>
                          <a:cs typeface="DejaVu Serif Condensed"/>
                        </a:rPr>
                        <a:t>O</a:t>
                      </a:r>
                      <a:r>
                        <a:rPr dirty="0" baseline="10912" sz="4200" spc="382">
                          <a:latin typeface="DejaVu Serif Condensed"/>
                          <a:cs typeface="DejaVu Serif Condensed"/>
                        </a:rPr>
                        <a:t>෣</a:t>
                      </a:r>
                      <a:r>
                        <a:rPr dirty="0" sz="2800" spc="254">
                          <a:latin typeface="DejaVu Serif Condensed"/>
                          <a:cs typeface="DejaVu Serif Condensed"/>
                        </a:rPr>
                        <a:t>𝐴B</a:t>
                      </a:r>
                      <a:r>
                        <a:rPr dirty="0" sz="2800" spc="-30">
                          <a:latin typeface="DejaVu Serif Condensed"/>
                          <a:cs typeface="DejaVu Serif Condensed"/>
                        </a:rPr>
                        <a:t> </a:t>
                      </a:r>
                      <a:r>
                        <a:rPr dirty="0" sz="2800">
                          <a:latin typeface="Arial"/>
                          <a:cs typeface="Arial"/>
                        </a:rPr>
                        <a:t>=</a:t>
                      </a:r>
                      <a:r>
                        <a:rPr dirty="0" sz="28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>
                          <a:latin typeface="Arial"/>
                          <a:cs typeface="Arial"/>
                        </a:rPr>
                        <a:t>40 </a:t>
                      </a:r>
                      <a:r>
                        <a:rPr dirty="0" baseline="25525" sz="2775" spc="-75">
                          <a:latin typeface="Arial"/>
                          <a:cs typeface="Arial"/>
                        </a:rPr>
                        <a:t>0</a:t>
                      </a:r>
                      <a:endParaRPr baseline="25525" sz="2775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91440" marR="559435">
                        <a:lnSpc>
                          <a:spcPts val="3279"/>
                        </a:lnSpc>
                        <a:spcBef>
                          <a:spcPts val="470"/>
                        </a:spcBef>
                      </a:pPr>
                      <a:r>
                        <a:rPr dirty="0" sz="2800">
                          <a:latin typeface="Arial"/>
                          <a:cs typeface="Arial"/>
                        </a:rPr>
                        <a:t>d)</a:t>
                      </a:r>
                      <a:r>
                        <a:rPr dirty="0" sz="28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>
                          <a:latin typeface="Arial"/>
                          <a:cs typeface="Arial"/>
                        </a:rPr>
                        <a:t>MA</a:t>
                      </a:r>
                      <a:r>
                        <a:rPr dirty="0" sz="2800" spc="-1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>
                          <a:latin typeface="Arial"/>
                          <a:cs typeface="Arial"/>
                        </a:rPr>
                        <a:t>là</a:t>
                      </a:r>
                      <a:r>
                        <a:rPr dirty="0" sz="2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>
                          <a:latin typeface="Arial"/>
                          <a:cs typeface="Arial"/>
                        </a:rPr>
                        <a:t>tiếp</a:t>
                      </a:r>
                      <a:r>
                        <a:rPr dirty="0" sz="2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>
                          <a:latin typeface="Arial"/>
                          <a:cs typeface="Arial"/>
                        </a:rPr>
                        <a:t>tuyến</a:t>
                      </a:r>
                      <a:r>
                        <a:rPr dirty="0" sz="28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 spc="-25">
                          <a:latin typeface="Arial"/>
                          <a:cs typeface="Arial"/>
                        </a:rPr>
                        <a:t>của </a:t>
                      </a:r>
                      <a:r>
                        <a:rPr dirty="0" sz="2800">
                          <a:latin typeface="Arial"/>
                          <a:cs typeface="Arial"/>
                        </a:rPr>
                        <a:t>đường</a:t>
                      </a:r>
                      <a:r>
                        <a:rPr dirty="0" sz="2800" spc="-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>
                          <a:latin typeface="Arial"/>
                          <a:cs typeface="Arial"/>
                        </a:rPr>
                        <a:t>tròn</a:t>
                      </a:r>
                      <a:r>
                        <a:rPr dirty="0" sz="2800" spc="-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 spc="-25">
                          <a:latin typeface="Arial"/>
                          <a:cs typeface="Arial"/>
                        </a:rPr>
                        <a:t>(O)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5969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</a:tbl>
          </a:graphicData>
        </a:graphic>
      </p:graphicFrame>
      <p:grpSp>
        <p:nvGrpSpPr>
          <p:cNvPr id="9" name="object 9" descr=""/>
          <p:cNvGrpSpPr/>
          <p:nvPr/>
        </p:nvGrpSpPr>
        <p:grpSpPr>
          <a:xfrm>
            <a:off x="7269273" y="2701197"/>
            <a:ext cx="4270375" cy="2273300"/>
            <a:chOff x="7269273" y="2701197"/>
            <a:chExt cx="4270375" cy="2273300"/>
          </a:xfrm>
        </p:grpSpPr>
        <p:sp>
          <p:nvSpPr>
            <p:cNvPr id="10" name="object 10" descr=""/>
            <p:cNvSpPr/>
            <p:nvPr/>
          </p:nvSpPr>
          <p:spPr>
            <a:xfrm>
              <a:off x="7269273" y="2701197"/>
              <a:ext cx="2212975" cy="2273300"/>
            </a:xfrm>
            <a:custGeom>
              <a:avLst/>
              <a:gdLst/>
              <a:ahLst/>
              <a:cxnLst/>
              <a:rect l="l" t="t" r="r" b="b"/>
              <a:pathLst>
                <a:path w="2212975" h="2273300">
                  <a:moveTo>
                    <a:pt x="1274783" y="2260600"/>
                  </a:moveTo>
                  <a:lnTo>
                    <a:pt x="938025" y="2260600"/>
                  </a:lnTo>
                  <a:lnTo>
                    <a:pt x="965743" y="2273300"/>
                  </a:lnTo>
                  <a:lnTo>
                    <a:pt x="1247125" y="2273300"/>
                  </a:lnTo>
                  <a:lnTo>
                    <a:pt x="1274783" y="2260600"/>
                  </a:lnTo>
                  <a:close/>
                </a:path>
                <a:path w="2212975" h="2273300">
                  <a:moveTo>
                    <a:pt x="1247498" y="0"/>
                  </a:moveTo>
                  <a:lnTo>
                    <a:pt x="965608" y="0"/>
                  </a:lnTo>
                  <a:lnTo>
                    <a:pt x="937980" y="12699"/>
                  </a:lnTo>
                  <a:lnTo>
                    <a:pt x="726211" y="63499"/>
                  </a:lnTo>
                  <a:lnTo>
                    <a:pt x="675971" y="88899"/>
                  </a:lnTo>
                  <a:lnTo>
                    <a:pt x="626984" y="114299"/>
                  </a:lnTo>
                  <a:lnTo>
                    <a:pt x="579356" y="139699"/>
                  </a:lnTo>
                  <a:lnTo>
                    <a:pt x="532966" y="165099"/>
                  </a:lnTo>
                  <a:lnTo>
                    <a:pt x="488174" y="190499"/>
                  </a:lnTo>
                  <a:lnTo>
                    <a:pt x="444769" y="228599"/>
                  </a:lnTo>
                  <a:lnTo>
                    <a:pt x="403051" y="253999"/>
                  </a:lnTo>
                  <a:lnTo>
                    <a:pt x="362930" y="292099"/>
                  </a:lnTo>
                  <a:lnTo>
                    <a:pt x="324511" y="330199"/>
                  </a:lnTo>
                  <a:lnTo>
                    <a:pt x="287913" y="368299"/>
                  </a:lnTo>
                  <a:lnTo>
                    <a:pt x="253136" y="406399"/>
                  </a:lnTo>
                  <a:lnTo>
                    <a:pt x="220284" y="457199"/>
                  </a:lnTo>
                  <a:lnTo>
                    <a:pt x="189477" y="495299"/>
                  </a:lnTo>
                  <a:lnTo>
                    <a:pt x="160730" y="546099"/>
                  </a:lnTo>
                  <a:lnTo>
                    <a:pt x="134027" y="596899"/>
                  </a:lnTo>
                  <a:lnTo>
                    <a:pt x="109564" y="647699"/>
                  </a:lnTo>
                  <a:lnTo>
                    <a:pt x="87518" y="698499"/>
                  </a:lnTo>
                  <a:lnTo>
                    <a:pt x="67637" y="749299"/>
                  </a:lnTo>
                  <a:lnTo>
                    <a:pt x="50232" y="800099"/>
                  </a:lnTo>
                  <a:lnTo>
                    <a:pt x="35336" y="850899"/>
                  </a:lnTo>
                  <a:lnTo>
                    <a:pt x="23061" y="914399"/>
                  </a:lnTo>
                  <a:lnTo>
                    <a:pt x="13305" y="965199"/>
                  </a:lnTo>
                  <a:lnTo>
                    <a:pt x="6242" y="1015999"/>
                  </a:lnTo>
                  <a:lnTo>
                    <a:pt x="3739" y="1054099"/>
                  </a:lnTo>
                  <a:lnTo>
                    <a:pt x="2036" y="1079499"/>
                  </a:lnTo>
                  <a:lnTo>
                    <a:pt x="906" y="1104899"/>
                  </a:lnTo>
                  <a:lnTo>
                    <a:pt x="0" y="1143198"/>
                  </a:lnTo>
                  <a:lnTo>
                    <a:pt x="453" y="1168399"/>
                  </a:lnTo>
                  <a:lnTo>
                    <a:pt x="3295" y="1231899"/>
                  </a:lnTo>
                  <a:lnTo>
                    <a:pt x="8981" y="1282699"/>
                  </a:lnTo>
                  <a:lnTo>
                    <a:pt x="12976" y="1308099"/>
                  </a:lnTo>
                  <a:lnTo>
                    <a:pt x="22724" y="1371599"/>
                  </a:lnTo>
                  <a:lnTo>
                    <a:pt x="35003" y="1422399"/>
                  </a:lnTo>
                  <a:lnTo>
                    <a:pt x="50013" y="1473199"/>
                  </a:lnTo>
                  <a:lnTo>
                    <a:pt x="67413" y="1536699"/>
                  </a:lnTo>
                  <a:lnTo>
                    <a:pt x="87295" y="1587499"/>
                  </a:lnTo>
                  <a:lnTo>
                    <a:pt x="109459" y="1638299"/>
                  </a:lnTo>
                  <a:lnTo>
                    <a:pt x="133908" y="1676399"/>
                  </a:lnTo>
                  <a:lnTo>
                    <a:pt x="160506" y="1727199"/>
                  </a:lnTo>
                  <a:lnTo>
                    <a:pt x="189373" y="1777999"/>
                  </a:lnTo>
                  <a:lnTo>
                    <a:pt x="220180" y="1816099"/>
                  </a:lnTo>
                  <a:lnTo>
                    <a:pt x="253032" y="1866899"/>
                  </a:lnTo>
                  <a:lnTo>
                    <a:pt x="287794" y="1904999"/>
                  </a:lnTo>
                  <a:lnTo>
                    <a:pt x="324407" y="1943099"/>
                  </a:lnTo>
                  <a:lnTo>
                    <a:pt x="362826" y="1981199"/>
                  </a:lnTo>
                  <a:lnTo>
                    <a:pt x="402947" y="2019299"/>
                  </a:lnTo>
                  <a:lnTo>
                    <a:pt x="444770" y="2057399"/>
                  </a:lnTo>
                  <a:lnTo>
                    <a:pt x="488084" y="2082799"/>
                  </a:lnTo>
                  <a:lnTo>
                    <a:pt x="532982" y="2120899"/>
                  </a:lnTo>
                  <a:lnTo>
                    <a:pt x="579356" y="2146299"/>
                  </a:lnTo>
                  <a:lnTo>
                    <a:pt x="627000" y="2171699"/>
                  </a:lnTo>
                  <a:lnTo>
                    <a:pt x="675971" y="2184399"/>
                  </a:lnTo>
                  <a:lnTo>
                    <a:pt x="726212" y="2209799"/>
                  </a:lnTo>
                  <a:lnTo>
                    <a:pt x="777617" y="2222500"/>
                  </a:lnTo>
                  <a:lnTo>
                    <a:pt x="830156" y="2247900"/>
                  </a:lnTo>
                  <a:lnTo>
                    <a:pt x="883680" y="2260600"/>
                  </a:lnTo>
                  <a:lnTo>
                    <a:pt x="1329233" y="2260600"/>
                  </a:lnTo>
                  <a:lnTo>
                    <a:pt x="1382757" y="2247900"/>
                  </a:lnTo>
                  <a:lnTo>
                    <a:pt x="1024222" y="2247900"/>
                  </a:lnTo>
                  <a:lnTo>
                    <a:pt x="996684" y="2235200"/>
                  </a:lnTo>
                  <a:lnTo>
                    <a:pt x="943637" y="2235200"/>
                  </a:lnTo>
                  <a:lnTo>
                    <a:pt x="890009" y="2222500"/>
                  </a:lnTo>
                  <a:lnTo>
                    <a:pt x="890800" y="2222500"/>
                  </a:lnTo>
                  <a:lnTo>
                    <a:pt x="838067" y="2209800"/>
                  </a:lnTo>
                  <a:lnTo>
                    <a:pt x="838902" y="2209800"/>
                  </a:lnTo>
                  <a:lnTo>
                    <a:pt x="787184" y="2197100"/>
                  </a:lnTo>
                  <a:lnTo>
                    <a:pt x="787990" y="2197100"/>
                  </a:lnTo>
                  <a:lnTo>
                    <a:pt x="762691" y="2184399"/>
                  </a:lnTo>
                  <a:lnTo>
                    <a:pt x="738183" y="2184399"/>
                  </a:lnTo>
                  <a:lnTo>
                    <a:pt x="688703" y="2158999"/>
                  </a:lnTo>
                  <a:lnTo>
                    <a:pt x="689450" y="2158999"/>
                  </a:lnTo>
                  <a:lnTo>
                    <a:pt x="641194" y="2133599"/>
                  </a:lnTo>
                  <a:lnTo>
                    <a:pt x="641911" y="2133599"/>
                  </a:lnTo>
                  <a:lnTo>
                    <a:pt x="595013" y="2108199"/>
                  </a:lnTo>
                  <a:lnTo>
                    <a:pt x="595745" y="2108199"/>
                  </a:lnTo>
                  <a:lnTo>
                    <a:pt x="550072" y="2082799"/>
                  </a:lnTo>
                  <a:lnTo>
                    <a:pt x="550758" y="2082799"/>
                  </a:lnTo>
                  <a:lnTo>
                    <a:pt x="506533" y="2057399"/>
                  </a:lnTo>
                  <a:lnTo>
                    <a:pt x="507219" y="2057399"/>
                  </a:lnTo>
                  <a:lnTo>
                    <a:pt x="464561" y="2019299"/>
                  </a:lnTo>
                  <a:lnTo>
                    <a:pt x="465203" y="2019299"/>
                  </a:lnTo>
                  <a:lnTo>
                    <a:pt x="424008" y="1993899"/>
                  </a:lnTo>
                  <a:lnTo>
                    <a:pt x="424634" y="1993899"/>
                  </a:lnTo>
                  <a:lnTo>
                    <a:pt x="385111" y="1955799"/>
                  </a:lnTo>
                  <a:lnTo>
                    <a:pt x="385693" y="1955799"/>
                  </a:lnTo>
                  <a:lnTo>
                    <a:pt x="347856" y="1917699"/>
                  </a:lnTo>
                  <a:lnTo>
                    <a:pt x="348438" y="1917699"/>
                  </a:lnTo>
                  <a:lnTo>
                    <a:pt x="312392" y="1879599"/>
                  </a:lnTo>
                  <a:lnTo>
                    <a:pt x="312944" y="1879599"/>
                  </a:lnTo>
                  <a:lnTo>
                    <a:pt x="278689" y="1841499"/>
                  </a:lnTo>
                  <a:lnTo>
                    <a:pt x="279167" y="1841499"/>
                  </a:lnTo>
                  <a:lnTo>
                    <a:pt x="246822" y="1803399"/>
                  </a:lnTo>
                  <a:lnTo>
                    <a:pt x="247330" y="1803399"/>
                  </a:lnTo>
                  <a:lnTo>
                    <a:pt x="216986" y="1752599"/>
                  </a:lnTo>
                  <a:lnTo>
                    <a:pt x="217418" y="1752599"/>
                  </a:lnTo>
                  <a:lnTo>
                    <a:pt x="188985" y="1714499"/>
                  </a:lnTo>
                  <a:lnTo>
                    <a:pt x="189417" y="1714499"/>
                  </a:lnTo>
                  <a:lnTo>
                    <a:pt x="163223" y="1663699"/>
                  </a:lnTo>
                  <a:lnTo>
                    <a:pt x="163596" y="1663699"/>
                  </a:lnTo>
                  <a:lnTo>
                    <a:pt x="139535" y="1612899"/>
                  </a:lnTo>
                  <a:lnTo>
                    <a:pt x="139893" y="1612899"/>
                  </a:lnTo>
                  <a:lnTo>
                    <a:pt x="118072" y="1574799"/>
                  </a:lnTo>
                  <a:lnTo>
                    <a:pt x="118370" y="1574799"/>
                  </a:lnTo>
                  <a:lnTo>
                    <a:pt x="98787" y="1523999"/>
                  </a:lnTo>
                  <a:lnTo>
                    <a:pt x="99086" y="1523999"/>
                  </a:lnTo>
                  <a:lnTo>
                    <a:pt x="81951" y="1473199"/>
                  </a:lnTo>
                  <a:lnTo>
                    <a:pt x="82190" y="1473199"/>
                  </a:lnTo>
                  <a:lnTo>
                    <a:pt x="67413" y="1409699"/>
                  </a:lnTo>
                  <a:lnTo>
                    <a:pt x="67637" y="1409699"/>
                  </a:lnTo>
                  <a:lnTo>
                    <a:pt x="55547" y="1358899"/>
                  </a:lnTo>
                  <a:lnTo>
                    <a:pt x="55710" y="1358899"/>
                  </a:lnTo>
                  <a:lnTo>
                    <a:pt x="46083" y="1308099"/>
                  </a:lnTo>
                  <a:lnTo>
                    <a:pt x="42254" y="1282699"/>
                  </a:lnTo>
                  <a:lnTo>
                    <a:pt x="40229" y="1257299"/>
                  </a:lnTo>
                  <a:lnTo>
                    <a:pt x="39226" y="1257299"/>
                  </a:lnTo>
                  <a:lnTo>
                    <a:pt x="36763" y="1219199"/>
                  </a:lnTo>
                  <a:lnTo>
                    <a:pt x="35005" y="1193799"/>
                  </a:lnTo>
                  <a:lnTo>
                    <a:pt x="34021" y="1168399"/>
                  </a:lnTo>
                  <a:lnTo>
                    <a:pt x="33575" y="1142999"/>
                  </a:lnTo>
                  <a:lnTo>
                    <a:pt x="34470" y="1104899"/>
                  </a:lnTo>
                  <a:lnTo>
                    <a:pt x="35585" y="1079499"/>
                  </a:lnTo>
                  <a:lnTo>
                    <a:pt x="37246" y="1054099"/>
                  </a:lnTo>
                  <a:lnTo>
                    <a:pt x="39673" y="1028699"/>
                  </a:lnTo>
                  <a:lnTo>
                    <a:pt x="42766" y="1003299"/>
                  </a:lnTo>
                  <a:lnTo>
                    <a:pt x="46518" y="965199"/>
                  </a:lnTo>
                  <a:lnTo>
                    <a:pt x="56044" y="914399"/>
                  </a:lnTo>
                  <a:lnTo>
                    <a:pt x="55883" y="914399"/>
                  </a:lnTo>
                  <a:lnTo>
                    <a:pt x="67980" y="863599"/>
                  </a:lnTo>
                  <a:lnTo>
                    <a:pt x="67756" y="863599"/>
                  </a:lnTo>
                  <a:lnTo>
                    <a:pt x="82429" y="812799"/>
                  </a:lnTo>
                  <a:lnTo>
                    <a:pt x="82175" y="812799"/>
                  </a:lnTo>
                  <a:lnTo>
                    <a:pt x="99310" y="761999"/>
                  </a:lnTo>
                  <a:lnTo>
                    <a:pt x="99011" y="761999"/>
                  </a:lnTo>
                  <a:lnTo>
                    <a:pt x="118594" y="711199"/>
                  </a:lnTo>
                  <a:lnTo>
                    <a:pt x="118295" y="711199"/>
                  </a:lnTo>
                  <a:lnTo>
                    <a:pt x="140013" y="660399"/>
                  </a:lnTo>
                  <a:lnTo>
                    <a:pt x="139639" y="660399"/>
                  </a:lnTo>
                  <a:lnTo>
                    <a:pt x="163715" y="609599"/>
                  </a:lnTo>
                  <a:lnTo>
                    <a:pt x="163327" y="609599"/>
                  </a:lnTo>
                  <a:lnTo>
                    <a:pt x="189626" y="558799"/>
                  </a:lnTo>
                  <a:lnTo>
                    <a:pt x="189223" y="558799"/>
                  </a:lnTo>
                  <a:lnTo>
                    <a:pt x="217538" y="520699"/>
                  </a:lnTo>
                  <a:lnTo>
                    <a:pt x="217090" y="520699"/>
                  </a:lnTo>
                  <a:lnTo>
                    <a:pt x="247419" y="469899"/>
                  </a:lnTo>
                  <a:lnTo>
                    <a:pt x="255031" y="469899"/>
                  </a:lnTo>
                  <a:lnTo>
                    <a:pt x="279301" y="431799"/>
                  </a:lnTo>
                  <a:lnTo>
                    <a:pt x="278778" y="431799"/>
                  </a:lnTo>
                  <a:lnTo>
                    <a:pt x="313033" y="393699"/>
                  </a:lnTo>
                  <a:lnTo>
                    <a:pt x="312511" y="393699"/>
                  </a:lnTo>
                  <a:lnTo>
                    <a:pt x="348557" y="355599"/>
                  </a:lnTo>
                  <a:lnTo>
                    <a:pt x="347975" y="355599"/>
                  </a:lnTo>
                  <a:lnTo>
                    <a:pt x="385812" y="317499"/>
                  </a:lnTo>
                  <a:lnTo>
                    <a:pt x="385230" y="317499"/>
                  </a:lnTo>
                  <a:lnTo>
                    <a:pt x="424739" y="279399"/>
                  </a:lnTo>
                  <a:lnTo>
                    <a:pt x="424142" y="279399"/>
                  </a:lnTo>
                  <a:lnTo>
                    <a:pt x="465218" y="253999"/>
                  </a:lnTo>
                  <a:lnTo>
                    <a:pt x="464546" y="253999"/>
                  </a:lnTo>
                  <a:lnTo>
                    <a:pt x="507309" y="215899"/>
                  </a:lnTo>
                  <a:lnTo>
                    <a:pt x="506697" y="215899"/>
                  </a:lnTo>
                  <a:lnTo>
                    <a:pt x="550803" y="190499"/>
                  </a:lnTo>
                  <a:lnTo>
                    <a:pt x="550056" y="190499"/>
                  </a:lnTo>
                  <a:lnTo>
                    <a:pt x="595729" y="165099"/>
                  </a:lnTo>
                  <a:lnTo>
                    <a:pt x="595043" y="165099"/>
                  </a:lnTo>
                  <a:lnTo>
                    <a:pt x="641940" y="139699"/>
                  </a:lnTo>
                  <a:lnTo>
                    <a:pt x="641194" y="139699"/>
                  </a:lnTo>
                  <a:lnTo>
                    <a:pt x="689449" y="114299"/>
                  </a:lnTo>
                  <a:lnTo>
                    <a:pt x="688703" y="114299"/>
                  </a:lnTo>
                  <a:lnTo>
                    <a:pt x="738182" y="101599"/>
                  </a:lnTo>
                  <a:lnTo>
                    <a:pt x="737391" y="101599"/>
                  </a:lnTo>
                  <a:lnTo>
                    <a:pt x="787990" y="76199"/>
                  </a:lnTo>
                  <a:lnTo>
                    <a:pt x="787214" y="76199"/>
                  </a:lnTo>
                  <a:lnTo>
                    <a:pt x="838932" y="63499"/>
                  </a:lnTo>
                  <a:lnTo>
                    <a:pt x="838066" y="63499"/>
                  </a:lnTo>
                  <a:lnTo>
                    <a:pt x="890799" y="50799"/>
                  </a:lnTo>
                  <a:lnTo>
                    <a:pt x="890008" y="50799"/>
                  </a:lnTo>
                  <a:lnTo>
                    <a:pt x="943637" y="38099"/>
                  </a:lnTo>
                  <a:lnTo>
                    <a:pt x="1051088" y="38100"/>
                  </a:lnTo>
                  <a:lnTo>
                    <a:pt x="1078970" y="25400"/>
                  </a:lnTo>
                  <a:lnTo>
                    <a:pt x="1329456" y="25400"/>
                  </a:lnTo>
                  <a:lnTo>
                    <a:pt x="1275126" y="12700"/>
                  </a:lnTo>
                  <a:lnTo>
                    <a:pt x="1247498" y="0"/>
                  </a:lnTo>
                  <a:close/>
                </a:path>
                <a:path w="2212975" h="2273300">
                  <a:moveTo>
                    <a:pt x="1475536" y="2171700"/>
                  </a:moveTo>
                  <a:lnTo>
                    <a:pt x="1424937" y="2197100"/>
                  </a:lnTo>
                  <a:lnTo>
                    <a:pt x="1425684" y="2197100"/>
                  </a:lnTo>
                  <a:lnTo>
                    <a:pt x="1374010" y="2209800"/>
                  </a:lnTo>
                  <a:lnTo>
                    <a:pt x="1374846" y="2209800"/>
                  </a:lnTo>
                  <a:lnTo>
                    <a:pt x="1322113" y="2222500"/>
                  </a:lnTo>
                  <a:lnTo>
                    <a:pt x="1322904" y="2222500"/>
                  </a:lnTo>
                  <a:lnTo>
                    <a:pt x="1269171" y="2235200"/>
                  </a:lnTo>
                  <a:lnTo>
                    <a:pt x="1216124" y="2235200"/>
                  </a:lnTo>
                  <a:lnTo>
                    <a:pt x="1188586" y="2247900"/>
                  </a:lnTo>
                  <a:lnTo>
                    <a:pt x="1382757" y="2247900"/>
                  </a:lnTo>
                  <a:lnTo>
                    <a:pt x="1435236" y="2222500"/>
                  </a:lnTo>
                  <a:lnTo>
                    <a:pt x="1486730" y="2209800"/>
                  </a:lnTo>
                  <a:lnTo>
                    <a:pt x="1536881" y="2184400"/>
                  </a:lnTo>
                  <a:lnTo>
                    <a:pt x="1474790" y="2184400"/>
                  </a:lnTo>
                  <a:lnTo>
                    <a:pt x="1475536" y="2171700"/>
                  </a:lnTo>
                  <a:close/>
                </a:path>
                <a:path w="2212975" h="2273300">
                  <a:moveTo>
                    <a:pt x="737391" y="2171699"/>
                  </a:moveTo>
                  <a:lnTo>
                    <a:pt x="738183" y="2184399"/>
                  </a:lnTo>
                  <a:lnTo>
                    <a:pt x="762691" y="2184399"/>
                  </a:lnTo>
                  <a:lnTo>
                    <a:pt x="737391" y="2171699"/>
                  </a:lnTo>
                  <a:close/>
                </a:path>
                <a:path w="2212975" h="2273300">
                  <a:moveTo>
                    <a:pt x="2179140" y="1143198"/>
                  </a:moveTo>
                  <a:lnTo>
                    <a:pt x="2178843" y="1168400"/>
                  </a:lnTo>
                  <a:lnTo>
                    <a:pt x="2177649" y="1193800"/>
                  </a:lnTo>
                  <a:lnTo>
                    <a:pt x="2176007" y="1219200"/>
                  </a:lnTo>
                  <a:lnTo>
                    <a:pt x="2173619" y="1257300"/>
                  </a:lnTo>
                  <a:lnTo>
                    <a:pt x="2170485" y="1282700"/>
                  </a:lnTo>
                  <a:lnTo>
                    <a:pt x="2166753" y="1308100"/>
                  </a:lnTo>
                  <a:lnTo>
                    <a:pt x="2166903" y="1308100"/>
                  </a:lnTo>
                  <a:lnTo>
                    <a:pt x="2157201" y="1358900"/>
                  </a:lnTo>
                  <a:lnTo>
                    <a:pt x="2157350" y="1358900"/>
                  </a:lnTo>
                  <a:lnTo>
                    <a:pt x="2145260" y="1409700"/>
                  </a:lnTo>
                  <a:lnTo>
                    <a:pt x="2145559" y="1409700"/>
                  </a:lnTo>
                  <a:lnTo>
                    <a:pt x="2130782" y="1473200"/>
                  </a:lnTo>
                  <a:lnTo>
                    <a:pt x="2131081" y="1473200"/>
                  </a:lnTo>
                  <a:lnTo>
                    <a:pt x="2113916" y="1524000"/>
                  </a:lnTo>
                  <a:lnTo>
                    <a:pt x="2114214" y="1524000"/>
                  </a:lnTo>
                  <a:lnTo>
                    <a:pt x="2094661" y="1574800"/>
                  </a:lnTo>
                  <a:lnTo>
                    <a:pt x="2094960" y="1574800"/>
                  </a:lnTo>
                  <a:lnTo>
                    <a:pt x="2073168" y="1612900"/>
                  </a:lnTo>
                  <a:lnTo>
                    <a:pt x="2073467" y="1612900"/>
                  </a:lnTo>
                  <a:lnTo>
                    <a:pt x="2049585" y="1663700"/>
                  </a:lnTo>
                  <a:lnTo>
                    <a:pt x="2049884" y="1663700"/>
                  </a:lnTo>
                  <a:lnTo>
                    <a:pt x="2023614" y="1714500"/>
                  </a:lnTo>
                  <a:lnTo>
                    <a:pt x="2024062" y="1714500"/>
                  </a:lnTo>
                  <a:lnTo>
                    <a:pt x="1995703" y="1752600"/>
                  </a:lnTo>
                  <a:lnTo>
                    <a:pt x="1996151" y="1752600"/>
                  </a:lnTo>
                  <a:lnTo>
                    <a:pt x="1965851" y="1803400"/>
                  </a:lnTo>
                  <a:lnTo>
                    <a:pt x="1966299" y="1803400"/>
                  </a:lnTo>
                  <a:lnTo>
                    <a:pt x="1933910" y="1841500"/>
                  </a:lnTo>
                  <a:lnTo>
                    <a:pt x="1934507" y="1841500"/>
                  </a:lnTo>
                  <a:lnTo>
                    <a:pt x="1900177" y="1879600"/>
                  </a:lnTo>
                  <a:lnTo>
                    <a:pt x="1900774" y="1879600"/>
                  </a:lnTo>
                  <a:lnTo>
                    <a:pt x="1864654" y="1917700"/>
                  </a:lnTo>
                  <a:lnTo>
                    <a:pt x="1865251" y="1917700"/>
                  </a:lnTo>
                  <a:lnTo>
                    <a:pt x="1827488" y="1955800"/>
                  </a:lnTo>
                  <a:lnTo>
                    <a:pt x="1828085" y="1955800"/>
                  </a:lnTo>
                  <a:lnTo>
                    <a:pt x="1788382" y="1993900"/>
                  </a:lnTo>
                  <a:lnTo>
                    <a:pt x="1788979" y="1993900"/>
                  </a:lnTo>
                  <a:lnTo>
                    <a:pt x="1747933" y="2019300"/>
                  </a:lnTo>
                  <a:lnTo>
                    <a:pt x="1748530" y="2019300"/>
                  </a:lnTo>
                  <a:lnTo>
                    <a:pt x="1705842" y="2057400"/>
                  </a:lnTo>
                  <a:lnTo>
                    <a:pt x="1706439" y="2057400"/>
                  </a:lnTo>
                  <a:lnTo>
                    <a:pt x="1662259" y="2082800"/>
                  </a:lnTo>
                  <a:lnTo>
                    <a:pt x="1663005" y="2082800"/>
                  </a:lnTo>
                  <a:lnTo>
                    <a:pt x="1617332" y="2108200"/>
                  </a:lnTo>
                  <a:lnTo>
                    <a:pt x="1617929" y="2108200"/>
                  </a:lnTo>
                  <a:lnTo>
                    <a:pt x="1571062" y="2133600"/>
                  </a:lnTo>
                  <a:lnTo>
                    <a:pt x="1571808" y="2133600"/>
                  </a:lnTo>
                  <a:lnTo>
                    <a:pt x="1523448" y="2159000"/>
                  </a:lnTo>
                  <a:lnTo>
                    <a:pt x="1524194" y="2159000"/>
                  </a:lnTo>
                  <a:lnTo>
                    <a:pt x="1474790" y="2184400"/>
                  </a:lnTo>
                  <a:lnTo>
                    <a:pt x="1536881" y="2184400"/>
                  </a:lnTo>
                  <a:lnTo>
                    <a:pt x="1585988" y="2171700"/>
                  </a:lnTo>
                  <a:lnTo>
                    <a:pt x="1633601" y="2146300"/>
                  </a:lnTo>
                  <a:lnTo>
                    <a:pt x="1680021" y="2120900"/>
                  </a:lnTo>
                  <a:lnTo>
                    <a:pt x="1724947" y="2082800"/>
                  </a:lnTo>
                  <a:lnTo>
                    <a:pt x="1768382" y="2057400"/>
                  </a:lnTo>
                  <a:lnTo>
                    <a:pt x="1810025" y="2019300"/>
                  </a:lnTo>
                  <a:lnTo>
                    <a:pt x="1850325" y="1981200"/>
                  </a:lnTo>
                  <a:lnTo>
                    <a:pt x="1888684" y="1943100"/>
                  </a:lnTo>
                  <a:lnTo>
                    <a:pt x="1925402" y="1905000"/>
                  </a:lnTo>
                  <a:lnTo>
                    <a:pt x="1960179" y="1866900"/>
                  </a:lnTo>
                  <a:lnTo>
                    <a:pt x="1993016" y="1816100"/>
                  </a:lnTo>
                  <a:lnTo>
                    <a:pt x="2023764" y="1778000"/>
                  </a:lnTo>
                  <a:lnTo>
                    <a:pt x="2052571" y="1727200"/>
                  </a:lnTo>
                  <a:lnTo>
                    <a:pt x="2079288" y="1676400"/>
                  </a:lnTo>
                  <a:lnTo>
                    <a:pt x="2103617" y="1638300"/>
                  </a:lnTo>
                  <a:lnTo>
                    <a:pt x="2125707" y="1587500"/>
                  </a:lnTo>
                  <a:lnTo>
                    <a:pt x="2145559" y="1536700"/>
                  </a:lnTo>
                  <a:lnTo>
                    <a:pt x="2163022" y="1473200"/>
                  </a:lnTo>
                  <a:lnTo>
                    <a:pt x="2177948" y="1422400"/>
                  </a:lnTo>
                  <a:lnTo>
                    <a:pt x="2190187" y="1371600"/>
                  </a:lnTo>
                  <a:lnTo>
                    <a:pt x="2203770" y="1282700"/>
                  </a:lnTo>
                  <a:lnTo>
                    <a:pt x="2209441" y="1231900"/>
                  </a:lnTo>
                  <a:lnTo>
                    <a:pt x="2211232" y="1193800"/>
                  </a:lnTo>
                  <a:lnTo>
                    <a:pt x="2212476" y="1155700"/>
                  </a:lnTo>
                  <a:lnTo>
                    <a:pt x="2188396" y="1155700"/>
                  </a:lnTo>
                  <a:lnTo>
                    <a:pt x="2179140" y="1143198"/>
                  </a:lnTo>
                  <a:close/>
                </a:path>
                <a:path w="2212975" h="2273300">
                  <a:moveTo>
                    <a:pt x="39184" y="1244599"/>
                  </a:moveTo>
                  <a:lnTo>
                    <a:pt x="39226" y="1257299"/>
                  </a:lnTo>
                  <a:lnTo>
                    <a:pt x="40229" y="1257299"/>
                  </a:lnTo>
                  <a:lnTo>
                    <a:pt x="39184" y="1244599"/>
                  </a:lnTo>
                  <a:close/>
                </a:path>
                <a:path w="2212975" h="2273300">
                  <a:moveTo>
                    <a:pt x="2179142" y="1143000"/>
                  </a:moveTo>
                  <a:lnTo>
                    <a:pt x="2179140" y="1143198"/>
                  </a:lnTo>
                  <a:lnTo>
                    <a:pt x="2188396" y="1155700"/>
                  </a:lnTo>
                  <a:lnTo>
                    <a:pt x="2179142" y="1143000"/>
                  </a:lnTo>
                  <a:close/>
                </a:path>
                <a:path w="2212975" h="2273300">
                  <a:moveTo>
                    <a:pt x="2212321" y="1129576"/>
                  </a:moveTo>
                  <a:lnTo>
                    <a:pt x="2212427" y="1143000"/>
                  </a:lnTo>
                  <a:lnTo>
                    <a:pt x="2179142" y="1143000"/>
                  </a:lnTo>
                  <a:lnTo>
                    <a:pt x="2188396" y="1155700"/>
                  </a:lnTo>
                  <a:lnTo>
                    <a:pt x="2212476" y="1155700"/>
                  </a:lnTo>
                  <a:lnTo>
                    <a:pt x="2212874" y="1130300"/>
                  </a:lnTo>
                  <a:lnTo>
                    <a:pt x="2212321" y="1129576"/>
                  </a:lnTo>
                  <a:close/>
                </a:path>
                <a:path w="2212975" h="2273300">
                  <a:moveTo>
                    <a:pt x="2203770" y="990600"/>
                  </a:moveTo>
                  <a:lnTo>
                    <a:pt x="2170336" y="990600"/>
                  </a:lnTo>
                  <a:lnTo>
                    <a:pt x="2173321" y="1028700"/>
                  </a:lnTo>
                  <a:lnTo>
                    <a:pt x="2175858" y="1054100"/>
                  </a:lnTo>
                  <a:lnTo>
                    <a:pt x="2175709" y="1054100"/>
                  </a:lnTo>
                  <a:lnTo>
                    <a:pt x="2177500" y="1079500"/>
                  </a:lnTo>
                  <a:lnTo>
                    <a:pt x="2178545" y="1104900"/>
                  </a:lnTo>
                  <a:lnTo>
                    <a:pt x="2178993" y="1143000"/>
                  </a:lnTo>
                  <a:lnTo>
                    <a:pt x="2179140" y="1143198"/>
                  </a:lnTo>
                  <a:lnTo>
                    <a:pt x="2179142" y="1143000"/>
                  </a:lnTo>
                  <a:lnTo>
                    <a:pt x="2212427" y="1143000"/>
                  </a:lnTo>
                  <a:lnTo>
                    <a:pt x="2203172" y="1117600"/>
                  </a:lnTo>
                  <a:lnTo>
                    <a:pt x="2212228" y="1117600"/>
                  </a:lnTo>
                  <a:lnTo>
                    <a:pt x="2212128" y="1104900"/>
                  </a:lnTo>
                  <a:lnTo>
                    <a:pt x="2211083" y="1079500"/>
                  </a:lnTo>
                  <a:lnTo>
                    <a:pt x="2209292" y="1054100"/>
                  </a:lnTo>
                  <a:lnTo>
                    <a:pt x="2206755" y="1016000"/>
                  </a:lnTo>
                  <a:lnTo>
                    <a:pt x="2203770" y="990600"/>
                  </a:lnTo>
                  <a:close/>
                </a:path>
                <a:path w="2212975" h="2273300">
                  <a:moveTo>
                    <a:pt x="2203172" y="1117600"/>
                  </a:moveTo>
                  <a:lnTo>
                    <a:pt x="2212427" y="1143000"/>
                  </a:lnTo>
                  <a:lnTo>
                    <a:pt x="2212321" y="1129576"/>
                  </a:lnTo>
                  <a:lnTo>
                    <a:pt x="2203172" y="1117600"/>
                  </a:lnTo>
                  <a:close/>
                </a:path>
                <a:path w="2212975" h="2273300">
                  <a:moveTo>
                    <a:pt x="2212228" y="1117600"/>
                  </a:moveTo>
                  <a:lnTo>
                    <a:pt x="2203172" y="1117600"/>
                  </a:lnTo>
                  <a:lnTo>
                    <a:pt x="2212321" y="1129576"/>
                  </a:lnTo>
                  <a:lnTo>
                    <a:pt x="2212228" y="1117600"/>
                  </a:lnTo>
                  <a:close/>
                </a:path>
                <a:path w="2212975" h="2273300">
                  <a:moveTo>
                    <a:pt x="2003265" y="469900"/>
                  </a:moveTo>
                  <a:lnTo>
                    <a:pt x="1965851" y="469900"/>
                  </a:lnTo>
                  <a:lnTo>
                    <a:pt x="1996150" y="520700"/>
                  </a:lnTo>
                  <a:lnTo>
                    <a:pt x="1995703" y="520700"/>
                  </a:lnTo>
                  <a:lnTo>
                    <a:pt x="2024062" y="558800"/>
                  </a:lnTo>
                  <a:lnTo>
                    <a:pt x="2023614" y="558800"/>
                  </a:lnTo>
                  <a:lnTo>
                    <a:pt x="2049734" y="609600"/>
                  </a:lnTo>
                  <a:lnTo>
                    <a:pt x="2049436" y="609600"/>
                  </a:lnTo>
                  <a:lnTo>
                    <a:pt x="2073466" y="660400"/>
                  </a:lnTo>
                  <a:lnTo>
                    <a:pt x="2073168" y="660400"/>
                  </a:lnTo>
                  <a:lnTo>
                    <a:pt x="2094960" y="711200"/>
                  </a:lnTo>
                  <a:lnTo>
                    <a:pt x="2094661" y="711200"/>
                  </a:lnTo>
                  <a:lnTo>
                    <a:pt x="2114065" y="762000"/>
                  </a:lnTo>
                  <a:lnTo>
                    <a:pt x="2113766" y="762000"/>
                  </a:lnTo>
                  <a:lnTo>
                    <a:pt x="2130931" y="812800"/>
                  </a:lnTo>
                  <a:lnTo>
                    <a:pt x="2130782" y="812800"/>
                  </a:lnTo>
                  <a:lnTo>
                    <a:pt x="2145409" y="863600"/>
                  </a:lnTo>
                  <a:lnTo>
                    <a:pt x="2145111" y="863600"/>
                  </a:lnTo>
                  <a:lnTo>
                    <a:pt x="2157201" y="914400"/>
                  </a:lnTo>
                  <a:lnTo>
                    <a:pt x="2157051" y="914400"/>
                  </a:lnTo>
                  <a:lnTo>
                    <a:pt x="2166753" y="965200"/>
                  </a:lnTo>
                  <a:lnTo>
                    <a:pt x="2166604" y="965200"/>
                  </a:lnTo>
                  <a:lnTo>
                    <a:pt x="2170485" y="1003300"/>
                  </a:lnTo>
                  <a:lnTo>
                    <a:pt x="2170336" y="990600"/>
                  </a:lnTo>
                  <a:lnTo>
                    <a:pt x="2203770" y="990600"/>
                  </a:lnTo>
                  <a:lnTo>
                    <a:pt x="2199889" y="965200"/>
                  </a:lnTo>
                  <a:lnTo>
                    <a:pt x="2190038" y="914400"/>
                  </a:lnTo>
                  <a:lnTo>
                    <a:pt x="2177798" y="850900"/>
                  </a:lnTo>
                  <a:lnTo>
                    <a:pt x="2162873" y="800100"/>
                  </a:lnTo>
                  <a:lnTo>
                    <a:pt x="2145559" y="749300"/>
                  </a:lnTo>
                  <a:lnTo>
                    <a:pt x="2125707" y="698500"/>
                  </a:lnTo>
                  <a:lnTo>
                    <a:pt x="2103617" y="647700"/>
                  </a:lnTo>
                  <a:lnTo>
                    <a:pt x="2079138" y="596900"/>
                  </a:lnTo>
                  <a:lnTo>
                    <a:pt x="2052570" y="546100"/>
                  </a:lnTo>
                  <a:lnTo>
                    <a:pt x="2023763" y="495300"/>
                  </a:lnTo>
                  <a:lnTo>
                    <a:pt x="2003265" y="469900"/>
                  </a:lnTo>
                  <a:close/>
                </a:path>
                <a:path w="2212975" h="2273300">
                  <a:moveTo>
                    <a:pt x="255031" y="469899"/>
                  </a:moveTo>
                  <a:lnTo>
                    <a:pt x="247419" y="469899"/>
                  </a:lnTo>
                  <a:lnTo>
                    <a:pt x="246941" y="482599"/>
                  </a:lnTo>
                  <a:lnTo>
                    <a:pt x="255031" y="469899"/>
                  </a:lnTo>
                  <a:close/>
                </a:path>
                <a:path w="2212975" h="2273300">
                  <a:moveTo>
                    <a:pt x="1329456" y="25400"/>
                  </a:moveTo>
                  <a:lnTo>
                    <a:pt x="1105926" y="25400"/>
                  </a:lnTo>
                  <a:lnTo>
                    <a:pt x="1134136" y="38100"/>
                  </a:lnTo>
                  <a:lnTo>
                    <a:pt x="1269499" y="38100"/>
                  </a:lnTo>
                  <a:lnTo>
                    <a:pt x="1323127" y="50800"/>
                  </a:lnTo>
                  <a:lnTo>
                    <a:pt x="1322336" y="50800"/>
                  </a:lnTo>
                  <a:lnTo>
                    <a:pt x="1375069" y="63500"/>
                  </a:lnTo>
                  <a:lnTo>
                    <a:pt x="1374234" y="63500"/>
                  </a:lnTo>
                  <a:lnTo>
                    <a:pt x="1425982" y="76200"/>
                  </a:lnTo>
                  <a:lnTo>
                    <a:pt x="1425086" y="76200"/>
                  </a:lnTo>
                  <a:lnTo>
                    <a:pt x="1475685" y="101600"/>
                  </a:lnTo>
                  <a:lnTo>
                    <a:pt x="1474938" y="101600"/>
                  </a:lnTo>
                  <a:lnTo>
                    <a:pt x="1524492" y="114300"/>
                  </a:lnTo>
                  <a:lnTo>
                    <a:pt x="1523746" y="114300"/>
                  </a:lnTo>
                  <a:lnTo>
                    <a:pt x="1571957" y="139700"/>
                  </a:lnTo>
                  <a:lnTo>
                    <a:pt x="1571210" y="139700"/>
                  </a:lnTo>
                  <a:lnTo>
                    <a:pt x="1618227" y="165100"/>
                  </a:lnTo>
                  <a:lnTo>
                    <a:pt x="1617481" y="165100"/>
                  </a:lnTo>
                  <a:lnTo>
                    <a:pt x="1663005" y="190500"/>
                  </a:lnTo>
                  <a:lnTo>
                    <a:pt x="1662408" y="190500"/>
                  </a:lnTo>
                  <a:lnTo>
                    <a:pt x="1706588" y="215900"/>
                  </a:lnTo>
                  <a:lnTo>
                    <a:pt x="1705991" y="215900"/>
                  </a:lnTo>
                  <a:lnTo>
                    <a:pt x="1748530" y="254000"/>
                  </a:lnTo>
                  <a:lnTo>
                    <a:pt x="1747933" y="254000"/>
                  </a:lnTo>
                  <a:lnTo>
                    <a:pt x="1789128" y="279400"/>
                  </a:lnTo>
                  <a:lnTo>
                    <a:pt x="1788531" y="279400"/>
                  </a:lnTo>
                  <a:lnTo>
                    <a:pt x="1828085" y="317500"/>
                  </a:lnTo>
                  <a:lnTo>
                    <a:pt x="1827488" y="317500"/>
                  </a:lnTo>
                  <a:lnTo>
                    <a:pt x="1865250" y="355600"/>
                  </a:lnTo>
                  <a:lnTo>
                    <a:pt x="1864653" y="355600"/>
                  </a:lnTo>
                  <a:lnTo>
                    <a:pt x="1900774" y="393700"/>
                  </a:lnTo>
                  <a:lnTo>
                    <a:pt x="1900177" y="393700"/>
                  </a:lnTo>
                  <a:lnTo>
                    <a:pt x="1934506" y="431800"/>
                  </a:lnTo>
                  <a:lnTo>
                    <a:pt x="1933909" y="431800"/>
                  </a:lnTo>
                  <a:lnTo>
                    <a:pt x="1966299" y="482600"/>
                  </a:lnTo>
                  <a:lnTo>
                    <a:pt x="1965851" y="469900"/>
                  </a:lnTo>
                  <a:lnTo>
                    <a:pt x="2003265" y="469900"/>
                  </a:lnTo>
                  <a:lnTo>
                    <a:pt x="1993016" y="457200"/>
                  </a:lnTo>
                  <a:lnTo>
                    <a:pt x="1960030" y="406400"/>
                  </a:lnTo>
                  <a:lnTo>
                    <a:pt x="1925402" y="368300"/>
                  </a:lnTo>
                  <a:lnTo>
                    <a:pt x="1888684" y="330200"/>
                  </a:lnTo>
                  <a:lnTo>
                    <a:pt x="1850324" y="292100"/>
                  </a:lnTo>
                  <a:lnTo>
                    <a:pt x="1810174" y="254000"/>
                  </a:lnTo>
                  <a:lnTo>
                    <a:pt x="1768381" y="228600"/>
                  </a:lnTo>
                  <a:lnTo>
                    <a:pt x="1725096" y="190500"/>
                  </a:lnTo>
                  <a:lnTo>
                    <a:pt x="1680169" y="165100"/>
                  </a:lnTo>
                  <a:lnTo>
                    <a:pt x="1633899" y="139700"/>
                  </a:lnTo>
                  <a:lnTo>
                    <a:pt x="1586136" y="114300"/>
                  </a:lnTo>
                  <a:lnTo>
                    <a:pt x="1537179" y="88900"/>
                  </a:lnTo>
                  <a:lnTo>
                    <a:pt x="1486879" y="63500"/>
                  </a:lnTo>
                  <a:lnTo>
                    <a:pt x="1329456" y="25400"/>
                  </a:lnTo>
                  <a:close/>
                </a:path>
              </a:pathLst>
            </a:custGeom>
            <a:solidFill>
              <a:srgbClr val="008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8360296" y="3642601"/>
              <a:ext cx="3179445" cy="1246505"/>
            </a:xfrm>
            <a:custGeom>
              <a:avLst/>
              <a:gdLst/>
              <a:ahLst/>
              <a:cxnLst/>
              <a:rect l="l" t="t" r="r" b="b"/>
              <a:pathLst>
                <a:path w="3179445" h="1246504">
                  <a:moveTo>
                    <a:pt x="3178937" y="33108"/>
                  </a:moveTo>
                  <a:lnTo>
                    <a:pt x="3172358" y="17170"/>
                  </a:lnTo>
                  <a:lnTo>
                    <a:pt x="3171469" y="0"/>
                  </a:lnTo>
                  <a:lnTo>
                    <a:pt x="3078848" y="5092"/>
                  </a:lnTo>
                  <a:lnTo>
                    <a:pt x="3078848" y="39700"/>
                  </a:lnTo>
                  <a:lnTo>
                    <a:pt x="472795" y="1192466"/>
                  </a:lnTo>
                  <a:lnTo>
                    <a:pt x="1112850" y="147650"/>
                  </a:lnTo>
                  <a:lnTo>
                    <a:pt x="3078848" y="39700"/>
                  </a:lnTo>
                  <a:lnTo>
                    <a:pt x="3078848" y="5092"/>
                  </a:lnTo>
                  <a:lnTo>
                    <a:pt x="1071791" y="115265"/>
                  </a:lnTo>
                  <a:lnTo>
                    <a:pt x="1071791" y="149898"/>
                  </a:lnTo>
                  <a:lnTo>
                    <a:pt x="432904" y="1192758"/>
                  </a:lnTo>
                  <a:lnTo>
                    <a:pt x="40068" y="206540"/>
                  </a:lnTo>
                  <a:lnTo>
                    <a:pt x="1071791" y="149898"/>
                  </a:lnTo>
                  <a:lnTo>
                    <a:pt x="1071791" y="115265"/>
                  </a:lnTo>
                  <a:lnTo>
                    <a:pt x="14643" y="173291"/>
                  </a:lnTo>
                  <a:lnTo>
                    <a:pt x="15532" y="190538"/>
                  </a:lnTo>
                  <a:lnTo>
                    <a:pt x="0" y="197116"/>
                  </a:lnTo>
                  <a:lnTo>
                    <a:pt x="414210" y="1236929"/>
                  </a:lnTo>
                  <a:lnTo>
                    <a:pt x="429729" y="1230350"/>
                  </a:lnTo>
                  <a:lnTo>
                    <a:pt x="436295" y="1246276"/>
                  </a:lnTo>
                  <a:lnTo>
                    <a:pt x="3178937" y="33108"/>
                  </a:lnTo>
                  <a:close/>
                </a:path>
              </a:pathLst>
            </a:custGeom>
            <a:solidFill>
              <a:srgbClr val="00008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2" name="object 12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411753" y="3720052"/>
              <a:ext cx="103772" cy="106676"/>
            </a:xfrm>
            <a:prstGeom prst="rect">
              <a:avLst/>
            </a:prstGeom>
          </p:spPr>
        </p:pic>
      </p:grpSp>
      <p:sp>
        <p:nvSpPr>
          <p:cNvPr id="13" name="object 13" descr=""/>
          <p:cNvSpPr txBox="1"/>
          <p:nvPr/>
        </p:nvSpPr>
        <p:spPr>
          <a:xfrm>
            <a:off x="9484075" y="3723642"/>
            <a:ext cx="205104" cy="3587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2150" spc="-50" b="1" i="1">
                <a:latin typeface="Times New Roman"/>
                <a:cs typeface="Times New Roman"/>
              </a:rPr>
              <a:t>B</a:t>
            </a:r>
            <a:endParaRPr sz="2150">
              <a:latin typeface="Times New Roman"/>
              <a:cs typeface="Times New Roman"/>
            </a:endParaRPr>
          </a:p>
        </p:txBody>
      </p:sp>
      <p:pic>
        <p:nvPicPr>
          <p:cNvPr id="14" name="object 1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23955" y="3779822"/>
            <a:ext cx="103772" cy="106615"/>
          </a:xfrm>
          <a:prstGeom prst="rect">
            <a:avLst/>
          </a:prstGeom>
        </p:spPr>
      </p:pic>
      <p:sp>
        <p:nvSpPr>
          <p:cNvPr id="15" name="object 15" descr=""/>
          <p:cNvSpPr txBox="1"/>
          <p:nvPr/>
        </p:nvSpPr>
        <p:spPr>
          <a:xfrm>
            <a:off x="8095281" y="3516602"/>
            <a:ext cx="219710" cy="3587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2150" spc="-50" b="1" i="1">
                <a:latin typeface="Times New Roman"/>
                <a:cs typeface="Times New Roman"/>
              </a:rPr>
              <a:t>O</a:t>
            </a:r>
            <a:endParaRPr sz="2150">
              <a:latin typeface="Times New Roman"/>
              <a:cs typeface="Times New Roman"/>
            </a:endParaRPr>
          </a:p>
        </p:txBody>
      </p:sp>
      <p:pic>
        <p:nvPicPr>
          <p:cNvPr id="16" name="object 1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738148" y="4819610"/>
            <a:ext cx="103772" cy="106645"/>
          </a:xfrm>
          <a:prstGeom prst="rect">
            <a:avLst/>
          </a:prstGeom>
        </p:spPr>
      </p:pic>
      <p:sp>
        <p:nvSpPr>
          <p:cNvPr id="17" name="object 17" descr=""/>
          <p:cNvSpPr txBox="1"/>
          <p:nvPr/>
        </p:nvSpPr>
        <p:spPr>
          <a:xfrm>
            <a:off x="8744050" y="4880105"/>
            <a:ext cx="205104" cy="3587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2150" spc="-50" b="1" i="1">
                <a:latin typeface="Times New Roman"/>
                <a:cs typeface="Times New Roman"/>
              </a:rPr>
              <a:t>A</a:t>
            </a:r>
            <a:endParaRPr sz="2150">
              <a:latin typeface="Times New Roman"/>
              <a:cs typeface="Times New Roman"/>
            </a:endParaRPr>
          </a:p>
        </p:txBody>
      </p:sp>
      <p:pic>
        <p:nvPicPr>
          <p:cNvPr id="18" name="object 18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480779" y="3606519"/>
            <a:ext cx="103772" cy="106645"/>
          </a:xfrm>
          <a:prstGeom prst="rect">
            <a:avLst/>
          </a:prstGeom>
        </p:spPr>
      </p:pic>
      <p:sp>
        <p:nvSpPr>
          <p:cNvPr id="19" name="object 19" descr=""/>
          <p:cNvSpPr txBox="1"/>
          <p:nvPr/>
        </p:nvSpPr>
        <p:spPr>
          <a:xfrm>
            <a:off x="11611162" y="3413082"/>
            <a:ext cx="264795" cy="3587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2150" spc="-50" b="1" i="1">
                <a:latin typeface="Times New Roman"/>
                <a:cs typeface="Times New Roman"/>
              </a:rPr>
              <a:t>M</a:t>
            </a:r>
            <a:endParaRPr sz="2150">
              <a:latin typeface="Times New Roman"/>
              <a:cs typeface="Times New Roman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8436609" y="3730878"/>
            <a:ext cx="70421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2800">
                <a:latin typeface="Arial"/>
                <a:cs typeface="Arial"/>
              </a:rPr>
              <a:t>80</a:t>
            </a:r>
            <a:r>
              <a:rPr dirty="0" sz="2800" spc="-25">
                <a:latin typeface="Arial"/>
                <a:cs typeface="Arial"/>
              </a:rPr>
              <a:t> </a:t>
            </a:r>
            <a:r>
              <a:rPr dirty="0" baseline="25525" sz="2775" spc="-75">
                <a:latin typeface="Arial"/>
                <a:cs typeface="Arial"/>
              </a:rPr>
              <a:t>0</a:t>
            </a:r>
            <a:endParaRPr baseline="25525" sz="2775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7905" y="274325"/>
            <a:ext cx="9472930" cy="1945639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50000"/>
              </a:lnSpc>
              <a:spcBef>
                <a:spcPts val="95"/>
              </a:spcBef>
            </a:pPr>
            <a:r>
              <a:rPr dirty="0" b="1">
                <a:solidFill>
                  <a:srgbClr val="FF0000"/>
                </a:solidFill>
                <a:latin typeface="Arial"/>
                <a:cs typeface="Arial"/>
              </a:rPr>
              <a:t>Bài</a:t>
            </a:r>
            <a:r>
              <a:rPr dirty="0" spc="-4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b="1">
                <a:solidFill>
                  <a:srgbClr val="FF0000"/>
                </a:solidFill>
                <a:latin typeface="Arial"/>
                <a:cs typeface="Arial"/>
              </a:rPr>
              <a:t>2:</a:t>
            </a:r>
            <a:r>
              <a:rPr dirty="0" spc="-4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/>
              <a:t>Cho</a:t>
            </a:r>
            <a:r>
              <a:rPr dirty="0" spc="-20"/>
              <a:t> </a:t>
            </a:r>
            <a:r>
              <a:rPr dirty="0"/>
              <a:t>đường</a:t>
            </a:r>
            <a:r>
              <a:rPr dirty="0" spc="-35"/>
              <a:t> </a:t>
            </a:r>
            <a:r>
              <a:rPr dirty="0"/>
              <a:t>tròn</a:t>
            </a:r>
            <a:r>
              <a:rPr dirty="0" spc="-30"/>
              <a:t> </a:t>
            </a:r>
            <a:r>
              <a:rPr dirty="0"/>
              <a:t>(O;</a:t>
            </a:r>
            <a:r>
              <a:rPr dirty="0" spc="-50"/>
              <a:t> </a:t>
            </a:r>
            <a:r>
              <a:rPr dirty="0"/>
              <a:t>R)</a:t>
            </a:r>
            <a:r>
              <a:rPr dirty="0" spc="-30"/>
              <a:t> </a:t>
            </a:r>
            <a:r>
              <a:rPr dirty="0"/>
              <a:t>đường</a:t>
            </a:r>
            <a:r>
              <a:rPr dirty="0" spc="-20"/>
              <a:t> </a:t>
            </a:r>
            <a:r>
              <a:rPr dirty="0"/>
              <a:t>kính</a:t>
            </a:r>
            <a:r>
              <a:rPr dirty="0" spc="-190"/>
              <a:t> </a:t>
            </a:r>
            <a:r>
              <a:rPr dirty="0"/>
              <a:t>AB</a:t>
            </a:r>
            <a:r>
              <a:rPr dirty="0" spc="-45"/>
              <a:t> </a:t>
            </a:r>
            <a:r>
              <a:rPr dirty="0"/>
              <a:t>và</a:t>
            </a:r>
            <a:r>
              <a:rPr dirty="0" spc="-40"/>
              <a:t> </a:t>
            </a:r>
            <a:r>
              <a:rPr dirty="0"/>
              <a:t>các</a:t>
            </a:r>
            <a:r>
              <a:rPr dirty="0" spc="-45"/>
              <a:t> </a:t>
            </a:r>
            <a:r>
              <a:rPr dirty="0" spc="-10"/>
              <a:t>đường </a:t>
            </a:r>
            <a:r>
              <a:rPr dirty="0"/>
              <a:t>thẳng</a:t>
            </a:r>
            <a:r>
              <a:rPr dirty="0" spc="-40"/>
              <a:t> </a:t>
            </a:r>
            <a:r>
              <a:rPr dirty="0"/>
              <a:t>m,n,p</a:t>
            </a:r>
            <a:r>
              <a:rPr dirty="0" spc="-40"/>
              <a:t> </a:t>
            </a:r>
            <a:r>
              <a:rPr dirty="0"/>
              <a:t>lần</a:t>
            </a:r>
            <a:r>
              <a:rPr dirty="0" spc="-40"/>
              <a:t> </a:t>
            </a:r>
            <a:r>
              <a:rPr dirty="0"/>
              <a:t>lượt</a:t>
            </a:r>
            <a:r>
              <a:rPr dirty="0" spc="-45"/>
              <a:t> </a:t>
            </a:r>
            <a:r>
              <a:rPr dirty="0"/>
              <a:t>tiếp</a:t>
            </a:r>
            <a:r>
              <a:rPr dirty="0" spc="-55"/>
              <a:t> </a:t>
            </a:r>
            <a:r>
              <a:rPr dirty="0"/>
              <a:t>xúc</a:t>
            </a:r>
            <a:r>
              <a:rPr dirty="0" spc="-55"/>
              <a:t> </a:t>
            </a:r>
            <a:r>
              <a:rPr dirty="0"/>
              <a:t>với</a:t>
            </a:r>
            <a:r>
              <a:rPr dirty="0" spc="-40"/>
              <a:t> </a:t>
            </a:r>
            <a:r>
              <a:rPr dirty="0"/>
              <a:t>đường</a:t>
            </a:r>
            <a:r>
              <a:rPr dirty="0" spc="-25"/>
              <a:t> </a:t>
            </a:r>
            <a:r>
              <a:rPr dirty="0"/>
              <a:t>tròn</a:t>
            </a:r>
            <a:r>
              <a:rPr dirty="0" spc="-55"/>
              <a:t> </a:t>
            </a:r>
            <a:r>
              <a:rPr dirty="0"/>
              <a:t>tại</a:t>
            </a:r>
            <a:r>
              <a:rPr dirty="0" spc="-185"/>
              <a:t> </a:t>
            </a:r>
            <a:r>
              <a:rPr dirty="0"/>
              <a:t>A,</a:t>
            </a:r>
            <a:r>
              <a:rPr dirty="0" spc="-65"/>
              <a:t> </a:t>
            </a:r>
            <a:r>
              <a:rPr dirty="0"/>
              <a:t>B,</a:t>
            </a:r>
            <a:r>
              <a:rPr dirty="0" spc="-50"/>
              <a:t> </a:t>
            </a:r>
            <a:r>
              <a:rPr dirty="0"/>
              <a:t>C</a:t>
            </a:r>
            <a:r>
              <a:rPr dirty="0" spc="-50"/>
              <a:t> </a:t>
            </a:r>
            <a:r>
              <a:rPr dirty="0" spc="-25"/>
              <a:t>như </a:t>
            </a:r>
            <a:r>
              <a:rPr dirty="0"/>
              <a:t>hình</a:t>
            </a:r>
            <a:r>
              <a:rPr dirty="0" spc="-60"/>
              <a:t> </a:t>
            </a:r>
            <a:r>
              <a:rPr dirty="0" spc="-25"/>
              <a:t>vẽ.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7109459" y="2418588"/>
            <a:ext cx="4165600" cy="3901440"/>
            <a:chOff x="7109459" y="2418588"/>
            <a:chExt cx="4165600" cy="3901440"/>
          </a:xfrm>
        </p:grpSpPr>
        <p:sp>
          <p:nvSpPr>
            <p:cNvPr id="4" name="object 4" descr=""/>
            <p:cNvSpPr/>
            <p:nvPr/>
          </p:nvSpPr>
          <p:spPr>
            <a:xfrm>
              <a:off x="7109460" y="2418600"/>
              <a:ext cx="4165600" cy="3901440"/>
            </a:xfrm>
            <a:custGeom>
              <a:avLst/>
              <a:gdLst/>
              <a:ahLst/>
              <a:cxnLst/>
              <a:rect l="l" t="t" r="r" b="b"/>
              <a:pathLst>
                <a:path w="4165600" h="3901440">
                  <a:moveTo>
                    <a:pt x="4165079" y="115265"/>
                  </a:moveTo>
                  <a:lnTo>
                    <a:pt x="3719741" y="257937"/>
                  </a:lnTo>
                  <a:lnTo>
                    <a:pt x="3746436" y="0"/>
                  </a:lnTo>
                  <a:lnTo>
                    <a:pt x="3721493" y="0"/>
                  </a:lnTo>
                  <a:lnTo>
                    <a:pt x="3693947" y="266204"/>
                  </a:lnTo>
                  <a:lnTo>
                    <a:pt x="939279" y="1148689"/>
                  </a:lnTo>
                  <a:lnTo>
                    <a:pt x="1058125" y="0"/>
                  </a:lnTo>
                  <a:lnTo>
                    <a:pt x="1033195" y="0"/>
                  </a:lnTo>
                  <a:lnTo>
                    <a:pt x="913498" y="1156944"/>
                  </a:lnTo>
                  <a:lnTo>
                    <a:pt x="0" y="1449590"/>
                  </a:lnTo>
                  <a:lnTo>
                    <a:pt x="0" y="1475701"/>
                  </a:lnTo>
                  <a:lnTo>
                    <a:pt x="910704" y="1183944"/>
                  </a:lnTo>
                  <a:lnTo>
                    <a:pt x="629577" y="3901427"/>
                  </a:lnTo>
                  <a:lnTo>
                    <a:pt x="654494" y="3901427"/>
                  </a:lnTo>
                  <a:lnTo>
                    <a:pt x="936485" y="1175689"/>
                  </a:lnTo>
                  <a:lnTo>
                    <a:pt x="3691153" y="293192"/>
                  </a:lnTo>
                  <a:lnTo>
                    <a:pt x="3317849" y="3901427"/>
                  </a:lnTo>
                  <a:lnTo>
                    <a:pt x="3342792" y="3901427"/>
                  </a:lnTo>
                  <a:lnTo>
                    <a:pt x="3716947" y="284937"/>
                  </a:lnTo>
                  <a:lnTo>
                    <a:pt x="4165079" y="141363"/>
                  </a:lnTo>
                  <a:lnTo>
                    <a:pt x="4165079" y="115265"/>
                  </a:lnTo>
                  <a:close/>
                </a:path>
              </a:pathLst>
            </a:custGeom>
            <a:solidFill>
              <a:srgbClr val="0000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7925008" y="3249265"/>
              <a:ext cx="2699385" cy="2692400"/>
            </a:xfrm>
            <a:custGeom>
              <a:avLst/>
              <a:gdLst/>
              <a:ahLst/>
              <a:cxnLst/>
              <a:rect l="l" t="t" r="r" b="b"/>
              <a:pathLst>
                <a:path w="2699384" h="2692400">
                  <a:moveTo>
                    <a:pt x="1554840" y="2679699"/>
                  </a:moveTo>
                  <a:lnTo>
                    <a:pt x="1143964" y="2679699"/>
                  </a:lnTo>
                  <a:lnTo>
                    <a:pt x="1177570" y="2692399"/>
                  </a:lnTo>
                  <a:lnTo>
                    <a:pt x="1521234" y="2692399"/>
                  </a:lnTo>
                  <a:lnTo>
                    <a:pt x="1554840" y="2679699"/>
                  </a:lnTo>
                  <a:close/>
                </a:path>
                <a:path w="2699384" h="2692400">
                  <a:moveTo>
                    <a:pt x="1281143" y="2666999"/>
                  </a:moveTo>
                  <a:lnTo>
                    <a:pt x="1077523" y="2666999"/>
                  </a:lnTo>
                  <a:lnTo>
                    <a:pt x="1110578" y="2679699"/>
                  </a:lnTo>
                  <a:lnTo>
                    <a:pt x="1315410" y="2679699"/>
                  </a:lnTo>
                  <a:lnTo>
                    <a:pt x="1281143" y="2666999"/>
                  </a:lnTo>
                  <a:close/>
                </a:path>
                <a:path w="2699384" h="2692400">
                  <a:moveTo>
                    <a:pt x="1621391" y="2666999"/>
                  </a:moveTo>
                  <a:lnTo>
                    <a:pt x="1417771" y="2666999"/>
                  </a:lnTo>
                  <a:lnTo>
                    <a:pt x="1383504" y="2679699"/>
                  </a:lnTo>
                  <a:lnTo>
                    <a:pt x="1588226" y="2679699"/>
                  </a:lnTo>
                  <a:lnTo>
                    <a:pt x="1621391" y="2666999"/>
                  </a:lnTo>
                  <a:close/>
                </a:path>
                <a:path w="2699384" h="2692400">
                  <a:moveTo>
                    <a:pt x="1082371" y="2641599"/>
                  </a:moveTo>
                  <a:lnTo>
                    <a:pt x="980120" y="2641599"/>
                  </a:lnTo>
                  <a:lnTo>
                    <a:pt x="1044798" y="2666999"/>
                  </a:lnTo>
                  <a:lnTo>
                    <a:pt x="1180875" y="2666999"/>
                  </a:lnTo>
                  <a:lnTo>
                    <a:pt x="1147600" y="2654299"/>
                  </a:lnTo>
                  <a:lnTo>
                    <a:pt x="1115095" y="2654299"/>
                  </a:lnTo>
                  <a:lnTo>
                    <a:pt x="1082371" y="2641599"/>
                  </a:lnTo>
                  <a:close/>
                </a:path>
                <a:path w="2699384" h="2692400">
                  <a:moveTo>
                    <a:pt x="1718794" y="2641599"/>
                  </a:moveTo>
                  <a:lnTo>
                    <a:pt x="1616543" y="2641599"/>
                  </a:lnTo>
                  <a:lnTo>
                    <a:pt x="1583708" y="2654299"/>
                  </a:lnTo>
                  <a:lnTo>
                    <a:pt x="1551314" y="2654299"/>
                  </a:lnTo>
                  <a:lnTo>
                    <a:pt x="1518038" y="2666999"/>
                  </a:lnTo>
                  <a:lnTo>
                    <a:pt x="1654116" y="2666999"/>
                  </a:lnTo>
                  <a:lnTo>
                    <a:pt x="1718794" y="2641599"/>
                  </a:lnTo>
                  <a:close/>
                </a:path>
                <a:path w="2699384" h="2692400">
                  <a:moveTo>
                    <a:pt x="986951" y="76199"/>
                  </a:moveTo>
                  <a:lnTo>
                    <a:pt x="885471" y="76199"/>
                  </a:lnTo>
                  <a:lnTo>
                    <a:pt x="854620" y="88899"/>
                  </a:lnTo>
                  <a:lnTo>
                    <a:pt x="764379" y="126999"/>
                  </a:lnTo>
                  <a:lnTo>
                    <a:pt x="735070" y="152399"/>
                  </a:lnTo>
                  <a:lnTo>
                    <a:pt x="649677" y="190499"/>
                  </a:lnTo>
                  <a:lnTo>
                    <a:pt x="622131" y="215899"/>
                  </a:lnTo>
                  <a:lnTo>
                    <a:pt x="595026" y="228599"/>
                  </a:lnTo>
                  <a:lnTo>
                    <a:pt x="568362" y="253999"/>
                  </a:lnTo>
                  <a:lnTo>
                    <a:pt x="542028" y="266699"/>
                  </a:lnTo>
                  <a:lnTo>
                    <a:pt x="516355" y="292099"/>
                  </a:lnTo>
                  <a:lnTo>
                    <a:pt x="491123" y="304799"/>
                  </a:lnTo>
                  <a:lnTo>
                    <a:pt x="466331" y="330199"/>
                  </a:lnTo>
                  <a:lnTo>
                    <a:pt x="442091" y="355599"/>
                  </a:lnTo>
                  <a:lnTo>
                    <a:pt x="418401" y="368299"/>
                  </a:lnTo>
                  <a:lnTo>
                    <a:pt x="372675" y="419099"/>
                  </a:lnTo>
                  <a:lnTo>
                    <a:pt x="329152" y="469899"/>
                  </a:lnTo>
                  <a:lnTo>
                    <a:pt x="287833" y="520699"/>
                  </a:lnTo>
                  <a:lnTo>
                    <a:pt x="248971" y="571499"/>
                  </a:lnTo>
                  <a:lnTo>
                    <a:pt x="212610" y="622299"/>
                  </a:lnTo>
                  <a:lnTo>
                    <a:pt x="178828" y="673099"/>
                  </a:lnTo>
                  <a:lnTo>
                    <a:pt x="162906" y="711199"/>
                  </a:lnTo>
                  <a:lnTo>
                    <a:pt x="147635" y="736599"/>
                  </a:lnTo>
                  <a:lnTo>
                    <a:pt x="133124" y="761999"/>
                  </a:lnTo>
                  <a:lnTo>
                    <a:pt x="119196" y="787399"/>
                  </a:lnTo>
                  <a:lnTo>
                    <a:pt x="106018" y="825499"/>
                  </a:lnTo>
                  <a:lnTo>
                    <a:pt x="93579" y="850899"/>
                  </a:lnTo>
                  <a:lnTo>
                    <a:pt x="81910" y="888999"/>
                  </a:lnTo>
                  <a:lnTo>
                    <a:pt x="70903" y="914399"/>
                  </a:lnTo>
                  <a:lnTo>
                    <a:pt x="60645" y="952499"/>
                  </a:lnTo>
                  <a:lnTo>
                    <a:pt x="51213" y="977899"/>
                  </a:lnTo>
                  <a:lnTo>
                    <a:pt x="42464" y="1015999"/>
                  </a:lnTo>
                  <a:lnTo>
                    <a:pt x="34531" y="1041399"/>
                  </a:lnTo>
                  <a:lnTo>
                    <a:pt x="27446" y="1079499"/>
                  </a:lnTo>
                  <a:lnTo>
                    <a:pt x="21111" y="1104899"/>
                  </a:lnTo>
                  <a:lnTo>
                    <a:pt x="15513" y="1142999"/>
                  </a:lnTo>
                  <a:lnTo>
                    <a:pt x="10842" y="1181099"/>
                  </a:lnTo>
                  <a:lnTo>
                    <a:pt x="7007" y="1206499"/>
                  </a:lnTo>
                  <a:lnTo>
                    <a:pt x="3922" y="1244599"/>
                  </a:lnTo>
                  <a:lnTo>
                    <a:pt x="1751" y="1282699"/>
                  </a:lnTo>
                  <a:lnTo>
                    <a:pt x="418" y="1308099"/>
                  </a:lnTo>
                  <a:lnTo>
                    <a:pt x="0" y="1346199"/>
                  </a:lnTo>
                  <a:lnTo>
                    <a:pt x="418" y="1384299"/>
                  </a:lnTo>
                  <a:lnTo>
                    <a:pt x="1751" y="1422399"/>
                  </a:lnTo>
                  <a:lnTo>
                    <a:pt x="3922" y="1447799"/>
                  </a:lnTo>
                  <a:lnTo>
                    <a:pt x="6930" y="1485899"/>
                  </a:lnTo>
                  <a:lnTo>
                    <a:pt x="10842" y="1523999"/>
                  </a:lnTo>
                  <a:lnTo>
                    <a:pt x="15513" y="1549399"/>
                  </a:lnTo>
                  <a:lnTo>
                    <a:pt x="21111" y="1587499"/>
                  </a:lnTo>
                  <a:lnTo>
                    <a:pt x="27446" y="1625599"/>
                  </a:lnTo>
                  <a:lnTo>
                    <a:pt x="34531" y="1650999"/>
                  </a:lnTo>
                  <a:lnTo>
                    <a:pt x="42464" y="1689099"/>
                  </a:lnTo>
                  <a:lnTo>
                    <a:pt x="51213" y="1714499"/>
                  </a:lnTo>
                  <a:lnTo>
                    <a:pt x="60634" y="1752599"/>
                  </a:lnTo>
                  <a:lnTo>
                    <a:pt x="70903" y="1777999"/>
                  </a:lnTo>
                  <a:lnTo>
                    <a:pt x="81910" y="1816099"/>
                  </a:lnTo>
                  <a:lnTo>
                    <a:pt x="93590" y="1841499"/>
                  </a:lnTo>
                  <a:lnTo>
                    <a:pt x="106019" y="1879599"/>
                  </a:lnTo>
                  <a:lnTo>
                    <a:pt x="119197" y="1904999"/>
                  </a:lnTo>
                  <a:lnTo>
                    <a:pt x="133036" y="1930399"/>
                  </a:lnTo>
                  <a:lnTo>
                    <a:pt x="147635" y="1968499"/>
                  </a:lnTo>
                  <a:lnTo>
                    <a:pt x="162907" y="1993899"/>
                  </a:lnTo>
                  <a:lnTo>
                    <a:pt x="178828" y="2019299"/>
                  </a:lnTo>
                  <a:lnTo>
                    <a:pt x="195334" y="2044699"/>
                  </a:lnTo>
                  <a:lnTo>
                    <a:pt x="212611" y="2082799"/>
                  </a:lnTo>
                  <a:lnTo>
                    <a:pt x="248971" y="2133599"/>
                  </a:lnTo>
                  <a:lnTo>
                    <a:pt x="287833" y="2184399"/>
                  </a:lnTo>
                  <a:lnTo>
                    <a:pt x="329152" y="2235199"/>
                  </a:lnTo>
                  <a:lnTo>
                    <a:pt x="372675" y="2285999"/>
                  </a:lnTo>
                  <a:lnTo>
                    <a:pt x="395263" y="2298699"/>
                  </a:lnTo>
                  <a:lnTo>
                    <a:pt x="418402" y="2324099"/>
                  </a:lnTo>
                  <a:lnTo>
                    <a:pt x="442091" y="2349499"/>
                  </a:lnTo>
                  <a:lnTo>
                    <a:pt x="466332" y="2374899"/>
                  </a:lnTo>
                  <a:lnTo>
                    <a:pt x="491123" y="2387599"/>
                  </a:lnTo>
                  <a:lnTo>
                    <a:pt x="516355" y="2412999"/>
                  </a:lnTo>
                  <a:lnTo>
                    <a:pt x="542028" y="2425699"/>
                  </a:lnTo>
                  <a:lnTo>
                    <a:pt x="568362" y="2451099"/>
                  </a:lnTo>
                  <a:lnTo>
                    <a:pt x="595027" y="2463799"/>
                  </a:lnTo>
                  <a:lnTo>
                    <a:pt x="622132" y="2489199"/>
                  </a:lnTo>
                  <a:lnTo>
                    <a:pt x="677775" y="2514599"/>
                  </a:lnTo>
                  <a:lnTo>
                    <a:pt x="706312" y="2539999"/>
                  </a:lnTo>
                  <a:lnTo>
                    <a:pt x="764379" y="2565399"/>
                  </a:lnTo>
                  <a:lnTo>
                    <a:pt x="854620" y="2603499"/>
                  </a:lnTo>
                  <a:lnTo>
                    <a:pt x="948277" y="2641599"/>
                  </a:lnTo>
                  <a:lnTo>
                    <a:pt x="1050417" y="2641599"/>
                  </a:lnTo>
                  <a:lnTo>
                    <a:pt x="1018244" y="2628899"/>
                  </a:lnTo>
                  <a:lnTo>
                    <a:pt x="986951" y="2628899"/>
                  </a:lnTo>
                  <a:lnTo>
                    <a:pt x="955439" y="2616199"/>
                  </a:lnTo>
                  <a:lnTo>
                    <a:pt x="955769" y="2616199"/>
                  </a:lnTo>
                  <a:lnTo>
                    <a:pt x="924477" y="2603499"/>
                  </a:lnTo>
                  <a:lnTo>
                    <a:pt x="924807" y="2603499"/>
                  </a:lnTo>
                  <a:lnTo>
                    <a:pt x="893846" y="2590799"/>
                  </a:lnTo>
                  <a:lnTo>
                    <a:pt x="894176" y="2590799"/>
                  </a:lnTo>
                  <a:lnTo>
                    <a:pt x="863545" y="2578099"/>
                  </a:lnTo>
                  <a:lnTo>
                    <a:pt x="863876" y="2578099"/>
                  </a:lnTo>
                  <a:lnTo>
                    <a:pt x="833685" y="2565399"/>
                  </a:lnTo>
                  <a:lnTo>
                    <a:pt x="834016" y="2565399"/>
                  </a:lnTo>
                  <a:lnTo>
                    <a:pt x="804156" y="2552699"/>
                  </a:lnTo>
                  <a:lnTo>
                    <a:pt x="804486" y="2552699"/>
                  </a:lnTo>
                  <a:lnTo>
                    <a:pt x="775067" y="2539999"/>
                  </a:lnTo>
                  <a:lnTo>
                    <a:pt x="775288" y="2539999"/>
                  </a:lnTo>
                  <a:lnTo>
                    <a:pt x="746309" y="2527299"/>
                  </a:lnTo>
                  <a:lnTo>
                    <a:pt x="746530" y="2527299"/>
                  </a:lnTo>
                  <a:lnTo>
                    <a:pt x="717992" y="2514599"/>
                  </a:lnTo>
                  <a:lnTo>
                    <a:pt x="718212" y="2514599"/>
                  </a:lnTo>
                  <a:lnTo>
                    <a:pt x="690005" y="2501899"/>
                  </a:lnTo>
                  <a:lnTo>
                    <a:pt x="690226" y="2501899"/>
                  </a:lnTo>
                  <a:lnTo>
                    <a:pt x="662459" y="2476499"/>
                  </a:lnTo>
                  <a:lnTo>
                    <a:pt x="662680" y="2476499"/>
                  </a:lnTo>
                  <a:lnTo>
                    <a:pt x="635354" y="2463799"/>
                  </a:lnTo>
                  <a:lnTo>
                    <a:pt x="635574" y="2463799"/>
                  </a:lnTo>
                  <a:lnTo>
                    <a:pt x="608800" y="2451099"/>
                  </a:lnTo>
                  <a:lnTo>
                    <a:pt x="609020" y="2451099"/>
                  </a:lnTo>
                  <a:lnTo>
                    <a:pt x="582576" y="2425699"/>
                  </a:lnTo>
                  <a:lnTo>
                    <a:pt x="582796" y="2425699"/>
                  </a:lnTo>
                  <a:lnTo>
                    <a:pt x="556793" y="2412999"/>
                  </a:lnTo>
                  <a:lnTo>
                    <a:pt x="557013" y="2412999"/>
                  </a:lnTo>
                  <a:lnTo>
                    <a:pt x="531561" y="2387599"/>
                  </a:lnTo>
                  <a:lnTo>
                    <a:pt x="531781" y="2387599"/>
                  </a:lnTo>
                  <a:lnTo>
                    <a:pt x="506769" y="2374899"/>
                  </a:lnTo>
                  <a:lnTo>
                    <a:pt x="506990" y="2374899"/>
                  </a:lnTo>
                  <a:lnTo>
                    <a:pt x="482418" y="2349499"/>
                  </a:lnTo>
                  <a:lnTo>
                    <a:pt x="482639" y="2349499"/>
                  </a:lnTo>
                  <a:lnTo>
                    <a:pt x="458729" y="2324099"/>
                  </a:lnTo>
                  <a:lnTo>
                    <a:pt x="458949" y="2324099"/>
                  </a:lnTo>
                  <a:lnTo>
                    <a:pt x="435480" y="2311399"/>
                  </a:lnTo>
                  <a:lnTo>
                    <a:pt x="435700" y="2311399"/>
                  </a:lnTo>
                  <a:lnTo>
                    <a:pt x="412672" y="2285999"/>
                  </a:lnTo>
                  <a:lnTo>
                    <a:pt x="412892" y="2285999"/>
                  </a:lnTo>
                  <a:lnTo>
                    <a:pt x="390525" y="2260599"/>
                  </a:lnTo>
                  <a:lnTo>
                    <a:pt x="390745" y="2260599"/>
                  </a:lnTo>
                  <a:lnTo>
                    <a:pt x="368819" y="2235199"/>
                  </a:lnTo>
                  <a:lnTo>
                    <a:pt x="369039" y="2235199"/>
                  </a:lnTo>
                  <a:lnTo>
                    <a:pt x="358406" y="2222499"/>
                  </a:lnTo>
                  <a:lnTo>
                    <a:pt x="347994" y="2222499"/>
                  </a:lnTo>
                  <a:lnTo>
                    <a:pt x="327169" y="2197099"/>
                  </a:lnTo>
                  <a:lnTo>
                    <a:pt x="327389" y="2197099"/>
                  </a:lnTo>
                  <a:lnTo>
                    <a:pt x="307226" y="2171699"/>
                  </a:lnTo>
                  <a:lnTo>
                    <a:pt x="307446" y="2171699"/>
                  </a:lnTo>
                  <a:lnTo>
                    <a:pt x="287833" y="2146299"/>
                  </a:lnTo>
                  <a:lnTo>
                    <a:pt x="288054" y="2146299"/>
                  </a:lnTo>
                  <a:lnTo>
                    <a:pt x="269102" y="2120899"/>
                  </a:lnTo>
                  <a:lnTo>
                    <a:pt x="269256" y="2120899"/>
                  </a:lnTo>
                  <a:lnTo>
                    <a:pt x="250911" y="2095499"/>
                  </a:lnTo>
                  <a:lnTo>
                    <a:pt x="251087" y="2095499"/>
                  </a:lnTo>
                  <a:lnTo>
                    <a:pt x="233402" y="2057399"/>
                  </a:lnTo>
                  <a:lnTo>
                    <a:pt x="233557" y="2057399"/>
                  </a:lnTo>
                  <a:lnTo>
                    <a:pt x="216445" y="2031999"/>
                  </a:lnTo>
                  <a:lnTo>
                    <a:pt x="216621" y="2031999"/>
                  </a:lnTo>
                  <a:lnTo>
                    <a:pt x="200259" y="2006599"/>
                  </a:lnTo>
                  <a:lnTo>
                    <a:pt x="200391" y="2006599"/>
                  </a:lnTo>
                  <a:lnTo>
                    <a:pt x="184613" y="1981199"/>
                  </a:lnTo>
                  <a:lnTo>
                    <a:pt x="184745" y="1981199"/>
                  </a:lnTo>
                  <a:lnTo>
                    <a:pt x="169628" y="1955799"/>
                  </a:lnTo>
                  <a:lnTo>
                    <a:pt x="169771" y="1955799"/>
                  </a:lnTo>
                  <a:lnTo>
                    <a:pt x="155304" y="1917699"/>
                  </a:lnTo>
                  <a:lnTo>
                    <a:pt x="155447" y="1917699"/>
                  </a:lnTo>
                  <a:lnTo>
                    <a:pt x="141729" y="1892299"/>
                  </a:lnTo>
                  <a:lnTo>
                    <a:pt x="128794" y="1866899"/>
                  </a:lnTo>
                  <a:lnTo>
                    <a:pt x="116596" y="1828799"/>
                  </a:lnTo>
                  <a:lnTo>
                    <a:pt x="105137" y="1803399"/>
                  </a:lnTo>
                  <a:lnTo>
                    <a:pt x="94328" y="1777999"/>
                  </a:lnTo>
                  <a:lnTo>
                    <a:pt x="84268" y="1739899"/>
                  </a:lnTo>
                  <a:lnTo>
                    <a:pt x="75035" y="1714499"/>
                  </a:lnTo>
                  <a:lnTo>
                    <a:pt x="66418" y="1676399"/>
                  </a:lnTo>
                  <a:lnTo>
                    <a:pt x="58662" y="1650999"/>
                  </a:lnTo>
                  <a:lnTo>
                    <a:pt x="51709" y="1612899"/>
                  </a:lnTo>
                  <a:lnTo>
                    <a:pt x="45484" y="1587499"/>
                  </a:lnTo>
                  <a:lnTo>
                    <a:pt x="39996" y="1549399"/>
                  </a:lnTo>
                  <a:lnTo>
                    <a:pt x="36966" y="1523999"/>
                  </a:lnTo>
                  <a:lnTo>
                    <a:pt x="35457" y="1523999"/>
                  </a:lnTo>
                  <a:lnTo>
                    <a:pt x="31578" y="1485899"/>
                  </a:lnTo>
                  <a:lnTo>
                    <a:pt x="28636" y="1447799"/>
                  </a:lnTo>
                  <a:lnTo>
                    <a:pt x="26510" y="1422399"/>
                  </a:lnTo>
                  <a:lnTo>
                    <a:pt x="25199" y="1384299"/>
                  </a:lnTo>
                  <a:lnTo>
                    <a:pt x="24791" y="1346199"/>
                  </a:lnTo>
                  <a:lnTo>
                    <a:pt x="25210" y="1320799"/>
                  </a:lnTo>
                  <a:lnTo>
                    <a:pt x="26521" y="1282699"/>
                  </a:lnTo>
                  <a:lnTo>
                    <a:pt x="28658" y="1244599"/>
                  </a:lnTo>
                  <a:lnTo>
                    <a:pt x="31688" y="1219199"/>
                  </a:lnTo>
                  <a:lnTo>
                    <a:pt x="35457" y="1181099"/>
                  </a:lnTo>
                  <a:lnTo>
                    <a:pt x="40051" y="1142999"/>
                  </a:lnTo>
                  <a:lnTo>
                    <a:pt x="45539" y="1117599"/>
                  </a:lnTo>
                  <a:lnTo>
                    <a:pt x="51764" y="1079499"/>
                  </a:lnTo>
                  <a:lnTo>
                    <a:pt x="58728" y="1054099"/>
                  </a:lnTo>
                  <a:lnTo>
                    <a:pt x="66507" y="1015999"/>
                  </a:lnTo>
                  <a:lnTo>
                    <a:pt x="75101" y="990599"/>
                  </a:lnTo>
                  <a:lnTo>
                    <a:pt x="84367" y="952499"/>
                  </a:lnTo>
                  <a:lnTo>
                    <a:pt x="94427" y="927099"/>
                  </a:lnTo>
                  <a:lnTo>
                    <a:pt x="105236" y="888999"/>
                  </a:lnTo>
                  <a:lnTo>
                    <a:pt x="116717" y="863599"/>
                  </a:lnTo>
                  <a:lnTo>
                    <a:pt x="128915" y="838199"/>
                  </a:lnTo>
                  <a:lnTo>
                    <a:pt x="141850" y="800099"/>
                  </a:lnTo>
                  <a:lnTo>
                    <a:pt x="141718" y="800099"/>
                  </a:lnTo>
                  <a:lnTo>
                    <a:pt x="155513" y="774699"/>
                  </a:lnTo>
                  <a:lnTo>
                    <a:pt x="169771" y="749299"/>
                  </a:lnTo>
                  <a:lnTo>
                    <a:pt x="169628" y="749299"/>
                  </a:lnTo>
                  <a:lnTo>
                    <a:pt x="184745" y="711199"/>
                  </a:lnTo>
                  <a:lnTo>
                    <a:pt x="189876" y="711199"/>
                  </a:lnTo>
                  <a:lnTo>
                    <a:pt x="200402" y="685799"/>
                  </a:lnTo>
                  <a:lnTo>
                    <a:pt x="200259" y="685799"/>
                  </a:lnTo>
                  <a:lnTo>
                    <a:pt x="216621" y="660399"/>
                  </a:lnTo>
                  <a:lnTo>
                    <a:pt x="216445" y="660399"/>
                  </a:lnTo>
                  <a:lnTo>
                    <a:pt x="233556" y="634999"/>
                  </a:lnTo>
                  <a:lnTo>
                    <a:pt x="233402" y="634999"/>
                  </a:lnTo>
                  <a:lnTo>
                    <a:pt x="251087" y="609599"/>
                  </a:lnTo>
                  <a:lnTo>
                    <a:pt x="250910" y="609599"/>
                  </a:lnTo>
                  <a:lnTo>
                    <a:pt x="269256" y="584199"/>
                  </a:lnTo>
                  <a:lnTo>
                    <a:pt x="269102" y="584199"/>
                  </a:lnTo>
                  <a:lnTo>
                    <a:pt x="288054" y="558799"/>
                  </a:lnTo>
                  <a:lnTo>
                    <a:pt x="287833" y="558799"/>
                  </a:lnTo>
                  <a:lnTo>
                    <a:pt x="307446" y="533399"/>
                  </a:lnTo>
                  <a:lnTo>
                    <a:pt x="307226" y="533399"/>
                  </a:lnTo>
                  <a:lnTo>
                    <a:pt x="327389" y="507999"/>
                  </a:lnTo>
                  <a:lnTo>
                    <a:pt x="327169" y="507999"/>
                  </a:lnTo>
                  <a:lnTo>
                    <a:pt x="347994" y="482599"/>
                  </a:lnTo>
                  <a:lnTo>
                    <a:pt x="347773" y="482599"/>
                  </a:lnTo>
                  <a:lnTo>
                    <a:pt x="369039" y="457199"/>
                  </a:lnTo>
                  <a:lnTo>
                    <a:pt x="368818" y="457199"/>
                  </a:lnTo>
                  <a:lnTo>
                    <a:pt x="390745" y="431799"/>
                  </a:lnTo>
                  <a:lnTo>
                    <a:pt x="390525" y="431799"/>
                  </a:lnTo>
                  <a:lnTo>
                    <a:pt x="412892" y="406399"/>
                  </a:lnTo>
                  <a:lnTo>
                    <a:pt x="412672" y="406399"/>
                  </a:lnTo>
                  <a:lnTo>
                    <a:pt x="435700" y="393699"/>
                  </a:lnTo>
                  <a:lnTo>
                    <a:pt x="435480" y="393699"/>
                  </a:lnTo>
                  <a:lnTo>
                    <a:pt x="458949" y="368299"/>
                  </a:lnTo>
                  <a:lnTo>
                    <a:pt x="458729" y="368299"/>
                  </a:lnTo>
                  <a:lnTo>
                    <a:pt x="482638" y="342899"/>
                  </a:lnTo>
                  <a:lnTo>
                    <a:pt x="482418" y="342899"/>
                  </a:lnTo>
                  <a:lnTo>
                    <a:pt x="506989" y="330199"/>
                  </a:lnTo>
                  <a:lnTo>
                    <a:pt x="506769" y="330199"/>
                  </a:lnTo>
                  <a:lnTo>
                    <a:pt x="531781" y="304799"/>
                  </a:lnTo>
                  <a:lnTo>
                    <a:pt x="531560" y="304799"/>
                  </a:lnTo>
                  <a:lnTo>
                    <a:pt x="557013" y="292099"/>
                  </a:lnTo>
                  <a:lnTo>
                    <a:pt x="556792" y="292099"/>
                  </a:lnTo>
                  <a:lnTo>
                    <a:pt x="582796" y="266699"/>
                  </a:lnTo>
                  <a:lnTo>
                    <a:pt x="582575" y="266699"/>
                  </a:lnTo>
                  <a:lnTo>
                    <a:pt x="609020" y="253999"/>
                  </a:lnTo>
                  <a:lnTo>
                    <a:pt x="608799" y="253999"/>
                  </a:lnTo>
                  <a:lnTo>
                    <a:pt x="635574" y="228599"/>
                  </a:lnTo>
                  <a:lnTo>
                    <a:pt x="635354" y="228599"/>
                  </a:lnTo>
                  <a:lnTo>
                    <a:pt x="662679" y="215899"/>
                  </a:lnTo>
                  <a:lnTo>
                    <a:pt x="662459" y="215899"/>
                  </a:lnTo>
                  <a:lnTo>
                    <a:pt x="690225" y="203199"/>
                  </a:lnTo>
                  <a:lnTo>
                    <a:pt x="690005" y="203199"/>
                  </a:lnTo>
                  <a:lnTo>
                    <a:pt x="718212" y="177799"/>
                  </a:lnTo>
                  <a:lnTo>
                    <a:pt x="717992" y="177799"/>
                  </a:lnTo>
                  <a:lnTo>
                    <a:pt x="746529" y="165099"/>
                  </a:lnTo>
                  <a:lnTo>
                    <a:pt x="746309" y="165099"/>
                  </a:lnTo>
                  <a:lnTo>
                    <a:pt x="775287" y="152399"/>
                  </a:lnTo>
                  <a:lnTo>
                    <a:pt x="775067" y="152399"/>
                  </a:lnTo>
                  <a:lnTo>
                    <a:pt x="804486" y="139699"/>
                  </a:lnTo>
                  <a:lnTo>
                    <a:pt x="804155" y="139699"/>
                  </a:lnTo>
                  <a:lnTo>
                    <a:pt x="834015" y="126999"/>
                  </a:lnTo>
                  <a:lnTo>
                    <a:pt x="833685" y="126999"/>
                  </a:lnTo>
                  <a:lnTo>
                    <a:pt x="863875" y="114299"/>
                  </a:lnTo>
                  <a:lnTo>
                    <a:pt x="863655" y="114299"/>
                  </a:lnTo>
                  <a:lnTo>
                    <a:pt x="894176" y="101599"/>
                  </a:lnTo>
                  <a:lnTo>
                    <a:pt x="893845" y="101599"/>
                  </a:lnTo>
                  <a:lnTo>
                    <a:pt x="924807" y="88899"/>
                  </a:lnTo>
                  <a:lnTo>
                    <a:pt x="955438" y="88899"/>
                  </a:lnTo>
                  <a:lnTo>
                    <a:pt x="986951" y="76199"/>
                  </a:lnTo>
                  <a:close/>
                </a:path>
                <a:path w="2699384" h="2692400">
                  <a:moveTo>
                    <a:pt x="2351140" y="2209799"/>
                  </a:moveTo>
                  <a:lnTo>
                    <a:pt x="2329874" y="2235199"/>
                  </a:lnTo>
                  <a:lnTo>
                    <a:pt x="2330095" y="2235199"/>
                  </a:lnTo>
                  <a:lnTo>
                    <a:pt x="2308168" y="2260599"/>
                  </a:lnTo>
                  <a:lnTo>
                    <a:pt x="2308388" y="2260599"/>
                  </a:lnTo>
                  <a:lnTo>
                    <a:pt x="2286021" y="2285999"/>
                  </a:lnTo>
                  <a:lnTo>
                    <a:pt x="2286241" y="2285999"/>
                  </a:lnTo>
                  <a:lnTo>
                    <a:pt x="2263213" y="2311399"/>
                  </a:lnTo>
                  <a:lnTo>
                    <a:pt x="2263433" y="2311399"/>
                  </a:lnTo>
                  <a:lnTo>
                    <a:pt x="2239964" y="2324099"/>
                  </a:lnTo>
                  <a:lnTo>
                    <a:pt x="2240184" y="2324099"/>
                  </a:lnTo>
                  <a:lnTo>
                    <a:pt x="2216164" y="2349499"/>
                  </a:lnTo>
                  <a:lnTo>
                    <a:pt x="2216495" y="2349499"/>
                  </a:lnTo>
                  <a:lnTo>
                    <a:pt x="2191924" y="2374899"/>
                  </a:lnTo>
                  <a:lnTo>
                    <a:pt x="2192144" y="2374899"/>
                  </a:lnTo>
                  <a:lnTo>
                    <a:pt x="2167132" y="2387599"/>
                  </a:lnTo>
                  <a:lnTo>
                    <a:pt x="2167353" y="2387599"/>
                  </a:lnTo>
                  <a:lnTo>
                    <a:pt x="2141900" y="2412999"/>
                  </a:lnTo>
                  <a:lnTo>
                    <a:pt x="2142121" y="2412999"/>
                  </a:lnTo>
                  <a:lnTo>
                    <a:pt x="2116117" y="2425699"/>
                  </a:lnTo>
                  <a:lnTo>
                    <a:pt x="2116338" y="2425699"/>
                  </a:lnTo>
                  <a:lnTo>
                    <a:pt x="2089893" y="2451099"/>
                  </a:lnTo>
                  <a:lnTo>
                    <a:pt x="2090114" y="2451099"/>
                  </a:lnTo>
                  <a:lnTo>
                    <a:pt x="2063229" y="2463799"/>
                  </a:lnTo>
                  <a:lnTo>
                    <a:pt x="2063559" y="2463799"/>
                  </a:lnTo>
                  <a:lnTo>
                    <a:pt x="2036234" y="2476499"/>
                  </a:lnTo>
                  <a:lnTo>
                    <a:pt x="2036454" y="2476499"/>
                  </a:lnTo>
                  <a:lnTo>
                    <a:pt x="2008688" y="2501899"/>
                  </a:lnTo>
                  <a:lnTo>
                    <a:pt x="2008908" y="2501899"/>
                  </a:lnTo>
                  <a:lnTo>
                    <a:pt x="1980701" y="2514599"/>
                  </a:lnTo>
                  <a:lnTo>
                    <a:pt x="1980921" y="2514599"/>
                  </a:lnTo>
                  <a:lnTo>
                    <a:pt x="1952384" y="2527299"/>
                  </a:lnTo>
                  <a:lnTo>
                    <a:pt x="1952604" y="2527299"/>
                  </a:lnTo>
                  <a:lnTo>
                    <a:pt x="1923626" y="2539999"/>
                  </a:lnTo>
                  <a:lnTo>
                    <a:pt x="1923846" y="2539999"/>
                  </a:lnTo>
                  <a:lnTo>
                    <a:pt x="1894427" y="2552699"/>
                  </a:lnTo>
                  <a:lnTo>
                    <a:pt x="1894758" y="2552699"/>
                  </a:lnTo>
                  <a:lnTo>
                    <a:pt x="1864898" y="2565399"/>
                  </a:lnTo>
                  <a:lnTo>
                    <a:pt x="1865118" y="2565399"/>
                  </a:lnTo>
                  <a:lnTo>
                    <a:pt x="1835038" y="2578099"/>
                  </a:lnTo>
                  <a:lnTo>
                    <a:pt x="1835258" y="2578099"/>
                  </a:lnTo>
                  <a:lnTo>
                    <a:pt x="1804737" y="2590799"/>
                  </a:lnTo>
                  <a:lnTo>
                    <a:pt x="1804958" y="2590799"/>
                  </a:lnTo>
                  <a:lnTo>
                    <a:pt x="1774106" y="2603499"/>
                  </a:lnTo>
                  <a:lnTo>
                    <a:pt x="1774326" y="2603499"/>
                  </a:lnTo>
                  <a:lnTo>
                    <a:pt x="1743144" y="2616199"/>
                  </a:lnTo>
                  <a:lnTo>
                    <a:pt x="1743475" y="2616199"/>
                  </a:lnTo>
                  <a:lnTo>
                    <a:pt x="1711852" y="2628899"/>
                  </a:lnTo>
                  <a:lnTo>
                    <a:pt x="1680670" y="2628899"/>
                  </a:lnTo>
                  <a:lnTo>
                    <a:pt x="1648386" y="2641599"/>
                  </a:lnTo>
                  <a:lnTo>
                    <a:pt x="1750637" y="2641599"/>
                  </a:lnTo>
                  <a:lnTo>
                    <a:pt x="1874704" y="2590799"/>
                  </a:lnTo>
                  <a:lnTo>
                    <a:pt x="1934534" y="2565399"/>
                  </a:lnTo>
                  <a:lnTo>
                    <a:pt x="1992601" y="2539999"/>
                  </a:lnTo>
                  <a:lnTo>
                    <a:pt x="2021139" y="2514599"/>
                  </a:lnTo>
                  <a:lnTo>
                    <a:pt x="2076782" y="2489199"/>
                  </a:lnTo>
                  <a:lnTo>
                    <a:pt x="2103887" y="2463799"/>
                  </a:lnTo>
                  <a:lnTo>
                    <a:pt x="2130551" y="2451099"/>
                  </a:lnTo>
                  <a:lnTo>
                    <a:pt x="2156885" y="2425699"/>
                  </a:lnTo>
                  <a:lnTo>
                    <a:pt x="2182558" y="2412999"/>
                  </a:lnTo>
                  <a:lnTo>
                    <a:pt x="2207790" y="2387599"/>
                  </a:lnTo>
                  <a:lnTo>
                    <a:pt x="2232582" y="2374899"/>
                  </a:lnTo>
                  <a:lnTo>
                    <a:pt x="2256822" y="2349499"/>
                  </a:lnTo>
                  <a:lnTo>
                    <a:pt x="2280402" y="2324099"/>
                  </a:lnTo>
                  <a:lnTo>
                    <a:pt x="2303650" y="2298699"/>
                  </a:lnTo>
                  <a:lnTo>
                    <a:pt x="2326238" y="2285999"/>
                  </a:lnTo>
                  <a:lnTo>
                    <a:pt x="2348385" y="2260599"/>
                  </a:lnTo>
                  <a:lnTo>
                    <a:pt x="2369761" y="2235199"/>
                  </a:lnTo>
                  <a:lnTo>
                    <a:pt x="2380228" y="2222499"/>
                  </a:lnTo>
                  <a:lnTo>
                    <a:pt x="2350919" y="2222499"/>
                  </a:lnTo>
                  <a:lnTo>
                    <a:pt x="2351140" y="2209799"/>
                  </a:lnTo>
                  <a:close/>
                </a:path>
                <a:path w="2699384" h="2692400">
                  <a:moveTo>
                    <a:pt x="347774" y="2209799"/>
                  </a:moveTo>
                  <a:lnTo>
                    <a:pt x="347994" y="2222499"/>
                  </a:lnTo>
                  <a:lnTo>
                    <a:pt x="358406" y="2222499"/>
                  </a:lnTo>
                  <a:lnTo>
                    <a:pt x="347774" y="2209799"/>
                  </a:lnTo>
                  <a:close/>
                </a:path>
                <a:path w="2699384" h="2692400">
                  <a:moveTo>
                    <a:pt x="2582306" y="1828799"/>
                  </a:moveTo>
                  <a:lnTo>
                    <a:pt x="2569855" y="1866899"/>
                  </a:lnTo>
                  <a:lnTo>
                    <a:pt x="2557074" y="1892299"/>
                  </a:lnTo>
                  <a:lnTo>
                    <a:pt x="2543411" y="1917699"/>
                  </a:lnTo>
                  <a:lnTo>
                    <a:pt x="2529087" y="1955799"/>
                  </a:lnTo>
                  <a:lnTo>
                    <a:pt x="2529307" y="1955799"/>
                  </a:lnTo>
                  <a:lnTo>
                    <a:pt x="2514102" y="1981199"/>
                  </a:lnTo>
                  <a:lnTo>
                    <a:pt x="2514322" y="1981199"/>
                  </a:lnTo>
                  <a:lnTo>
                    <a:pt x="2498456" y="2006599"/>
                  </a:lnTo>
                  <a:lnTo>
                    <a:pt x="2498676" y="2006599"/>
                  </a:lnTo>
                  <a:lnTo>
                    <a:pt x="2482259" y="2031999"/>
                  </a:lnTo>
                  <a:lnTo>
                    <a:pt x="2482479" y="2031999"/>
                  </a:lnTo>
                  <a:lnTo>
                    <a:pt x="2465290" y="2057399"/>
                  </a:lnTo>
                  <a:lnTo>
                    <a:pt x="2465511" y="2057399"/>
                  </a:lnTo>
                  <a:lnTo>
                    <a:pt x="2447771" y="2095499"/>
                  </a:lnTo>
                  <a:lnTo>
                    <a:pt x="2447992" y="2095499"/>
                  </a:lnTo>
                  <a:lnTo>
                    <a:pt x="2429591" y="2120899"/>
                  </a:lnTo>
                  <a:lnTo>
                    <a:pt x="2429811" y="2120899"/>
                  </a:lnTo>
                  <a:lnTo>
                    <a:pt x="2410860" y="2146299"/>
                  </a:lnTo>
                  <a:lnTo>
                    <a:pt x="2411080" y="2146299"/>
                  </a:lnTo>
                  <a:lnTo>
                    <a:pt x="2391467" y="2171699"/>
                  </a:lnTo>
                  <a:lnTo>
                    <a:pt x="2391688" y="2171699"/>
                  </a:lnTo>
                  <a:lnTo>
                    <a:pt x="2371524" y="2197099"/>
                  </a:lnTo>
                  <a:lnTo>
                    <a:pt x="2350919" y="2222499"/>
                  </a:lnTo>
                  <a:lnTo>
                    <a:pt x="2380228" y="2222499"/>
                  </a:lnTo>
                  <a:lnTo>
                    <a:pt x="2390696" y="2209799"/>
                  </a:lnTo>
                  <a:lnTo>
                    <a:pt x="2430803" y="2158999"/>
                  </a:lnTo>
                  <a:lnTo>
                    <a:pt x="2468486" y="2108199"/>
                  </a:lnTo>
                  <a:lnTo>
                    <a:pt x="2503524" y="2044699"/>
                  </a:lnTo>
                  <a:lnTo>
                    <a:pt x="2520052" y="2019299"/>
                  </a:lnTo>
                  <a:lnTo>
                    <a:pt x="2536029" y="1993899"/>
                  </a:lnTo>
                  <a:lnTo>
                    <a:pt x="2551234" y="1968499"/>
                  </a:lnTo>
                  <a:lnTo>
                    <a:pt x="2565778" y="1930399"/>
                  </a:lnTo>
                  <a:lnTo>
                    <a:pt x="2579661" y="1904999"/>
                  </a:lnTo>
                  <a:lnTo>
                    <a:pt x="2592773" y="1879599"/>
                  </a:lnTo>
                  <a:lnTo>
                    <a:pt x="2605334" y="1841499"/>
                  </a:lnTo>
                  <a:lnTo>
                    <a:pt x="2582196" y="1841499"/>
                  </a:lnTo>
                  <a:lnTo>
                    <a:pt x="2582306" y="1828799"/>
                  </a:lnTo>
                  <a:close/>
                </a:path>
                <a:path w="2699384" h="2692400">
                  <a:moveTo>
                    <a:pt x="2674089" y="1346199"/>
                  </a:moveTo>
                  <a:lnTo>
                    <a:pt x="2673648" y="1384299"/>
                  </a:lnTo>
                  <a:lnTo>
                    <a:pt x="2672326" y="1422399"/>
                  </a:lnTo>
                  <a:lnTo>
                    <a:pt x="2670233" y="1447799"/>
                  </a:lnTo>
                  <a:lnTo>
                    <a:pt x="2667147" y="1485899"/>
                  </a:lnTo>
                  <a:lnTo>
                    <a:pt x="2663401" y="1523999"/>
                  </a:lnTo>
                  <a:lnTo>
                    <a:pt x="2658884" y="1549399"/>
                  </a:lnTo>
                  <a:lnTo>
                    <a:pt x="2653375" y="1587499"/>
                  </a:lnTo>
                  <a:lnTo>
                    <a:pt x="2647094" y="1612899"/>
                  </a:lnTo>
                  <a:lnTo>
                    <a:pt x="2640152" y="1650999"/>
                  </a:lnTo>
                  <a:lnTo>
                    <a:pt x="2632329" y="1676399"/>
                  </a:lnTo>
                  <a:lnTo>
                    <a:pt x="2623735" y="1714499"/>
                  </a:lnTo>
                  <a:lnTo>
                    <a:pt x="2614480" y="1739899"/>
                  </a:lnTo>
                  <a:lnTo>
                    <a:pt x="2604453" y="1777999"/>
                  </a:lnTo>
                  <a:lnTo>
                    <a:pt x="2593655" y="1803399"/>
                  </a:lnTo>
                  <a:lnTo>
                    <a:pt x="2582196" y="1841499"/>
                  </a:lnTo>
                  <a:lnTo>
                    <a:pt x="2605334" y="1841499"/>
                  </a:lnTo>
                  <a:lnTo>
                    <a:pt x="2617014" y="1816099"/>
                  </a:lnTo>
                  <a:lnTo>
                    <a:pt x="2628032" y="1777999"/>
                  </a:lnTo>
                  <a:lnTo>
                    <a:pt x="2638279" y="1752599"/>
                  </a:lnTo>
                  <a:lnTo>
                    <a:pt x="2647645" y="1714499"/>
                  </a:lnTo>
                  <a:lnTo>
                    <a:pt x="2656460" y="1689099"/>
                  </a:lnTo>
                  <a:lnTo>
                    <a:pt x="2664393" y="1650999"/>
                  </a:lnTo>
                  <a:lnTo>
                    <a:pt x="2671445" y="1625599"/>
                  </a:lnTo>
                  <a:lnTo>
                    <a:pt x="2677725" y="1587499"/>
                  </a:lnTo>
                  <a:lnTo>
                    <a:pt x="2683345" y="1549399"/>
                  </a:lnTo>
                  <a:lnTo>
                    <a:pt x="2688082" y="1523999"/>
                  </a:lnTo>
                  <a:lnTo>
                    <a:pt x="2691829" y="1485899"/>
                  </a:lnTo>
                  <a:lnTo>
                    <a:pt x="2694914" y="1447799"/>
                  </a:lnTo>
                  <a:lnTo>
                    <a:pt x="2697118" y="1422399"/>
                  </a:lnTo>
                  <a:lnTo>
                    <a:pt x="2698440" y="1384299"/>
                  </a:lnTo>
                  <a:lnTo>
                    <a:pt x="2698807" y="1358899"/>
                  </a:lnTo>
                  <a:lnTo>
                    <a:pt x="2680920" y="1358899"/>
                  </a:lnTo>
                  <a:lnTo>
                    <a:pt x="2674089" y="1346199"/>
                  </a:lnTo>
                  <a:close/>
                </a:path>
                <a:path w="2699384" h="2692400">
                  <a:moveTo>
                    <a:pt x="35424" y="1511299"/>
                  </a:moveTo>
                  <a:lnTo>
                    <a:pt x="35457" y="1523999"/>
                  </a:lnTo>
                  <a:lnTo>
                    <a:pt x="36966" y="1523999"/>
                  </a:lnTo>
                  <a:lnTo>
                    <a:pt x="35424" y="1511299"/>
                  </a:lnTo>
                  <a:close/>
                </a:path>
                <a:path w="2699384" h="2692400">
                  <a:moveTo>
                    <a:pt x="2535918" y="711199"/>
                  </a:moveTo>
                  <a:lnTo>
                    <a:pt x="2513992" y="711199"/>
                  </a:lnTo>
                  <a:lnTo>
                    <a:pt x="2529087" y="749299"/>
                  </a:lnTo>
                  <a:lnTo>
                    <a:pt x="2543411" y="774699"/>
                  </a:lnTo>
                  <a:lnTo>
                    <a:pt x="2556963" y="800099"/>
                  </a:lnTo>
                  <a:lnTo>
                    <a:pt x="2569965" y="838199"/>
                  </a:lnTo>
                  <a:lnTo>
                    <a:pt x="2582085" y="863599"/>
                  </a:lnTo>
                  <a:lnTo>
                    <a:pt x="2593544" y="888999"/>
                  </a:lnTo>
                  <a:lnTo>
                    <a:pt x="2604342" y="927099"/>
                  </a:lnTo>
                  <a:lnTo>
                    <a:pt x="2614369" y="952499"/>
                  </a:lnTo>
                  <a:lnTo>
                    <a:pt x="2623735" y="990599"/>
                  </a:lnTo>
                  <a:lnTo>
                    <a:pt x="2632219" y="1015999"/>
                  </a:lnTo>
                  <a:lnTo>
                    <a:pt x="2639932" y="1054099"/>
                  </a:lnTo>
                  <a:lnTo>
                    <a:pt x="2646984" y="1079499"/>
                  </a:lnTo>
                  <a:lnTo>
                    <a:pt x="2653154" y="1117599"/>
                  </a:lnTo>
                  <a:lnTo>
                    <a:pt x="2658553" y="1142999"/>
                  </a:lnTo>
                  <a:lnTo>
                    <a:pt x="2663181" y="1181099"/>
                  </a:lnTo>
                  <a:lnTo>
                    <a:pt x="2666927" y="1219199"/>
                  </a:lnTo>
                  <a:lnTo>
                    <a:pt x="2669902" y="1244599"/>
                  </a:lnTo>
                  <a:lnTo>
                    <a:pt x="2671996" y="1282699"/>
                  </a:lnTo>
                  <a:lnTo>
                    <a:pt x="2673318" y="1320799"/>
                  </a:lnTo>
                  <a:lnTo>
                    <a:pt x="2673869" y="1358899"/>
                  </a:lnTo>
                  <a:lnTo>
                    <a:pt x="2674089" y="1346199"/>
                  </a:lnTo>
                  <a:lnTo>
                    <a:pt x="2698550" y="1346199"/>
                  </a:lnTo>
                  <a:lnTo>
                    <a:pt x="2691719" y="1333499"/>
                  </a:lnTo>
                  <a:lnTo>
                    <a:pt x="2698403" y="1333499"/>
                  </a:lnTo>
                  <a:lnTo>
                    <a:pt x="2698109" y="1308099"/>
                  </a:lnTo>
                  <a:lnTo>
                    <a:pt x="2696787" y="1282699"/>
                  </a:lnTo>
                  <a:lnTo>
                    <a:pt x="2694583" y="1244599"/>
                  </a:lnTo>
                  <a:lnTo>
                    <a:pt x="2691608" y="1206499"/>
                  </a:lnTo>
                  <a:lnTo>
                    <a:pt x="2687752" y="1181099"/>
                  </a:lnTo>
                  <a:lnTo>
                    <a:pt x="2683014" y="1142999"/>
                  </a:lnTo>
                  <a:lnTo>
                    <a:pt x="2677505" y="1104899"/>
                  </a:lnTo>
                  <a:lnTo>
                    <a:pt x="2671224" y="1079499"/>
                  </a:lnTo>
                  <a:lnTo>
                    <a:pt x="2664062" y="1041399"/>
                  </a:lnTo>
                  <a:lnTo>
                    <a:pt x="2656129" y="1015999"/>
                  </a:lnTo>
                  <a:lnTo>
                    <a:pt x="2647535" y="977899"/>
                  </a:lnTo>
                  <a:lnTo>
                    <a:pt x="2637949" y="952499"/>
                  </a:lnTo>
                  <a:lnTo>
                    <a:pt x="2627812" y="914399"/>
                  </a:lnTo>
                  <a:lnTo>
                    <a:pt x="2616793" y="888999"/>
                  </a:lnTo>
                  <a:lnTo>
                    <a:pt x="2605114" y="850899"/>
                  </a:lnTo>
                  <a:lnTo>
                    <a:pt x="2592663" y="825499"/>
                  </a:lnTo>
                  <a:lnTo>
                    <a:pt x="2579551" y="787399"/>
                  </a:lnTo>
                  <a:lnTo>
                    <a:pt x="2565668" y="761999"/>
                  </a:lnTo>
                  <a:lnTo>
                    <a:pt x="2551124" y="736599"/>
                  </a:lnTo>
                  <a:lnTo>
                    <a:pt x="2535918" y="711199"/>
                  </a:lnTo>
                  <a:close/>
                </a:path>
                <a:path w="2699384" h="2692400">
                  <a:moveTo>
                    <a:pt x="2698541" y="1345414"/>
                  </a:moveTo>
                  <a:lnTo>
                    <a:pt x="2698550" y="1346199"/>
                  </a:lnTo>
                  <a:lnTo>
                    <a:pt x="2674089" y="1346199"/>
                  </a:lnTo>
                  <a:lnTo>
                    <a:pt x="2680920" y="1358899"/>
                  </a:lnTo>
                  <a:lnTo>
                    <a:pt x="2698807" y="1358899"/>
                  </a:lnTo>
                  <a:lnTo>
                    <a:pt x="2698991" y="1346199"/>
                  </a:lnTo>
                  <a:lnTo>
                    <a:pt x="2698541" y="1345414"/>
                  </a:lnTo>
                  <a:close/>
                </a:path>
                <a:path w="2699384" h="2692400">
                  <a:moveTo>
                    <a:pt x="2691719" y="1333499"/>
                  </a:moveTo>
                  <a:lnTo>
                    <a:pt x="2698550" y="1346199"/>
                  </a:lnTo>
                  <a:lnTo>
                    <a:pt x="2698541" y="1345414"/>
                  </a:lnTo>
                  <a:lnTo>
                    <a:pt x="2691719" y="1333499"/>
                  </a:lnTo>
                  <a:close/>
                </a:path>
                <a:path w="2699384" h="2692400">
                  <a:moveTo>
                    <a:pt x="2698403" y="1333499"/>
                  </a:moveTo>
                  <a:lnTo>
                    <a:pt x="2691719" y="1333499"/>
                  </a:lnTo>
                  <a:lnTo>
                    <a:pt x="2698541" y="1345414"/>
                  </a:lnTo>
                  <a:lnTo>
                    <a:pt x="2698403" y="1333499"/>
                  </a:lnTo>
                  <a:close/>
                </a:path>
                <a:path w="2699384" h="2692400">
                  <a:moveTo>
                    <a:pt x="189876" y="711199"/>
                  </a:moveTo>
                  <a:lnTo>
                    <a:pt x="184745" y="711199"/>
                  </a:lnTo>
                  <a:lnTo>
                    <a:pt x="184613" y="723899"/>
                  </a:lnTo>
                  <a:lnTo>
                    <a:pt x="189876" y="711199"/>
                  </a:lnTo>
                  <a:close/>
                </a:path>
                <a:path w="2699384" h="2692400">
                  <a:moveTo>
                    <a:pt x="1813441" y="76199"/>
                  </a:moveTo>
                  <a:lnTo>
                    <a:pt x="1711962" y="76199"/>
                  </a:lnTo>
                  <a:lnTo>
                    <a:pt x="1743585" y="88899"/>
                  </a:lnTo>
                  <a:lnTo>
                    <a:pt x="1774216" y="88899"/>
                  </a:lnTo>
                  <a:lnTo>
                    <a:pt x="1805067" y="101599"/>
                  </a:lnTo>
                  <a:lnTo>
                    <a:pt x="1804847" y="101599"/>
                  </a:lnTo>
                  <a:lnTo>
                    <a:pt x="1835258" y="114299"/>
                  </a:lnTo>
                  <a:lnTo>
                    <a:pt x="1835037" y="114299"/>
                  </a:lnTo>
                  <a:lnTo>
                    <a:pt x="1865118" y="126999"/>
                  </a:lnTo>
                  <a:lnTo>
                    <a:pt x="1864897" y="126999"/>
                  </a:lnTo>
                  <a:lnTo>
                    <a:pt x="1894757" y="139699"/>
                  </a:lnTo>
                  <a:lnTo>
                    <a:pt x="1894427" y="139699"/>
                  </a:lnTo>
                  <a:lnTo>
                    <a:pt x="1923846" y="152399"/>
                  </a:lnTo>
                  <a:lnTo>
                    <a:pt x="1923625" y="152399"/>
                  </a:lnTo>
                  <a:lnTo>
                    <a:pt x="1952604" y="165099"/>
                  </a:lnTo>
                  <a:lnTo>
                    <a:pt x="1952383" y="165099"/>
                  </a:lnTo>
                  <a:lnTo>
                    <a:pt x="1981031" y="177799"/>
                  </a:lnTo>
                  <a:lnTo>
                    <a:pt x="1980701" y="177799"/>
                  </a:lnTo>
                  <a:lnTo>
                    <a:pt x="2008908" y="203199"/>
                  </a:lnTo>
                  <a:lnTo>
                    <a:pt x="2008687" y="203199"/>
                  </a:lnTo>
                  <a:lnTo>
                    <a:pt x="2036454" y="215899"/>
                  </a:lnTo>
                  <a:lnTo>
                    <a:pt x="2036123" y="215899"/>
                  </a:lnTo>
                  <a:lnTo>
                    <a:pt x="2063559" y="228599"/>
                  </a:lnTo>
                  <a:lnTo>
                    <a:pt x="2063229" y="228599"/>
                  </a:lnTo>
                  <a:lnTo>
                    <a:pt x="2090113" y="253999"/>
                  </a:lnTo>
                  <a:lnTo>
                    <a:pt x="2089893" y="253999"/>
                  </a:lnTo>
                  <a:lnTo>
                    <a:pt x="2116337" y="266699"/>
                  </a:lnTo>
                  <a:lnTo>
                    <a:pt x="2116117" y="266699"/>
                  </a:lnTo>
                  <a:lnTo>
                    <a:pt x="2142120" y="292099"/>
                  </a:lnTo>
                  <a:lnTo>
                    <a:pt x="2141900" y="292099"/>
                  </a:lnTo>
                  <a:lnTo>
                    <a:pt x="2167352" y="304799"/>
                  </a:lnTo>
                  <a:lnTo>
                    <a:pt x="2167132" y="304799"/>
                  </a:lnTo>
                  <a:lnTo>
                    <a:pt x="2192144" y="330199"/>
                  </a:lnTo>
                  <a:lnTo>
                    <a:pt x="2191924" y="330199"/>
                  </a:lnTo>
                  <a:lnTo>
                    <a:pt x="2216384" y="342899"/>
                  </a:lnTo>
                  <a:lnTo>
                    <a:pt x="2216164" y="342899"/>
                  </a:lnTo>
                  <a:lnTo>
                    <a:pt x="2240184" y="368299"/>
                  </a:lnTo>
                  <a:lnTo>
                    <a:pt x="2239964" y="368299"/>
                  </a:lnTo>
                  <a:lnTo>
                    <a:pt x="2263433" y="393699"/>
                  </a:lnTo>
                  <a:lnTo>
                    <a:pt x="2263213" y="393699"/>
                  </a:lnTo>
                  <a:lnTo>
                    <a:pt x="2286241" y="406399"/>
                  </a:lnTo>
                  <a:lnTo>
                    <a:pt x="2286021" y="406399"/>
                  </a:lnTo>
                  <a:lnTo>
                    <a:pt x="2308388" y="431799"/>
                  </a:lnTo>
                  <a:lnTo>
                    <a:pt x="2308168" y="431799"/>
                  </a:lnTo>
                  <a:lnTo>
                    <a:pt x="2329984" y="457199"/>
                  </a:lnTo>
                  <a:lnTo>
                    <a:pt x="2329764" y="457199"/>
                  </a:lnTo>
                  <a:lnTo>
                    <a:pt x="2351139" y="482599"/>
                  </a:lnTo>
                  <a:lnTo>
                    <a:pt x="2350919" y="482599"/>
                  </a:lnTo>
                  <a:lnTo>
                    <a:pt x="2371634" y="507999"/>
                  </a:lnTo>
                  <a:lnTo>
                    <a:pt x="2371413" y="507999"/>
                  </a:lnTo>
                  <a:lnTo>
                    <a:pt x="2391577" y="533399"/>
                  </a:lnTo>
                  <a:lnTo>
                    <a:pt x="2391357" y="533399"/>
                  </a:lnTo>
                  <a:lnTo>
                    <a:pt x="2410969" y="558799"/>
                  </a:lnTo>
                  <a:lnTo>
                    <a:pt x="2410749" y="558799"/>
                  </a:lnTo>
                  <a:lnTo>
                    <a:pt x="2429701" y="584199"/>
                  </a:lnTo>
                  <a:lnTo>
                    <a:pt x="2447881" y="609599"/>
                  </a:lnTo>
                  <a:lnTo>
                    <a:pt x="2447661" y="609599"/>
                  </a:lnTo>
                  <a:lnTo>
                    <a:pt x="2465400" y="634999"/>
                  </a:lnTo>
                  <a:lnTo>
                    <a:pt x="2465180" y="634999"/>
                  </a:lnTo>
                  <a:lnTo>
                    <a:pt x="2482259" y="660399"/>
                  </a:lnTo>
                  <a:lnTo>
                    <a:pt x="2498566" y="685799"/>
                  </a:lnTo>
                  <a:lnTo>
                    <a:pt x="2514212" y="723899"/>
                  </a:lnTo>
                  <a:lnTo>
                    <a:pt x="2513992" y="711199"/>
                  </a:lnTo>
                  <a:lnTo>
                    <a:pt x="2535918" y="711199"/>
                  </a:lnTo>
                  <a:lnTo>
                    <a:pt x="2519941" y="673099"/>
                  </a:lnTo>
                  <a:lnTo>
                    <a:pt x="2486225" y="622299"/>
                  </a:lnTo>
                  <a:lnTo>
                    <a:pt x="2449864" y="571499"/>
                  </a:lnTo>
                  <a:lnTo>
                    <a:pt x="2410969" y="520699"/>
                  </a:lnTo>
                  <a:lnTo>
                    <a:pt x="2369761" y="469899"/>
                  </a:lnTo>
                  <a:lnTo>
                    <a:pt x="2326238" y="419099"/>
                  </a:lnTo>
                  <a:lnTo>
                    <a:pt x="2280401" y="368299"/>
                  </a:lnTo>
                  <a:lnTo>
                    <a:pt x="2256712" y="355599"/>
                  </a:lnTo>
                  <a:lnTo>
                    <a:pt x="2232471" y="330199"/>
                  </a:lnTo>
                  <a:lnTo>
                    <a:pt x="2207790" y="304799"/>
                  </a:lnTo>
                  <a:lnTo>
                    <a:pt x="2182558" y="292099"/>
                  </a:lnTo>
                  <a:lnTo>
                    <a:pt x="2156885" y="266699"/>
                  </a:lnTo>
                  <a:lnTo>
                    <a:pt x="2130551" y="253999"/>
                  </a:lnTo>
                  <a:lnTo>
                    <a:pt x="2103886" y="228599"/>
                  </a:lnTo>
                  <a:lnTo>
                    <a:pt x="2076781" y="215899"/>
                  </a:lnTo>
                  <a:lnTo>
                    <a:pt x="2049125" y="190499"/>
                  </a:lnTo>
                  <a:lnTo>
                    <a:pt x="1992711" y="165099"/>
                  </a:lnTo>
                  <a:lnTo>
                    <a:pt x="1963732" y="152399"/>
                  </a:lnTo>
                  <a:lnTo>
                    <a:pt x="1934534" y="126999"/>
                  </a:lnTo>
                  <a:lnTo>
                    <a:pt x="1813441" y="76199"/>
                  </a:lnTo>
                  <a:close/>
                </a:path>
                <a:path w="2699384" h="2692400">
                  <a:moveTo>
                    <a:pt x="1147930" y="38099"/>
                  </a:moveTo>
                  <a:lnTo>
                    <a:pt x="1012183" y="38099"/>
                  </a:lnTo>
                  <a:lnTo>
                    <a:pt x="916653" y="76199"/>
                  </a:lnTo>
                  <a:lnTo>
                    <a:pt x="986620" y="76199"/>
                  </a:lnTo>
                  <a:lnTo>
                    <a:pt x="1018574" y="63499"/>
                  </a:lnTo>
                  <a:lnTo>
                    <a:pt x="1050196" y="63499"/>
                  </a:lnTo>
                  <a:lnTo>
                    <a:pt x="1082701" y="50799"/>
                  </a:lnTo>
                  <a:lnTo>
                    <a:pt x="1114874" y="50799"/>
                  </a:lnTo>
                  <a:lnTo>
                    <a:pt x="1147930" y="38099"/>
                  </a:lnTo>
                  <a:close/>
                </a:path>
                <a:path w="2699384" h="2692400">
                  <a:moveTo>
                    <a:pt x="1686730" y="38099"/>
                  </a:moveTo>
                  <a:lnTo>
                    <a:pt x="1551093" y="38099"/>
                  </a:lnTo>
                  <a:lnTo>
                    <a:pt x="1584148" y="50799"/>
                  </a:lnTo>
                  <a:lnTo>
                    <a:pt x="1616322" y="50799"/>
                  </a:lnTo>
                  <a:lnTo>
                    <a:pt x="1648826" y="63499"/>
                  </a:lnTo>
                  <a:lnTo>
                    <a:pt x="1680339" y="63499"/>
                  </a:lnTo>
                  <a:lnTo>
                    <a:pt x="1712182" y="76199"/>
                  </a:lnTo>
                  <a:lnTo>
                    <a:pt x="1782259" y="76199"/>
                  </a:lnTo>
                  <a:lnTo>
                    <a:pt x="1686730" y="38099"/>
                  </a:lnTo>
                  <a:close/>
                </a:path>
                <a:path w="2699384" h="2692400">
                  <a:moveTo>
                    <a:pt x="1214150" y="25399"/>
                  </a:moveTo>
                  <a:lnTo>
                    <a:pt x="1077522" y="25399"/>
                  </a:lnTo>
                  <a:lnTo>
                    <a:pt x="1044687" y="38099"/>
                  </a:lnTo>
                  <a:lnTo>
                    <a:pt x="1180544" y="38099"/>
                  </a:lnTo>
                  <a:lnTo>
                    <a:pt x="1214150" y="25399"/>
                  </a:lnTo>
                  <a:close/>
                </a:path>
                <a:path w="2699384" h="2692400">
                  <a:moveTo>
                    <a:pt x="1621390" y="25399"/>
                  </a:moveTo>
                  <a:lnTo>
                    <a:pt x="1484762" y="25399"/>
                  </a:lnTo>
                  <a:lnTo>
                    <a:pt x="1518368" y="38099"/>
                  </a:lnTo>
                  <a:lnTo>
                    <a:pt x="1654225" y="38099"/>
                  </a:lnTo>
                  <a:lnTo>
                    <a:pt x="1621390" y="25399"/>
                  </a:lnTo>
                  <a:close/>
                </a:path>
                <a:path w="2699384" h="2692400">
                  <a:moveTo>
                    <a:pt x="1554950" y="12699"/>
                  </a:moveTo>
                  <a:lnTo>
                    <a:pt x="1143963" y="12699"/>
                  </a:lnTo>
                  <a:lnTo>
                    <a:pt x="1110687" y="25399"/>
                  </a:lnTo>
                  <a:lnTo>
                    <a:pt x="1588335" y="25399"/>
                  </a:lnTo>
                  <a:lnTo>
                    <a:pt x="1554950" y="12699"/>
                  </a:lnTo>
                  <a:close/>
                </a:path>
                <a:path w="2699384" h="2692400">
                  <a:moveTo>
                    <a:pt x="1453360" y="0"/>
                  </a:moveTo>
                  <a:lnTo>
                    <a:pt x="1211506" y="0"/>
                  </a:lnTo>
                  <a:lnTo>
                    <a:pt x="1177569" y="12699"/>
                  </a:lnTo>
                  <a:lnTo>
                    <a:pt x="1487407" y="12699"/>
                  </a:lnTo>
                  <a:lnTo>
                    <a:pt x="1453360" y="0"/>
                  </a:lnTo>
                  <a:close/>
                </a:path>
              </a:pathLst>
            </a:custGeom>
            <a:solidFill>
              <a:srgbClr val="008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7943786" y="2686303"/>
              <a:ext cx="2880995" cy="2050414"/>
            </a:xfrm>
            <a:custGeom>
              <a:avLst/>
              <a:gdLst/>
              <a:ahLst/>
              <a:cxnLst/>
              <a:rect l="l" t="t" r="r" b="b"/>
              <a:pathLst>
                <a:path w="2880995" h="2050414">
                  <a:moveTo>
                    <a:pt x="2880741" y="15646"/>
                  </a:moveTo>
                  <a:lnTo>
                    <a:pt x="2861462" y="0"/>
                  </a:lnTo>
                  <a:lnTo>
                    <a:pt x="1335455" y="1880082"/>
                  </a:lnTo>
                  <a:lnTo>
                    <a:pt x="934669" y="628230"/>
                  </a:lnTo>
                  <a:lnTo>
                    <a:pt x="910983" y="635838"/>
                  </a:lnTo>
                  <a:lnTo>
                    <a:pt x="1306144" y="1869795"/>
                  </a:lnTo>
                  <a:lnTo>
                    <a:pt x="98488" y="889012"/>
                  </a:lnTo>
                  <a:lnTo>
                    <a:pt x="82854" y="908189"/>
                  </a:lnTo>
                  <a:lnTo>
                    <a:pt x="1282877" y="1882902"/>
                  </a:lnTo>
                  <a:lnTo>
                    <a:pt x="2552" y="1750352"/>
                  </a:lnTo>
                  <a:lnTo>
                    <a:pt x="0" y="1774926"/>
                  </a:lnTo>
                  <a:lnTo>
                    <a:pt x="1317904" y="1911350"/>
                  </a:lnTo>
                  <a:lnTo>
                    <a:pt x="1322844" y="1915350"/>
                  </a:lnTo>
                  <a:lnTo>
                    <a:pt x="1325448" y="1912137"/>
                  </a:lnTo>
                  <a:lnTo>
                    <a:pt x="2659824" y="2050249"/>
                  </a:lnTo>
                  <a:lnTo>
                    <a:pt x="2662351" y="2025675"/>
                  </a:lnTo>
                  <a:lnTo>
                    <a:pt x="1358696" y="1890750"/>
                  </a:lnTo>
                  <a:lnTo>
                    <a:pt x="2880741" y="15646"/>
                  </a:lnTo>
                  <a:close/>
                </a:path>
              </a:pathLst>
            </a:custGeom>
            <a:solidFill>
              <a:srgbClr val="00008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10633888" y="5957522"/>
            <a:ext cx="125095" cy="2635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550" spc="-50">
                <a:latin typeface="Times New Roman"/>
                <a:cs typeface="Times New Roman"/>
              </a:rPr>
              <a:t>n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7592587" y="5973393"/>
            <a:ext cx="179705" cy="2635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550" spc="-50">
                <a:latin typeface="Times New Roman"/>
                <a:cs typeface="Times New Roman"/>
              </a:rPr>
              <a:t>m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7187992" y="3807506"/>
            <a:ext cx="125095" cy="2635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550" spc="-50">
                <a:latin typeface="Times New Roman"/>
                <a:cs typeface="Times New Roman"/>
              </a:rPr>
              <a:t>p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1071538" y="2782272"/>
            <a:ext cx="146685" cy="2635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550" spc="-50">
                <a:latin typeface="Times New Roman"/>
                <a:cs typeface="Times New Roman"/>
              </a:rPr>
              <a:t>E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7816040" y="3071921"/>
            <a:ext cx="1207770" cy="51117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062355">
              <a:lnSpc>
                <a:spcPct val="100000"/>
              </a:lnSpc>
              <a:spcBef>
                <a:spcPts val="110"/>
              </a:spcBef>
            </a:pPr>
            <a:r>
              <a:rPr dirty="0" sz="1550" spc="-50">
                <a:latin typeface="Times New Roman"/>
                <a:cs typeface="Times New Roman"/>
              </a:rPr>
              <a:t>C</a:t>
            </a: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550" spc="-50">
                <a:latin typeface="Times New Roman"/>
                <a:cs typeface="Times New Roman"/>
              </a:rPr>
              <a:t>D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9270690" y="4749417"/>
            <a:ext cx="168910" cy="2635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550" spc="-50">
                <a:latin typeface="Times New Roman"/>
                <a:cs typeface="Times New Roman"/>
              </a:rPr>
              <a:t>O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0849407" y="4841007"/>
            <a:ext cx="158115" cy="2635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550" spc="-50">
                <a:latin typeface="Times New Roman"/>
                <a:cs typeface="Times New Roman"/>
              </a:rPr>
              <a:t>B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7691753" y="4418767"/>
            <a:ext cx="168910" cy="2635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550" spc="-50">
                <a:latin typeface="Times New Roman"/>
                <a:cs typeface="Times New Roman"/>
              </a:rPr>
              <a:t>A</a:t>
            </a:r>
            <a:endParaRPr sz="1550">
              <a:latin typeface="Times New Roman"/>
              <a:cs typeface="Times New Roman"/>
            </a:endParaRPr>
          </a:p>
        </p:txBody>
      </p:sp>
      <p:grpSp>
        <p:nvGrpSpPr>
          <p:cNvPr id="15" name="object 15" descr=""/>
          <p:cNvGrpSpPr/>
          <p:nvPr/>
        </p:nvGrpSpPr>
        <p:grpSpPr>
          <a:xfrm>
            <a:off x="7906852" y="2655893"/>
            <a:ext cx="2946400" cy="2106930"/>
            <a:chOff x="7906852" y="2655893"/>
            <a:chExt cx="2946400" cy="2106930"/>
          </a:xfrm>
        </p:grpSpPr>
        <p:pic>
          <p:nvPicPr>
            <p:cNvPr id="16" name="object 1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776727" y="2655893"/>
              <a:ext cx="76441" cy="76461"/>
            </a:xfrm>
            <a:prstGeom prst="rect">
              <a:avLst/>
            </a:prstGeom>
          </p:spPr>
        </p:pic>
        <p:pic>
          <p:nvPicPr>
            <p:cNvPr id="17" name="object 1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96244" y="3546663"/>
              <a:ext cx="76441" cy="76461"/>
            </a:xfrm>
            <a:prstGeom prst="rect">
              <a:avLst/>
            </a:prstGeom>
          </p:spPr>
        </p:pic>
        <p:pic>
          <p:nvPicPr>
            <p:cNvPr id="18" name="object 1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236244" y="4553822"/>
              <a:ext cx="76441" cy="76461"/>
            </a:xfrm>
            <a:prstGeom prst="rect">
              <a:avLst/>
            </a:prstGeom>
          </p:spPr>
        </p:pic>
        <p:pic>
          <p:nvPicPr>
            <p:cNvPr id="19" name="object 19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566717" y="4686082"/>
              <a:ext cx="76441" cy="76461"/>
            </a:xfrm>
            <a:prstGeom prst="rect">
              <a:avLst/>
            </a:prstGeom>
          </p:spPr>
        </p:pic>
        <p:pic>
          <p:nvPicPr>
            <p:cNvPr id="20" name="object 20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906852" y="4410651"/>
              <a:ext cx="76441" cy="76461"/>
            </a:xfrm>
            <a:prstGeom prst="rect">
              <a:avLst/>
            </a:prstGeom>
          </p:spPr>
        </p:pic>
        <p:pic>
          <p:nvPicPr>
            <p:cNvPr id="21" name="object 21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828453" y="3280049"/>
              <a:ext cx="76441" cy="76461"/>
            </a:xfrm>
            <a:prstGeom prst="rect">
              <a:avLst/>
            </a:prstGeom>
          </p:spPr>
        </p:pic>
      </p:grpSp>
      <p:sp>
        <p:nvSpPr>
          <p:cNvPr id="22" name="object 22" descr=""/>
          <p:cNvSpPr/>
          <p:nvPr/>
        </p:nvSpPr>
        <p:spPr>
          <a:xfrm>
            <a:off x="221063" y="2936432"/>
            <a:ext cx="5327015" cy="2736850"/>
          </a:xfrm>
          <a:custGeom>
            <a:avLst/>
            <a:gdLst/>
            <a:ahLst/>
            <a:cxnLst/>
            <a:rect l="l" t="t" r="r" b="b"/>
            <a:pathLst>
              <a:path w="5327015" h="2736850">
                <a:moveTo>
                  <a:pt x="484790" y="901126"/>
                </a:moveTo>
                <a:lnTo>
                  <a:pt x="479016" y="861459"/>
                </a:lnTo>
                <a:lnTo>
                  <a:pt x="477101" y="822154"/>
                </a:lnTo>
                <a:lnTo>
                  <a:pt x="478940" y="783306"/>
                </a:lnTo>
                <a:lnTo>
                  <a:pt x="484426" y="745014"/>
                </a:lnTo>
                <a:lnTo>
                  <a:pt x="493453" y="707376"/>
                </a:lnTo>
                <a:lnTo>
                  <a:pt x="505915" y="670488"/>
                </a:lnTo>
                <a:lnTo>
                  <a:pt x="521707" y="634449"/>
                </a:lnTo>
                <a:lnTo>
                  <a:pt x="540722" y="599355"/>
                </a:lnTo>
                <a:lnTo>
                  <a:pt x="562854" y="565305"/>
                </a:lnTo>
                <a:lnTo>
                  <a:pt x="587996" y="532396"/>
                </a:lnTo>
                <a:lnTo>
                  <a:pt x="616044" y="500725"/>
                </a:lnTo>
                <a:lnTo>
                  <a:pt x="646891" y="470390"/>
                </a:lnTo>
                <a:lnTo>
                  <a:pt x="680430" y="441488"/>
                </a:lnTo>
                <a:lnTo>
                  <a:pt x="716557" y="414117"/>
                </a:lnTo>
                <a:lnTo>
                  <a:pt x="755164" y="388375"/>
                </a:lnTo>
                <a:lnTo>
                  <a:pt x="796146" y="364358"/>
                </a:lnTo>
                <a:lnTo>
                  <a:pt x="839396" y="342165"/>
                </a:lnTo>
                <a:lnTo>
                  <a:pt x="884809" y="321893"/>
                </a:lnTo>
                <a:lnTo>
                  <a:pt x="932279" y="303639"/>
                </a:lnTo>
                <a:lnTo>
                  <a:pt x="981699" y="287501"/>
                </a:lnTo>
                <a:lnTo>
                  <a:pt x="1032964" y="273577"/>
                </a:lnTo>
                <a:lnTo>
                  <a:pt x="1085967" y="261964"/>
                </a:lnTo>
                <a:lnTo>
                  <a:pt x="1140602" y="252759"/>
                </a:lnTo>
                <a:lnTo>
                  <a:pt x="1196764" y="246060"/>
                </a:lnTo>
                <a:lnTo>
                  <a:pt x="1247112" y="242360"/>
                </a:lnTo>
                <a:lnTo>
                  <a:pt x="1297481" y="240809"/>
                </a:lnTo>
                <a:lnTo>
                  <a:pt x="1347736" y="241389"/>
                </a:lnTo>
                <a:lnTo>
                  <a:pt x="1397738" y="244082"/>
                </a:lnTo>
                <a:lnTo>
                  <a:pt x="1447354" y="248871"/>
                </a:lnTo>
                <a:lnTo>
                  <a:pt x="1496445" y="255736"/>
                </a:lnTo>
                <a:lnTo>
                  <a:pt x="1544876" y="264662"/>
                </a:lnTo>
                <a:lnTo>
                  <a:pt x="1592511" y="275630"/>
                </a:lnTo>
                <a:lnTo>
                  <a:pt x="1639213" y="288622"/>
                </a:lnTo>
                <a:lnTo>
                  <a:pt x="1684847" y="303621"/>
                </a:lnTo>
                <a:lnTo>
                  <a:pt x="1729275" y="320609"/>
                </a:lnTo>
                <a:lnTo>
                  <a:pt x="1756470" y="287982"/>
                </a:lnTo>
                <a:lnTo>
                  <a:pt x="1786848" y="257493"/>
                </a:lnTo>
                <a:lnTo>
                  <a:pt x="1820181" y="229192"/>
                </a:lnTo>
                <a:lnTo>
                  <a:pt x="1856240" y="203127"/>
                </a:lnTo>
                <a:lnTo>
                  <a:pt x="1894796" y="179347"/>
                </a:lnTo>
                <a:lnTo>
                  <a:pt x="1935621" y="157902"/>
                </a:lnTo>
                <a:lnTo>
                  <a:pt x="1978486" y="138839"/>
                </a:lnTo>
                <a:lnTo>
                  <a:pt x="2023163" y="122209"/>
                </a:lnTo>
                <a:lnTo>
                  <a:pt x="2069423" y="108059"/>
                </a:lnTo>
                <a:lnTo>
                  <a:pt x="2117038" y="96438"/>
                </a:lnTo>
                <a:lnTo>
                  <a:pt x="2165778" y="87396"/>
                </a:lnTo>
                <a:lnTo>
                  <a:pt x="2215416" y="80981"/>
                </a:lnTo>
                <a:lnTo>
                  <a:pt x="2265722" y="77243"/>
                </a:lnTo>
                <a:lnTo>
                  <a:pt x="2316469" y="76229"/>
                </a:lnTo>
                <a:lnTo>
                  <a:pt x="2367426" y="77989"/>
                </a:lnTo>
                <a:lnTo>
                  <a:pt x="2418367" y="82572"/>
                </a:lnTo>
                <a:lnTo>
                  <a:pt x="2469062" y="90027"/>
                </a:lnTo>
                <a:lnTo>
                  <a:pt x="2519283" y="100402"/>
                </a:lnTo>
                <a:lnTo>
                  <a:pt x="2568800" y="113746"/>
                </a:lnTo>
                <a:lnTo>
                  <a:pt x="2617386" y="130109"/>
                </a:lnTo>
                <a:lnTo>
                  <a:pt x="2658508" y="146764"/>
                </a:lnTo>
                <a:lnTo>
                  <a:pt x="2697761" y="165431"/>
                </a:lnTo>
                <a:lnTo>
                  <a:pt x="2734990" y="186027"/>
                </a:lnTo>
                <a:lnTo>
                  <a:pt x="2770040" y="208468"/>
                </a:lnTo>
                <a:lnTo>
                  <a:pt x="2795361" y="176794"/>
                </a:lnTo>
                <a:lnTo>
                  <a:pt x="2824328" y="147484"/>
                </a:lnTo>
                <a:lnTo>
                  <a:pt x="2856638" y="120609"/>
                </a:lnTo>
                <a:lnTo>
                  <a:pt x="2891989" y="96241"/>
                </a:lnTo>
                <a:lnTo>
                  <a:pt x="2930081" y="74449"/>
                </a:lnTo>
                <a:lnTo>
                  <a:pt x="2970610" y="55305"/>
                </a:lnTo>
                <a:lnTo>
                  <a:pt x="3013275" y="38879"/>
                </a:lnTo>
                <a:lnTo>
                  <a:pt x="3057775" y="25242"/>
                </a:lnTo>
                <a:lnTo>
                  <a:pt x="3103808" y="14465"/>
                </a:lnTo>
                <a:lnTo>
                  <a:pt x="3151071" y="6619"/>
                </a:lnTo>
                <a:lnTo>
                  <a:pt x="3199263" y="1773"/>
                </a:lnTo>
                <a:lnTo>
                  <a:pt x="3248082" y="0"/>
                </a:lnTo>
                <a:lnTo>
                  <a:pt x="3297226" y="1368"/>
                </a:lnTo>
                <a:lnTo>
                  <a:pt x="3346394" y="5951"/>
                </a:lnTo>
                <a:lnTo>
                  <a:pt x="3395283" y="13817"/>
                </a:lnTo>
                <a:lnTo>
                  <a:pt x="3443592" y="25038"/>
                </a:lnTo>
                <a:lnTo>
                  <a:pt x="3491019" y="39685"/>
                </a:lnTo>
                <a:lnTo>
                  <a:pt x="3544331" y="61045"/>
                </a:lnTo>
                <a:lnTo>
                  <a:pt x="3593667" y="86453"/>
                </a:lnTo>
                <a:lnTo>
                  <a:pt x="3638573" y="115623"/>
                </a:lnTo>
                <a:lnTo>
                  <a:pt x="3678598" y="148270"/>
                </a:lnTo>
                <a:lnTo>
                  <a:pt x="3713646" y="121780"/>
                </a:lnTo>
                <a:lnTo>
                  <a:pt x="3751164" y="97865"/>
                </a:lnTo>
                <a:lnTo>
                  <a:pt x="3790898" y="76540"/>
                </a:lnTo>
                <a:lnTo>
                  <a:pt x="3832596" y="57820"/>
                </a:lnTo>
                <a:lnTo>
                  <a:pt x="3876005" y="41721"/>
                </a:lnTo>
                <a:lnTo>
                  <a:pt x="3920872" y="28256"/>
                </a:lnTo>
                <a:lnTo>
                  <a:pt x="3966942" y="17441"/>
                </a:lnTo>
                <a:lnTo>
                  <a:pt x="4013965" y="9290"/>
                </a:lnTo>
                <a:lnTo>
                  <a:pt x="4061685" y="3819"/>
                </a:lnTo>
                <a:lnTo>
                  <a:pt x="4109851" y="1042"/>
                </a:lnTo>
                <a:lnTo>
                  <a:pt x="4158209" y="975"/>
                </a:lnTo>
                <a:lnTo>
                  <a:pt x="4206507" y="3632"/>
                </a:lnTo>
                <a:lnTo>
                  <a:pt x="4254490" y="9028"/>
                </a:lnTo>
                <a:lnTo>
                  <a:pt x="4301906" y="17177"/>
                </a:lnTo>
                <a:lnTo>
                  <a:pt x="4348502" y="28096"/>
                </a:lnTo>
                <a:lnTo>
                  <a:pt x="4394025" y="41798"/>
                </a:lnTo>
                <a:lnTo>
                  <a:pt x="4438222" y="58299"/>
                </a:lnTo>
                <a:lnTo>
                  <a:pt x="4480839" y="77613"/>
                </a:lnTo>
                <a:lnTo>
                  <a:pt x="4521624" y="99756"/>
                </a:lnTo>
                <a:lnTo>
                  <a:pt x="4564867" y="128007"/>
                </a:lnTo>
                <a:lnTo>
                  <a:pt x="4603667" y="158920"/>
                </a:lnTo>
                <a:lnTo>
                  <a:pt x="4637810" y="192232"/>
                </a:lnTo>
                <a:lnTo>
                  <a:pt x="4667084" y="227682"/>
                </a:lnTo>
                <a:lnTo>
                  <a:pt x="4691275" y="265006"/>
                </a:lnTo>
                <a:lnTo>
                  <a:pt x="4710169" y="303943"/>
                </a:lnTo>
                <a:lnTo>
                  <a:pt x="4723554" y="344231"/>
                </a:lnTo>
                <a:lnTo>
                  <a:pt x="4777603" y="356300"/>
                </a:lnTo>
                <a:lnTo>
                  <a:pt x="4829125" y="371297"/>
                </a:lnTo>
                <a:lnTo>
                  <a:pt x="4877985" y="389053"/>
                </a:lnTo>
                <a:lnTo>
                  <a:pt x="4924042" y="409398"/>
                </a:lnTo>
                <a:lnTo>
                  <a:pt x="4967159" y="432162"/>
                </a:lnTo>
                <a:lnTo>
                  <a:pt x="5007198" y="457174"/>
                </a:lnTo>
                <a:lnTo>
                  <a:pt x="5044020" y="484265"/>
                </a:lnTo>
                <a:lnTo>
                  <a:pt x="5077487" y="513265"/>
                </a:lnTo>
                <a:lnTo>
                  <a:pt x="5107462" y="544004"/>
                </a:lnTo>
                <a:lnTo>
                  <a:pt x="5133805" y="576312"/>
                </a:lnTo>
                <a:lnTo>
                  <a:pt x="5156379" y="610018"/>
                </a:lnTo>
                <a:lnTo>
                  <a:pt x="5175046" y="644954"/>
                </a:lnTo>
                <a:lnTo>
                  <a:pt x="5189667" y="680948"/>
                </a:lnTo>
                <a:lnTo>
                  <a:pt x="5200103" y="717832"/>
                </a:lnTo>
                <a:lnTo>
                  <a:pt x="5207872" y="793586"/>
                </a:lnTo>
                <a:lnTo>
                  <a:pt x="5204928" y="832117"/>
                </a:lnTo>
                <a:lnTo>
                  <a:pt x="5197247" y="870856"/>
                </a:lnTo>
                <a:lnTo>
                  <a:pt x="5184691" y="909635"/>
                </a:lnTo>
                <a:lnTo>
                  <a:pt x="5163260" y="955284"/>
                </a:lnTo>
                <a:lnTo>
                  <a:pt x="5154592" y="970087"/>
                </a:lnTo>
                <a:lnTo>
                  <a:pt x="5189224" y="1004054"/>
                </a:lnTo>
                <a:lnTo>
                  <a:pt x="5219920" y="1039139"/>
                </a:lnTo>
                <a:lnTo>
                  <a:pt x="5246704" y="1075203"/>
                </a:lnTo>
                <a:lnTo>
                  <a:pt x="5269604" y="1112108"/>
                </a:lnTo>
                <a:lnTo>
                  <a:pt x="5288646" y="1149715"/>
                </a:lnTo>
                <a:lnTo>
                  <a:pt x="5303854" y="1187885"/>
                </a:lnTo>
                <a:lnTo>
                  <a:pt x="5315256" y="1226481"/>
                </a:lnTo>
                <a:lnTo>
                  <a:pt x="5322877" y="1265364"/>
                </a:lnTo>
                <a:lnTo>
                  <a:pt x="5326743" y="1304395"/>
                </a:lnTo>
                <a:lnTo>
                  <a:pt x="5326881" y="1343436"/>
                </a:lnTo>
                <a:lnTo>
                  <a:pt x="5323316" y="1382348"/>
                </a:lnTo>
                <a:lnTo>
                  <a:pt x="5316074" y="1420993"/>
                </a:lnTo>
                <a:lnTo>
                  <a:pt x="5305181" y="1459232"/>
                </a:lnTo>
                <a:lnTo>
                  <a:pt x="5290663" y="1496928"/>
                </a:lnTo>
                <a:lnTo>
                  <a:pt x="5272547" y="1533941"/>
                </a:lnTo>
                <a:lnTo>
                  <a:pt x="5250857" y="1570132"/>
                </a:lnTo>
                <a:lnTo>
                  <a:pt x="5225621" y="1605365"/>
                </a:lnTo>
                <a:lnTo>
                  <a:pt x="5196864" y="1639499"/>
                </a:lnTo>
                <a:lnTo>
                  <a:pt x="5164612" y="1672397"/>
                </a:lnTo>
                <a:lnTo>
                  <a:pt x="5128892" y="1703920"/>
                </a:lnTo>
                <a:lnTo>
                  <a:pt x="5089728" y="1733930"/>
                </a:lnTo>
                <a:lnTo>
                  <a:pt x="5047148" y="1762288"/>
                </a:lnTo>
                <a:lnTo>
                  <a:pt x="5001176" y="1788856"/>
                </a:lnTo>
                <a:lnTo>
                  <a:pt x="4957565" y="1810750"/>
                </a:lnTo>
                <a:lnTo>
                  <a:pt x="4912177" y="1830585"/>
                </a:lnTo>
                <a:lnTo>
                  <a:pt x="4865164" y="1848317"/>
                </a:lnTo>
                <a:lnTo>
                  <a:pt x="4816677" y="1863897"/>
                </a:lnTo>
                <a:lnTo>
                  <a:pt x="4766869" y="1877281"/>
                </a:lnTo>
                <a:lnTo>
                  <a:pt x="4715891" y="1888422"/>
                </a:lnTo>
                <a:lnTo>
                  <a:pt x="4663895" y="1897274"/>
                </a:lnTo>
                <a:lnTo>
                  <a:pt x="4611032" y="1903791"/>
                </a:lnTo>
                <a:lnTo>
                  <a:pt x="4608439" y="1942704"/>
                </a:lnTo>
                <a:lnTo>
                  <a:pt x="4601674" y="1980774"/>
                </a:lnTo>
                <a:lnTo>
                  <a:pt x="4590897" y="2017892"/>
                </a:lnTo>
                <a:lnTo>
                  <a:pt x="4576267" y="2053948"/>
                </a:lnTo>
                <a:lnTo>
                  <a:pt x="4557944" y="2088832"/>
                </a:lnTo>
                <a:lnTo>
                  <a:pt x="4536087" y="2122434"/>
                </a:lnTo>
                <a:lnTo>
                  <a:pt x="4510857" y="2154644"/>
                </a:lnTo>
                <a:lnTo>
                  <a:pt x="4482414" y="2185353"/>
                </a:lnTo>
                <a:lnTo>
                  <a:pt x="4450916" y="2214450"/>
                </a:lnTo>
                <a:lnTo>
                  <a:pt x="4416523" y="2241827"/>
                </a:lnTo>
                <a:lnTo>
                  <a:pt x="4379396" y="2267372"/>
                </a:lnTo>
                <a:lnTo>
                  <a:pt x="4339694" y="2290976"/>
                </a:lnTo>
                <a:lnTo>
                  <a:pt x="4297576" y="2312529"/>
                </a:lnTo>
                <a:lnTo>
                  <a:pt x="4253203" y="2331922"/>
                </a:lnTo>
                <a:lnTo>
                  <a:pt x="4206733" y="2349044"/>
                </a:lnTo>
                <a:lnTo>
                  <a:pt x="4158328" y="2363787"/>
                </a:lnTo>
                <a:lnTo>
                  <a:pt x="4108146" y="2376039"/>
                </a:lnTo>
                <a:lnTo>
                  <a:pt x="4056347" y="2385690"/>
                </a:lnTo>
                <a:lnTo>
                  <a:pt x="4003091" y="2392633"/>
                </a:lnTo>
                <a:lnTo>
                  <a:pt x="3948538" y="2396755"/>
                </a:lnTo>
                <a:lnTo>
                  <a:pt x="3892847" y="2397948"/>
                </a:lnTo>
                <a:lnTo>
                  <a:pt x="3843714" y="2396477"/>
                </a:lnTo>
                <a:lnTo>
                  <a:pt x="3795012" y="2392660"/>
                </a:lnTo>
                <a:lnTo>
                  <a:pt x="3746907" y="2386529"/>
                </a:lnTo>
                <a:lnTo>
                  <a:pt x="3699569" y="2378120"/>
                </a:lnTo>
                <a:lnTo>
                  <a:pt x="3653166" y="2367467"/>
                </a:lnTo>
                <a:lnTo>
                  <a:pt x="3607865" y="2354603"/>
                </a:lnTo>
                <a:lnTo>
                  <a:pt x="3563836" y="2339564"/>
                </a:lnTo>
                <a:lnTo>
                  <a:pt x="3521245" y="2322383"/>
                </a:lnTo>
                <a:lnTo>
                  <a:pt x="3503707" y="2358734"/>
                </a:lnTo>
                <a:lnTo>
                  <a:pt x="3483127" y="2393747"/>
                </a:lnTo>
                <a:lnTo>
                  <a:pt x="3459642" y="2427371"/>
                </a:lnTo>
                <a:lnTo>
                  <a:pt x="3433389" y="2459555"/>
                </a:lnTo>
                <a:lnTo>
                  <a:pt x="3404503" y="2490247"/>
                </a:lnTo>
                <a:lnTo>
                  <a:pt x="3373122" y="2519396"/>
                </a:lnTo>
                <a:lnTo>
                  <a:pt x="3339381" y="2546950"/>
                </a:lnTo>
                <a:lnTo>
                  <a:pt x="3303419" y="2572858"/>
                </a:lnTo>
                <a:lnTo>
                  <a:pt x="3265371" y="2597069"/>
                </a:lnTo>
                <a:lnTo>
                  <a:pt x="3225374" y="2619532"/>
                </a:lnTo>
                <a:lnTo>
                  <a:pt x="3183564" y="2640194"/>
                </a:lnTo>
                <a:lnTo>
                  <a:pt x="3140079" y="2659005"/>
                </a:lnTo>
                <a:lnTo>
                  <a:pt x="3095054" y="2675914"/>
                </a:lnTo>
                <a:lnTo>
                  <a:pt x="3048627" y="2690869"/>
                </a:lnTo>
                <a:lnTo>
                  <a:pt x="3000933" y="2703818"/>
                </a:lnTo>
                <a:lnTo>
                  <a:pt x="2952110" y="2714710"/>
                </a:lnTo>
                <a:lnTo>
                  <a:pt x="2902295" y="2723494"/>
                </a:lnTo>
                <a:lnTo>
                  <a:pt x="2851623" y="2730119"/>
                </a:lnTo>
                <a:lnTo>
                  <a:pt x="2800231" y="2734533"/>
                </a:lnTo>
                <a:lnTo>
                  <a:pt x="2748256" y="2736685"/>
                </a:lnTo>
                <a:lnTo>
                  <a:pt x="2695835" y="2736523"/>
                </a:lnTo>
                <a:lnTo>
                  <a:pt x="2643104" y="2733997"/>
                </a:lnTo>
                <a:lnTo>
                  <a:pt x="2590199" y="2729054"/>
                </a:lnTo>
                <a:lnTo>
                  <a:pt x="2537258" y="2721644"/>
                </a:lnTo>
                <a:lnTo>
                  <a:pt x="2484417" y="2711714"/>
                </a:lnTo>
                <a:lnTo>
                  <a:pt x="2429950" y="2698678"/>
                </a:lnTo>
                <a:lnTo>
                  <a:pt x="2377146" y="2683111"/>
                </a:lnTo>
                <a:lnTo>
                  <a:pt x="2326168" y="2665098"/>
                </a:lnTo>
                <a:lnTo>
                  <a:pt x="2277178" y="2644722"/>
                </a:lnTo>
                <a:lnTo>
                  <a:pt x="2230338" y="2622068"/>
                </a:lnTo>
                <a:lnTo>
                  <a:pt x="2185811" y="2597220"/>
                </a:lnTo>
                <a:lnTo>
                  <a:pt x="2143759" y="2570263"/>
                </a:lnTo>
                <a:lnTo>
                  <a:pt x="2104344" y="2541281"/>
                </a:lnTo>
                <a:lnTo>
                  <a:pt x="2067729" y="2510357"/>
                </a:lnTo>
                <a:lnTo>
                  <a:pt x="2034075" y="2477577"/>
                </a:lnTo>
                <a:lnTo>
                  <a:pt x="1987067" y="2496184"/>
                </a:lnTo>
                <a:lnTo>
                  <a:pt x="1939212" y="2512726"/>
                </a:lnTo>
                <a:lnTo>
                  <a:pt x="1890620" y="2527223"/>
                </a:lnTo>
                <a:lnTo>
                  <a:pt x="1841401" y="2539694"/>
                </a:lnTo>
                <a:lnTo>
                  <a:pt x="1791665" y="2550158"/>
                </a:lnTo>
                <a:lnTo>
                  <a:pt x="1741523" y="2558635"/>
                </a:lnTo>
                <a:lnTo>
                  <a:pt x="1691084" y="2565143"/>
                </a:lnTo>
                <a:lnTo>
                  <a:pt x="1640460" y="2569703"/>
                </a:lnTo>
                <a:lnTo>
                  <a:pt x="1589759" y="2572332"/>
                </a:lnTo>
                <a:lnTo>
                  <a:pt x="1539092" y="2573051"/>
                </a:lnTo>
                <a:lnTo>
                  <a:pt x="1488570" y="2571879"/>
                </a:lnTo>
                <a:lnTo>
                  <a:pt x="1438302" y="2568834"/>
                </a:lnTo>
                <a:lnTo>
                  <a:pt x="1388399" y="2563936"/>
                </a:lnTo>
                <a:lnTo>
                  <a:pt x="1338971" y="2557204"/>
                </a:lnTo>
                <a:lnTo>
                  <a:pt x="1290128" y="2548657"/>
                </a:lnTo>
                <a:lnTo>
                  <a:pt x="1241980" y="2538316"/>
                </a:lnTo>
                <a:lnTo>
                  <a:pt x="1194637" y="2526198"/>
                </a:lnTo>
                <a:lnTo>
                  <a:pt x="1148210" y="2512323"/>
                </a:lnTo>
                <a:lnTo>
                  <a:pt x="1102808" y="2496710"/>
                </a:lnTo>
                <a:lnTo>
                  <a:pt x="1058543" y="2479378"/>
                </a:lnTo>
                <a:lnTo>
                  <a:pt x="1015523" y="2460348"/>
                </a:lnTo>
                <a:lnTo>
                  <a:pt x="973860" y="2439637"/>
                </a:lnTo>
                <a:lnTo>
                  <a:pt x="933662" y="2417265"/>
                </a:lnTo>
                <a:lnTo>
                  <a:pt x="895042" y="2393252"/>
                </a:lnTo>
                <a:lnTo>
                  <a:pt x="858108" y="2367616"/>
                </a:lnTo>
                <a:lnTo>
                  <a:pt x="822971" y="2340376"/>
                </a:lnTo>
                <a:lnTo>
                  <a:pt x="789741" y="2311553"/>
                </a:lnTo>
                <a:lnTo>
                  <a:pt x="758528" y="2281165"/>
                </a:lnTo>
                <a:lnTo>
                  <a:pt x="729442" y="2249231"/>
                </a:lnTo>
                <a:lnTo>
                  <a:pt x="722686" y="2241230"/>
                </a:lnTo>
                <a:lnTo>
                  <a:pt x="719397" y="2237293"/>
                </a:lnTo>
                <a:lnTo>
                  <a:pt x="664546" y="2239839"/>
                </a:lnTo>
                <a:lnTo>
                  <a:pt x="610645" y="2238537"/>
                </a:lnTo>
                <a:lnTo>
                  <a:pt x="557994" y="2233553"/>
                </a:lnTo>
                <a:lnTo>
                  <a:pt x="506893" y="2225051"/>
                </a:lnTo>
                <a:lnTo>
                  <a:pt x="457640" y="2213198"/>
                </a:lnTo>
                <a:lnTo>
                  <a:pt x="410534" y="2198156"/>
                </a:lnTo>
                <a:lnTo>
                  <a:pt x="365877" y="2180093"/>
                </a:lnTo>
                <a:lnTo>
                  <a:pt x="323966" y="2159172"/>
                </a:lnTo>
                <a:lnTo>
                  <a:pt x="285102" y="2135559"/>
                </a:lnTo>
                <a:lnTo>
                  <a:pt x="249584" y="2109419"/>
                </a:lnTo>
                <a:lnTo>
                  <a:pt x="217712" y="2080916"/>
                </a:lnTo>
                <a:lnTo>
                  <a:pt x="189784" y="2050216"/>
                </a:lnTo>
                <a:lnTo>
                  <a:pt x="166101" y="2017484"/>
                </a:lnTo>
                <a:lnTo>
                  <a:pt x="146962" y="1982884"/>
                </a:lnTo>
                <a:lnTo>
                  <a:pt x="132666" y="1946583"/>
                </a:lnTo>
                <a:lnTo>
                  <a:pt x="123513" y="1908744"/>
                </a:lnTo>
                <a:lnTo>
                  <a:pt x="119867" y="1861857"/>
                </a:lnTo>
                <a:lnTo>
                  <a:pt x="124565" y="1815479"/>
                </a:lnTo>
                <a:lnTo>
                  <a:pt x="137365" y="1770118"/>
                </a:lnTo>
                <a:lnTo>
                  <a:pt x="158027" y="1726283"/>
                </a:lnTo>
                <a:lnTo>
                  <a:pt x="186310" y="1684483"/>
                </a:lnTo>
                <a:lnTo>
                  <a:pt x="221973" y="1645228"/>
                </a:lnTo>
                <a:lnTo>
                  <a:pt x="264775" y="1609024"/>
                </a:lnTo>
                <a:lnTo>
                  <a:pt x="216049" y="1586372"/>
                </a:lnTo>
                <a:lnTo>
                  <a:pt x="171956" y="1560689"/>
                </a:lnTo>
                <a:lnTo>
                  <a:pt x="132613" y="1532288"/>
                </a:lnTo>
                <a:lnTo>
                  <a:pt x="98136" y="1501483"/>
                </a:lnTo>
                <a:lnTo>
                  <a:pt x="68642" y="1468590"/>
                </a:lnTo>
                <a:lnTo>
                  <a:pt x="44247" y="1433922"/>
                </a:lnTo>
                <a:lnTo>
                  <a:pt x="25069" y="1397794"/>
                </a:lnTo>
                <a:lnTo>
                  <a:pt x="11224" y="1360520"/>
                </a:lnTo>
                <a:lnTo>
                  <a:pt x="2828" y="1322414"/>
                </a:lnTo>
                <a:lnTo>
                  <a:pt x="0" y="1283791"/>
                </a:lnTo>
                <a:lnTo>
                  <a:pt x="2854" y="1244965"/>
                </a:lnTo>
                <a:lnTo>
                  <a:pt x="11508" y="1206249"/>
                </a:lnTo>
                <a:lnTo>
                  <a:pt x="26079" y="1167959"/>
                </a:lnTo>
                <a:lnTo>
                  <a:pt x="46683" y="1130409"/>
                </a:lnTo>
                <a:lnTo>
                  <a:pt x="73437" y="1093912"/>
                </a:lnTo>
                <a:lnTo>
                  <a:pt x="104501" y="1060737"/>
                </a:lnTo>
                <a:lnTo>
                  <a:pt x="139993" y="1030333"/>
                </a:lnTo>
                <a:lnTo>
                  <a:pt x="179531" y="1002872"/>
                </a:lnTo>
                <a:lnTo>
                  <a:pt x="222732" y="978528"/>
                </a:lnTo>
                <a:lnTo>
                  <a:pt x="269214" y="957474"/>
                </a:lnTo>
                <a:lnTo>
                  <a:pt x="318595" y="939885"/>
                </a:lnTo>
                <a:lnTo>
                  <a:pt x="370492" y="925932"/>
                </a:lnTo>
                <a:lnTo>
                  <a:pt x="424523" y="915791"/>
                </a:lnTo>
                <a:lnTo>
                  <a:pt x="480306" y="909635"/>
                </a:lnTo>
                <a:lnTo>
                  <a:pt x="484790" y="901126"/>
                </a:lnTo>
                <a:close/>
              </a:path>
              <a:path w="5327015" h="2736850">
                <a:moveTo>
                  <a:pt x="582453" y="1648775"/>
                </a:moveTo>
                <a:lnTo>
                  <a:pt x="528084" y="1649803"/>
                </a:lnTo>
                <a:lnTo>
                  <a:pt x="474124" y="1646964"/>
                </a:lnTo>
                <a:lnTo>
                  <a:pt x="420980" y="1640329"/>
                </a:lnTo>
                <a:lnTo>
                  <a:pt x="369056" y="1629970"/>
                </a:lnTo>
                <a:lnTo>
                  <a:pt x="318757" y="1615955"/>
                </a:lnTo>
                <a:lnTo>
                  <a:pt x="270490" y="1598356"/>
                </a:lnTo>
              </a:path>
              <a:path w="5327015" h="2736850">
                <a:moveTo>
                  <a:pt x="857700" y="2201098"/>
                </a:moveTo>
                <a:lnTo>
                  <a:pt x="824490" y="2209476"/>
                </a:lnTo>
                <a:lnTo>
                  <a:pt x="790599" y="2216306"/>
                </a:lnTo>
                <a:lnTo>
                  <a:pt x="756137" y="2221565"/>
                </a:lnTo>
                <a:lnTo>
                  <a:pt x="721213" y="2225228"/>
                </a:lnTo>
              </a:path>
              <a:path w="5327015" h="2736850">
                <a:moveTo>
                  <a:pt x="2033821" y="2466528"/>
                </a:moveTo>
                <a:lnTo>
                  <a:pt x="2010160" y="2440177"/>
                </a:lnTo>
                <a:lnTo>
                  <a:pt x="1988546" y="2412982"/>
                </a:lnTo>
                <a:lnTo>
                  <a:pt x="1969027" y="2385000"/>
                </a:lnTo>
                <a:lnTo>
                  <a:pt x="1951652" y="2356292"/>
                </a:lnTo>
              </a:path>
              <a:path w="5327015" h="2736850">
                <a:moveTo>
                  <a:pt x="3554646" y="2191700"/>
                </a:moveTo>
                <a:lnTo>
                  <a:pt x="3549866" y="2222361"/>
                </a:lnTo>
                <a:lnTo>
                  <a:pt x="3542788" y="2252771"/>
                </a:lnTo>
                <a:lnTo>
                  <a:pt x="3533447" y="2282872"/>
                </a:lnTo>
                <a:lnTo>
                  <a:pt x="3521880" y="2312604"/>
                </a:lnTo>
              </a:path>
              <a:path w="5327015" h="2736850">
                <a:moveTo>
                  <a:pt x="4207680" y="1444686"/>
                </a:moveTo>
                <a:lnTo>
                  <a:pt x="4259141" y="1464078"/>
                </a:lnTo>
                <a:lnTo>
                  <a:pt x="4307672" y="1486112"/>
                </a:lnTo>
                <a:lnTo>
                  <a:pt x="4353126" y="1510623"/>
                </a:lnTo>
                <a:lnTo>
                  <a:pt x="4395357" y="1537446"/>
                </a:lnTo>
                <a:lnTo>
                  <a:pt x="4434217" y="1566416"/>
                </a:lnTo>
                <a:lnTo>
                  <a:pt x="4469561" y="1597368"/>
                </a:lnTo>
                <a:lnTo>
                  <a:pt x="4501241" y="1630138"/>
                </a:lnTo>
                <a:lnTo>
                  <a:pt x="4529111" y="1664560"/>
                </a:lnTo>
                <a:lnTo>
                  <a:pt x="4553025" y="1700469"/>
                </a:lnTo>
                <a:lnTo>
                  <a:pt x="4572835" y="1737701"/>
                </a:lnTo>
                <a:lnTo>
                  <a:pt x="4588395" y="1776090"/>
                </a:lnTo>
                <a:lnTo>
                  <a:pt x="4599559" y="1815471"/>
                </a:lnTo>
                <a:lnTo>
                  <a:pt x="4606180" y="1855680"/>
                </a:lnTo>
                <a:lnTo>
                  <a:pt x="4608111" y="1896552"/>
                </a:lnTo>
              </a:path>
              <a:path w="5327015" h="2736850">
                <a:moveTo>
                  <a:pt x="5152052" y="963483"/>
                </a:moveTo>
                <a:lnTo>
                  <a:pt x="5125621" y="1001744"/>
                </a:lnTo>
                <a:lnTo>
                  <a:pt x="5094343" y="1038041"/>
                </a:lnTo>
                <a:lnTo>
                  <a:pt x="5058463" y="1072150"/>
                </a:lnTo>
                <a:lnTo>
                  <a:pt x="5018225" y="1103845"/>
                </a:lnTo>
                <a:lnTo>
                  <a:pt x="4973871" y="1132901"/>
                </a:lnTo>
              </a:path>
              <a:path w="5327015" h="2736850">
                <a:moveTo>
                  <a:pt x="4724316" y="334706"/>
                </a:moveTo>
                <a:lnTo>
                  <a:pt x="4728696" y="354585"/>
                </a:lnTo>
                <a:lnTo>
                  <a:pt x="4731730" y="374584"/>
                </a:lnTo>
                <a:lnTo>
                  <a:pt x="4733407" y="394678"/>
                </a:lnTo>
                <a:lnTo>
                  <a:pt x="4733714" y="414843"/>
                </a:lnTo>
              </a:path>
              <a:path w="5327015" h="2736850">
                <a:moveTo>
                  <a:pt x="3585634" y="241488"/>
                </a:moveTo>
                <a:lnTo>
                  <a:pt x="3604456" y="214264"/>
                </a:lnTo>
                <a:lnTo>
                  <a:pt x="3626004" y="188100"/>
                </a:lnTo>
                <a:lnTo>
                  <a:pt x="3650196" y="163103"/>
                </a:lnTo>
                <a:lnTo>
                  <a:pt x="3676947" y="139380"/>
                </a:lnTo>
              </a:path>
              <a:path w="5327015" h="2736850">
                <a:moveTo>
                  <a:pt x="2731305" y="290002"/>
                </a:moveTo>
                <a:lnTo>
                  <a:pt x="2739372" y="267321"/>
                </a:lnTo>
                <a:lnTo>
                  <a:pt x="2749450" y="245044"/>
                </a:lnTo>
                <a:lnTo>
                  <a:pt x="2761505" y="223244"/>
                </a:lnTo>
                <a:lnTo>
                  <a:pt x="2775501" y="201991"/>
                </a:lnTo>
              </a:path>
              <a:path w="5327015" h="2736850">
                <a:moveTo>
                  <a:pt x="1728640" y="319974"/>
                </a:moveTo>
                <a:lnTo>
                  <a:pt x="1771415" y="338703"/>
                </a:lnTo>
                <a:lnTo>
                  <a:pt x="1812428" y="359217"/>
                </a:lnTo>
                <a:lnTo>
                  <a:pt x="1851584" y="381446"/>
                </a:lnTo>
                <a:lnTo>
                  <a:pt x="1888787" y="405318"/>
                </a:lnTo>
              </a:path>
              <a:path w="5327015" h="2736850">
                <a:moveTo>
                  <a:pt x="512742" y="991042"/>
                </a:moveTo>
                <a:lnTo>
                  <a:pt x="503862" y="968849"/>
                </a:lnTo>
                <a:lnTo>
                  <a:pt x="496240" y="946465"/>
                </a:lnTo>
                <a:lnTo>
                  <a:pt x="489888" y="923891"/>
                </a:lnTo>
                <a:lnTo>
                  <a:pt x="484815" y="901126"/>
                </a:lnTo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 descr=""/>
          <p:cNvSpPr txBox="1"/>
          <p:nvPr/>
        </p:nvSpPr>
        <p:spPr>
          <a:xfrm>
            <a:off x="1248867" y="3627501"/>
            <a:ext cx="3547110" cy="129476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 marR="5080">
              <a:lnSpc>
                <a:spcPct val="98800"/>
              </a:lnSpc>
              <a:spcBef>
                <a:spcPts val="135"/>
              </a:spcBef>
            </a:pPr>
            <a:r>
              <a:rPr dirty="0" sz="2800">
                <a:latin typeface="Arial"/>
                <a:cs typeface="Arial"/>
              </a:rPr>
              <a:t>Em</a:t>
            </a:r>
            <a:r>
              <a:rPr dirty="0" sz="2800" spc="-5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hãy</a:t>
            </a:r>
            <a:r>
              <a:rPr dirty="0" sz="2800" spc="-5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dự</a:t>
            </a:r>
            <a:r>
              <a:rPr dirty="0" sz="2800" spc="-5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đoán</a:t>
            </a:r>
            <a:r>
              <a:rPr dirty="0" sz="2800" spc="-30">
                <a:latin typeface="Arial"/>
                <a:cs typeface="Arial"/>
              </a:rPr>
              <a:t> </a:t>
            </a:r>
            <a:r>
              <a:rPr dirty="0" sz="2800" spc="-20">
                <a:latin typeface="Arial"/>
                <a:cs typeface="Arial"/>
              </a:rPr>
              <a:t>thêm </a:t>
            </a:r>
            <a:r>
              <a:rPr dirty="0" sz="2800">
                <a:latin typeface="Arial"/>
                <a:cs typeface="Arial"/>
              </a:rPr>
              <a:t>một</a:t>
            </a:r>
            <a:r>
              <a:rPr dirty="0" sz="2800" spc="-4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số</a:t>
            </a:r>
            <a:r>
              <a:rPr dirty="0" sz="2800" spc="-5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đặc</a:t>
            </a:r>
            <a:r>
              <a:rPr dirty="0" sz="2800" spc="-5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điểm</a:t>
            </a:r>
            <a:r>
              <a:rPr dirty="0" sz="2800" spc="-40">
                <a:latin typeface="Arial"/>
                <a:cs typeface="Arial"/>
              </a:rPr>
              <a:t> </a:t>
            </a:r>
            <a:r>
              <a:rPr dirty="0" sz="2800" spc="-25">
                <a:latin typeface="Arial"/>
                <a:cs typeface="Arial"/>
              </a:rPr>
              <a:t>của </a:t>
            </a:r>
            <a:r>
              <a:rPr dirty="0" sz="2800">
                <a:latin typeface="Arial"/>
                <a:cs typeface="Arial"/>
              </a:rPr>
              <a:t>hình</a:t>
            </a:r>
            <a:r>
              <a:rPr dirty="0" sz="2800" spc="-4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vẽ</a:t>
            </a:r>
            <a:r>
              <a:rPr dirty="0" sz="2800" spc="-40">
                <a:latin typeface="Arial"/>
                <a:cs typeface="Arial"/>
              </a:rPr>
              <a:t> </a:t>
            </a:r>
            <a:r>
              <a:rPr dirty="0" sz="2800" spc="-25">
                <a:latin typeface="Arial"/>
                <a:cs typeface="Arial"/>
              </a:rPr>
              <a:t>này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9" cy="685799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648977" y="1784350"/>
            <a:ext cx="6652895" cy="2201545"/>
            <a:chOff x="648977" y="1784350"/>
            <a:chExt cx="6652895" cy="2201545"/>
          </a:xfrm>
        </p:grpSpPr>
        <p:sp>
          <p:nvSpPr>
            <p:cNvPr id="3" name="object 3" descr=""/>
            <p:cNvSpPr/>
            <p:nvPr/>
          </p:nvSpPr>
          <p:spPr>
            <a:xfrm>
              <a:off x="1772411" y="3979164"/>
              <a:ext cx="5528945" cy="0"/>
            </a:xfrm>
            <a:custGeom>
              <a:avLst/>
              <a:gdLst/>
              <a:ahLst/>
              <a:cxnLst/>
              <a:rect l="l" t="t" r="r" b="b"/>
              <a:pathLst>
                <a:path w="5528945" h="0">
                  <a:moveTo>
                    <a:pt x="0" y="0"/>
                  </a:moveTo>
                  <a:lnTo>
                    <a:pt x="5528945" y="0"/>
                  </a:lnTo>
                </a:path>
              </a:pathLst>
            </a:custGeom>
            <a:ln w="12700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4512564" y="2592323"/>
              <a:ext cx="1384300" cy="1384300"/>
            </a:xfrm>
            <a:custGeom>
              <a:avLst/>
              <a:gdLst/>
              <a:ahLst/>
              <a:cxnLst/>
              <a:rect l="l" t="t" r="r" b="b"/>
              <a:pathLst>
                <a:path w="1384300" h="1384300">
                  <a:moveTo>
                    <a:pt x="691896" y="0"/>
                  </a:moveTo>
                  <a:lnTo>
                    <a:pt x="644522" y="1596"/>
                  </a:lnTo>
                  <a:lnTo>
                    <a:pt x="598005" y="6315"/>
                  </a:lnTo>
                  <a:lnTo>
                    <a:pt x="552449" y="14056"/>
                  </a:lnTo>
                  <a:lnTo>
                    <a:pt x="507955" y="24713"/>
                  </a:lnTo>
                  <a:lnTo>
                    <a:pt x="464628" y="38186"/>
                  </a:lnTo>
                  <a:lnTo>
                    <a:pt x="422570" y="54369"/>
                  </a:lnTo>
                  <a:lnTo>
                    <a:pt x="381884" y="73162"/>
                  </a:lnTo>
                  <a:lnTo>
                    <a:pt x="342674" y="94459"/>
                  </a:lnTo>
                  <a:lnTo>
                    <a:pt x="305041" y="118159"/>
                  </a:lnTo>
                  <a:lnTo>
                    <a:pt x="269090" y="144159"/>
                  </a:lnTo>
                  <a:lnTo>
                    <a:pt x="234923" y="172355"/>
                  </a:lnTo>
                  <a:lnTo>
                    <a:pt x="202644" y="202644"/>
                  </a:lnTo>
                  <a:lnTo>
                    <a:pt x="172355" y="234923"/>
                  </a:lnTo>
                  <a:lnTo>
                    <a:pt x="144159" y="269090"/>
                  </a:lnTo>
                  <a:lnTo>
                    <a:pt x="118159" y="305041"/>
                  </a:lnTo>
                  <a:lnTo>
                    <a:pt x="94459" y="342674"/>
                  </a:lnTo>
                  <a:lnTo>
                    <a:pt x="73162" y="381884"/>
                  </a:lnTo>
                  <a:lnTo>
                    <a:pt x="54369" y="422570"/>
                  </a:lnTo>
                  <a:lnTo>
                    <a:pt x="38186" y="464628"/>
                  </a:lnTo>
                  <a:lnTo>
                    <a:pt x="24713" y="507955"/>
                  </a:lnTo>
                  <a:lnTo>
                    <a:pt x="14056" y="552449"/>
                  </a:lnTo>
                  <a:lnTo>
                    <a:pt x="6315" y="598005"/>
                  </a:lnTo>
                  <a:lnTo>
                    <a:pt x="1596" y="644522"/>
                  </a:lnTo>
                  <a:lnTo>
                    <a:pt x="0" y="691896"/>
                  </a:lnTo>
                  <a:lnTo>
                    <a:pt x="1596" y="739269"/>
                  </a:lnTo>
                  <a:lnTo>
                    <a:pt x="6315" y="785786"/>
                  </a:lnTo>
                  <a:lnTo>
                    <a:pt x="14056" y="831342"/>
                  </a:lnTo>
                  <a:lnTo>
                    <a:pt x="24713" y="875836"/>
                  </a:lnTo>
                  <a:lnTo>
                    <a:pt x="38186" y="919163"/>
                  </a:lnTo>
                  <a:lnTo>
                    <a:pt x="54369" y="961221"/>
                  </a:lnTo>
                  <a:lnTo>
                    <a:pt x="73162" y="1001907"/>
                  </a:lnTo>
                  <a:lnTo>
                    <a:pt x="94459" y="1041117"/>
                  </a:lnTo>
                  <a:lnTo>
                    <a:pt x="118159" y="1078750"/>
                  </a:lnTo>
                  <a:lnTo>
                    <a:pt x="144159" y="1114701"/>
                  </a:lnTo>
                  <a:lnTo>
                    <a:pt x="172355" y="1148868"/>
                  </a:lnTo>
                  <a:lnTo>
                    <a:pt x="202644" y="1181147"/>
                  </a:lnTo>
                  <a:lnTo>
                    <a:pt x="234923" y="1211436"/>
                  </a:lnTo>
                  <a:lnTo>
                    <a:pt x="269090" y="1239632"/>
                  </a:lnTo>
                  <a:lnTo>
                    <a:pt x="305041" y="1265632"/>
                  </a:lnTo>
                  <a:lnTo>
                    <a:pt x="342674" y="1289332"/>
                  </a:lnTo>
                  <a:lnTo>
                    <a:pt x="381884" y="1310629"/>
                  </a:lnTo>
                  <a:lnTo>
                    <a:pt x="422570" y="1329422"/>
                  </a:lnTo>
                  <a:lnTo>
                    <a:pt x="464628" y="1345605"/>
                  </a:lnTo>
                  <a:lnTo>
                    <a:pt x="507955" y="1359078"/>
                  </a:lnTo>
                  <a:lnTo>
                    <a:pt x="552449" y="1369735"/>
                  </a:lnTo>
                  <a:lnTo>
                    <a:pt x="598005" y="1377476"/>
                  </a:lnTo>
                  <a:lnTo>
                    <a:pt x="644522" y="1382195"/>
                  </a:lnTo>
                  <a:lnTo>
                    <a:pt x="691896" y="1383792"/>
                  </a:lnTo>
                  <a:lnTo>
                    <a:pt x="739269" y="1382195"/>
                  </a:lnTo>
                  <a:lnTo>
                    <a:pt x="785786" y="1377476"/>
                  </a:lnTo>
                  <a:lnTo>
                    <a:pt x="831342" y="1369735"/>
                  </a:lnTo>
                  <a:lnTo>
                    <a:pt x="875836" y="1359078"/>
                  </a:lnTo>
                  <a:lnTo>
                    <a:pt x="919163" y="1345605"/>
                  </a:lnTo>
                  <a:lnTo>
                    <a:pt x="961221" y="1329422"/>
                  </a:lnTo>
                  <a:lnTo>
                    <a:pt x="1001907" y="1310629"/>
                  </a:lnTo>
                  <a:lnTo>
                    <a:pt x="1041117" y="1289332"/>
                  </a:lnTo>
                  <a:lnTo>
                    <a:pt x="1078750" y="1265632"/>
                  </a:lnTo>
                  <a:lnTo>
                    <a:pt x="1114701" y="1239632"/>
                  </a:lnTo>
                  <a:lnTo>
                    <a:pt x="1148868" y="1211436"/>
                  </a:lnTo>
                  <a:lnTo>
                    <a:pt x="1181147" y="1181147"/>
                  </a:lnTo>
                  <a:lnTo>
                    <a:pt x="1211436" y="1148868"/>
                  </a:lnTo>
                  <a:lnTo>
                    <a:pt x="1239632" y="1114701"/>
                  </a:lnTo>
                  <a:lnTo>
                    <a:pt x="1265632" y="1078750"/>
                  </a:lnTo>
                  <a:lnTo>
                    <a:pt x="1289332" y="1041117"/>
                  </a:lnTo>
                  <a:lnTo>
                    <a:pt x="1310629" y="1001907"/>
                  </a:lnTo>
                  <a:lnTo>
                    <a:pt x="1329422" y="961221"/>
                  </a:lnTo>
                  <a:lnTo>
                    <a:pt x="1345605" y="919163"/>
                  </a:lnTo>
                  <a:lnTo>
                    <a:pt x="1359078" y="875836"/>
                  </a:lnTo>
                  <a:lnTo>
                    <a:pt x="1369735" y="831342"/>
                  </a:lnTo>
                  <a:lnTo>
                    <a:pt x="1377476" y="785786"/>
                  </a:lnTo>
                  <a:lnTo>
                    <a:pt x="1382195" y="739269"/>
                  </a:lnTo>
                  <a:lnTo>
                    <a:pt x="1383791" y="691896"/>
                  </a:lnTo>
                  <a:lnTo>
                    <a:pt x="1382195" y="644522"/>
                  </a:lnTo>
                  <a:lnTo>
                    <a:pt x="1377476" y="598005"/>
                  </a:lnTo>
                  <a:lnTo>
                    <a:pt x="1369735" y="552449"/>
                  </a:lnTo>
                  <a:lnTo>
                    <a:pt x="1359078" y="507955"/>
                  </a:lnTo>
                  <a:lnTo>
                    <a:pt x="1345605" y="464628"/>
                  </a:lnTo>
                  <a:lnTo>
                    <a:pt x="1329422" y="422570"/>
                  </a:lnTo>
                  <a:lnTo>
                    <a:pt x="1310629" y="381884"/>
                  </a:lnTo>
                  <a:lnTo>
                    <a:pt x="1289332" y="342674"/>
                  </a:lnTo>
                  <a:lnTo>
                    <a:pt x="1265632" y="305041"/>
                  </a:lnTo>
                  <a:lnTo>
                    <a:pt x="1239632" y="269090"/>
                  </a:lnTo>
                  <a:lnTo>
                    <a:pt x="1211436" y="234923"/>
                  </a:lnTo>
                  <a:lnTo>
                    <a:pt x="1181147" y="202644"/>
                  </a:lnTo>
                  <a:lnTo>
                    <a:pt x="1148868" y="172355"/>
                  </a:lnTo>
                  <a:lnTo>
                    <a:pt x="1114701" y="144159"/>
                  </a:lnTo>
                  <a:lnTo>
                    <a:pt x="1078750" y="118159"/>
                  </a:lnTo>
                  <a:lnTo>
                    <a:pt x="1041117" y="94459"/>
                  </a:lnTo>
                  <a:lnTo>
                    <a:pt x="1001907" y="73162"/>
                  </a:lnTo>
                  <a:lnTo>
                    <a:pt x="961221" y="54369"/>
                  </a:lnTo>
                  <a:lnTo>
                    <a:pt x="919163" y="38186"/>
                  </a:lnTo>
                  <a:lnTo>
                    <a:pt x="875836" y="24713"/>
                  </a:lnTo>
                  <a:lnTo>
                    <a:pt x="831342" y="14056"/>
                  </a:lnTo>
                  <a:lnTo>
                    <a:pt x="785786" y="6315"/>
                  </a:lnTo>
                  <a:lnTo>
                    <a:pt x="739269" y="1596"/>
                  </a:lnTo>
                  <a:lnTo>
                    <a:pt x="691896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4512564" y="2592323"/>
              <a:ext cx="1384300" cy="1384300"/>
            </a:xfrm>
            <a:custGeom>
              <a:avLst/>
              <a:gdLst/>
              <a:ahLst/>
              <a:cxnLst/>
              <a:rect l="l" t="t" r="r" b="b"/>
              <a:pathLst>
                <a:path w="1384300" h="1384300">
                  <a:moveTo>
                    <a:pt x="0" y="691896"/>
                  </a:moveTo>
                  <a:lnTo>
                    <a:pt x="1596" y="644522"/>
                  </a:lnTo>
                  <a:lnTo>
                    <a:pt x="6315" y="598005"/>
                  </a:lnTo>
                  <a:lnTo>
                    <a:pt x="14056" y="552449"/>
                  </a:lnTo>
                  <a:lnTo>
                    <a:pt x="24713" y="507955"/>
                  </a:lnTo>
                  <a:lnTo>
                    <a:pt x="38186" y="464628"/>
                  </a:lnTo>
                  <a:lnTo>
                    <a:pt x="54369" y="422570"/>
                  </a:lnTo>
                  <a:lnTo>
                    <a:pt x="73162" y="381884"/>
                  </a:lnTo>
                  <a:lnTo>
                    <a:pt x="94459" y="342674"/>
                  </a:lnTo>
                  <a:lnTo>
                    <a:pt x="118159" y="305041"/>
                  </a:lnTo>
                  <a:lnTo>
                    <a:pt x="144159" y="269090"/>
                  </a:lnTo>
                  <a:lnTo>
                    <a:pt x="172355" y="234923"/>
                  </a:lnTo>
                  <a:lnTo>
                    <a:pt x="202644" y="202644"/>
                  </a:lnTo>
                  <a:lnTo>
                    <a:pt x="234923" y="172355"/>
                  </a:lnTo>
                  <a:lnTo>
                    <a:pt x="269090" y="144159"/>
                  </a:lnTo>
                  <a:lnTo>
                    <a:pt x="305041" y="118159"/>
                  </a:lnTo>
                  <a:lnTo>
                    <a:pt x="342674" y="94459"/>
                  </a:lnTo>
                  <a:lnTo>
                    <a:pt x="381884" y="73162"/>
                  </a:lnTo>
                  <a:lnTo>
                    <a:pt x="422570" y="54369"/>
                  </a:lnTo>
                  <a:lnTo>
                    <a:pt x="464628" y="38186"/>
                  </a:lnTo>
                  <a:lnTo>
                    <a:pt x="507955" y="24713"/>
                  </a:lnTo>
                  <a:lnTo>
                    <a:pt x="552449" y="14056"/>
                  </a:lnTo>
                  <a:lnTo>
                    <a:pt x="598005" y="6315"/>
                  </a:lnTo>
                  <a:lnTo>
                    <a:pt x="644522" y="1596"/>
                  </a:lnTo>
                  <a:lnTo>
                    <a:pt x="691896" y="0"/>
                  </a:lnTo>
                  <a:lnTo>
                    <a:pt x="739269" y="1596"/>
                  </a:lnTo>
                  <a:lnTo>
                    <a:pt x="785786" y="6315"/>
                  </a:lnTo>
                  <a:lnTo>
                    <a:pt x="831342" y="14056"/>
                  </a:lnTo>
                  <a:lnTo>
                    <a:pt x="875836" y="24713"/>
                  </a:lnTo>
                  <a:lnTo>
                    <a:pt x="919163" y="38186"/>
                  </a:lnTo>
                  <a:lnTo>
                    <a:pt x="961221" y="54369"/>
                  </a:lnTo>
                  <a:lnTo>
                    <a:pt x="1001907" y="73162"/>
                  </a:lnTo>
                  <a:lnTo>
                    <a:pt x="1041117" y="94459"/>
                  </a:lnTo>
                  <a:lnTo>
                    <a:pt x="1078750" y="118159"/>
                  </a:lnTo>
                  <a:lnTo>
                    <a:pt x="1114701" y="144159"/>
                  </a:lnTo>
                  <a:lnTo>
                    <a:pt x="1148868" y="172355"/>
                  </a:lnTo>
                  <a:lnTo>
                    <a:pt x="1181147" y="202644"/>
                  </a:lnTo>
                  <a:lnTo>
                    <a:pt x="1211436" y="234923"/>
                  </a:lnTo>
                  <a:lnTo>
                    <a:pt x="1239632" y="269090"/>
                  </a:lnTo>
                  <a:lnTo>
                    <a:pt x="1265632" y="305041"/>
                  </a:lnTo>
                  <a:lnTo>
                    <a:pt x="1289332" y="342674"/>
                  </a:lnTo>
                  <a:lnTo>
                    <a:pt x="1310629" y="381884"/>
                  </a:lnTo>
                  <a:lnTo>
                    <a:pt x="1329422" y="422570"/>
                  </a:lnTo>
                  <a:lnTo>
                    <a:pt x="1345605" y="464628"/>
                  </a:lnTo>
                  <a:lnTo>
                    <a:pt x="1359078" y="507955"/>
                  </a:lnTo>
                  <a:lnTo>
                    <a:pt x="1369735" y="552449"/>
                  </a:lnTo>
                  <a:lnTo>
                    <a:pt x="1377476" y="598005"/>
                  </a:lnTo>
                  <a:lnTo>
                    <a:pt x="1382195" y="644522"/>
                  </a:lnTo>
                  <a:lnTo>
                    <a:pt x="1383791" y="691896"/>
                  </a:lnTo>
                  <a:lnTo>
                    <a:pt x="1382195" y="739269"/>
                  </a:lnTo>
                  <a:lnTo>
                    <a:pt x="1377476" y="785786"/>
                  </a:lnTo>
                  <a:lnTo>
                    <a:pt x="1369735" y="831342"/>
                  </a:lnTo>
                  <a:lnTo>
                    <a:pt x="1359078" y="875836"/>
                  </a:lnTo>
                  <a:lnTo>
                    <a:pt x="1345605" y="919163"/>
                  </a:lnTo>
                  <a:lnTo>
                    <a:pt x="1329422" y="961221"/>
                  </a:lnTo>
                  <a:lnTo>
                    <a:pt x="1310629" y="1001907"/>
                  </a:lnTo>
                  <a:lnTo>
                    <a:pt x="1289332" y="1041117"/>
                  </a:lnTo>
                  <a:lnTo>
                    <a:pt x="1265632" y="1078750"/>
                  </a:lnTo>
                  <a:lnTo>
                    <a:pt x="1239632" y="1114701"/>
                  </a:lnTo>
                  <a:lnTo>
                    <a:pt x="1211436" y="1148868"/>
                  </a:lnTo>
                  <a:lnTo>
                    <a:pt x="1181147" y="1181147"/>
                  </a:lnTo>
                  <a:lnTo>
                    <a:pt x="1148868" y="1211436"/>
                  </a:lnTo>
                  <a:lnTo>
                    <a:pt x="1114701" y="1239632"/>
                  </a:lnTo>
                  <a:lnTo>
                    <a:pt x="1078750" y="1265632"/>
                  </a:lnTo>
                  <a:lnTo>
                    <a:pt x="1041117" y="1289332"/>
                  </a:lnTo>
                  <a:lnTo>
                    <a:pt x="1001907" y="1310629"/>
                  </a:lnTo>
                  <a:lnTo>
                    <a:pt x="961221" y="1329422"/>
                  </a:lnTo>
                  <a:lnTo>
                    <a:pt x="919163" y="1345605"/>
                  </a:lnTo>
                  <a:lnTo>
                    <a:pt x="875836" y="1359078"/>
                  </a:lnTo>
                  <a:lnTo>
                    <a:pt x="831342" y="1369735"/>
                  </a:lnTo>
                  <a:lnTo>
                    <a:pt x="785786" y="1377476"/>
                  </a:lnTo>
                  <a:lnTo>
                    <a:pt x="739269" y="1382195"/>
                  </a:lnTo>
                  <a:lnTo>
                    <a:pt x="691896" y="1383792"/>
                  </a:lnTo>
                  <a:lnTo>
                    <a:pt x="644522" y="1382195"/>
                  </a:lnTo>
                  <a:lnTo>
                    <a:pt x="598005" y="1377476"/>
                  </a:lnTo>
                  <a:lnTo>
                    <a:pt x="552449" y="1369735"/>
                  </a:lnTo>
                  <a:lnTo>
                    <a:pt x="507955" y="1359078"/>
                  </a:lnTo>
                  <a:lnTo>
                    <a:pt x="464628" y="1345605"/>
                  </a:lnTo>
                  <a:lnTo>
                    <a:pt x="422570" y="1329422"/>
                  </a:lnTo>
                  <a:lnTo>
                    <a:pt x="381884" y="1310629"/>
                  </a:lnTo>
                  <a:lnTo>
                    <a:pt x="342674" y="1289332"/>
                  </a:lnTo>
                  <a:lnTo>
                    <a:pt x="305041" y="1265632"/>
                  </a:lnTo>
                  <a:lnTo>
                    <a:pt x="269090" y="1239632"/>
                  </a:lnTo>
                  <a:lnTo>
                    <a:pt x="234923" y="1211436"/>
                  </a:lnTo>
                  <a:lnTo>
                    <a:pt x="202644" y="1181147"/>
                  </a:lnTo>
                  <a:lnTo>
                    <a:pt x="172355" y="1148868"/>
                  </a:lnTo>
                  <a:lnTo>
                    <a:pt x="144159" y="1114701"/>
                  </a:lnTo>
                  <a:lnTo>
                    <a:pt x="118159" y="1078750"/>
                  </a:lnTo>
                  <a:lnTo>
                    <a:pt x="94459" y="1041117"/>
                  </a:lnTo>
                  <a:lnTo>
                    <a:pt x="73162" y="1001907"/>
                  </a:lnTo>
                  <a:lnTo>
                    <a:pt x="54369" y="961221"/>
                  </a:lnTo>
                  <a:lnTo>
                    <a:pt x="38186" y="919163"/>
                  </a:lnTo>
                  <a:lnTo>
                    <a:pt x="24713" y="875836"/>
                  </a:lnTo>
                  <a:lnTo>
                    <a:pt x="14056" y="831342"/>
                  </a:lnTo>
                  <a:lnTo>
                    <a:pt x="6315" y="785786"/>
                  </a:lnTo>
                  <a:lnTo>
                    <a:pt x="1596" y="739269"/>
                  </a:lnTo>
                  <a:lnTo>
                    <a:pt x="0" y="691896"/>
                  </a:lnTo>
                  <a:close/>
                </a:path>
              </a:pathLst>
            </a:custGeom>
            <a:ln w="12700">
              <a:solidFill>
                <a:srgbClr val="162C5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4512564" y="2592323"/>
              <a:ext cx="1384300" cy="1384300"/>
            </a:xfrm>
            <a:custGeom>
              <a:avLst/>
              <a:gdLst/>
              <a:ahLst/>
              <a:cxnLst/>
              <a:rect l="l" t="t" r="r" b="b"/>
              <a:pathLst>
                <a:path w="1384300" h="1384300">
                  <a:moveTo>
                    <a:pt x="691896" y="0"/>
                  </a:moveTo>
                  <a:lnTo>
                    <a:pt x="691896" y="1383792"/>
                  </a:lnTo>
                </a:path>
                <a:path w="1384300" h="1384300">
                  <a:moveTo>
                    <a:pt x="1383791" y="691896"/>
                  </a:moveTo>
                  <a:lnTo>
                    <a:pt x="0" y="691896"/>
                  </a:lnTo>
                </a:path>
              </a:pathLst>
            </a:custGeom>
            <a:ln w="12700">
              <a:solidFill>
                <a:srgbClr val="EC7C3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4881371" y="2961132"/>
              <a:ext cx="646430" cy="646430"/>
            </a:xfrm>
            <a:custGeom>
              <a:avLst/>
              <a:gdLst/>
              <a:ahLst/>
              <a:cxnLst/>
              <a:rect l="l" t="t" r="r" b="b"/>
              <a:pathLst>
                <a:path w="646429" h="646429">
                  <a:moveTo>
                    <a:pt x="323088" y="0"/>
                  </a:moveTo>
                  <a:lnTo>
                    <a:pt x="275344" y="3503"/>
                  </a:lnTo>
                  <a:lnTo>
                    <a:pt x="229776" y="13679"/>
                  </a:lnTo>
                  <a:lnTo>
                    <a:pt x="186882" y="30028"/>
                  </a:lnTo>
                  <a:lnTo>
                    <a:pt x="147163" y="52051"/>
                  </a:lnTo>
                  <a:lnTo>
                    <a:pt x="111119" y="79248"/>
                  </a:lnTo>
                  <a:lnTo>
                    <a:pt x="79248" y="111119"/>
                  </a:lnTo>
                  <a:lnTo>
                    <a:pt x="52051" y="147163"/>
                  </a:lnTo>
                  <a:lnTo>
                    <a:pt x="30028" y="186882"/>
                  </a:lnTo>
                  <a:lnTo>
                    <a:pt x="13679" y="229776"/>
                  </a:lnTo>
                  <a:lnTo>
                    <a:pt x="3503" y="275344"/>
                  </a:lnTo>
                  <a:lnTo>
                    <a:pt x="0" y="323088"/>
                  </a:lnTo>
                  <a:lnTo>
                    <a:pt x="3503" y="370831"/>
                  </a:lnTo>
                  <a:lnTo>
                    <a:pt x="13679" y="416399"/>
                  </a:lnTo>
                  <a:lnTo>
                    <a:pt x="30028" y="459293"/>
                  </a:lnTo>
                  <a:lnTo>
                    <a:pt x="52051" y="499012"/>
                  </a:lnTo>
                  <a:lnTo>
                    <a:pt x="79248" y="535056"/>
                  </a:lnTo>
                  <a:lnTo>
                    <a:pt x="111119" y="566927"/>
                  </a:lnTo>
                  <a:lnTo>
                    <a:pt x="147163" y="594124"/>
                  </a:lnTo>
                  <a:lnTo>
                    <a:pt x="186882" y="616147"/>
                  </a:lnTo>
                  <a:lnTo>
                    <a:pt x="229776" y="632496"/>
                  </a:lnTo>
                  <a:lnTo>
                    <a:pt x="275344" y="642672"/>
                  </a:lnTo>
                  <a:lnTo>
                    <a:pt x="323088" y="646175"/>
                  </a:lnTo>
                  <a:lnTo>
                    <a:pt x="370831" y="642672"/>
                  </a:lnTo>
                  <a:lnTo>
                    <a:pt x="416399" y="632496"/>
                  </a:lnTo>
                  <a:lnTo>
                    <a:pt x="459293" y="616147"/>
                  </a:lnTo>
                  <a:lnTo>
                    <a:pt x="499012" y="594124"/>
                  </a:lnTo>
                  <a:lnTo>
                    <a:pt x="535056" y="566927"/>
                  </a:lnTo>
                  <a:lnTo>
                    <a:pt x="566927" y="535056"/>
                  </a:lnTo>
                  <a:lnTo>
                    <a:pt x="594124" y="499012"/>
                  </a:lnTo>
                  <a:lnTo>
                    <a:pt x="616147" y="459293"/>
                  </a:lnTo>
                  <a:lnTo>
                    <a:pt x="632496" y="416399"/>
                  </a:lnTo>
                  <a:lnTo>
                    <a:pt x="642672" y="370831"/>
                  </a:lnTo>
                  <a:lnTo>
                    <a:pt x="646176" y="323088"/>
                  </a:lnTo>
                  <a:lnTo>
                    <a:pt x="642672" y="275344"/>
                  </a:lnTo>
                  <a:lnTo>
                    <a:pt x="632496" y="229776"/>
                  </a:lnTo>
                  <a:lnTo>
                    <a:pt x="616147" y="186882"/>
                  </a:lnTo>
                  <a:lnTo>
                    <a:pt x="594124" y="147163"/>
                  </a:lnTo>
                  <a:lnTo>
                    <a:pt x="566927" y="111119"/>
                  </a:lnTo>
                  <a:lnTo>
                    <a:pt x="535056" y="79248"/>
                  </a:lnTo>
                  <a:lnTo>
                    <a:pt x="499012" y="52051"/>
                  </a:lnTo>
                  <a:lnTo>
                    <a:pt x="459293" y="30028"/>
                  </a:lnTo>
                  <a:lnTo>
                    <a:pt x="416399" y="13679"/>
                  </a:lnTo>
                  <a:lnTo>
                    <a:pt x="370831" y="3503"/>
                  </a:lnTo>
                  <a:lnTo>
                    <a:pt x="323088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881371" y="2961132"/>
              <a:ext cx="646430" cy="646430"/>
            </a:xfrm>
            <a:custGeom>
              <a:avLst/>
              <a:gdLst/>
              <a:ahLst/>
              <a:cxnLst/>
              <a:rect l="l" t="t" r="r" b="b"/>
              <a:pathLst>
                <a:path w="646429" h="646429">
                  <a:moveTo>
                    <a:pt x="0" y="323088"/>
                  </a:moveTo>
                  <a:lnTo>
                    <a:pt x="3503" y="275344"/>
                  </a:lnTo>
                  <a:lnTo>
                    <a:pt x="13679" y="229776"/>
                  </a:lnTo>
                  <a:lnTo>
                    <a:pt x="30028" y="186882"/>
                  </a:lnTo>
                  <a:lnTo>
                    <a:pt x="52051" y="147163"/>
                  </a:lnTo>
                  <a:lnTo>
                    <a:pt x="79248" y="111119"/>
                  </a:lnTo>
                  <a:lnTo>
                    <a:pt x="111119" y="79248"/>
                  </a:lnTo>
                  <a:lnTo>
                    <a:pt x="147163" y="52051"/>
                  </a:lnTo>
                  <a:lnTo>
                    <a:pt x="186882" y="30028"/>
                  </a:lnTo>
                  <a:lnTo>
                    <a:pt x="229776" y="13679"/>
                  </a:lnTo>
                  <a:lnTo>
                    <a:pt x="275344" y="3503"/>
                  </a:lnTo>
                  <a:lnTo>
                    <a:pt x="323088" y="0"/>
                  </a:lnTo>
                  <a:lnTo>
                    <a:pt x="370831" y="3503"/>
                  </a:lnTo>
                  <a:lnTo>
                    <a:pt x="416399" y="13679"/>
                  </a:lnTo>
                  <a:lnTo>
                    <a:pt x="459293" y="30028"/>
                  </a:lnTo>
                  <a:lnTo>
                    <a:pt x="499012" y="52051"/>
                  </a:lnTo>
                  <a:lnTo>
                    <a:pt x="535056" y="79248"/>
                  </a:lnTo>
                  <a:lnTo>
                    <a:pt x="566927" y="111119"/>
                  </a:lnTo>
                  <a:lnTo>
                    <a:pt x="594124" y="147163"/>
                  </a:lnTo>
                  <a:lnTo>
                    <a:pt x="616147" y="186882"/>
                  </a:lnTo>
                  <a:lnTo>
                    <a:pt x="632496" y="229776"/>
                  </a:lnTo>
                  <a:lnTo>
                    <a:pt x="642672" y="275344"/>
                  </a:lnTo>
                  <a:lnTo>
                    <a:pt x="646176" y="323088"/>
                  </a:lnTo>
                  <a:lnTo>
                    <a:pt x="642672" y="370831"/>
                  </a:lnTo>
                  <a:lnTo>
                    <a:pt x="632496" y="416399"/>
                  </a:lnTo>
                  <a:lnTo>
                    <a:pt x="616147" y="459293"/>
                  </a:lnTo>
                  <a:lnTo>
                    <a:pt x="594124" y="499012"/>
                  </a:lnTo>
                  <a:lnTo>
                    <a:pt x="566927" y="535056"/>
                  </a:lnTo>
                  <a:lnTo>
                    <a:pt x="535056" y="566927"/>
                  </a:lnTo>
                  <a:lnTo>
                    <a:pt x="499012" y="594124"/>
                  </a:lnTo>
                  <a:lnTo>
                    <a:pt x="459293" y="616147"/>
                  </a:lnTo>
                  <a:lnTo>
                    <a:pt x="416399" y="632496"/>
                  </a:lnTo>
                  <a:lnTo>
                    <a:pt x="370831" y="642672"/>
                  </a:lnTo>
                  <a:lnTo>
                    <a:pt x="323088" y="646175"/>
                  </a:lnTo>
                  <a:lnTo>
                    <a:pt x="275344" y="642672"/>
                  </a:lnTo>
                  <a:lnTo>
                    <a:pt x="229776" y="632496"/>
                  </a:lnTo>
                  <a:lnTo>
                    <a:pt x="186882" y="616147"/>
                  </a:lnTo>
                  <a:lnTo>
                    <a:pt x="147163" y="594124"/>
                  </a:lnTo>
                  <a:lnTo>
                    <a:pt x="111119" y="566927"/>
                  </a:lnTo>
                  <a:lnTo>
                    <a:pt x="79248" y="535056"/>
                  </a:lnTo>
                  <a:lnTo>
                    <a:pt x="52051" y="499012"/>
                  </a:lnTo>
                  <a:lnTo>
                    <a:pt x="30028" y="459293"/>
                  </a:lnTo>
                  <a:lnTo>
                    <a:pt x="13679" y="416399"/>
                  </a:lnTo>
                  <a:lnTo>
                    <a:pt x="3503" y="370831"/>
                  </a:lnTo>
                  <a:lnTo>
                    <a:pt x="0" y="323088"/>
                  </a:lnTo>
                  <a:close/>
                </a:path>
              </a:pathLst>
            </a:custGeom>
            <a:ln w="12700">
              <a:solidFill>
                <a:srgbClr val="6C4F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655328" y="1790700"/>
              <a:ext cx="2636520" cy="2181225"/>
            </a:xfrm>
            <a:custGeom>
              <a:avLst/>
              <a:gdLst/>
              <a:ahLst/>
              <a:cxnLst/>
              <a:rect l="l" t="t" r="r" b="b"/>
              <a:pathLst>
                <a:path w="2636520" h="2181225">
                  <a:moveTo>
                    <a:pt x="638" y="0"/>
                  </a:moveTo>
                  <a:lnTo>
                    <a:pt x="0" y="353735"/>
                  </a:lnTo>
                  <a:lnTo>
                    <a:pt x="3919" y="1671438"/>
                  </a:lnTo>
                  <a:lnTo>
                    <a:pt x="3432" y="2177034"/>
                  </a:lnTo>
                  <a:lnTo>
                    <a:pt x="1183885" y="2180844"/>
                  </a:lnTo>
                  <a:lnTo>
                    <a:pt x="2636511" y="14859"/>
                  </a:lnTo>
                  <a:lnTo>
                    <a:pt x="638" y="0"/>
                  </a:lnTo>
                  <a:close/>
                </a:path>
              </a:pathLst>
            </a:custGeom>
            <a:solidFill>
              <a:srgbClr val="F8CA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655327" y="1790700"/>
              <a:ext cx="2636520" cy="2181225"/>
            </a:xfrm>
            <a:custGeom>
              <a:avLst/>
              <a:gdLst/>
              <a:ahLst/>
              <a:cxnLst/>
              <a:rect l="l" t="t" r="r" b="b"/>
              <a:pathLst>
                <a:path w="2636520" h="2181225">
                  <a:moveTo>
                    <a:pt x="640" y="0"/>
                  </a:moveTo>
                  <a:lnTo>
                    <a:pt x="2636512" y="14859"/>
                  </a:lnTo>
                  <a:lnTo>
                    <a:pt x="1183886" y="2180844"/>
                  </a:lnTo>
                  <a:lnTo>
                    <a:pt x="3434" y="2177034"/>
                  </a:lnTo>
                  <a:lnTo>
                    <a:pt x="3626" y="2126562"/>
                  </a:lnTo>
                  <a:lnTo>
                    <a:pt x="3782" y="2076067"/>
                  </a:lnTo>
                  <a:lnTo>
                    <a:pt x="3903" y="2025552"/>
                  </a:lnTo>
                  <a:lnTo>
                    <a:pt x="3991" y="1975016"/>
                  </a:lnTo>
                  <a:lnTo>
                    <a:pt x="4047" y="1924461"/>
                  </a:lnTo>
                  <a:lnTo>
                    <a:pt x="4074" y="1873888"/>
                  </a:lnTo>
                  <a:lnTo>
                    <a:pt x="4073" y="1823298"/>
                  </a:lnTo>
                  <a:lnTo>
                    <a:pt x="4045" y="1772692"/>
                  </a:lnTo>
                  <a:lnTo>
                    <a:pt x="3994" y="1722072"/>
                  </a:lnTo>
                  <a:lnTo>
                    <a:pt x="3920" y="1671438"/>
                  </a:lnTo>
                  <a:lnTo>
                    <a:pt x="3825" y="1620791"/>
                  </a:lnTo>
                  <a:lnTo>
                    <a:pt x="3712" y="1570133"/>
                  </a:lnTo>
                  <a:lnTo>
                    <a:pt x="3581" y="1519464"/>
                  </a:lnTo>
                  <a:lnTo>
                    <a:pt x="3435" y="1468786"/>
                  </a:lnTo>
                  <a:lnTo>
                    <a:pt x="3276" y="1418100"/>
                  </a:lnTo>
                  <a:lnTo>
                    <a:pt x="3105" y="1367407"/>
                  </a:lnTo>
                  <a:lnTo>
                    <a:pt x="2924" y="1316708"/>
                  </a:lnTo>
                  <a:lnTo>
                    <a:pt x="2736" y="1266004"/>
                  </a:lnTo>
                  <a:lnTo>
                    <a:pt x="2540" y="1215296"/>
                  </a:lnTo>
                  <a:lnTo>
                    <a:pt x="2341" y="1164585"/>
                  </a:lnTo>
                  <a:lnTo>
                    <a:pt x="2138" y="1113873"/>
                  </a:lnTo>
                  <a:lnTo>
                    <a:pt x="1935" y="1063160"/>
                  </a:lnTo>
                  <a:lnTo>
                    <a:pt x="1733" y="1012448"/>
                  </a:lnTo>
                  <a:lnTo>
                    <a:pt x="1533" y="961737"/>
                  </a:lnTo>
                  <a:lnTo>
                    <a:pt x="1338" y="911029"/>
                  </a:lnTo>
                  <a:lnTo>
                    <a:pt x="1149" y="860325"/>
                  </a:lnTo>
                  <a:lnTo>
                    <a:pt x="968" y="809626"/>
                  </a:lnTo>
                  <a:lnTo>
                    <a:pt x="797" y="758933"/>
                  </a:lnTo>
                  <a:lnTo>
                    <a:pt x="638" y="708247"/>
                  </a:lnTo>
                  <a:lnTo>
                    <a:pt x="492" y="657569"/>
                  </a:lnTo>
                  <a:lnTo>
                    <a:pt x="362" y="606900"/>
                  </a:lnTo>
                  <a:lnTo>
                    <a:pt x="248" y="556242"/>
                  </a:lnTo>
                  <a:lnTo>
                    <a:pt x="153" y="505595"/>
                  </a:lnTo>
                  <a:lnTo>
                    <a:pt x="79" y="454961"/>
                  </a:lnTo>
                  <a:lnTo>
                    <a:pt x="28" y="404341"/>
                  </a:lnTo>
                  <a:lnTo>
                    <a:pt x="1" y="353735"/>
                  </a:lnTo>
                  <a:lnTo>
                    <a:pt x="0" y="303145"/>
                  </a:lnTo>
                  <a:lnTo>
                    <a:pt x="26" y="252572"/>
                  </a:lnTo>
                  <a:lnTo>
                    <a:pt x="82" y="202017"/>
                  </a:lnTo>
                  <a:lnTo>
                    <a:pt x="170" y="151481"/>
                  </a:lnTo>
                  <a:lnTo>
                    <a:pt x="291" y="100966"/>
                  </a:lnTo>
                  <a:lnTo>
                    <a:pt x="447" y="50471"/>
                  </a:lnTo>
                  <a:lnTo>
                    <a:pt x="640" y="0"/>
                  </a:lnTo>
                  <a:close/>
                </a:path>
              </a:pathLst>
            </a:custGeom>
            <a:ln w="12699">
              <a:solidFill>
                <a:srgbClr val="162C5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2045969" y="3671316"/>
              <a:ext cx="273685" cy="307340"/>
            </a:xfrm>
            <a:custGeom>
              <a:avLst/>
              <a:gdLst/>
              <a:ahLst/>
              <a:cxnLst/>
              <a:rect l="l" t="t" r="r" b="b"/>
              <a:pathLst>
                <a:path w="273685" h="307339">
                  <a:moveTo>
                    <a:pt x="0" y="0"/>
                  </a:moveTo>
                  <a:lnTo>
                    <a:pt x="44384" y="4020"/>
                  </a:lnTo>
                  <a:lnTo>
                    <a:pt x="86483" y="15660"/>
                  </a:lnTo>
                  <a:lnTo>
                    <a:pt x="125736" y="34286"/>
                  </a:lnTo>
                  <a:lnTo>
                    <a:pt x="161580" y="59265"/>
                  </a:lnTo>
                  <a:lnTo>
                    <a:pt x="193452" y="89963"/>
                  </a:lnTo>
                  <a:lnTo>
                    <a:pt x="220791" y="125748"/>
                  </a:lnTo>
                  <a:lnTo>
                    <a:pt x="243033" y="165986"/>
                  </a:lnTo>
                  <a:lnTo>
                    <a:pt x="259616" y="210043"/>
                  </a:lnTo>
                  <a:lnTo>
                    <a:pt x="269978" y="257288"/>
                  </a:lnTo>
                  <a:lnTo>
                    <a:pt x="273557" y="307085"/>
                  </a:lnTo>
                </a:path>
              </a:pathLst>
            </a:custGeom>
            <a:ln w="12699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 descr=""/>
          <p:cNvSpPr txBox="1"/>
          <p:nvPr/>
        </p:nvSpPr>
        <p:spPr>
          <a:xfrm>
            <a:off x="2302129" y="3627882"/>
            <a:ext cx="38862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800" spc="-25">
                <a:latin typeface="Arial"/>
                <a:cs typeface="Arial"/>
              </a:rPr>
              <a:t>56</a:t>
            </a:r>
            <a:r>
              <a:rPr dirty="0" baseline="25462" sz="1800" spc="-37">
                <a:latin typeface="Arial"/>
                <a:cs typeface="Arial"/>
              </a:rPr>
              <a:t>o</a:t>
            </a:r>
            <a:endParaRPr baseline="25462"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 marR="30480">
              <a:lnSpc>
                <a:spcPct val="99800"/>
              </a:lnSpc>
              <a:spcBef>
                <a:spcPts val="100"/>
              </a:spcBef>
              <a:tabLst>
                <a:tab pos="730885" algn="l"/>
              </a:tabLst>
            </a:pPr>
            <a:r>
              <a:rPr dirty="0" spc="-25"/>
              <a:t>Bài</a:t>
            </a:r>
            <a:r>
              <a:rPr dirty="0"/>
              <a:t>	</a:t>
            </a:r>
            <a:r>
              <a:rPr dirty="0" spc="-95"/>
              <a:t>3:</a:t>
            </a:r>
            <a:r>
              <a:rPr dirty="0" spc="-105"/>
              <a:t> </a:t>
            </a:r>
            <a:r>
              <a:rPr dirty="0"/>
              <a:t>Một</a:t>
            </a:r>
            <a:r>
              <a:rPr dirty="0" spc="-114"/>
              <a:t> </a:t>
            </a:r>
            <a:r>
              <a:rPr dirty="0" spc="-150"/>
              <a:t>bánh</a:t>
            </a:r>
            <a:r>
              <a:rPr dirty="0" spc="-100"/>
              <a:t> </a:t>
            </a:r>
            <a:r>
              <a:rPr dirty="0" spc="-235"/>
              <a:t>xe</a:t>
            </a:r>
            <a:r>
              <a:rPr dirty="0" spc="-125"/>
              <a:t> </a:t>
            </a:r>
            <a:r>
              <a:rPr dirty="0" spc="-120"/>
              <a:t>hình</a:t>
            </a:r>
            <a:r>
              <a:rPr dirty="0" spc="-105"/>
              <a:t> </a:t>
            </a:r>
            <a:r>
              <a:rPr dirty="0" spc="-10"/>
              <a:t>tròn</a:t>
            </a:r>
            <a:r>
              <a:rPr dirty="0" spc="-110"/>
              <a:t> </a:t>
            </a:r>
            <a:r>
              <a:rPr dirty="0" spc="-180"/>
              <a:t>có</a:t>
            </a:r>
            <a:r>
              <a:rPr dirty="0" spc="-120"/>
              <a:t> </a:t>
            </a:r>
            <a:r>
              <a:rPr dirty="0" spc="-150"/>
              <a:t>bán</a:t>
            </a:r>
            <a:r>
              <a:rPr dirty="0" spc="-100"/>
              <a:t> </a:t>
            </a:r>
            <a:r>
              <a:rPr dirty="0" spc="-20"/>
              <a:t>kính </a:t>
            </a:r>
            <a:r>
              <a:rPr dirty="0" spc="-160"/>
              <a:t>25cm</a:t>
            </a:r>
            <a:r>
              <a:rPr dirty="0" spc="-120"/>
              <a:t> </a:t>
            </a:r>
            <a:r>
              <a:rPr dirty="0" spc="-110"/>
              <a:t>lăn</a:t>
            </a:r>
            <a:r>
              <a:rPr dirty="0" spc="-135"/>
              <a:t> </a:t>
            </a:r>
            <a:r>
              <a:rPr dirty="0" spc="-105"/>
              <a:t>đến</a:t>
            </a:r>
            <a:r>
              <a:rPr dirty="0" spc="-130"/>
              <a:t> </a:t>
            </a:r>
            <a:r>
              <a:rPr dirty="0" spc="-190"/>
              <a:t>bức</a:t>
            </a:r>
            <a:r>
              <a:rPr dirty="0" spc="-130"/>
              <a:t> </a:t>
            </a:r>
            <a:r>
              <a:rPr dirty="0" spc="-135"/>
              <a:t>tường</a:t>
            </a:r>
            <a:r>
              <a:rPr dirty="0" spc="-120"/>
              <a:t> </a:t>
            </a:r>
            <a:r>
              <a:rPr dirty="0" spc="-160"/>
              <a:t>hợp</a:t>
            </a:r>
            <a:r>
              <a:rPr dirty="0" spc="-125"/>
              <a:t> </a:t>
            </a:r>
            <a:r>
              <a:rPr dirty="0" spc="-140"/>
              <a:t>với</a:t>
            </a:r>
            <a:r>
              <a:rPr dirty="0" spc="-135"/>
              <a:t> </a:t>
            </a:r>
            <a:r>
              <a:rPr dirty="0" spc="-85"/>
              <a:t>mặt</a:t>
            </a:r>
            <a:r>
              <a:rPr dirty="0" spc="-140"/>
              <a:t> </a:t>
            </a:r>
            <a:r>
              <a:rPr dirty="0" spc="-40"/>
              <a:t>đất</a:t>
            </a:r>
            <a:r>
              <a:rPr dirty="0" spc="-140"/>
              <a:t> </a:t>
            </a:r>
            <a:r>
              <a:rPr dirty="0" spc="-75"/>
              <a:t>56</a:t>
            </a:r>
            <a:r>
              <a:rPr dirty="0" baseline="25525" sz="2775" spc="-112"/>
              <a:t>0</a:t>
            </a:r>
            <a:r>
              <a:rPr dirty="0" baseline="25525" sz="2775" spc="202"/>
              <a:t> </a:t>
            </a:r>
            <a:r>
              <a:rPr dirty="0" sz="2800" spc="-50"/>
              <a:t>. </a:t>
            </a:r>
            <a:r>
              <a:rPr dirty="0" sz="2800" spc="-180"/>
              <a:t>Tính</a:t>
            </a:r>
            <a:r>
              <a:rPr dirty="0" sz="2800" spc="-110"/>
              <a:t> </a:t>
            </a:r>
            <a:r>
              <a:rPr dirty="0" sz="2800" spc="-155"/>
              <a:t>khoảng</a:t>
            </a:r>
            <a:r>
              <a:rPr dirty="0" sz="2800" spc="-120"/>
              <a:t> </a:t>
            </a:r>
            <a:r>
              <a:rPr dirty="0" sz="2800" spc="-200"/>
              <a:t>cách</a:t>
            </a:r>
            <a:r>
              <a:rPr dirty="0" sz="2800" spc="-125"/>
              <a:t> </a:t>
            </a:r>
            <a:r>
              <a:rPr dirty="0" sz="2800" spc="-195"/>
              <a:t>ngắn</a:t>
            </a:r>
            <a:r>
              <a:rPr dirty="0" sz="2800" spc="-114"/>
              <a:t> </a:t>
            </a:r>
            <a:r>
              <a:rPr dirty="0" sz="2800" spc="-80"/>
              <a:t>nhất</a:t>
            </a:r>
            <a:r>
              <a:rPr dirty="0" sz="2800" spc="-120"/>
              <a:t> </a:t>
            </a:r>
            <a:r>
              <a:rPr dirty="0" sz="2800"/>
              <a:t>từ</a:t>
            </a:r>
            <a:r>
              <a:rPr dirty="0" sz="2800" spc="-120"/>
              <a:t> </a:t>
            </a:r>
            <a:r>
              <a:rPr dirty="0" sz="2800" spc="-85"/>
              <a:t>tâm</a:t>
            </a:r>
            <a:r>
              <a:rPr dirty="0" sz="2800" spc="-120"/>
              <a:t> </a:t>
            </a:r>
            <a:r>
              <a:rPr dirty="0" sz="2800" spc="-150"/>
              <a:t>bánh</a:t>
            </a:r>
            <a:r>
              <a:rPr dirty="0" sz="2800" spc="-105"/>
              <a:t> </a:t>
            </a:r>
            <a:r>
              <a:rPr dirty="0" sz="2800" spc="-290"/>
              <a:t>xe </a:t>
            </a:r>
            <a:r>
              <a:rPr dirty="0" sz="2800" spc="-120"/>
              <a:t>đến</a:t>
            </a:r>
            <a:r>
              <a:rPr dirty="0" sz="2800" spc="-114"/>
              <a:t> </a:t>
            </a:r>
            <a:r>
              <a:rPr dirty="0" sz="2800" spc="-204"/>
              <a:t>góc</a:t>
            </a:r>
            <a:r>
              <a:rPr dirty="0" sz="2800" spc="-120"/>
              <a:t> </a:t>
            </a:r>
            <a:r>
              <a:rPr dirty="0" sz="2800" spc="-130"/>
              <a:t>tường</a:t>
            </a:r>
            <a:r>
              <a:rPr dirty="0" sz="2800" spc="-125"/>
              <a:t> </a:t>
            </a:r>
            <a:r>
              <a:rPr dirty="0" sz="2800" spc="-95"/>
              <a:t>(kết</a:t>
            </a:r>
            <a:r>
              <a:rPr dirty="0" sz="2800" spc="-145"/>
              <a:t> </a:t>
            </a:r>
            <a:r>
              <a:rPr dirty="0" sz="2800" spc="-150"/>
              <a:t>quả</a:t>
            </a:r>
            <a:r>
              <a:rPr dirty="0" sz="2800" spc="-100"/>
              <a:t> </a:t>
            </a:r>
            <a:r>
              <a:rPr dirty="0" sz="2800" spc="-114"/>
              <a:t>làm</a:t>
            </a:r>
            <a:r>
              <a:rPr dirty="0" sz="2800" spc="-135"/>
              <a:t> </a:t>
            </a:r>
            <a:r>
              <a:rPr dirty="0" sz="2800"/>
              <a:t>tròn</a:t>
            </a:r>
            <a:r>
              <a:rPr dirty="0" sz="2800" spc="-110"/>
              <a:t> </a:t>
            </a:r>
            <a:r>
              <a:rPr dirty="0" sz="2800" spc="-120"/>
              <a:t>đến </a:t>
            </a:r>
            <a:r>
              <a:rPr dirty="0" sz="2800" spc="-20"/>
              <a:t>hàng </a:t>
            </a:r>
            <a:r>
              <a:rPr dirty="0" sz="2800" spc="-150"/>
              <a:t>phần</a:t>
            </a:r>
            <a:r>
              <a:rPr dirty="0" sz="2800" spc="-100"/>
              <a:t> </a:t>
            </a:r>
            <a:r>
              <a:rPr dirty="0" sz="2800" spc="-140"/>
              <a:t>mười</a:t>
            </a:r>
            <a:r>
              <a:rPr dirty="0" sz="2800" spc="-110"/>
              <a:t> </a:t>
            </a:r>
            <a:r>
              <a:rPr dirty="0" sz="2800" spc="-190"/>
              <a:t>của</a:t>
            </a:r>
            <a:r>
              <a:rPr dirty="0" sz="2800" spc="-100"/>
              <a:t> </a:t>
            </a:r>
            <a:r>
              <a:rPr dirty="0" sz="2800" spc="-10"/>
              <a:t>centimet</a:t>
            </a:r>
            <a:endParaRPr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2505" y="548716"/>
            <a:ext cx="9968230" cy="214884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38100" marR="30480">
              <a:lnSpc>
                <a:spcPct val="99400"/>
              </a:lnSpc>
              <a:spcBef>
                <a:spcPts val="114"/>
              </a:spcBef>
              <a:tabLst>
                <a:tab pos="9400540" algn="l"/>
              </a:tabLst>
            </a:pPr>
            <a:r>
              <a:rPr dirty="0" b="1">
                <a:solidFill>
                  <a:srgbClr val="FF0000"/>
                </a:solidFill>
                <a:latin typeface="Arial"/>
                <a:cs typeface="Arial"/>
              </a:rPr>
              <a:t>Bài</a:t>
            </a:r>
            <a:r>
              <a:rPr dirty="0" spc="-5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b="1">
                <a:solidFill>
                  <a:srgbClr val="FF0000"/>
                </a:solidFill>
                <a:latin typeface="Arial"/>
                <a:cs typeface="Arial"/>
              </a:rPr>
              <a:t>4</a:t>
            </a:r>
            <a:r>
              <a:rPr dirty="0"/>
              <a:t>:</a:t>
            </a:r>
            <a:r>
              <a:rPr dirty="0" spc="-50"/>
              <a:t> </a:t>
            </a:r>
            <a:r>
              <a:rPr dirty="0"/>
              <a:t>Một</a:t>
            </a:r>
            <a:r>
              <a:rPr dirty="0" spc="-35"/>
              <a:t> </a:t>
            </a:r>
            <a:r>
              <a:rPr dirty="0"/>
              <a:t>chiếc</a:t>
            </a:r>
            <a:r>
              <a:rPr dirty="0" spc="-50"/>
              <a:t> </a:t>
            </a:r>
            <a:r>
              <a:rPr dirty="0"/>
              <a:t>gương</a:t>
            </a:r>
            <a:r>
              <a:rPr dirty="0" spc="-40"/>
              <a:t> </a:t>
            </a:r>
            <a:r>
              <a:rPr dirty="0"/>
              <a:t>có</a:t>
            </a:r>
            <a:r>
              <a:rPr dirty="0" spc="-45"/>
              <a:t> </a:t>
            </a:r>
            <a:r>
              <a:rPr dirty="0"/>
              <a:t>dạng</a:t>
            </a:r>
            <a:r>
              <a:rPr dirty="0" spc="-35"/>
              <a:t> </a:t>
            </a:r>
            <a:r>
              <a:rPr dirty="0"/>
              <a:t>hình</a:t>
            </a:r>
            <a:r>
              <a:rPr dirty="0" spc="-45"/>
              <a:t> </a:t>
            </a:r>
            <a:r>
              <a:rPr dirty="0"/>
              <a:t>tròn</a:t>
            </a:r>
            <a:r>
              <a:rPr dirty="0" spc="-45"/>
              <a:t> </a:t>
            </a:r>
            <a:r>
              <a:rPr dirty="0"/>
              <a:t>được</a:t>
            </a:r>
            <a:r>
              <a:rPr dirty="0" spc="-50"/>
              <a:t> </a:t>
            </a:r>
            <a:r>
              <a:rPr dirty="0"/>
              <a:t>treo</a:t>
            </a:r>
            <a:r>
              <a:rPr dirty="0" spc="-45"/>
              <a:t> </a:t>
            </a:r>
            <a:r>
              <a:rPr dirty="0"/>
              <a:t>bằng</a:t>
            </a:r>
            <a:r>
              <a:rPr dirty="0" spc="-45"/>
              <a:t> </a:t>
            </a:r>
            <a:r>
              <a:rPr dirty="0" spc="-25"/>
              <a:t>hai </a:t>
            </a:r>
            <a:r>
              <a:rPr dirty="0"/>
              <a:t>sợi</a:t>
            </a:r>
            <a:r>
              <a:rPr dirty="0" spc="-55"/>
              <a:t> </a:t>
            </a:r>
            <a:r>
              <a:rPr dirty="0"/>
              <a:t>dây</a:t>
            </a:r>
            <a:r>
              <a:rPr dirty="0" spc="-45"/>
              <a:t> </a:t>
            </a:r>
            <a:r>
              <a:rPr dirty="0"/>
              <a:t>không</a:t>
            </a:r>
            <a:r>
              <a:rPr dirty="0" spc="-55"/>
              <a:t> </a:t>
            </a:r>
            <a:r>
              <a:rPr dirty="0"/>
              <a:t>dãn,</a:t>
            </a:r>
            <a:r>
              <a:rPr dirty="0" spc="-55"/>
              <a:t> </a:t>
            </a:r>
            <a:r>
              <a:rPr dirty="0"/>
              <a:t>mỗi</a:t>
            </a:r>
            <a:r>
              <a:rPr dirty="0" spc="-40"/>
              <a:t> </a:t>
            </a:r>
            <a:r>
              <a:rPr dirty="0"/>
              <a:t>sợi</a:t>
            </a:r>
            <a:r>
              <a:rPr dirty="0" spc="-50"/>
              <a:t> </a:t>
            </a:r>
            <a:r>
              <a:rPr dirty="0"/>
              <a:t>dây</a:t>
            </a:r>
            <a:r>
              <a:rPr dirty="0" spc="-45"/>
              <a:t> </a:t>
            </a:r>
            <a:r>
              <a:rPr dirty="0"/>
              <a:t>đều</a:t>
            </a:r>
            <a:r>
              <a:rPr dirty="0" spc="-55"/>
              <a:t> </a:t>
            </a:r>
            <a:r>
              <a:rPr dirty="0"/>
              <a:t>tiếp</a:t>
            </a:r>
            <a:r>
              <a:rPr dirty="0" spc="-55"/>
              <a:t> </a:t>
            </a:r>
            <a:r>
              <a:rPr dirty="0"/>
              <a:t>xúc</a:t>
            </a:r>
            <a:r>
              <a:rPr dirty="0" spc="-50"/>
              <a:t> </a:t>
            </a:r>
            <a:r>
              <a:rPr dirty="0"/>
              <a:t>với</a:t>
            </a:r>
            <a:r>
              <a:rPr dirty="0" spc="-55"/>
              <a:t> </a:t>
            </a:r>
            <a:r>
              <a:rPr dirty="0"/>
              <a:t>gương.</a:t>
            </a:r>
            <a:r>
              <a:rPr dirty="0" spc="-55"/>
              <a:t> </a:t>
            </a:r>
            <a:r>
              <a:rPr dirty="0" spc="-20"/>
              <a:t>Biết </a:t>
            </a:r>
            <a:r>
              <a:rPr dirty="0"/>
              <a:t>tổng</a:t>
            </a:r>
            <a:r>
              <a:rPr dirty="0" spc="-45"/>
              <a:t> </a:t>
            </a:r>
            <a:r>
              <a:rPr dirty="0"/>
              <a:t>độ</a:t>
            </a:r>
            <a:r>
              <a:rPr dirty="0" spc="-40"/>
              <a:t> </a:t>
            </a:r>
            <a:r>
              <a:rPr dirty="0"/>
              <a:t>dài</a:t>
            </a:r>
            <a:r>
              <a:rPr dirty="0" spc="-40"/>
              <a:t> </a:t>
            </a:r>
            <a:r>
              <a:rPr dirty="0"/>
              <a:t>hai</a:t>
            </a:r>
            <a:r>
              <a:rPr dirty="0" spc="-40"/>
              <a:t> </a:t>
            </a:r>
            <a:r>
              <a:rPr dirty="0"/>
              <a:t>dây</a:t>
            </a:r>
            <a:r>
              <a:rPr dirty="0" spc="-35"/>
              <a:t> </a:t>
            </a:r>
            <a:r>
              <a:rPr dirty="0"/>
              <a:t>treo</a:t>
            </a:r>
            <a:r>
              <a:rPr dirty="0" spc="-40"/>
              <a:t> </a:t>
            </a:r>
            <a:r>
              <a:rPr dirty="0"/>
              <a:t>là</a:t>
            </a:r>
            <a:r>
              <a:rPr dirty="0" spc="-35"/>
              <a:t> </a:t>
            </a:r>
            <a:r>
              <a:rPr dirty="0"/>
              <a:t>6 dm</a:t>
            </a:r>
            <a:r>
              <a:rPr dirty="0" spc="-30"/>
              <a:t> </a:t>
            </a:r>
            <a:r>
              <a:rPr dirty="0"/>
              <a:t>và</a:t>
            </a:r>
            <a:r>
              <a:rPr dirty="0" spc="-40"/>
              <a:t> </a:t>
            </a:r>
            <a:r>
              <a:rPr dirty="0"/>
              <a:t>góc</a:t>
            </a:r>
            <a:r>
              <a:rPr dirty="0" spc="-35"/>
              <a:t> </a:t>
            </a:r>
            <a:r>
              <a:rPr dirty="0"/>
              <a:t>giữa</a:t>
            </a:r>
            <a:r>
              <a:rPr dirty="0" spc="-35"/>
              <a:t> </a:t>
            </a:r>
            <a:r>
              <a:rPr dirty="0"/>
              <a:t>hai</a:t>
            </a:r>
            <a:r>
              <a:rPr dirty="0" spc="-40"/>
              <a:t> </a:t>
            </a:r>
            <a:r>
              <a:rPr dirty="0"/>
              <a:t>sợi</a:t>
            </a:r>
            <a:r>
              <a:rPr dirty="0" spc="-45"/>
              <a:t> </a:t>
            </a:r>
            <a:r>
              <a:rPr dirty="0"/>
              <a:t>dây</a:t>
            </a:r>
            <a:r>
              <a:rPr dirty="0" spc="-40"/>
              <a:t> </a:t>
            </a:r>
            <a:r>
              <a:rPr dirty="0" spc="-25"/>
              <a:t>là</a:t>
            </a:r>
            <a:r>
              <a:rPr dirty="0"/>
              <a:t>	</a:t>
            </a:r>
            <a:r>
              <a:rPr dirty="0" spc="-25"/>
              <a:t>60</a:t>
            </a:r>
            <a:r>
              <a:rPr dirty="0" baseline="25525" sz="2775" spc="-37"/>
              <a:t>0 </a:t>
            </a:r>
            <a:r>
              <a:rPr dirty="0" sz="2800"/>
              <a:t>Hỏi</a:t>
            </a:r>
            <a:r>
              <a:rPr dirty="0" sz="2800" spc="-45"/>
              <a:t> </a:t>
            </a:r>
            <a:r>
              <a:rPr dirty="0" sz="2800"/>
              <a:t>tâm</a:t>
            </a:r>
            <a:r>
              <a:rPr dirty="0" sz="2800" spc="-55"/>
              <a:t> </a:t>
            </a:r>
            <a:r>
              <a:rPr dirty="0" sz="2800"/>
              <a:t>gương</a:t>
            </a:r>
            <a:r>
              <a:rPr dirty="0" sz="2800" spc="-45"/>
              <a:t> </a:t>
            </a:r>
            <a:r>
              <a:rPr dirty="0" sz="2800"/>
              <a:t>cách</a:t>
            </a:r>
            <a:r>
              <a:rPr dirty="0" sz="2800" spc="-55"/>
              <a:t> </a:t>
            </a:r>
            <a:r>
              <a:rPr dirty="0" sz="2800"/>
              <a:t>điểm</a:t>
            </a:r>
            <a:r>
              <a:rPr dirty="0" sz="2800" spc="-50"/>
              <a:t> </a:t>
            </a:r>
            <a:r>
              <a:rPr dirty="0" sz="2800"/>
              <a:t>treo</a:t>
            </a:r>
            <a:r>
              <a:rPr dirty="0" sz="2800" spc="-60"/>
              <a:t> </a:t>
            </a:r>
            <a:r>
              <a:rPr dirty="0" sz="2800"/>
              <a:t>M</a:t>
            </a:r>
            <a:r>
              <a:rPr dirty="0" sz="2800" spc="-55"/>
              <a:t> </a:t>
            </a:r>
            <a:r>
              <a:rPr dirty="0" sz="2800"/>
              <a:t>bao</a:t>
            </a:r>
            <a:r>
              <a:rPr dirty="0" sz="2800" spc="-40"/>
              <a:t> </a:t>
            </a:r>
            <a:r>
              <a:rPr dirty="0" sz="2800"/>
              <a:t>nhiêu</a:t>
            </a:r>
            <a:r>
              <a:rPr dirty="0" sz="2800" spc="-50"/>
              <a:t> </a:t>
            </a:r>
            <a:r>
              <a:rPr dirty="0" sz="2800"/>
              <a:t>dm?</a:t>
            </a:r>
            <a:r>
              <a:rPr dirty="0" sz="2800" spc="-45"/>
              <a:t> </a:t>
            </a:r>
            <a:r>
              <a:rPr dirty="0" sz="2800"/>
              <a:t>(</a:t>
            </a:r>
            <a:r>
              <a:rPr dirty="0" sz="2800" i="1">
                <a:latin typeface="Arial"/>
                <a:cs typeface="Arial"/>
              </a:rPr>
              <a:t>làm</a:t>
            </a:r>
            <a:r>
              <a:rPr dirty="0" sz="2800" spc="-50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tròn</a:t>
            </a:r>
            <a:r>
              <a:rPr dirty="0" sz="2800" spc="-50" i="1">
                <a:latin typeface="Arial"/>
                <a:cs typeface="Arial"/>
              </a:rPr>
              <a:t> </a:t>
            </a:r>
            <a:r>
              <a:rPr dirty="0" sz="2800" spc="-25" i="1">
                <a:latin typeface="Arial"/>
                <a:cs typeface="Arial"/>
              </a:rPr>
              <a:t>đến</a:t>
            </a:r>
            <a:r>
              <a:rPr dirty="0" sz="2800" spc="-25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số</a:t>
            </a:r>
            <a:r>
              <a:rPr dirty="0" sz="2800" spc="-50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thập</a:t>
            </a:r>
            <a:r>
              <a:rPr dirty="0" sz="2800" spc="-30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phân</a:t>
            </a:r>
            <a:r>
              <a:rPr dirty="0" sz="2800" spc="-30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thứ</a:t>
            </a:r>
            <a:r>
              <a:rPr dirty="0" sz="2800" spc="-40" i="1">
                <a:latin typeface="Arial"/>
                <a:cs typeface="Arial"/>
              </a:rPr>
              <a:t> </a:t>
            </a:r>
            <a:r>
              <a:rPr dirty="0" sz="2800" spc="-10" i="1">
                <a:latin typeface="Arial"/>
                <a:cs typeface="Arial"/>
              </a:rPr>
              <a:t>nhất)</a:t>
            </a:r>
            <a:endParaRPr sz="2800">
              <a:latin typeface="Arial"/>
              <a:cs typeface="Arial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50452" y="3051048"/>
            <a:ext cx="6180099" cy="357225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121155" y="1459737"/>
            <a:ext cx="8655050" cy="3617595"/>
          </a:xfrm>
          <a:prstGeom prst="rect">
            <a:avLst/>
          </a:prstGeom>
        </p:spPr>
        <p:txBody>
          <a:bodyPr wrap="square" lIns="0" tIns="34290" rIns="0" bIns="0" rtlCol="0" vert="horz">
            <a:spAutoFit/>
          </a:bodyPr>
          <a:lstStyle/>
          <a:p>
            <a:pPr marL="100965" marR="5080">
              <a:lnSpc>
                <a:spcPts val="3279"/>
              </a:lnSpc>
              <a:spcBef>
                <a:spcPts val="270"/>
              </a:spcBef>
            </a:pPr>
            <a:r>
              <a:rPr dirty="0" u="sng" sz="280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DẠNG</a:t>
            </a:r>
            <a:r>
              <a:rPr dirty="0" u="sng" sz="2800" spc="-65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280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1</a:t>
            </a:r>
            <a:r>
              <a:rPr dirty="0" u="none" sz="2800">
                <a:latin typeface="Arial"/>
                <a:cs typeface="Arial"/>
              </a:rPr>
              <a:t>:</a:t>
            </a:r>
            <a:r>
              <a:rPr dirty="0" u="none" sz="2800" spc="-75">
                <a:latin typeface="Arial"/>
                <a:cs typeface="Arial"/>
              </a:rPr>
              <a:t> </a:t>
            </a:r>
            <a:r>
              <a:rPr dirty="0" u="none" sz="2800">
                <a:latin typeface="Arial"/>
                <a:cs typeface="Arial"/>
              </a:rPr>
              <a:t>NHẬN</a:t>
            </a:r>
            <a:r>
              <a:rPr dirty="0" u="none" sz="2800" spc="-55">
                <a:latin typeface="Arial"/>
                <a:cs typeface="Arial"/>
              </a:rPr>
              <a:t> </a:t>
            </a:r>
            <a:r>
              <a:rPr dirty="0" u="none" sz="2800">
                <a:latin typeface="Arial"/>
                <a:cs typeface="Arial"/>
              </a:rPr>
              <a:t>BIẾT</a:t>
            </a:r>
            <a:r>
              <a:rPr dirty="0" u="none" sz="2800" spc="-125">
                <a:latin typeface="Arial"/>
                <a:cs typeface="Arial"/>
              </a:rPr>
              <a:t> </a:t>
            </a:r>
            <a:r>
              <a:rPr dirty="0" u="none" sz="2800">
                <a:latin typeface="Arial"/>
                <a:cs typeface="Arial"/>
              </a:rPr>
              <a:t>MỘT</a:t>
            </a:r>
            <a:r>
              <a:rPr dirty="0" u="none" sz="2800" spc="-110">
                <a:latin typeface="Arial"/>
                <a:cs typeface="Arial"/>
              </a:rPr>
              <a:t> </a:t>
            </a:r>
            <a:r>
              <a:rPr dirty="0" u="none" sz="2800">
                <a:latin typeface="Arial"/>
                <a:cs typeface="Arial"/>
              </a:rPr>
              <a:t>ĐƯỜNG</a:t>
            </a:r>
            <a:r>
              <a:rPr dirty="0" u="none" sz="2800" spc="-105">
                <a:latin typeface="Arial"/>
                <a:cs typeface="Arial"/>
              </a:rPr>
              <a:t> </a:t>
            </a:r>
            <a:r>
              <a:rPr dirty="0" u="none" sz="2800">
                <a:latin typeface="Arial"/>
                <a:cs typeface="Arial"/>
              </a:rPr>
              <a:t>THẲNG</a:t>
            </a:r>
            <a:r>
              <a:rPr dirty="0" u="none" sz="2800" spc="-40">
                <a:latin typeface="Arial"/>
                <a:cs typeface="Arial"/>
              </a:rPr>
              <a:t> </a:t>
            </a:r>
            <a:r>
              <a:rPr dirty="0" u="none" sz="2800">
                <a:latin typeface="Arial"/>
                <a:cs typeface="Arial"/>
              </a:rPr>
              <a:t>LÀ</a:t>
            </a:r>
            <a:r>
              <a:rPr dirty="0" u="none" sz="2800" spc="-120">
                <a:latin typeface="Arial"/>
                <a:cs typeface="Arial"/>
              </a:rPr>
              <a:t> </a:t>
            </a:r>
            <a:r>
              <a:rPr dirty="0" u="none" sz="2800" spc="-20">
                <a:latin typeface="Arial"/>
                <a:cs typeface="Arial"/>
              </a:rPr>
              <a:t>TIẾP </a:t>
            </a:r>
            <a:r>
              <a:rPr dirty="0" u="none" sz="2800">
                <a:latin typeface="Arial"/>
                <a:cs typeface="Arial"/>
              </a:rPr>
              <a:t>TUYẾN</a:t>
            </a:r>
            <a:r>
              <a:rPr dirty="0" u="none" sz="2800" spc="-114">
                <a:latin typeface="Arial"/>
                <a:cs typeface="Arial"/>
              </a:rPr>
              <a:t> </a:t>
            </a:r>
            <a:r>
              <a:rPr dirty="0" u="none" sz="2800" spc="-10">
                <a:latin typeface="Arial"/>
                <a:cs typeface="Arial"/>
              </a:rPr>
              <a:t>CỦA</a:t>
            </a:r>
            <a:r>
              <a:rPr dirty="0" u="none" sz="2800" spc="-185">
                <a:latin typeface="Arial"/>
                <a:cs typeface="Arial"/>
              </a:rPr>
              <a:t> </a:t>
            </a:r>
            <a:r>
              <a:rPr dirty="0" u="none" sz="2800">
                <a:latin typeface="Arial"/>
                <a:cs typeface="Arial"/>
              </a:rPr>
              <a:t>ĐƯỜNG</a:t>
            </a:r>
            <a:r>
              <a:rPr dirty="0" u="none" sz="2800" spc="-125">
                <a:latin typeface="Arial"/>
                <a:cs typeface="Arial"/>
              </a:rPr>
              <a:t> </a:t>
            </a:r>
            <a:r>
              <a:rPr dirty="0" u="none" sz="2800" spc="-20">
                <a:latin typeface="Arial"/>
                <a:cs typeface="Arial"/>
              </a:rPr>
              <a:t>TRÒN</a:t>
            </a:r>
            <a:endParaRPr sz="2800">
              <a:latin typeface="Arial"/>
              <a:cs typeface="Arial"/>
            </a:endParaRPr>
          </a:p>
          <a:p>
            <a:pPr marL="12700" marR="150495">
              <a:lnSpc>
                <a:spcPct val="99400"/>
              </a:lnSpc>
              <a:spcBef>
                <a:spcPts val="1725"/>
              </a:spcBef>
              <a:tabLst>
                <a:tab pos="5955030" algn="l"/>
              </a:tabLst>
            </a:pPr>
            <a:r>
              <a:rPr dirty="0" u="sng" sz="280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DẠNG</a:t>
            </a:r>
            <a:r>
              <a:rPr dirty="0" u="sng" sz="2800" spc="-8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280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2</a:t>
            </a:r>
            <a:r>
              <a:rPr dirty="0" u="none" sz="2800">
                <a:latin typeface="Arial"/>
                <a:cs typeface="Arial"/>
              </a:rPr>
              <a:t>:</a:t>
            </a:r>
            <a:r>
              <a:rPr dirty="0" u="none" sz="2800" spc="-50">
                <a:latin typeface="Arial"/>
                <a:cs typeface="Arial"/>
              </a:rPr>
              <a:t> </a:t>
            </a:r>
            <a:r>
              <a:rPr dirty="0" u="none" sz="2800">
                <a:latin typeface="Arial"/>
                <a:cs typeface="Arial"/>
              </a:rPr>
              <a:t>VẬN</a:t>
            </a:r>
            <a:r>
              <a:rPr dirty="0" u="none" sz="2800" spc="-60">
                <a:latin typeface="Arial"/>
                <a:cs typeface="Arial"/>
              </a:rPr>
              <a:t> </a:t>
            </a:r>
            <a:r>
              <a:rPr dirty="0" u="none" sz="2800">
                <a:latin typeface="Arial"/>
                <a:cs typeface="Arial"/>
              </a:rPr>
              <a:t>DỤNG</a:t>
            </a:r>
            <a:r>
              <a:rPr dirty="0" u="none" sz="2800" spc="-75">
                <a:latin typeface="Arial"/>
                <a:cs typeface="Arial"/>
              </a:rPr>
              <a:t> </a:t>
            </a:r>
            <a:r>
              <a:rPr dirty="0" u="none" sz="2800">
                <a:latin typeface="Arial"/>
                <a:cs typeface="Arial"/>
              </a:rPr>
              <a:t>TÍNH</a:t>
            </a:r>
            <a:r>
              <a:rPr dirty="0" u="none" sz="2800" spc="-55">
                <a:latin typeface="Arial"/>
                <a:cs typeface="Arial"/>
              </a:rPr>
              <a:t> </a:t>
            </a:r>
            <a:r>
              <a:rPr dirty="0" u="none" sz="2800">
                <a:latin typeface="Arial"/>
                <a:cs typeface="Arial"/>
              </a:rPr>
              <a:t>CHẤT</a:t>
            </a:r>
            <a:r>
              <a:rPr dirty="0" u="none" sz="2800" spc="-80">
                <a:latin typeface="Arial"/>
                <a:cs typeface="Arial"/>
              </a:rPr>
              <a:t> </a:t>
            </a:r>
            <a:r>
              <a:rPr dirty="0" u="none" sz="2800" spc="-25">
                <a:latin typeface="Arial"/>
                <a:cs typeface="Arial"/>
              </a:rPr>
              <a:t>CỦA</a:t>
            </a:r>
            <a:r>
              <a:rPr dirty="0" u="none" sz="2800" spc="-204">
                <a:latin typeface="Arial"/>
                <a:cs typeface="Arial"/>
              </a:rPr>
              <a:t> </a:t>
            </a:r>
            <a:r>
              <a:rPr dirty="0" u="none" sz="2800">
                <a:latin typeface="Arial"/>
                <a:cs typeface="Arial"/>
              </a:rPr>
              <a:t>TIẾP</a:t>
            </a:r>
            <a:r>
              <a:rPr dirty="0" u="none" sz="2800" spc="-145">
                <a:latin typeface="Arial"/>
                <a:cs typeface="Arial"/>
              </a:rPr>
              <a:t> </a:t>
            </a:r>
            <a:r>
              <a:rPr dirty="0" u="none" sz="2800" spc="-10">
                <a:latin typeface="Arial"/>
                <a:cs typeface="Arial"/>
              </a:rPr>
              <a:t>TUYẾN, </a:t>
            </a:r>
            <a:r>
              <a:rPr dirty="0" u="none" sz="2800">
                <a:latin typeface="Arial"/>
                <a:cs typeface="Arial"/>
              </a:rPr>
              <a:t>TÍNH</a:t>
            </a:r>
            <a:r>
              <a:rPr dirty="0" u="none" sz="2800" spc="-90">
                <a:latin typeface="Arial"/>
                <a:cs typeface="Arial"/>
              </a:rPr>
              <a:t> </a:t>
            </a:r>
            <a:r>
              <a:rPr dirty="0" u="none" sz="2800">
                <a:latin typeface="Arial"/>
                <a:cs typeface="Arial"/>
              </a:rPr>
              <a:t>CHẤT</a:t>
            </a:r>
            <a:r>
              <a:rPr dirty="0" u="none" sz="2800" spc="-95">
                <a:latin typeface="Arial"/>
                <a:cs typeface="Arial"/>
              </a:rPr>
              <a:t> </a:t>
            </a:r>
            <a:r>
              <a:rPr dirty="0" u="none" sz="2800" spc="-10">
                <a:latin typeface="Arial"/>
                <a:cs typeface="Arial"/>
              </a:rPr>
              <a:t>CỦA</a:t>
            </a:r>
            <a:r>
              <a:rPr dirty="0" u="none" sz="2800" spc="-185">
                <a:latin typeface="Arial"/>
                <a:cs typeface="Arial"/>
              </a:rPr>
              <a:t> </a:t>
            </a:r>
            <a:r>
              <a:rPr dirty="0" u="none" sz="2800">
                <a:latin typeface="Arial"/>
                <a:cs typeface="Arial"/>
              </a:rPr>
              <a:t>HAI</a:t>
            </a:r>
            <a:r>
              <a:rPr dirty="0" u="none" sz="2800" spc="-114">
                <a:latin typeface="Arial"/>
                <a:cs typeface="Arial"/>
              </a:rPr>
              <a:t> </a:t>
            </a:r>
            <a:r>
              <a:rPr dirty="0" u="none" sz="2800">
                <a:latin typeface="Arial"/>
                <a:cs typeface="Arial"/>
              </a:rPr>
              <a:t>TIẾP</a:t>
            </a:r>
            <a:r>
              <a:rPr dirty="0" u="none" sz="2800" spc="-175">
                <a:latin typeface="Arial"/>
                <a:cs typeface="Arial"/>
              </a:rPr>
              <a:t> </a:t>
            </a:r>
            <a:r>
              <a:rPr dirty="0" u="none" sz="2800">
                <a:latin typeface="Arial"/>
                <a:cs typeface="Arial"/>
              </a:rPr>
              <a:t>TUYẾN</a:t>
            </a:r>
            <a:r>
              <a:rPr dirty="0" u="none" sz="2800" spc="-45">
                <a:latin typeface="Arial"/>
                <a:cs typeface="Arial"/>
              </a:rPr>
              <a:t> </a:t>
            </a:r>
            <a:r>
              <a:rPr dirty="0" u="none" sz="2800">
                <a:latin typeface="Arial"/>
                <a:cs typeface="Arial"/>
              </a:rPr>
              <a:t>CẮT</a:t>
            </a:r>
            <a:r>
              <a:rPr dirty="0" u="none" sz="2800" spc="-110">
                <a:latin typeface="Arial"/>
                <a:cs typeface="Arial"/>
              </a:rPr>
              <a:t> </a:t>
            </a:r>
            <a:r>
              <a:rPr dirty="0" u="none" sz="2800">
                <a:latin typeface="Arial"/>
                <a:cs typeface="Arial"/>
              </a:rPr>
              <a:t>NHAU</a:t>
            </a:r>
            <a:r>
              <a:rPr dirty="0" u="none" sz="2800" spc="-50">
                <a:latin typeface="Arial"/>
                <a:cs typeface="Arial"/>
              </a:rPr>
              <a:t> </a:t>
            </a:r>
            <a:r>
              <a:rPr dirty="0" u="none" sz="2800" spc="-25">
                <a:latin typeface="Arial"/>
                <a:cs typeface="Arial"/>
              </a:rPr>
              <a:t>CỦA </a:t>
            </a:r>
            <a:r>
              <a:rPr dirty="0" u="none" sz="2800">
                <a:latin typeface="Arial"/>
                <a:cs typeface="Arial"/>
              </a:rPr>
              <a:t>ĐƯỜNG</a:t>
            </a:r>
            <a:r>
              <a:rPr dirty="0" u="none" sz="2800" spc="-120">
                <a:latin typeface="Arial"/>
                <a:cs typeface="Arial"/>
              </a:rPr>
              <a:t> </a:t>
            </a:r>
            <a:r>
              <a:rPr dirty="0" u="none" sz="2800">
                <a:latin typeface="Arial"/>
                <a:cs typeface="Arial"/>
              </a:rPr>
              <a:t>TRÒN</a:t>
            </a:r>
            <a:r>
              <a:rPr dirty="0" u="none" sz="2800" spc="-65">
                <a:latin typeface="Arial"/>
                <a:cs typeface="Arial"/>
              </a:rPr>
              <a:t> </a:t>
            </a:r>
            <a:r>
              <a:rPr dirty="0" u="none" sz="2800">
                <a:latin typeface="Arial"/>
                <a:cs typeface="Arial"/>
              </a:rPr>
              <a:t>VÀO</a:t>
            </a:r>
            <a:r>
              <a:rPr dirty="0" u="none" sz="2800" spc="-135">
                <a:latin typeface="Arial"/>
                <a:cs typeface="Arial"/>
              </a:rPr>
              <a:t> </a:t>
            </a:r>
            <a:r>
              <a:rPr dirty="0" u="none" sz="2800">
                <a:latin typeface="Arial"/>
                <a:cs typeface="Arial"/>
              </a:rPr>
              <a:t>TÍNH</a:t>
            </a:r>
            <a:r>
              <a:rPr dirty="0" u="none" sz="2800" spc="-120">
                <a:latin typeface="Arial"/>
                <a:cs typeface="Arial"/>
              </a:rPr>
              <a:t> </a:t>
            </a:r>
            <a:r>
              <a:rPr dirty="0" u="none" sz="2800">
                <a:latin typeface="Arial"/>
                <a:cs typeface="Arial"/>
              </a:rPr>
              <a:t>TOÁN</a:t>
            </a:r>
            <a:r>
              <a:rPr dirty="0" u="none" sz="2800" spc="-75">
                <a:latin typeface="Arial"/>
                <a:cs typeface="Arial"/>
              </a:rPr>
              <a:t> </a:t>
            </a:r>
            <a:r>
              <a:rPr dirty="0" u="none" sz="2800">
                <a:latin typeface="Arial"/>
                <a:cs typeface="Arial"/>
              </a:rPr>
              <a:t>ĐỘ</a:t>
            </a:r>
            <a:r>
              <a:rPr dirty="0" u="none" sz="2800" spc="-85">
                <a:latin typeface="Arial"/>
                <a:cs typeface="Arial"/>
              </a:rPr>
              <a:t> </a:t>
            </a:r>
            <a:r>
              <a:rPr dirty="0" u="none" sz="2800">
                <a:latin typeface="Arial"/>
                <a:cs typeface="Arial"/>
              </a:rPr>
              <a:t>DÀI</a:t>
            </a:r>
            <a:r>
              <a:rPr dirty="0" u="none" sz="2800" spc="-85">
                <a:latin typeface="Arial"/>
                <a:cs typeface="Arial"/>
              </a:rPr>
              <a:t> </a:t>
            </a:r>
            <a:r>
              <a:rPr dirty="0" u="none" sz="2800" spc="-20">
                <a:latin typeface="Arial"/>
                <a:cs typeface="Arial"/>
              </a:rPr>
              <a:t>ĐOẠN </a:t>
            </a:r>
            <a:r>
              <a:rPr dirty="0" u="none" sz="2800">
                <a:latin typeface="Arial"/>
                <a:cs typeface="Arial"/>
              </a:rPr>
              <a:t>THẲNG,</a:t>
            </a:r>
            <a:r>
              <a:rPr dirty="0" u="none" sz="2800" spc="-60">
                <a:latin typeface="Arial"/>
                <a:cs typeface="Arial"/>
              </a:rPr>
              <a:t> </a:t>
            </a:r>
            <a:r>
              <a:rPr dirty="0" u="none" sz="2800">
                <a:latin typeface="Arial"/>
                <a:cs typeface="Arial"/>
              </a:rPr>
              <a:t>SỐ</a:t>
            </a:r>
            <a:r>
              <a:rPr dirty="0" u="none" sz="2800" spc="-45">
                <a:latin typeface="Arial"/>
                <a:cs typeface="Arial"/>
              </a:rPr>
              <a:t> </a:t>
            </a:r>
            <a:r>
              <a:rPr dirty="0" u="none" sz="2800">
                <a:latin typeface="Arial"/>
                <a:cs typeface="Arial"/>
              </a:rPr>
              <a:t>ĐO</a:t>
            </a:r>
            <a:r>
              <a:rPr dirty="0" u="none" sz="2800" spc="-55">
                <a:latin typeface="Arial"/>
                <a:cs typeface="Arial"/>
              </a:rPr>
              <a:t> </a:t>
            </a:r>
            <a:r>
              <a:rPr dirty="0" u="none" sz="2800">
                <a:latin typeface="Arial"/>
                <a:cs typeface="Arial"/>
              </a:rPr>
              <a:t>GÓC</a:t>
            </a:r>
            <a:r>
              <a:rPr dirty="0" u="none" sz="2800" spc="-40">
                <a:latin typeface="Arial"/>
                <a:cs typeface="Arial"/>
              </a:rPr>
              <a:t> </a:t>
            </a:r>
            <a:r>
              <a:rPr dirty="0" u="none" sz="2800">
                <a:latin typeface="Arial"/>
                <a:cs typeface="Arial"/>
              </a:rPr>
              <a:t>VÀ</a:t>
            </a:r>
            <a:r>
              <a:rPr dirty="0" u="none" sz="2800" spc="-35">
                <a:latin typeface="Arial"/>
                <a:cs typeface="Arial"/>
              </a:rPr>
              <a:t> </a:t>
            </a:r>
            <a:r>
              <a:rPr dirty="0" u="none" sz="2800" spc="-260">
                <a:latin typeface="Arial"/>
                <a:cs typeface="Arial"/>
              </a:rPr>
              <a:t>NHẬN</a:t>
            </a:r>
            <a:r>
              <a:rPr dirty="0" u="none" sz="2800" spc="-110">
                <a:latin typeface="Arial"/>
                <a:cs typeface="Arial"/>
              </a:rPr>
              <a:t> </a:t>
            </a:r>
            <a:r>
              <a:rPr dirty="0" u="none" sz="2800" spc="-350">
                <a:latin typeface="Arial"/>
                <a:cs typeface="Arial"/>
              </a:rPr>
              <a:t>BIẾT</a:t>
            </a:r>
            <a:r>
              <a:rPr dirty="0" u="none" sz="2800">
                <a:latin typeface="Arial"/>
                <a:cs typeface="Arial"/>
              </a:rPr>
              <a:t>	CÁC</a:t>
            </a:r>
            <a:r>
              <a:rPr dirty="0" u="none" sz="2800" spc="-90">
                <a:latin typeface="Arial"/>
                <a:cs typeface="Arial"/>
              </a:rPr>
              <a:t> </a:t>
            </a:r>
            <a:r>
              <a:rPr dirty="0" u="none" sz="2800">
                <a:latin typeface="Arial"/>
                <a:cs typeface="Arial"/>
              </a:rPr>
              <a:t>QUAN</a:t>
            </a:r>
            <a:r>
              <a:rPr dirty="0" u="none" sz="2800" spc="-60">
                <a:latin typeface="Arial"/>
                <a:cs typeface="Arial"/>
              </a:rPr>
              <a:t> </a:t>
            </a:r>
            <a:r>
              <a:rPr dirty="0" u="none" sz="2800" spc="-25">
                <a:latin typeface="Arial"/>
                <a:cs typeface="Arial"/>
              </a:rPr>
              <a:t>HỆ </a:t>
            </a:r>
            <a:r>
              <a:rPr dirty="0" u="none" sz="2800">
                <a:latin typeface="Arial"/>
                <a:cs typeface="Arial"/>
              </a:rPr>
              <a:t>HÌNH</a:t>
            </a:r>
            <a:r>
              <a:rPr dirty="0" u="none" sz="2800" spc="-90">
                <a:latin typeface="Arial"/>
                <a:cs typeface="Arial"/>
              </a:rPr>
              <a:t> </a:t>
            </a:r>
            <a:r>
              <a:rPr dirty="0" u="none" sz="2800" spc="-25">
                <a:latin typeface="Arial"/>
                <a:cs typeface="Arial"/>
              </a:rPr>
              <a:t>HỌC</a:t>
            </a:r>
            <a:endParaRPr sz="2800">
              <a:latin typeface="Arial"/>
              <a:cs typeface="Arial"/>
            </a:endParaRPr>
          </a:p>
          <a:p>
            <a:pPr marL="100965">
              <a:lnSpc>
                <a:spcPts val="3130"/>
              </a:lnSpc>
            </a:pPr>
            <a:r>
              <a:rPr dirty="0" u="sng" sz="280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DẠNG</a:t>
            </a:r>
            <a:r>
              <a:rPr dirty="0" u="sng" sz="2800" spc="-7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280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3</a:t>
            </a:r>
            <a:r>
              <a:rPr dirty="0" u="none" sz="2800">
                <a:latin typeface="Arial"/>
                <a:cs typeface="Arial"/>
              </a:rPr>
              <a:t>:</a:t>
            </a:r>
            <a:r>
              <a:rPr dirty="0" u="none" sz="2800" spc="-75">
                <a:latin typeface="Arial"/>
                <a:cs typeface="Arial"/>
              </a:rPr>
              <a:t> </a:t>
            </a:r>
            <a:r>
              <a:rPr dirty="0" u="none" sz="2800">
                <a:latin typeface="Arial"/>
                <a:cs typeface="Arial"/>
              </a:rPr>
              <a:t>GIẢI</a:t>
            </a:r>
            <a:r>
              <a:rPr dirty="0" u="none" sz="2800" spc="-85">
                <a:latin typeface="Arial"/>
                <a:cs typeface="Arial"/>
              </a:rPr>
              <a:t> </a:t>
            </a:r>
            <a:r>
              <a:rPr dirty="0" u="none" sz="2800">
                <a:latin typeface="Arial"/>
                <a:cs typeface="Arial"/>
              </a:rPr>
              <a:t>QUYẾT</a:t>
            </a:r>
            <a:r>
              <a:rPr dirty="0" u="none" sz="2800" spc="-100">
                <a:latin typeface="Arial"/>
                <a:cs typeface="Arial"/>
              </a:rPr>
              <a:t> </a:t>
            </a:r>
            <a:r>
              <a:rPr dirty="0" u="none" sz="2800">
                <a:latin typeface="Arial"/>
                <a:cs typeface="Arial"/>
              </a:rPr>
              <a:t>CÁC</a:t>
            </a:r>
            <a:r>
              <a:rPr dirty="0" u="none" sz="2800" spc="-80">
                <a:latin typeface="Arial"/>
                <a:cs typeface="Arial"/>
              </a:rPr>
              <a:t> </a:t>
            </a:r>
            <a:r>
              <a:rPr dirty="0" u="none" sz="2800">
                <a:latin typeface="Arial"/>
                <a:cs typeface="Arial"/>
              </a:rPr>
              <a:t>BÀI</a:t>
            </a:r>
            <a:r>
              <a:rPr dirty="0" u="none" sz="2800" spc="-125">
                <a:latin typeface="Arial"/>
                <a:cs typeface="Arial"/>
              </a:rPr>
              <a:t> </a:t>
            </a:r>
            <a:r>
              <a:rPr dirty="0" u="none" sz="2800">
                <a:latin typeface="Arial"/>
                <a:cs typeface="Arial"/>
              </a:rPr>
              <a:t>TOÁN</a:t>
            </a:r>
            <a:r>
              <a:rPr dirty="0" u="none" sz="2800" spc="-120">
                <a:latin typeface="Arial"/>
                <a:cs typeface="Arial"/>
              </a:rPr>
              <a:t> </a:t>
            </a:r>
            <a:r>
              <a:rPr dirty="0" u="none" sz="2800">
                <a:latin typeface="Arial"/>
                <a:cs typeface="Arial"/>
              </a:rPr>
              <a:t>THỰC</a:t>
            </a:r>
            <a:r>
              <a:rPr dirty="0" u="none" sz="2800" spc="-100">
                <a:latin typeface="Arial"/>
                <a:cs typeface="Arial"/>
              </a:rPr>
              <a:t> </a:t>
            </a:r>
            <a:r>
              <a:rPr dirty="0" u="none" sz="2800" spc="-25">
                <a:latin typeface="Arial"/>
                <a:cs typeface="Arial"/>
              </a:rPr>
              <a:t>TẾ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62837" y="5314111"/>
            <a:ext cx="1929162" cy="1543886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473455" y="1794789"/>
            <a:ext cx="11436350" cy="3837940"/>
          </a:xfrm>
          <a:prstGeom prst="rect">
            <a:avLst/>
          </a:prstGeom>
        </p:spPr>
        <p:txBody>
          <a:bodyPr wrap="square" lIns="0" tIns="270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130"/>
              </a:spcBef>
            </a:pPr>
            <a:r>
              <a:rPr dirty="0" sz="3300">
                <a:latin typeface="Arial"/>
                <a:cs typeface="Arial"/>
              </a:rPr>
              <a:t>+</a:t>
            </a:r>
            <a:r>
              <a:rPr dirty="0" sz="3300" spc="65">
                <a:latin typeface="Arial"/>
                <a:cs typeface="Arial"/>
              </a:rPr>
              <a:t> </a:t>
            </a:r>
            <a:r>
              <a:rPr dirty="0" sz="3300">
                <a:latin typeface="Arial"/>
                <a:cs typeface="Arial"/>
              </a:rPr>
              <a:t>Ghi</a:t>
            </a:r>
            <a:r>
              <a:rPr dirty="0" sz="3300" spc="45">
                <a:latin typeface="Arial"/>
                <a:cs typeface="Arial"/>
              </a:rPr>
              <a:t> </a:t>
            </a:r>
            <a:r>
              <a:rPr dirty="0" sz="3300">
                <a:latin typeface="Arial"/>
                <a:cs typeface="Arial"/>
              </a:rPr>
              <a:t>nhớ</a:t>
            </a:r>
            <a:r>
              <a:rPr dirty="0" sz="3300" spc="40">
                <a:latin typeface="Arial"/>
                <a:cs typeface="Arial"/>
              </a:rPr>
              <a:t> </a:t>
            </a:r>
            <a:r>
              <a:rPr dirty="0" sz="3300">
                <a:latin typeface="Arial"/>
                <a:cs typeface="Arial"/>
              </a:rPr>
              <a:t>:</a:t>
            </a:r>
            <a:r>
              <a:rPr dirty="0" sz="3300" spc="65">
                <a:latin typeface="Arial"/>
                <a:cs typeface="Arial"/>
              </a:rPr>
              <a:t> </a:t>
            </a:r>
            <a:r>
              <a:rPr dirty="0" sz="3300" b="1" i="1">
                <a:latin typeface="Arial"/>
                <a:cs typeface="Arial"/>
              </a:rPr>
              <a:t>Dấu</a:t>
            </a:r>
            <a:r>
              <a:rPr dirty="0" sz="3300" spc="60" b="1" i="1">
                <a:latin typeface="Arial"/>
                <a:cs typeface="Arial"/>
              </a:rPr>
              <a:t> </a:t>
            </a:r>
            <a:r>
              <a:rPr dirty="0" sz="3300" b="1" i="1">
                <a:latin typeface="Arial"/>
                <a:cs typeface="Arial"/>
              </a:rPr>
              <a:t>hiệu</a:t>
            </a:r>
            <a:r>
              <a:rPr dirty="0" sz="3300" spc="55" b="1" i="1">
                <a:latin typeface="Arial"/>
                <a:cs typeface="Arial"/>
              </a:rPr>
              <a:t> </a:t>
            </a:r>
            <a:r>
              <a:rPr dirty="0" sz="3300" b="1" i="1">
                <a:latin typeface="Arial"/>
                <a:cs typeface="Arial"/>
              </a:rPr>
              <a:t>nhận</a:t>
            </a:r>
            <a:r>
              <a:rPr dirty="0" sz="3300" spc="50" b="1" i="1">
                <a:latin typeface="Arial"/>
                <a:cs typeface="Arial"/>
              </a:rPr>
              <a:t> </a:t>
            </a:r>
            <a:r>
              <a:rPr dirty="0" sz="3300" b="1" i="1">
                <a:latin typeface="Arial"/>
                <a:cs typeface="Arial"/>
              </a:rPr>
              <a:t>biết</a:t>
            </a:r>
            <a:r>
              <a:rPr dirty="0" sz="3300" spc="60" b="1" i="1">
                <a:latin typeface="Arial"/>
                <a:cs typeface="Arial"/>
              </a:rPr>
              <a:t> </a:t>
            </a:r>
            <a:r>
              <a:rPr dirty="0" sz="3300" b="1" i="1">
                <a:latin typeface="Arial"/>
                <a:cs typeface="Arial"/>
              </a:rPr>
              <a:t>tiếp</a:t>
            </a:r>
            <a:r>
              <a:rPr dirty="0" sz="3300" spc="60" b="1" i="1">
                <a:latin typeface="Arial"/>
                <a:cs typeface="Arial"/>
              </a:rPr>
              <a:t> </a:t>
            </a:r>
            <a:r>
              <a:rPr dirty="0" sz="3300" b="1" i="1">
                <a:latin typeface="Arial"/>
                <a:cs typeface="Arial"/>
              </a:rPr>
              <a:t>tuyến</a:t>
            </a:r>
            <a:r>
              <a:rPr dirty="0" sz="3300" spc="45" b="1" i="1">
                <a:latin typeface="Arial"/>
                <a:cs typeface="Arial"/>
              </a:rPr>
              <a:t> </a:t>
            </a:r>
            <a:r>
              <a:rPr dirty="0" sz="3300" b="1" i="1">
                <a:latin typeface="Arial"/>
                <a:cs typeface="Arial"/>
              </a:rPr>
              <a:t>của</a:t>
            </a:r>
            <a:r>
              <a:rPr dirty="0" sz="3300" spc="50" b="1" i="1">
                <a:latin typeface="Arial"/>
                <a:cs typeface="Arial"/>
              </a:rPr>
              <a:t> </a:t>
            </a:r>
            <a:r>
              <a:rPr dirty="0" sz="3300" b="1" i="1">
                <a:latin typeface="Arial"/>
                <a:cs typeface="Arial"/>
              </a:rPr>
              <a:t>đường</a:t>
            </a:r>
            <a:r>
              <a:rPr dirty="0" sz="3300" spc="60" b="1" i="1">
                <a:latin typeface="Arial"/>
                <a:cs typeface="Arial"/>
              </a:rPr>
              <a:t> </a:t>
            </a:r>
            <a:r>
              <a:rPr dirty="0" sz="3300" spc="-20" b="1" i="1">
                <a:latin typeface="Arial"/>
                <a:cs typeface="Arial"/>
              </a:rPr>
              <a:t>tròn</a:t>
            </a:r>
            <a:endParaRPr sz="3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39"/>
              </a:spcBef>
            </a:pPr>
            <a:r>
              <a:rPr dirty="0" sz="3300">
                <a:latin typeface="Arial"/>
                <a:cs typeface="Arial"/>
              </a:rPr>
              <a:t>và</a:t>
            </a:r>
            <a:r>
              <a:rPr dirty="0" sz="3300" spc="55">
                <a:latin typeface="Arial"/>
                <a:cs typeface="Arial"/>
              </a:rPr>
              <a:t> </a:t>
            </a:r>
            <a:r>
              <a:rPr dirty="0" sz="3300" b="1" i="1">
                <a:latin typeface="Arial"/>
                <a:cs typeface="Arial"/>
              </a:rPr>
              <a:t>tính</a:t>
            </a:r>
            <a:r>
              <a:rPr dirty="0" sz="3300" spc="60" b="1" i="1">
                <a:latin typeface="Arial"/>
                <a:cs typeface="Arial"/>
              </a:rPr>
              <a:t> </a:t>
            </a:r>
            <a:r>
              <a:rPr dirty="0" sz="3300" b="1" i="1">
                <a:latin typeface="Arial"/>
                <a:cs typeface="Arial"/>
              </a:rPr>
              <a:t>chất</a:t>
            </a:r>
            <a:r>
              <a:rPr dirty="0" sz="3300" spc="45" b="1" i="1">
                <a:latin typeface="Arial"/>
                <a:cs typeface="Arial"/>
              </a:rPr>
              <a:t> </a:t>
            </a:r>
            <a:r>
              <a:rPr dirty="0" sz="3300" b="1" i="1">
                <a:latin typeface="Arial"/>
                <a:cs typeface="Arial"/>
              </a:rPr>
              <a:t>hai</a:t>
            </a:r>
            <a:r>
              <a:rPr dirty="0" sz="3300" spc="50" b="1" i="1">
                <a:latin typeface="Arial"/>
                <a:cs typeface="Arial"/>
              </a:rPr>
              <a:t> </a:t>
            </a:r>
            <a:r>
              <a:rPr dirty="0" sz="3300" b="1" i="1">
                <a:latin typeface="Arial"/>
                <a:cs typeface="Arial"/>
              </a:rPr>
              <a:t>tiếp</a:t>
            </a:r>
            <a:r>
              <a:rPr dirty="0" sz="3300" spc="60" b="1" i="1">
                <a:latin typeface="Arial"/>
                <a:cs typeface="Arial"/>
              </a:rPr>
              <a:t> </a:t>
            </a:r>
            <a:r>
              <a:rPr dirty="0" sz="3300" b="1" i="1">
                <a:latin typeface="Arial"/>
                <a:cs typeface="Arial"/>
              </a:rPr>
              <a:t>tuyến</a:t>
            </a:r>
            <a:r>
              <a:rPr dirty="0" sz="3300" spc="50" b="1" i="1">
                <a:latin typeface="Arial"/>
                <a:cs typeface="Arial"/>
              </a:rPr>
              <a:t> </a:t>
            </a:r>
            <a:r>
              <a:rPr dirty="0" sz="3300" b="1" i="1">
                <a:latin typeface="Arial"/>
                <a:cs typeface="Arial"/>
              </a:rPr>
              <a:t>cắt</a:t>
            </a:r>
            <a:r>
              <a:rPr dirty="0" sz="3300" spc="45" b="1" i="1">
                <a:latin typeface="Arial"/>
                <a:cs typeface="Arial"/>
              </a:rPr>
              <a:t> </a:t>
            </a:r>
            <a:r>
              <a:rPr dirty="0" sz="3300" b="1" i="1">
                <a:latin typeface="Arial"/>
                <a:cs typeface="Arial"/>
              </a:rPr>
              <a:t>nhau</a:t>
            </a:r>
            <a:r>
              <a:rPr dirty="0" sz="3300" spc="60" b="1" i="1">
                <a:latin typeface="Arial"/>
                <a:cs typeface="Arial"/>
              </a:rPr>
              <a:t> </a:t>
            </a:r>
            <a:r>
              <a:rPr dirty="0" sz="3300" b="1" i="1">
                <a:latin typeface="Arial"/>
                <a:cs typeface="Arial"/>
              </a:rPr>
              <a:t>của</a:t>
            </a:r>
            <a:r>
              <a:rPr dirty="0" sz="3300" spc="50" b="1" i="1">
                <a:latin typeface="Arial"/>
                <a:cs typeface="Arial"/>
              </a:rPr>
              <a:t> </a:t>
            </a:r>
            <a:r>
              <a:rPr dirty="0" sz="3300" b="1" i="1">
                <a:latin typeface="Arial"/>
                <a:cs typeface="Arial"/>
              </a:rPr>
              <a:t>đường</a:t>
            </a:r>
            <a:r>
              <a:rPr dirty="0" sz="3300" spc="55" b="1" i="1">
                <a:latin typeface="Arial"/>
                <a:cs typeface="Arial"/>
              </a:rPr>
              <a:t> </a:t>
            </a:r>
            <a:r>
              <a:rPr dirty="0" sz="3300" spc="-10" b="1" i="1">
                <a:latin typeface="Arial"/>
                <a:cs typeface="Arial"/>
              </a:rPr>
              <a:t>tròn.</a:t>
            </a:r>
            <a:endParaRPr sz="3300">
              <a:latin typeface="Arial"/>
              <a:cs typeface="Arial"/>
            </a:endParaRPr>
          </a:p>
          <a:p>
            <a:pPr marL="12700" marR="588645">
              <a:lnSpc>
                <a:spcPts val="6010"/>
              </a:lnSpc>
              <a:spcBef>
                <a:spcPts val="535"/>
              </a:spcBef>
              <a:tabLst>
                <a:tab pos="975360" algn="l"/>
              </a:tabLst>
            </a:pPr>
            <a:r>
              <a:rPr dirty="0" sz="3300">
                <a:latin typeface="Arial"/>
                <a:cs typeface="Arial"/>
              </a:rPr>
              <a:t>+</a:t>
            </a:r>
            <a:r>
              <a:rPr dirty="0" sz="3300" spc="45">
                <a:latin typeface="Arial"/>
                <a:cs typeface="Arial"/>
              </a:rPr>
              <a:t> </a:t>
            </a:r>
            <a:r>
              <a:rPr dirty="0" sz="3300">
                <a:latin typeface="Arial"/>
                <a:cs typeface="Arial"/>
              </a:rPr>
              <a:t>Hoàn</a:t>
            </a:r>
            <a:r>
              <a:rPr dirty="0" sz="3300" spc="15">
                <a:latin typeface="Arial"/>
                <a:cs typeface="Arial"/>
              </a:rPr>
              <a:t> </a:t>
            </a:r>
            <a:r>
              <a:rPr dirty="0" sz="3300">
                <a:latin typeface="Arial"/>
                <a:cs typeface="Arial"/>
              </a:rPr>
              <a:t>thành</a:t>
            </a:r>
            <a:r>
              <a:rPr dirty="0" sz="3300" spc="15">
                <a:latin typeface="Arial"/>
                <a:cs typeface="Arial"/>
              </a:rPr>
              <a:t> </a:t>
            </a:r>
            <a:r>
              <a:rPr dirty="0" sz="3300">
                <a:latin typeface="Arial"/>
                <a:cs typeface="Arial"/>
              </a:rPr>
              <a:t>bài</a:t>
            </a:r>
            <a:r>
              <a:rPr dirty="0" sz="3300" spc="20">
                <a:latin typeface="Arial"/>
                <a:cs typeface="Arial"/>
              </a:rPr>
              <a:t> </a:t>
            </a:r>
            <a:r>
              <a:rPr dirty="0" sz="3300">
                <a:latin typeface="Arial"/>
                <a:cs typeface="Arial"/>
              </a:rPr>
              <a:t>tập:</a:t>
            </a:r>
            <a:r>
              <a:rPr dirty="0" sz="3300" spc="25">
                <a:latin typeface="Arial"/>
                <a:cs typeface="Arial"/>
              </a:rPr>
              <a:t> </a:t>
            </a:r>
            <a:r>
              <a:rPr dirty="0" sz="3300">
                <a:latin typeface="Arial"/>
                <a:cs typeface="Arial"/>
              </a:rPr>
              <a:t>bài</a:t>
            </a:r>
            <a:r>
              <a:rPr dirty="0" sz="3300" spc="5">
                <a:latin typeface="Arial"/>
                <a:cs typeface="Arial"/>
              </a:rPr>
              <a:t> </a:t>
            </a:r>
            <a:r>
              <a:rPr dirty="0" sz="3300" b="1" i="1">
                <a:latin typeface="Arial"/>
                <a:cs typeface="Arial"/>
              </a:rPr>
              <a:t>số</a:t>
            </a:r>
            <a:r>
              <a:rPr dirty="0" sz="3300" spc="35" b="1" i="1">
                <a:latin typeface="Arial"/>
                <a:cs typeface="Arial"/>
              </a:rPr>
              <a:t> </a:t>
            </a:r>
            <a:r>
              <a:rPr dirty="0" sz="3300" b="1" i="1">
                <a:latin typeface="Arial"/>
                <a:cs typeface="Arial"/>
              </a:rPr>
              <a:t>4</a:t>
            </a:r>
            <a:r>
              <a:rPr dirty="0" sz="3300" spc="45" b="1" i="1">
                <a:latin typeface="Arial"/>
                <a:cs typeface="Arial"/>
              </a:rPr>
              <a:t> </a:t>
            </a:r>
            <a:r>
              <a:rPr dirty="0" sz="3300" b="1" i="1">
                <a:latin typeface="Arial"/>
                <a:cs typeface="Arial"/>
              </a:rPr>
              <a:t>trong</a:t>
            </a:r>
            <a:r>
              <a:rPr dirty="0" sz="3300" spc="40" b="1" i="1">
                <a:latin typeface="Arial"/>
                <a:cs typeface="Arial"/>
              </a:rPr>
              <a:t> </a:t>
            </a:r>
            <a:r>
              <a:rPr dirty="0" sz="3300" b="1" i="1">
                <a:latin typeface="Arial"/>
                <a:cs typeface="Arial"/>
              </a:rPr>
              <a:t>phiếu</a:t>
            </a:r>
            <a:r>
              <a:rPr dirty="0" sz="3300" spc="35" b="1" i="1">
                <a:latin typeface="Arial"/>
                <a:cs typeface="Arial"/>
              </a:rPr>
              <a:t> </a:t>
            </a:r>
            <a:r>
              <a:rPr dirty="0" sz="3300" b="1" i="1">
                <a:latin typeface="Arial"/>
                <a:cs typeface="Arial"/>
              </a:rPr>
              <a:t>bài</a:t>
            </a:r>
            <a:r>
              <a:rPr dirty="0" sz="3300" spc="30" b="1" i="1">
                <a:latin typeface="Arial"/>
                <a:cs typeface="Arial"/>
              </a:rPr>
              <a:t> </a:t>
            </a:r>
            <a:r>
              <a:rPr dirty="0" sz="3300" b="1" i="1">
                <a:latin typeface="Arial"/>
                <a:cs typeface="Arial"/>
              </a:rPr>
              <a:t>tập,</a:t>
            </a:r>
            <a:r>
              <a:rPr dirty="0" sz="3300" spc="25" b="1" i="1">
                <a:latin typeface="Arial"/>
                <a:cs typeface="Arial"/>
              </a:rPr>
              <a:t> </a:t>
            </a:r>
            <a:r>
              <a:rPr dirty="0" sz="3300" b="1" i="1">
                <a:latin typeface="Arial"/>
                <a:cs typeface="Arial"/>
              </a:rPr>
              <a:t>bài</a:t>
            </a:r>
            <a:r>
              <a:rPr dirty="0" sz="3300" spc="30" b="1" i="1">
                <a:latin typeface="Arial"/>
                <a:cs typeface="Arial"/>
              </a:rPr>
              <a:t> </a:t>
            </a:r>
            <a:r>
              <a:rPr dirty="0" sz="3300" spc="-50" b="1" i="1">
                <a:latin typeface="Arial"/>
                <a:cs typeface="Arial"/>
              </a:rPr>
              <a:t>5</a:t>
            </a:r>
            <a:r>
              <a:rPr dirty="0" sz="3300" spc="-50" b="1" i="1">
                <a:latin typeface="Arial"/>
                <a:cs typeface="Arial"/>
              </a:rPr>
              <a:t> </a:t>
            </a:r>
            <a:r>
              <a:rPr dirty="0" sz="3300" spc="-25" b="1" i="1">
                <a:latin typeface="Arial"/>
                <a:cs typeface="Arial"/>
              </a:rPr>
              <a:t>sgk</a:t>
            </a:r>
            <a:r>
              <a:rPr dirty="0" sz="3300" b="1" i="1">
                <a:latin typeface="Arial"/>
                <a:cs typeface="Arial"/>
              </a:rPr>
              <a:t>	</a:t>
            </a:r>
            <a:r>
              <a:rPr dirty="0" sz="3300" spc="-50">
                <a:latin typeface="Arial"/>
                <a:cs typeface="Arial"/>
              </a:rPr>
              <a:t>.</a:t>
            </a:r>
            <a:endParaRPr sz="3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sz="3300">
                <a:latin typeface="Arial"/>
                <a:cs typeface="Arial"/>
              </a:rPr>
              <a:t>+</a:t>
            </a:r>
            <a:r>
              <a:rPr dirty="0" sz="3300" spc="40">
                <a:latin typeface="Arial"/>
                <a:cs typeface="Arial"/>
              </a:rPr>
              <a:t> </a:t>
            </a:r>
            <a:r>
              <a:rPr dirty="0" sz="3300">
                <a:latin typeface="Arial"/>
                <a:cs typeface="Arial"/>
              </a:rPr>
              <a:t>Chuẩn</a:t>
            </a:r>
            <a:r>
              <a:rPr dirty="0" sz="3300" spc="-5">
                <a:latin typeface="Arial"/>
                <a:cs typeface="Arial"/>
              </a:rPr>
              <a:t> </a:t>
            </a:r>
            <a:r>
              <a:rPr dirty="0" sz="3300">
                <a:latin typeface="Arial"/>
                <a:cs typeface="Arial"/>
              </a:rPr>
              <a:t>bị</a:t>
            </a:r>
            <a:r>
              <a:rPr dirty="0" sz="3300" spc="30">
                <a:latin typeface="Arial"/>
                <a:cs typeface="Arial"/>
              </a:rPr>
              <a:t> </a:t>
            </a:r>
            <a:r>
              <a:rPr dirty="0" sz="3300">
                <a:latin typeface="Arial"/>
                <a:cs typeface="Arial"/>
              </a:rPr>
              <a:t>bài</a:t>
            </a:r>
            <a:r>
              <a:rPr dirty="0" sz="3300" spc="15">
                <a:latin typeface="Arial"/>
                <a:cs typeface="Arial"/>
              </a:rPr>
              <a:t> </a:t>
            </a:r>
            <a:r>
              <a:rPr dirty="0" sz="3300">
                <a:latin typeface="Arial"/>
                <a:cs typeface="Arial"/>
              </a:rPr>
              <a:t>mới:</a:t>
            </a:r>
            <a:r>
              <a:rPr dirty="0" sz="3300" spc="20">
                <a:latin typeface="Arial"/>
                <a:cs typeface="Arial"/>
              </a:rPr>
              <a:t> </a:t>
            </a:r>
            <a:r>
              <a:rPr dirty="0" sz="3300" b="1" i="1">
                <a:latin typeface="Arial"/>
                <a:cs typeface="Arial"/>
              </a:rPr>
              <a:t>“Bài</a:t>
            </a:r>
            <a:r>
              <a:rPr dirty="0" sz="3300" spc="30" b="1" i="1">
                <a:latin typeface="Arial"/>
                <a:cs typeface="Arial"/>
              </a:rPr>
              <a:t> </a:t>
            </a:r>
            <a:r>
              <a:rPr dirty="0" sz="3300" b="1" i="1">
                <a:latin typeface="Arial"/>
                <a:cs typeface="Arial"/>
              </a:rPr>
              <a:t>4:</a:t>
            </a:r>
            <a:r>
              <a:rPr dirty="0" sz="3300" spc="30" b="1" i="1">
                <a:latin typeface="Arial"/>
                <a:cs typeface="Arial"/>
              </a:rPr>
              <a:t> </a:t>
            </a:r>
            <a:r>
              <a:rPr dirty="0" sz="3300" b="1" i="1">
                <a:latin typeface="Arial"/>
                <a:cs typeface="Arial"/>
              </a:rPr>
              <a:t>Góc</a:t>
            </a:r>
            <a:r>
              <a:rPr dirty="0" sz="3300" spc="25" b="1" i="1">
                <a:latin typeface="Arial"/>
                <a:cs typeface="Arial"/>
              </a:rPr>
              <a:t> </a:t>
            </a:r>
            <a:r>
              <a:rPr dirty="0" sz="3300" b="1" i="1">
                <a:latin typeface="Arial"/>
                <a:cs typeface="Arial"/>
              </a:rPr>
              <a:t>ở</a:t>
            </a:r>
            <a:r>
              <a:rPr dirty="0" sz="3300" spc="35" b="1" i="1">
                <a:latin typeface="Arial"/>
                <a:cs typeface="Arial"/>
              </a:rPr>
              <a:t> </a:t>
            </a:r>
            <a:r>
              <a:rPr dirty="0" sz="3300" b="1" i="1">
                <a:latin typeface="Arial"/>
                <a:cs typeface="Arial"/>
              </a:rPr>
              <a:t>tâm.</a:t>
            </a:r>
            <a:r>
              <a:rPr dirty="0" sz="3300" spc="20" b="1" i="1">
                <a:latin typeface="Arial"/>
                <a:cs typeface="Arial"/>
              </a:rPr>
              <a:t> </a:t>
            </a:r>
            <a:r>
              <a:rPr dirty="0" sz="3300" b="1" i="1">
                <a:latin typeface="Arial"/>
                <a:cs typeface="Arial"/>
              </a:rPr>
              <a:t>Góc</a:t>
            </a:r>
            <a:r>
              <a:rPr dirty="0" sz="3300" spc="30" b="1" i="1">
                <a:latin typeface="Arial"/>
                <a:cs typeface="Arial"/>
              </a:rPr>
              <a:t> </a:t>
            </a:r>
            <a:r>
              <a:rPr dirty="0" sz="3300" b="1" i="1">
                <a:latin typeface="Arial"/>
                <a:cs typeface="Arial"/>
              </a:rPr>
              <a:t>nội</a:t>
            </a:r>
            <a:r>
              <a:rPr dirty="0" sz="3300" spc="35" b="1" i="1">
                <a:latin typeface="Arial"/>
                <a:cs typeface="Arial"/>
              </a:rPr>
              <a:t> </a:t>
            </a:r>
            <a:r>
              <a:rPr dirty="0" sz="3300" b="1" i="1">
                <a:latin typeface="Arial"/>
                <a:cs typeface="Arial"/>
              </a:rPr>
              <a:t>tiếp</a:t>
            </a:r>
            <a:r>
              <a:rPr dirty="0" sz="3300" spc="20" b="1" i="1">
                <a:latin typeface="Arial"/>
                <a:cs typeface="Arial"/>
              </a:rPr>
              <a:t> </a:t>
            </a:r>
            <a:r>
              <a:rPr dirty="0" sz="3300" spc="-25" b="1" i="1">
                <a:latin typeface="Arial"/>
                <a:cs typeface="Arial"/>
              </a:rPr>
              <a:t>”.</a:t>
            </a:r>
            <a:endParaRPr sz="3300">
              <a:latin typeface="Arial"/>
              <a:cs typeface="Arial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3048761" y="685037"/>
            <a:ext cx="6146800" cy="965200"/>
          </a:xfrm>
          <a:custGeom>
            <a:avLst/>
            <a:gdLst/>
            <a:ahLst/>
            <a:cxnLst/>
            <a:rect l="l" t="t" r="r" b="b"/>
            <a:pathLst>
              <a:path w="6146800" h="965200">
                <a:moveTo>
                  <a:pt x="0" y="160782"/>
                </a:moveTo>
                <a:lnTo>
                  <a:pt x="8199" y="109971"/>
                </a:lnTo>
                <a:lnTo>
                  <a:pt x="31028" y="65836"/>
                </a:lnTo>
                <a:lnTo>
                  <a:pt x="65836" y="31028"/>
                </a:lnTo>
                <a:lnTo>
                  <a:pt x="109971" y="8199"/>
                </a:lnTo>
                <a:lnTo>
                  <a:pt x="160781" y="0"/>
                </a:lnTo>
                <a:lnTo>
                  <a:pt x="5985510" y="0"/>
                </a:lnTo>
                <a:lnTo>
                  <a:pt x="6036320" y="8199"/>
                </a:lnTo>
                <a:lnTo>
                  <a:pt x="6080455" y="31028"/>
                </a:lnTo>
                <a:lnTo>
                  <a:pt x="6115263" y="65836"/>
                </a:lnTo>
                <a:lnTo>
                  <a:pt x="6138092" y="109971"/>
                </a:lnTo>
                <a:lnTo>
                  <a:pt x="6146292" y="160782"/>
                </a:lnTo>
                <a:lnTo>
                  <a:pt x="6146292" y="803910"/>
                </a:lnTo>
                <a:lnTo>
                  <a:pt x="6138092" y="854720"/>
                </a:lnTo>
                <a:lnTo>
                  <a:pt x="6115263" y="898855"/>
                </a:lnTo>
                <a:lnTo>
                  <a:pt x="6080455" y="933663"/>
                </a:lnTo>
                <a:lnTo>
                  <a:pt x="6036320" y="956492"/>
                </a:lnTo>
                <a:lnTo>
                  <a:pt x="5985510" y="964691"/>
                </a:lnTo>
                <a:lnTo>
                  <a:pt x="160781" y="964691"/>
                </a:lnTo>
                <a:lnTo>
                  <a:pt x="109971" y="956492"/>
                </a:lnTo>
                <a:lnTo>
                  <a:pt x="65836" y="933663"/>
                </a:lnTo>
                <a:lnTo>
                  <a:pt x="31028" y="898855"/>
                </a:lnTo>
                <a:lnTo>
                  <a:pt x="8199" y="854720"/>
                </a:lnTo>
                <a:lnTo>
                  <a:pt x="0" y="803910"/>
                </a:lnTo>
                <a:lnTo>
                  <a:pt x="0" y="160782"/>
                </a:lnTo>
                <a:close/>
              </a:path>
            </a:pathLst>
          </a:custGeom>
          <a:ln w="38100">
            <a:solidFill>
              <a:srgbClr val="2D75B6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486150" y="872490"/>
            <a:ext cx="530606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b="1">
                <a:latin typeface="Arial"/>
                <a:cs typeface="Arial"/>
              </a:rPr>
              <a:t>HƯỚNG</a:t>
            </a:r>
            <a:r>
              <a:rPr dirty="0" sz="4000" spc="-80" b="1">
                <a:latin typeface="Arial"/>
                <a:cs typeface="Arial"/>
              </a:rPr>
              <a:t> </a:t>
            </a:r>
            <a:r>
              <a:rPr dirty="0" sz="4000" b="1">
                <a:latin typeface="Arial"/>
                <a:cs typeface="Arial"/>
              </a:rPr>
              <a:t>DẪN</a:t>
            </a:r>
            <a:r>
              <a:rPr dirty="0" sz="4000" spc="-105" b="1">
                <a:latin typeface="Arial"/>
                <a:cs typeface="Arial"/>
              </a:rPr>
              <a:t> </a:t>
            </a:r>
            <a:r>
              <a:rPr dirty="0" sz="4000" b="1">
                <a:latin typeface="Arial"/>
                <a:cs typeface="Arial"/>
              </a:rPr>
              <a:t>VỀ</a:t>
            </a:r>
            <a:r>
              <a:rPr dirty="0" sz="4000" spc="-100" b="1">
                <a:latin typeface="Arial"/>
                <a:cs typeface="Arial"/>
              </a:rPr>
              <a:t> </a:t>
            </a:r>
            <a:r>
              <a:rPr dirty="0" sz="4000" spc="-25" b="1">
                <a:latin typeface="Arial"/>
                <a:cs typeface="Arial"/>
              </a:rPr>
              <a:t>NHÀ</a:t>
            </a:r>
            <a:endParaRPr sz="4000">
              <a:latin typeface="Arial"/>
              <a:cs typeface="Arial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617707" y="134112"/>
            <a:ext cx="1261872" cy="1307592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79092" y="5574791"/>
            <a:ext cx="2923032" cy="1283206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0" y="472440"/>
            <a:ext cx="1008887" cy="184099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2047938" y="758570"/>
            <a:ext cx="8096250" cy="5340985"/>
            <a:chOff x="2047938" y="758570"/>
            <a:chExt cx="8096250" cy="5340985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699367" y="768095"/>
              <a:ext cx="5886385" cy="5321808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2052701" y="763333"/>
              <a:ext cx="8086725" cy="5331460"/>
            </a:xfrm>
            <a:custGeom>
              <a:avLst/>
              <a:gdLst/>
              <a:ahLst/>
              <a:cxnLst/>
              <a:rect l="l" t="t" r="r" b="b"/>
              <a:pathLst>
                <a:path w="8086725" h="5331460">
                  <a:moveTo>
                    <a:pt x="0" y="5331333"/>
                  </a:moveTo>
                  <a:lnTo>
                    <a:pt x="8086725" y="5331333"/>
                  </a:lnTo>
                  <a:lnTo>
                    <a:pt x="8086725" y="0"/>
                  </a:lnTo>
                  <a:lnTo>
                    <a:pt x="0" y="0"/>
                  </a:lnTo>
                  <a:lnTo>
                    <a:pt x="0" y="5331333"/>
                  </a:lnTo>
                  <a:close/>
                </a:path>
              </a:pathLst>
            </a:custGeom>
            <a:ln w="952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2024-12-20T09:15:25Z</dcterms:created>
  <dcterms:modified xsi:type="dcterms:W3CDTF">2024-12-20T09:15:25Z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2024-12-20T00:00:00Z</vt:filetime>
  </property>
  <property fmtid="{D5CDD505-2E9C-101B-9397-08002B2CF9AE}" pid="3" name="Producer">
    <vt:lpwstr>3-Heights(TM) PDF Security Shell 4.8.25.2 (http://www.pdf-tools.com)</vt:lpwstr>
  </property>
</Properties>
</file>