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19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15/2/2024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133600" y="18288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1418" y="1782689"/>
            <a:ext cx="390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19-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1143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</a:p>
        </p:txBody>
      </p:sp>
    </p:spTree>
    <p:extLst>
      <p:ext uri="{BB962C8B-B14F-4D97-AF65-F5344CB8AC3E}">
        <p14:creationId xmlns:p14="http://schemas.microsoft.com/office/powerpoint/2010/main" val="40252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1752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24274" y="39247"/>
            <a:ext cx="5743726" cy="3495061"/>
            <a:chOff x="1870865" y="3450637"/>
            <a:chExt cx="4862571" cy="2620321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27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447801" y="990601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19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071991" y="6172201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362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2. </a:t>
            </a:r>
            <a:r>
              <a:rPr lang="en-US" sz="4000" b="1" dirty="0" err="1">
                <a:solidFill>
                  <a:srgbClr val="C00000"/>
                </a:solidFill>
              </a:rPr>
              <a:t>Vòng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tuần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hoàn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lớn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của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nước</a:t>
            </a:r>
            <a:r>
              <a:rPr lang="en-US" sz="4000" b="1" dirty="0">
                <a:solidFill>
                  <a:srgbClr val="C00000"/>
                </a:solidFill>
              </a:rPr>
              <a:t>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11734800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6096001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676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495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001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598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170" y="58950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2484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54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343400" y="1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943100" y="617220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3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 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53340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6027004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1143001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1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88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78542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3047999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17" y="1624520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0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0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8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30" y="2282937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8" y="1516598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13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39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09800" y="592588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286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1.THỦY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 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2114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00300" y="3805298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Thủy quyển</a:t>
            </a:r>
            <a:r>
              <a:rPr lang="en-US" sz="32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2. </a:t>
            </a:r>
            <a:r>
              <a:rPr lang="en-US" sz="3200" b="1" dirty="0" err="1">
                <a:solidFill>
                  <a:srgbClr val="993300"/>
                </a:solidFill>
              </a:rPr>
              <a:t>Vòng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tuần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hoàn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lớn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nước</a:t>
            </a:r>
            <a:r>
              <a:rPr lang="en-US" sz="3200" b="1" dirty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47800" y="1724562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03364" y="1607404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1" y="2395888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270041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1586" y="4608494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Nước mưa rơi xuống mặt đất tồn tại ở đâu?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19400" y="17836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486401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586" y="1066801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0" y="1216969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Hình</a:t>
              </a:r>
              <a:r>
                <a:rPr lang="en-US" dirty="0"/>
                <a:t> 1. </a:t>
              </a:r>
              <a:r>
                <a:rPr lang="en-US" dirty="0" err="1"/>
                <a:t>Tỉ</a:t>
              </a:r>
              <a:r>
                <a:rPr lang="en-US" dirty="0"/>
                <a:t> </a:t>
              </a:r>
              <a:r>
                <a:rPr lang="en-US" dirty="0" err="1"/>
                <a:t>lệ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thành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thủy</a:t>
              </a:r>
              <a:r>
                <a:rPr lang="en-US" dirty="0"/>
                <a:t> </a:t>
              </a:r>
              <a:r>
                <a:rPr lang="en-US" dirty="0" err="1"/>
                <a:t>quyển</a:t>
              </a:r>
              <a:r>
                <a:rPr lang="en-US" dirty="0"/>
                <a:t>.</a:t>
              </a:r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8305800" y="1126908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9083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686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913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7700" y="105978"/>
            <a:ext cx="563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Thủy quyển: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00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42800" y="992460"/>
            <a:ext cx="11544399" cy="132343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2800" y="2474894"/>
            <a:ext cx="11544399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0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sz="4000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2729839" y="1487270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930332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1960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191001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371208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2. </a:t>
            </a:r>
            <a:r>
              <a:rPr lang="en-US" sz="4000" b="1" dirty="0" err="1">
                <a:solidFill>
                  <a:srgbClr val="C00000"/>
                </a:solidFill>
              </a:rPr>
              <a:t>Vòng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tuần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hoàn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lớn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của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nước</a:t>
            </a:r>
            <a:r>
              <a:rPr lang="en-US" sz="4000" b="1" dirty="0">
                <a:solidFill>
                  <a:srgbClr val="C00000"/>
                </a:solidFill>
              </a:rPr>
              <a:t>: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21647" y="1483623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Cho </a:t>
            </a:r>
            <a:r>
              <a:rPr lang="en-US" sz="2800" b="1" i="1" dirty="0" err="1">
                <a:solidFill>
                  <a:srgbClr val="FF0000"/>
                </a:solidFill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mưa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rơi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bề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mặt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sẽ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tồn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tại</a:t>
            </a:r>
            <a:r>
              <a:rPr lang="en-US" sz="2800" b="1" i="1" dirty="0">
                <a:solidFill>
                  <a:srgbClr val="FF0000"/>
                </a:solidFill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đâu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2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19400" y="17836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1569" y="2438400"/>
            <a:ext cx="6734326" cy="4258980"/>
            <a:chOff x="1870865" y="3421214"/>
            <a:chExt cx="4862571" cy="2595021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22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01543" y="1068124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21648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Mô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tả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vòng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tuần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hoàn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lớn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</a:rPr>
              <a:t>.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1014</Words>
  <Application>Microsoft Office PowerPoint</Application>
  <PresentationFormat>Widescreen</PresentationFormat>
  <Paragraphs>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SimSun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Chöông 5 – NÖÔÙC TREÂN TRAÙI ÑAÁT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78</cp:revision>
  <dcterms:created xsi:type="dcterms:W3CDTF">2021-07-18T20:31:10Z</dcterms:created>
  <dcterms:modified xsi:type="dcterms:W3CDTF">2024-02-15T08:12:49Z</dcterms:modified>
</cp:coreProperties>
</file>