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omments/modernComment_12F_3C6B6E85.xml" ContentType="application/vnd.ms-powerpoint.comments+xml"/>
  <Override PartName="/ppt/comments/modernComment_1C9_77758AF2.xml" ContentType="application/vnd.ms-powerpoint.comments+xml"/>
  <Override PartName="/ppt/comments/modernComment_1BF_ECDD51E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C7_325E1B9D.xml" ContentType="application/vnd.ms-powerpoint.comments+xml"/>
  <Override PartName="/ppt/comments/modernComment_1C0_DB7B1D6B.xml" ContentType="application/vnd.ms-powerpoint.comments+xml"/>
  <Override PartName="/ppt/comments/modernComment_1BD_9BF025EE.xml" ContentType="application/vnd.ms-powerpoint.comments+xml"/>
  <Override PartName="/ppt/comments/modernComment_1C8_99572010.xml" ContentType="application/vnd.ms-powerpoint.comments+xml"/>
  <Override PartName="/ppt/notesSlides/notesSlide4.xml" ContentType="application/vnd.openxmlformats-officedocument.presentationml.notesSlide+xml"/>
  <Override PartName="/ppt/comments/modernComment_1C6_7F8319B9.xml" ContentType="application/vnd.ms-powerpoint.comments+xml"/>
  <Override PartName="/ppt/notesSlides/notesSlide5.xml" ContentType="application/vnd.openxmlformats-officedocument.presentationml.notesSlide+xml"/>
  <Override PartName="/ppt/comments/modernComment_1B8_3FCBBA2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3d272e960bb4411f" Type="http://schemas.microsoft.com/office/2007/relationships/ui/extensibility" Target="customUI/customUI14.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6" r:id="rId1"/>
    <p:sldMasterId id="2147483744" r:id="rId2"/>
    <p:sldMasterId id="2147483696" r:id="rId3"/>
    <p:sldMasterId id="2147483732" r:id="rId4"/>
    <p:sldMasterId id="2147483708" r:id="rId5"/>
    <p:sldMasterId id="2147483684" r:id="rId6"/>
    <p:sldMasterId id="2147483720" r:id="rId7"/>
    <p:sldMasterId id="2147483768" r:id="rId8"/>
    <p:sldMasterId id="2147483672" r:id="rId9"/>
    <p:sldMasterId id="2147483660" r:id="rId10"/>
    <p:sldMasterId id="2147483847" r:id="rId11"/>
    <p:sldMasterId id="2147483873" r:id="rId12"/>
    <p:sldMasterId id="2147483885" r:id="rId13"/>
  </p:sldMasterIdLst>
  <p:notesMasterIdLst>
    <p:notesMasterId r:id="rId39"/>
  </p:notesMasterIdLst>
  <p:sldIdLst>
    <p:sldId id="300" r:id="rId14"/>
    <p:sldId id="392" r:id="rId15"/>
    <p:sldId id="303" r:id="rId16"/>
    <p:sldId id="3303" r:id="rId17"/>
    <p:sldId id="402" r:id="rId18"/>
    <p:sldId id="457" r:id="rId19"/>
    <p:sldId id="447" r:id="rId20"/>
    <p:sldId id="423" r:id="rId21"/>
    <p:sldId id="256" r:id="rId22"/>
    <p:sldId id="432" r:id="rId23"/>
    <p:sldId id="455" r:id="rId24"/>
    <p:sldId id="448" r:id="rId25"/>
    <p:sldId id="445" r:id="rId26"/>
    <p:sldId id="456" r:id="rId27"/>
    <p:sldId id="452" r:id="rId28"/>
    <p:sldId id="451" r:id="rId29"/>
    <p:sldId id="453" r:id="rId30"/>
    <p:sldId id="304" r:id="rId31"/>
    <p:sldId id="3304" r:id="rId32"/>
    <p:sldId id="454" r:id="rId33"/>
    <p:sldId id="305" r:id="rId34"/>
    <p:sldId id="440" r:id="rId35"/>
    <p:sldId id="3305" r:id="rId36"/>
    <p:sldId id="259" r:id="rId37"/>
    <p:sldId id="415" r:id="rId38"/>
  </p:sldIdLst>
  <p:sldSz cx="12192000" cy="6858000"/>
  <p:notesSz cx="6858000" cy="9144000"/>
  <p:embeddedFontLst>
    <p:embeddedFont>
      <p:font typeface="Georgia" panose="02040502050405020303" pitchFamily="18" charset="0"/>
      <p:regular r:id="rId40"/>
      <p:bold r:id="rId41"/>
      <p:italic r:id="rId42"/>
      <p:boldItalic r:id="rId43"/>
    </p:embeddedFont>
    <p:embeddedFont>
      <p:font typeface="Trebuchet MS" panose="020B0603020202020204" pitchFamily="34" charset="0"/>
      <p:regular r:id="rId44"/>
      <p:bold r:id="rId45"/>
      <p:italic r:id="rId46"/>
      <p:boldItalic r:id="rId47"/>
    </p:embeddedFont>
  </p:embeddedFontLst>
  <p:defaultText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D21C94-38F7-4239-8E29-930A7C89CEA8}">
          <p14:sldIdLst>
            <p14:sldId id="300"/>
          </p14:sldIdLst>
        </p14:section>
        <p14:section name="Untitled Section" id="{CD730E70-23D3-4B48-9910-D5AC7343C737}">
          <p14:sldIdLst>
            <p14:sldId id="392"/>
            <p14:sldId id="303"/>
            <p14:sldId id="3303"/>
            <p14:sldId id="402"/>
            <p14:sldId id="457"/>
            <p14:sldId id="447"/>
            <p14:sldId id="423"/>
            <p14:sldId id="256"/>
            <p14:sldId id="432"/>
            <p14:sldId id="455"/>
            <p14:sldId id="448"/>
            <p14:sldId id="445"/>
            <p14:sldId id="456"/>
            <p14:sldId id="452"/>
            <p14:sldId id="451"/>
            <p14:sldId id="453"/>
            <p14:sldId id="304"/>
            <p14:sldId id="3304"/>
            <p14:sldId id="454"/>
            <p14:sldId id="305"/>
            <p14:sldId id="440"/>
            <p14:sldId id="3305"/>
            <p14:sldId id="259"/>
            <p14:sldId id="41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2C655-5519-B343-026A-82AD4D7C5BDD}" name="Nhữ Tiến Lâm" initials="NTL" userId="S::lamvlak52@nvc3.onmicrosoft.com::567420a5-674f-4e10-be84-9678a18173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7AC5C"/>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04" autoAdjust="0"/>
    <p:restoredTop sz="90282" autoAdjust="0"/>
  </p:normalViewPr>
  <p:slideViewPr>
    <p:cSldViewPr snapToGrid="0">
      <p:cViewPr varScale="1">
        <p:scale>
          <a:sx n="113" d="100"/>
          <a:sy n="113" d="100"/>
        </p:scale>
        <p:origin x="546" y="84"/>
      </p:cViewPr>
      <p:guideLst>
        <p:guide orient="horz" pos="2160"/>
        <p:guide pos="3840"/>
      </p:guideLst>
    </p:cSldViewPr>
  </p:slideViewPr>
  <p:outlineViewPr>
    <p:cViewPr>
      <p:scale>
        <a:sx n="33" d="100"/>
        <a:sy n="33" d="100"/>
      </p:scale>
      <p:origin x="0" y="294"/>
    </p:cViewPr>
  </p:outlineViewPr>
  <p:notesTextViewPr>
    <p:cViewPr>
      <p:scale>
        <a:sx n="1" d="1"/>
        <a:sy n="1" d="1"/>
      </p:scale>
      <p:origin x="0" y="0"/>
    </p:cViewPr>
  </p:notesTextViewPr>
  <p:sorterViewPr>
    <p:cViewPr>
      <p:scale>
        <a:sx n="100" d="100"/>
        <a:sy n="100" d="100"/>
      </p:scale>
      <p:origin x="0" y="1314"/>
    </p:cViewPr>
  </p:sorterViewPr>
  <p:notesViewPr>
    <p:cSldViewPr snapToGrid="0">
      <p:cViewPr varScale="1">
        <p:scale>
          <a:sx n="62" d="100"/>
          <a:sy n="62" d="100"/>
        </p:scale>
        <p:origin x="-261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5.fntdata"/><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omments/modernComment_12F_3C6B6E85.xml><?xml version="1.0" encoding="utf-8"?>
<p188:cmLst xmlns:a="http://schemas.openxmlformats.org/drawingml/2006/main" xmlns:r="http://schemas.openxmlformats.org/officeDocument/2006/relationships" xmlns:p188="http://schemas.microsoft.com/office/powerpoint/2018/8/main">
  <p188:cm id="{F5438DCA-DAD7-42EB-BD12-EEF2063E4F22}" authorId="{8122C655-5519-B343-026A-82AD4D7C5BDD}" created="2022-07-26T14:55:29.067">
    <pc:sldMkLst xmlns:pc="http://schemas.microsoft.com/office/powerpoint/2013/main/command">
      <pc:docMk/>
      <pc:sldMk cId="1013673605" sldId="303"/>
    </pc:sldMkLst>
    <p188:replyLst>
      <p188:reply id="{1A4374B4-4A5F-47E6-85F7-A32ABDAE9CB7}" authorId="{8122C655-5519-B343-026A-82AD4D7C5BDD}" created="2022-07-26T16:18:53.342">
        <p188:txBody>
          <a:bodyPr/>
          <a:lstStyle/>
          <a:p>
            <a:r>
              <a:rPr lang="en-US"/>
              <a:t>Hoặc 1 vi deo tình huống nhắc lại kt cũ, đặt nv để vào t2</a:t>
            </a:r>
          </a:p>
        </p188:txBody>
      </p188:reply>
    </p188:replyLst>
    <p188:txBody>
      <a:bodyPr/>
      <a:lstStyle/>
      <a:p>
        <a:r>
          <a:rPr lang="en-US"/>
          <a:t>Sau khi hđ mở đầu gv chiếu trò chơi trắc nghiệm đúng sai các câu hỏi có liên quan đến bài học trước</a:t>
        </a:r>
      </a:p>
    </p188:txBody>
  </p188:cm>
</p188:cmLst>
</file>

<file path=ppt/comments/modernComment_1B8_3FCBBA26.xml><?xml version="1.0" encoding="utf-8"?>
<p188:cmLst xmlns:a="http://schemas.openxmlformats.org/drawingml/2006/main" xmlns:r="http://schemas.openxmlformats.org/officeDocument/2006/relationships" xmlns:p188="http://schemas.microsoft.com/office/powerpoint/2018/8/main">
  <p188:cm id="{9357BFCC-630A-48B5-A022-3B321847C23C}" authorId="{8122C655-5519-B343-026A-82AD4D7C5BDD}" created="2022-07-26T16:25:09.284">
    <ac:deMkLst xmlns:ac="http://schemas.microsoft.com/office/drawing/2013/main/command">
      <pc:docMk xmlns:pc="http://schemas.microsoft.com/office/powerpoint/2013/main/command"/>
      <pc:sldMk xmlns:pc="http://schemas.microsoft.com/office/powerpoint/2013/main/command" cId="1070316070" sldId="440"/>
      <ac:spMk id="7" creationId="{F1CD6351-C669-4164-86A2-B06D80479946}"/>
    </ac:deMkLst>
    <p188:txBody>
      <a:bodyPr/>
      <a:lstStyle/>
      <a:p>
        <a:r>
          <a:rPr lang="en-US"/>
          <a:t>Chuẩn bị trước một bài trình chiếu Bài tập tin học hoặc 1 trong các nội dung của bài tập 3 để chiếu mẫu cho hs xem</a:t>
        </a:r>
      </a:p>
    </p188:txBody>
  </p188:cm>
</p188:cmLst>
</file>

<file path=ppt/comments/modernComment_1BD_9BF025EE.xml><?xml version="1.0" encoding="utf-8"?>
<p188:cmLst xmlns:a="http://schemas.openxmlformats.org/drawingml/2006/main" xmlns:r="http://schemas.openxmlformats.org/officeDocument/2006/relationships" xmlns:p188="http://schemas.microsoft.com/office/powerpoint/2018/8/main">
  <p188:cm id="{CC41F8D6-F826-41D3-84F4-A694BA730094}" authorId="{8122C655-5519-B343-026A-82AD4D7C5BDD}" created="2022-07-26T15:02:57.610">
    <pc:sldMkLst xmlns:pc="http://schemas.microsoft.com/office/powerpoint/2013/main/command">
      <pc:docMk/>
      <pc:sldMk cId="2616206830" sldId="445"/>
    </pc:sldMkLst>
    <p188:txBody>
      <a:bodyPr/>
      <a:lstStyle/>
      <a:p>
        <a:r>
          <a:rPr lang="en-US"/>
          <a:t>Hiệu ứng bước 1, bước 2 cho xuất hiện đồng thời sau cùng</a:t>
        </a:r>
      </a:p>
    </p188:txBody>
  </p188:cm>
</p188:cmLst>
</file>

<file path=ppt/comments/modernComment_1BF_ECDD51EB.xml><?xml version="1.0" encoding="utf-8"?>
<p188:cmLst xmlns:a="http://schemas.openxmlformats.org/drawingml/2006/main" xmlns:r="http://schemas.openxmlformats.org/officeDocument/2006/relationships" xmlns:p188="http://schemas.microsoft.com/office/powerpoint/2018/8/main">
  <p188:cm id="{EA33B2B4-CDB1-4E45-9DD8-9C9A1027CBC1}" authorId="{8122C655-5519-B343-026A-82AD4D7C5BDD}" created="2022-07-26T14:58:43.427">
    <ac:deMkLst xmlns:ac="http://schemas.microsoft.com/office/drawing/2013/main/command">
      <pc:docMk xmlns:pc="http://schemas.microsoft.com/office/powerpoint/2013/main/command"/>
      <pc:sldMk xmlns:pc="http://schemas.microsoft.com/office/powerpoint/2013/main/command" cId="3973927403" sldId="447"/>
      <ac:spMk id="5" creationId="{731DFCA7-8309-4EF9-AF32-4491460E6160}"/>
    </ac:deMkLst>
    <p188:txBody>
      <a:bodyPr/>
      <a:lstStyle/>
      <a:p>
        <a:r>
          <a:rPr lang="en-US"/>
          <a:t>Tất cả các đề mục cho chữ màu đỏ
Tạo slide câu hỏi muốn khởi động phần mền trình chiếu ta làm thế nào
Hiệu ứng câu hỏi biến mất, xuất hiện hộp văn bản trả lời và kèm biểu tượng của phần mềm powerpoint</a:t>
        </a:r>
      </a:p>
    </p188:txBody>
  </p188:cm>
</p188:cmLst>
</file>

<file path=ppt/comments/modernComment_1C0_DB7B1D6B.xml><?xml version="1.0" encoding="utf-8"?>
<p188:cmLst xmlns:a="http://schemas.openxmlformats.org/drawingml/2006/main" xmlns:r="http://schemas.openxmlformats.org/officeDocument/2006/relationships" xmlns:p188="http://schemas.microsoft.com/office/powerpoint/2018/8/main">
  <p188:cm id="{8ABD71A7-4BB6-4D36-85F9-998CEFE596AC}" authorId="{8122C655-5519-B343-026A-82AD4D7C5BDD}" created="2022-07-26T15:00:39.850">
    <pc:sldMkLst xmlns:pc="http://schemas.microsoft.com/office/powerpoint/2013/main/command">
      <pc:docMk/>
      <pc:sldMk cId="3682278763" sldId="448"/>
    </pc:sldMkLst>
    <p188:txBody>
      <a:bodyPr/>
      <a:lstStyle/>
      <a:p>
        <a:r>
          <a:rPr lang="en-US"/>
          <a:t>Các đề mục cho chữ màu đỏ</a:t>
        </a:r>
      </a:p>
    </p188:txBody>
  </p188:cm>
</p188:cmLst>
</file>

<file path=ppt/comments/modernComment_1C6_7F8319B9.xml><?xml version="1.0" encoding="utf-8"?>
<p188:cmLst xmlns:a="http://schemas.openxmlformats.org/drawingml/2006/main" xmlns:r="http://schemas.openxmlformats.org/officeDocument/2006/relationships" xmlns:p188="http://schemas.microsoft.com/office/powerpoint/2018/8/main">
  <p188:cm id="{47BAD475-1ED8-4539-9AEF-BA1145639995}" authorId="{8122C655-5519-B343-026A-82AD4D7C5BDD}" created="2022-07-26T16:24:06.906">
    <ac:deMkLst xmlns:ac="http://schemas.microsoft.com/office/drawing/2013/main/command">
      <pc:docMk xmlns:pc="http://schemas.microsoft.com/office/powerpoint/2013/main/command"/>
      <pc:sldMk xmlns:pc="http://schemas.microsoft.com/office/powerpoint/2013/main/command" cId="2139298233" sldId="454"/>
      <ac:spMk id="9" creationId="{F644F2E6-7CEA-423A-BEC8-D4FAE91012FD}"/>
    </ac:deMkLst>
    <p188:txBody>
      <a:bodyPr/>
      <a:lstStyle/>
      <a:p>
        <a:r>
          <a:rPr lang="en-US"/>
          <a:t>Chuẩn bị cả slide đáp án xuất hiện sau khi các bài tập xuất hiện rồi biến mất</a:t>
        </a:r>
      </a:p>
    </p188:txBody>
  </p188:cm>
</p188:cmLst>
</file>

<file path=ppt/comments/modernComment_1C7_325E1B9D.xml><?xml version="1.0" encoding="utf-8"?>
<p188:cmLst xmlns:a="http://schemas.openxmlformats.org/drawingml/2006/main" xmlns:r="http://schemas.openxmlformats.org/officeDocument/2006/relationships" xmlns:p188="http://schemas.microsoft.com/office/powerpoint/2018/8/main">
  <p188:cm id="{D36DB1CF-4E22-47BD-9D31-215F2163690C}" authorId="{8122C655-5519-B343-026A-82AD4D7C5BDD}" created="2022-07-26T16:21:27.078">
    <ac:deMkLst xmlns:ac="http://schemas.microsoft.com/office/drawing/2013/main/command">
      <pc:docMk xmlns:pc="http://schemas.microsoft.com/office/powerpoint/2013/main/command"/>
      <pc:sldMk xmlns:pc="http://schemas.microsoft.com/office/powerpoint/2013/main/command" cId="845028253" sldId="455"/>
      <ac:spMk id="6" creationId="{6593CCA9-13B3-4C13-A8BE-FC9C805BD27D}"/>
    </ac:deMkLst>
    <p188:txBody>
      <a:bodyPr/>
      <a:lstStyle/>
      <a:p>
        <a:r>
          <a:rPr lang="en-US"/>
          <a:t>Hộp văn bản  Kết quả sau khi...cho hiệu ứng xuất hiện sau cùng</a:t>
        </a:r>
      </a:p>
    </p188:txBody>
  </p188:cm>
</p188:cmLst>
</file>

<file path=ppt/comments/modernComment_1C8_99572010.xml><?xml version="1.0" encoding="utf-8"?>
<p188:cmLst xmlns:a="http://schemas.openxmlformats.org/drawingml/2006/main" xmlns:r="http://schemas.openxmlformats.org/officeDocument/2006/relationships" xmlns:p188="http://schemas.microsoft.com/office/powerpoint/2018/8/main">
  <p188:cm id="{DEE9CBBF-3DB2-49D8-B1C7-1F55820FFEF7}" authorId="{8122C655-5519-B343-026A-82AD4D7C5BDD}" created="2022-07-26T16:23:07.227">
    <pc:sldMkLst xmlns:pc="http://schemas.microsoft.com/office/powerpoint/2013/main/command">
      <pc:docMk/>
      <pc:sldMk cId="2572623888" sldId="456"/>
    </pc:sldMkLst>
    <p188:txBody>
      <a:bodyPr/>
      <a:lstStyle/>
      <a:p>
        <a:r>
          <a:rPr lang="en-US"/>
          <a:t>Có thể cho kiến thức trọng tâm xuất hiện dưới dạng bài tập điền khuyết để tăng hiệu quả học tập ở hs</a:t>
        </a:r>
      </a:p>
    </p188:txBody>
  </p188:cm>
</p188:cmLst>
</file>

<file path=ppt/comments/modernComment_1C9_77758AF2.xml><?xml version="1.0" encoding="utf-8"?>
<p188:cmLst xmlns:a="http://schemas.openxmlformats.org/drawingml/2006/main" xmlns:r="http://schemas.openxmlformats.org/officeDocument/2006/relationships" xmlns:p188="http://schemas.microsoft.com/office/powerpoint/2018/8/main">
  <p188:cm id="{2719034A-BD57-4B1B-BE1D-7634B2DD06D3}" authorId="{8122C655-5519-B343-026A-82AD4D7C5BDD}" created="2022-07-26T14:51:57.111">
    <ac:deMkLst xmlns:ac="http://schemas.microsoft.com/office/drawing/2013/main/command">
      <pc:docMk xmlns:pc="http://schemas.microsoft.com/office/powerpoint/2013/main/command"/>
      <pc:sldMk xmlns:pc="http://schemas.microsoft.com/office/powerpoint/2013/main/command" cId="2004191986" sldId="457"/>
      <ac:spMk id="4" creationId="{2E3543A0-C6B6-4261-A3F6-222BC400F3EF}"/>
    </ac:deMkLst>
    <p188:txBody>
      <a:bodyPr/>
      <a:lstStyle/>
      <a:p>
        <a:r>
          <a:rPr lang="en-US"/>
          <a:t>Cho tone đỏ</a:t>
        </a:r>
      </a:p>
    </p188:txBody>
  </p188:cm>
  <p188:cm id="{6A5FA6A2-658C-41B7-9087-CDD076037FFA}" authorId="{8122C655-5519-B343-026A-82AD4D7C5BDD}" created="2022-07-26T14:54:32.098">
    <pc:sldMkLst xmlns:pc="http://schemas.microsoft.com/office/powerpoint/2013/main/command">
      <pc:docMk/>
      <pc:sldMk cId="2082647708" sldId="272"/>
    </pc:sldMkLst>
    <p188:txBody>
      <a:bodyPr/>
      <a:lstStyle/>
      <a:p>
        <a:r>
          <a:rPr lang="en-US"/>
          <a:t>Phần nội dung hđ slide 4 vào phần hình thành kiến thức
 cho hiệu ứng  các ý lần lượt xuất hiện lần lượt xuất hiện
 nd trong hộp văn bản cho kiểu thường , màu đên kiểu thường
Nêu rõ hình thức hđ nhóm: nhóm mấy hs, vai trò của các hs trong nhóm
Bổ sung hiệu ứng đồng hồ thời gian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t>13/03/2024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a:t>
            </a:fld>
            <a:endParaRPr lang="vi-VN"/>
          </a:p>
        </p:txBody>
      </p:sp>
    </p:spTree>
    <p:extLst>
      <p:ext uri="{BB962C8B-B14F-4D97-AF65-F5344CB8AC3E}">
        <p14:creationId xmlns:p14="http://schemas.microsoft.com/office/powerpoint/2010/main" val="564939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8</a:t>
            </a:fld>
            <a:endParaRPr lang="vi-VN"/>
          </a:p>
        </p:txBody>
      </p:sp>
    </p:spTree>
    <p:extLst>
      <p:ext uri="{BB962C8B-B14F-4D97-AF65-F5344CB8AC3E}">
        <p14:creationId xmlns:p14="http://schemas.microsoft.com/office/powerpoint/2010/main" val="170348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10</a:t>
            </a:fld>
            <a:endParaRPr lang="vi-VN"/>
          </a:p>
        </p:txBody>
      </p:sp>
    </p:spTree>
    <p:extLst>
      <p:ext uri="{BB962C8B-B14F-4D97-AF65-F5344CB8AC3E}">
        <p14:creationId xmlns:p14="http://schemas.microsoft.com/office/powerpoint/2010/main" val="320980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0586A8-FAC1-4B77-9CC9-E1C8A40D9305}" type="slidenum">
              <a:rPr lang="vi-VN" smtClean="0"/>
              <a:t>18</a:t>
            </a:fld>
            <a:endParaRPr lang="vi-VN"/>
          </a:p>
        </p:txBody>
      </p:sp>
    </p:spTree>
    <p:extLst>
      <p:ext uri="{BB962C8B-B14F-4D97-AF65-F5344CB8AC3E}">
        <p14:creationId xmlns:p14="http://schemas.microsoft.com/office/powerpoint/2010/main" val="297052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22</a:t>
            </a:fld>
            <a:endParaRPr lang="vi-VN"/>
          </a:p>
        </p:txBody>
      </p:sp>
    </p:spTree>
    <p:extLst>
      <p:ext uri="{BB962C8B-B14F-4D97-AF65-F5344CB8AC3E}">
        <p14:creationId xmlns:p14="http://schemas.microsoft.com/office/powerpoint/2010/main" val="215820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4A7FF5C-FD9C-4AC6-BD06-A64961D7FA47}" type="datetimeFigureOut">
              <a:rPr lang="vi-VN" smtClean="0"/>
              <a:t>13/03/2024</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2BC85092-B114-410F-9B81-EFC9CD02B950}" type="slidenum">
              <a:rPr lang="vi-VN" smtClean="0"/>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3"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Rectangle 11"/>
          <p:cNvSpPr/>
          <p:nvPr/>
        </p:nvSpPr>
        <p:spPr>
          <a:xfrm>
            <a:off x="3"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13" name="Rectangle 12"/>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Oval 13"/>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Subtitle 2"/>
          <p:cNvSpPr>
            <a:spLocks noGrp="1"/>
          </p:cNvSpPr>
          <p:nvPr>
            <p:ph type="subTitle" idx="1"/>
          </p:nvPr>
        </p:nvSpPr>
        <p:spPr>
          <a:xfrm>
            <a:off x="1965063" y="5052553"/>
            <a:ext cx="7516013" cy="882119"/>
          </a:xfrm>
        </p:spPr>
        <p:txBody>
          <a:bodyPr>
            <a:normAutofit/>
          </a:bodyPr>
          <a:lstStyle>
            <a:lvl1pPr marL="0" indent="0" algn="l">
              <a:buNone/>
              <a:defRPr sz="23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640064" indent="-457189" algn="l">
              <a:defRPr sz="5500"/>
            </a:lvl1pPr>
          </a:lstStyle>
          <a:p>
            <a:r>
              <a:rPr lang="en-US"/>
              <a:t>Click to edit Master title style</a:t>
            </a:r>
            <a:endParaRPr lang="en-US"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2" y="731520"/>
            <a:ext cx="8534401"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ectangle 7"/>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9" name="Rectangle 8"/>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Oval 9"/>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2710931" y="2172654"/>
            <a:ext cx="7955555" cy="2423347"/>
          </a:xfrm>
          <a:effectLst/>
        </p:spPr>
        <p:txBody>
          <a:bodyPr anchor="b"/>
          <a:lstStyle>
            <a:lvl1pPr algn="r">
              <a:defRPr sz="47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6"/>
            <a:ext cx="4462272" cy="639763"/>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9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6"/>
            <a:ext cx="4462272" cy="639763"/>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ctr" defTabSz="914377"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9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8"/>
            <a:ext cx="4848113" cy="1258493"/>
          </a:xfrm>
          <a:effectLst/>
        </p:spPr>
        <p:txBody>
          <a:bodyPr anchor="b">
            <a:noAutofit/>
          </a:bodyPr>
          <a:lstStyle>
            <a:lvl1pPr marL="228594" indent="-228594"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92" y="731526"/>
            <a:ext cx="5356113" cy="4894731"/>
          </a:xfrm>
        </p:spPr>
        <p:txBody>
          <a:bodyPr anchor="ctr"/>
          <a:lstStyle>
            <a:lvl1pPr>
              <a:defRPr sz="2300"/>
            </a:lvl1pPr>
            <a:lvl2pPr>
              <a:defRPr sz="2000"/>
            </a:lvl2pPr>
            <a:lvl3pPr>
              <a:defRPr sz="1900"/>
            </a:lvl3pPr>
            <a:lvl4pPr>
              <a:defRPr sz="16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5" y="3497808"/>
            <a:ext cx="4518213" cy="2139519"/>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Rectangle 8"/>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10" name="Rectangle 9"/>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Oval 10"/>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Picture Placeholder 2"/>
          <p:cNvSpPr>
            <a:spLocks noGrp="1"/>
          </p:cNvSpPr>
          <p:nvPr>
            <p:ph type="pic" idx="1"/>
          </p:nvPr>
        </p:nvSpPr>
        <p:spPr>
          <a:xfrm>
            <a:off x="5966900" y="1143007"/>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9" y="1010487"/>
            <a:ext cx="4925485" cy="2163020"/>
          </a:xfrm>
        </p:spPr>
        <p:txBody>
          <a:bodyPr anchor="b"/>
          <a:lstStyle>
            <a:lvl1pPr marL="182875" indent="-182875">
              <a:buFont typeface="Georgia" pitchFamily="18" charset="0"/>
              <a:buChar char="*"/>
              <a:defRPr sz="16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969694" y="4464421"/>
            <a:ext cx="8511384" cy="1143000"/>
          </a:xfrm>
        </p:spPr>
        <p:txBody>
          <a:bodyPr anchor="b">
            <a:noAutofit/>
          </a:bodyPr>
          <a:lstStyle>
            <a:lvl1pPr algn="l">
              <a:defRPr sz="4700" b="1"/>
            </a:lvl1pPr>
          </a:lstStyle>
          <a:p>
            <a:r>
              <a:rPr lang="en-US"/>
              <a:t>Click to edit Master title style</a:t>
            </a:r>
            <a:endParaRPr lang="en-US"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39999" y="731519"/>
            <a:ext cx="8534401"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25"/>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3" y="731527"/>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7" y="54434"/>
            <a:ext cx="12104915" cy="6738259"/>
          </a:xfrm>
          <a:prstGeom prst="rect">
            <a:avLst/>
          </a:prstGeom>
          <a:noFill/>
          <a:ln w="38100" cap="flat" cmpd="sng">
            <a:solidFill>
              <a:srgbClr val="7030A0"/>
            </a:solidFill>
            <a:prstDash val="solid"/>
            <a:miter lim="800000"/>
            <a:headEnd type="none" w="sm" len="sm"/>
            <a:tailEnd type="none" w="sm" len="sm"/>
          </a:ln>
        </p:spPr>
        <p:txBody>
          <a:bodyPr spcFirstLastPara="1" wrap="square" lIns="91423" tIns="45699" rIns="91423" bIns="45699"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EB5C3778-B760-409E-AC32-0765F80A3BD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1F90213F-7506-4747-ABBB-AEA0C1FB9DD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415C5EA9-F037-4785-8C0D-09A503F3A0A6}"/>
              </a:ext>
            </a:extLst>
          </p:cNvPr>
          <p:cNvSpPr>
            <a:spLocks noGrp="1" noChangeArrowheads="1"/>
          </p:cNvSpPr>
          <p:nvPr>
            <p:ph type="sldNum" sz="quarter" idx="12"/>
          </p:nvPr>
        </p:nvSpPr>
        <p:spPr>
          <a:ln/>
        </p:spPr>
        <p:txBody>
          <a:bodyPr/>
          <a:lstStyle>
            <a:lvl1pPr>
              <a:defRPr/>
            </a:lvl1pPr>
          </a:lstStyle>
          <a:p>
            <a:pPr>
              <a:defRPr/>
            </a:pPr>
            <a:fld id="{CB8CAED9-E846-4A75-9CB3-2AEBBB37E66C}" type="slidenum">
              <a:rPr lang="en-US" altLang="vi-VN"/>
              <a:pPr>
                <a:defRPr/>
              </a:pPr>
              <a:t>‹#›</a:t>
            </a:fld>
            <a:endParaRPr lang="en-US" altLang="vi-VN"/>
          </a:p>
        </p:txBody>
      </p:sp>
    </p:spTree>
    <p:extLst>
      <p:ext uri="{BB962C8B-B14F-4D97-AF65-F5344CB8AC3E}">
        <p14:creationId xmlns:p14="http://schemas.microsoft.com/office/powerpoint/2010/main" val="28113729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13C6-9E68-4F6F-8839-A4B503D43C56}"/>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BEA771-4752-4AE4-B178-41AA9F785C23}"/>
              </a:ext>
            </a:extLst>
          </p:cNvPr>
          <p:cNvSpPr>
            <a:spLocks noGrp="1"/>
          </p:cNvSpPr>
          <p:nvPr>
            <p:ph type="subTitle" idx="1"/>
          </p:nvPr>
        </p:nvSpPr>
        <p:spPr>
          <a:xfrm>
            <a:off x="1524003" y="3602043"/>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D0636-619B-4F67-BE38-C9CDF9F7FE80}"/>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91A9B-2DD9-4A4F-8D09-A3864F30FC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2A82A0-B3E3-4AD2-8978-D12501643FCE}"/>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3458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27E6-8031-4BF5-92B2-D8726FADA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06A4A-2998-4BC0-8075-94D2B44BA8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FD96F-BC50-4FF8-8C3F-75B249FCBC7D}"/>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96DF40-F97E-4CCC-8F75-8AD2CD48E4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62F3D2-EE45-4434-A22C-6D9358C760C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3990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EC2A-0720-4EFC-99D2-F4CA248CE211}"/>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BBD352-D830-46DE-A936-71E9FA230E79}"/>
              </a:ext>
            </a:extLst>
          </p:cNvPr>
          <p:cNvSpPr>
            <a:spLocks noGrp="1"/>
          </p:cNvSpPr>
          <p:nvPr>
            <p:ph type="body" idx="1"/>
          </p:nvPr>
        </p:nvSpPr>
        <p:spPr>
          <a:xfrm>
            <a:off x="831851" y="4589470"/>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E82A5-F09D-47DF-937E-589833C8CCA5}"/>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3EFE34-D1E3-4871-BCA9-164E8C6578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6CE849-EA60-4707-90D1-04595C7075C6}"/>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216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956B-19D4-4818-B090-B41992F81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9AAD6-3B77-4C33-B9A3-62DA7B34A26B}"/>
              </a:ext>
            </a:extLst>
          </p:cNvPr>
          <p:cNvSpPr>
            <a:spLocks noGrp="1"/>
          </p:cNvSpPr>
          <p:nvPr>
            <p:ph sz="half" idx="1"/>
          </p:nvPr>
        </p:nvSpPr>
        <p:spPr>
          <a:xfrm>
            <a:off x="838203"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43E073-D06F-480A-868F-EF0D7A8E8B5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25F6A5-E72F-4083-9D5F-193641C0775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22AB7FE-D6B2-4BB9-9342-B841FB2A3A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0391A2-61C4-46EF-9B93-1B2C7A5BFED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09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CAF1-4FB8-4412-9AFE-9911B2E3FC17}"/>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FF4D3E-1C56-4C8F-852B-197D32A20760}"/>
              </a:ext>
            </a:extLst>
          </p:cNvPr>
          <p:cNvSpPr>
            <a:spLocks noGrp="1"/>
          </p:cNvSpPr>
          <p:nvPr>
            <p:ph type="body" idx="1"/>
          </p:nvPr>
        </p:nvSpPr>
        <p:spPr>
          <a:xfrm>
            <a:off x="839792"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B5E6D2-3221-4C9E-A0CC-735E2104E556}"/>
              </a:ext>
            </a:extLst>
          </p:cNvPr>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68B082-BF8A-490C-BD9F-C487A4DAA75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C9AD8D-8085-46DB-A66D-49E8D9DE404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0A8D2-DD56-44A3-B491-C5EE0EF0DD4F}"/>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444FAE4-9664-48D8-A324-B579160DD0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24A1D6-647E-43BB-81C2-BBB483C8E22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7151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D8E2-75E8-4818-9B77-C58F3AFAFA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20151E-0AF0-4021-A0AA-F0DD0D80761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E55F21E-FA58-4F93-995B-5D1611EF2A0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4481BC1-AAC0-4791-AC05-E1D86A5CFB93}"/>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55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30B73-21EF-4A6E-BDC7-92B7D0C27F58}"/>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908A1C3-0273-4302-AF7A-575A35B7B3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9808093-C41C-4CAA-9994-C354CDC8689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911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7221-7AC9-43CC-A47C-C7A775605D9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972A0-CD05-40BE-9A1A-7530CCF45CA0}"/>
              </a:ext>
            </a:extLst>
          </p:cNvPr>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75F4CF-2DE1-49C1-AA28-4858055C789B}"/>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56272-BC49-4FAE-8B03-41558F91398A}"/>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4E5345E-0CE7-4D5A-8E07-874394264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8CF4893-8C8E-4BFA-A522-D80DF8062B64}"/>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64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F9D3-1F66-4E70-926B-448B88865BE5}"/>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518A71-4F7C-45E6-83C2-E1C76F341995}"/>
              </a:ext>
            </a:extLst>
          </p:cNvPr>
          <p:cNvSpPr>
            <a:spLocks noGrp="1"/>
          </p:cNvSpPr>
          <p:nvPr>
            <p:ph type="pic" idx="1"/>
          </p:nvPr>
        </p:nvSpPr>
        <p:spPr>
          <a:xfrm>
            <a:off x="5183188" y="987432"/>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DABFBBF-0D48-4A01-9016-3A5BDDBB99AF}"/>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17A41-C37F-49C4-8CE7-5E0B1BB96EE1}"/>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94815A-893F-4A0C-AFDF-2437AE67BF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36E9FE4-748E-494D-A40B-437C95356D37}"/>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16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6C7E-0A1E-4ACF-BDF1-2840042A8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3A3191-66FE-4E81-AD2E-57B961AB4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21DCE-97D8-4E79-92DA-0E656E3F4482}"/>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F0AD7A-3388-4A6F-A7A9-083B8F9232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00D3D6-54AD-4178-8F08-6B2F0F732D29}"/>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685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2AD07-61B2-4855-A63F-836171CE9A54}"/>
              </a:ext>
            </a:extLst>
          </p:cNvPr>
          <p:cNvSpPr>
            <a:spLocks noGrp="1"/>
          </p:cNvSpPr>
          <p:nvPr>
            <p:ph type="title" orient="vert"/>
          </p:nvPr>
        </p:nvSpPr>
        <p:spPr>
          <a:xfrm>
            <a:off x="8724901" y="365132"/>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ACC7B9-6471-4A77-92B0-947C960A154F}"/>
              </a:ext>
            </a:extLst>
          </p:cNvPr>
          <p:cNvSpPr>
            <a:spLocks noGrp="1"/>
          </p:cNvSpPr>
          <p:nvPr>
            <p:ph type="body" orient="vert" idx="1"/>
          </p:nvPr>
        </p:nvSpPr>
        <p:spPr>
          <a:xfrm>
            <a:off x="838201" y="36513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A38D6-6193-44BA-A9F6-F534C70A9B4E}"/>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157760-4053-498E-BDF6-5E808E3901E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7673EC-2F5A-4565-903A-22B065D318E7}"/>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105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17A4-37C2-4B23-96CB-7D523CA7F02F}"/>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5002-2BD6-4C7C-8F29-27990EECFEA2}"/>
              </a:ext>
            </a:extLst>
          </p:cNvPr>
          <p:cNvSpPr>
            <a:spLocks noGrp="1"/>
          </p:cNvSpPr>
          <p:nvPr>
            <p:ph type="subTitle" idx="1"/>
          </p:nvPr>
        </p:nvSpPr>
        <p:spPr>
          <a:xfrm>
            <a:off x="152400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E32A0-6C37-4389-B2D8-966176C1F1F2}"/>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F0410B5-08D0-46A0-8F74-F15AF5482BB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1463149-6067-4F9F-B4F7-0D73D1A9A138}"/>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8778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FCE-5907-4796-8F70-93DF463C9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2E103-190D-43F8-8634-6D85E4BF6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70CC4-56AC-4BA9-ACEC-5486587F7095}"/>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02E9A77-2DFC-4621-B884-AA6C8FBBD2C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D578EB-A88C-4819-8327-E2BD75063706}"/>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1588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99B7-B3FA-4461-B943-0B449244B7C7}"/>
              </a:ext>
            </a:extLst>
          </p:cNvPr>
          <p:cNvSpPr>
            <a:spLocks noGrp="1"/>
          </p:cNvSpPr>
          <p:nvPr>
            <p:ph type="title"/>
          </p:nvPr>
        </p:nvSpPr>
        <p:spPr>
          <a:xfrm>
            <a:off x="831850" y="170974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3A8090-07AB-4539-9E3F-5630B18A196E}"/>
              </a:ext>
            </a:extLst>
          </p:cNvPr>
          <p:cNvSpPr>
            <a:spLocks noGrp="1"/>
          </p:cNvSpPr>
          <p:nvPr>
            <p:ph type="body" idx="1"/>
          </p:nvPr>
        </p:nvSpPr>
        <p:spPr>
          <a:xfrm>
            <a:off x="831850"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84A6E9-A6E6-4679-9A08-B79F7D74C660}"/>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A09DE7-EF7C-4355-8E62-D30E7C4388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4533A0-B662-44F5-B0E6-6B29DD90F9EC}"/>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238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79FF-703F-451F-BB22-EB57EB027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840D3-A4CD-48E5-9A98-8E5856E48296}"/>
              </a:ext>
            </a:extLst>
          </p:cNvPr>
          <p:cNvSpPr>
            <a:spLocks noGrp="1"/>
          </p:cNvSpPr>
          <p:nvPr>
            <p:ph sz="half" idx="1"/>
          </p:nvPr>
        </p:nvSpPr>
        <p:spPr>
          <a:xfrm>
            <a:off x="83820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DC8767-8E4A-49B5-BEDA-3A7AAB6D7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7B25DF-7DEC-4DBE-9EB9-DFB16A6C1FA9}"/>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7871E0-A708-487E-A26F-CC19F95B70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D5653D-EEDD-4EBE-AB30-265CB717DF50}"/>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781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B310-B4B2-45AF-91CF-49B34D072EB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275F6-DFA6-4342-B78E-3D0F5079CB57}"/>
              </a:ext>
            </a:extLst>
          </p:cNvPr>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7D1A3B-5869-4AC6-A025-C63EAF30893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72D9A6-0374-4B55-A51A-5BF9FAE55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9B03D-9F29-4C57-9338-EF8944F63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DFA87B-A36C-4F46-930A-F7F519F6143A}"/>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39F2317-2BF4-4F4C-BF3D-C6EB39E6E7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A8CDF88-F1F8-4A90-AA5B-A5F26C099530}"/>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3682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595D-47EE-4419-9564-BCA59134F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1F1CCB-77ED-490A-9DCE-EFEF036B040B}"/>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0A56817-3CF6-4532-A146-C24DD044E4B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8BAE1F3-D46A-4C8B-9700-930EE2791EEB}"/>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9894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03FCF-5770-49E4-BE74-6A6237CAC0F2}"/>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9CE6557-9575-4D9C-B0A5-3154E00D6A2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83F04A8-2785-4BB1-91D0-29A2A771002D}"/>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9045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E39E-EC9A-4957-8D32-0BB3EA51DDA5}"/>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47AF13-0F44-49A7-ABD6-915670CAB213}"/>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4A2534-2373-4A06-9CEC-39E47AE269D9}"/>
              </a:ext>
            </a:extLst>
          </p:cNvPr>
          <p:cNvSpPr>
            <a:spLocks noGrp="1"/>
          </p:cNvSpPr>
          <p:nvPr>
            <p:ph type="body" sz="half" idx="2"/>
          </p:nvPr>
        </p:nvSpPr>
        <p:spPr>
          <a:xfrm>
            <a:off x="83979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756F7-0A6C-4E65-9EBC-D25CF2196B1E}"/>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42C2B3-DAD5-46EE-8D0D-E5EEB867D14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A41FF15-0BC2-4EFE-B8C0-6FF10F784672}"/>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3462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43C2-49C1-486B-938D-2D8A1030E4F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43009E-3D0E-48BE-9580-B325D4C3805B}"/>
              </a:ext>
            </a:extLst>
          </p:cNvPr>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F5636-5EE9-4E92-8983-4515C51B3E49}"/>
              </a:ext>
            </a:extLst>
          </p:cNvPr>
          <p:cNvSpPr>
            <a:spLocks noGrp="1"/>
          </p:cNvSpPr>
          <p:nvPr>
            <p:ph type="body" sz="half" idx="2"/>
          </p:nvPr>
        </p:nvSpPr>
        <p:spPr>
          <a:xfrm>
            <a:off x="83979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354EC7-6C4A-4488-B360-01ECF2CDC092}"/>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8C7B23B-0785-4C4A-B0D3-5ABBC99DEF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F82015-63F3-46D7-BFBA-D800D32AA184}"/>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9650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7FA6-106D-4CD0-94AA-CACAA1E5F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AA688A-6D67-4903-A9EA-0CCB03F582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625CF-C433-4C67-859A-8C42648C4DD0}"/>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17A3BE-B653-4AC7-BCED-4B0A604014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A224A-92F2-4F77-8E96-67443FEDE2F6}"/>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4173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B424C-F52B-41DC-A91C-71728B5509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C75606-D59C-4220-8EC9-57DAA1EE7B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EAA89-2DEA-413D-A857-FF5C3599DE15}"/>
              </a:ext>
            </a:extLst>
          </p:cNvPr>
          <p:cNvSpPr>
            <a:spLocks noGrp="1"/>
          </p:cNvSpPr>
          <p:nvPr>
            <p:ph type="dt" sz="half" idx="10"/>
          </p:nvPr>
        </p:nvSpPr>
        <p:spPr/>
        <p:txBody>
          <a:bodyPr/>
          <a:lstStyle/>
          <a:p>
            <a:fld id="{5A463DAD-5177-4D0B-B457-9FD464E5DB5B}"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14EA66-4DCE-460E-92D5-802510D12B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90C6DB8-E64B-4063-B733-89001BBCB10E}"/>
              </a:ext>
            </a:extLst>
          </p:cNvPr>
          <p:cNvSpPr>
            <a:spLocks noGrp="1"/>
          </p:cNvSpPr>
          <p:nvPr>
            <p:ph type="sldNum" sz="quarter" idx="12"/>
          </p:nvPr>
        </p:nvSpPr>
        <p:spPr/>
        <p:txBody>
          <a:bodyPr/>
          <a:lstStyle/>
          <a:p>
            <a:fld id="{7FDAE9A5-6638-4E92-811C-3B902CA9B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303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23826EFD-B1DE-4A85-AE1B-D7753FBF5E74}" type="datetimeFigureOut">
              <a:rPr lang="vi-VN" smtClean="0"/>
              <a:t>13/03/2024</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40AED18-E33F-4EFB-B218-ADD4D38F8198}" type="slidenum">
              <a:rPr lang="vi-VN" smtClean="0"/>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D6034622-C9EE-4D73-B7A3-C04C5BA7E04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7F99861C-7F9C-4817-AE86-A84EF14FAF09}" type="slidenum">
              <a:rPr lang="vi-VN" smtClean="0"/>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29637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5983A1F6-1FE9-4990-B012-18F8CD185A8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415F2892-AA8C-4399-BB32-0B3A69700456}" type="slidenum">
              <a:rPr lang="vi-VN" smtClean="0"/>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3/13/2024</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85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B88203FD-017D-43F8-91E6-ED3A46890138}" type="datetimeFigureOut">
              <a:rPr lang="vi-VN" smtClean="0"/>
              <a:t>13/03/2024</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1E498A02-8321-496D-BAD3-72F38BCE06BE}" type="slidenum">
              <a:rPr lang="vi-VN" smtClean="0"/>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EE3A2244-6E36-425E-A212-86F4D8CC8B1F}" type="datetimeFigureOut">
              <a:rPr lang="vi-VN" smtClean="0"/>
              <a:t>13/03/2024</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0FAD2FA6-0C59-4B21-B7AB-44A3D6538FE7}" type="slidenum">
              <a:rPr lang="vi-VN" smtClean="0"/>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43D3241C-71B3-4DCF-AB85-426A3EB11FAC}" type="datetimeFigureOut">
              <a:rPr lang="vi-VN" smtClean="0"/>
              <a:t>13/03/2024</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A1B41A97-9CB4-4AEB-9B19-EFC83D183456}" type="slidenum">
              <a:rPr lang="vi-VN" smtClean="0"/>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1" y="1825625"/>
            <a:ext cx="10515600" cy="43513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92E2CEFA-6521-410A-AC51-E8ABE4E9CDB0}" type="datetimeFigureOut">
              <a:rPr lang="vi-VN" smtClean="0"/>
              <a:t>13/03/2024</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D3F6ACA-6BA7-459F-AD44-D4E124DDBDE3}" type="slidenum">
              <a:rPr lang="vi-VN" smtClean="0"/>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1" y="365132"/>
            <a:ext cx="2628900" cy="5811839"/>
          </a:xfrm>
          <a:prstGeom prst="rect">
            <a:avLst/>
          </a:prstGeom>
        </p:spPr>
        <p:txBody>
          <a:bodyPr vert="eaVert" lIns="91438" tIns="45719" rIns="91438" bIns="45719"/>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1" y="365132"/>
            <a:ext cx="7734300" cy="5811839"/>
          </a:xfrm>
          <a:prstGeom prst="rect">
            <a:avLst/>
          </a:prstGeom>
        </p:spPr>
        <p:txBody>
          <a:bodyPr vert="eaVert"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C9C2DB91-1779-4CC7-821D-E0280402090B}" type="datetimeFigureOut">
              <a:rPr lang="vi-VN" smtClean="0"/>
              <a:t>13/03/2024</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5ECF48BF-5EF8-443F-B672-D45FC1B77E1D}" type="slidenum">
              <a:rPr lang="vi-VN" smtClean="0"/>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3" y="1122363"/>
            <a:ext cx="9144000" cy="2387600"/>
          </a:xfrm>
          <a:prstGeom prst="rect">
            <a:avLst/>
          </a:prstGeom>
        </p:spPr>
        <p:txBody>
          <a:bodyPr lIns="91438" tIns="45719" rIns="91438" bIns="45719"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3" y="3602043"/>
            <a:ext cx="9144000" cy="1655763"/>
          </a:xfrm>
          <a:prstGeom prst="rect">
            <a:avLst/>
          </a:prstGeom>
        </p:spPr>
        <p:txBody>
          <a:bodyPr lIns="91438" tIns="45719" rIns="91438" bIns="45719"/>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1" y="1825625"/>
            <a:ext cx="10515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1" y="1709746"/>
            <a:ext cx="10515600" cy="2852737"/>
          </a:xfrm>
          <a:prstGeom prst="rect">
            <a:avLst/>
          </a:prstGeom>
        </p:spPr>
        <p:txBody>
          <a:bodyPr lIns="91438" tIns="45719" rIns="91438" bIns="45719"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1" y="4589470"/>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3"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9"/>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9"/>
            <a:ext cx="10515600" cy="1325563"/>
          </a:xfrm>
          <a:prstGeom prst="rect">
            <a:avLst/>
          </a:prstGeom>
        </p:spPr>
        <p:txBody>
          <a:bodyPr lIns="91438" tIns="45719" rIns="91438" bIns="45719"/>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92"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92" y="2505075"/>
            <a:ext cx="5157787"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1" y="2505075"/>
            <a:ext cx="5183188" cy="3684588"/>
          </a:xfrm>
          <a:prstGeom prst="rect">
            <a:avLst/>
          </a:prstGeom>
        </p:spPr>
        <p:txBody>
          <a:bodyPr lIns="91438" tIns="45719" rIns="91438" bIns="45719"/>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1" y="365129"/>
            <a:ext cx="10515600" cy="1325563"/>
          </a:xfrm>
          <a:prstGeom prst="rect">
            <a:avLst/>
          </a:prstGeom>
        </p:spPr>
        <p:txBody>
          <a:bodyPr lIns="91438" tIns="45719" rIns="91438" bIns="45719"/>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32"/>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91" y="457200"/>
            <a:ext cx="3932237" cy="1600200"/>
          </a:xfrm>
          <a:prstGeom prst="rect">
            <a:avLst/>
          </a:prstGeom>
        </p:spPr>
        <p:txBody>
          <a:bodyPr lIns="91438" tIns="45719" rIns="91438" bIns="45719"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32"/>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91"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7"/>
            <a:ext cx="2743200" cy="365125"/>
          </a:xfrm>
          <a:prstGeom prst="rect">
            <a:avLst/>
          </a:prstGeom>
        </p:spPr>
        <p:txBody>
          <a:bodyPr lIns="91438" tIns="45719" rIns="91438" bIns="45719"/>
          <a:lstStyle/>
          <a:p>
            <a:fld id="{7AA096F7-004E-4F3C-BD00-5AF02BB90A8A}" type="datetimeFigureOut">
              <a:rPr lang="vi-VN" smtClean="0"/>
              <a:t>13/03/2024</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1" y="6356357"/>
            <a:ext cx="4114800" cy="365125"/>
          </a:xfrm>
          <a:prstGeom prst="rect">
            <a:avLst/>
          </a:prstGeom>
        </p:spPr>
        <p:txBody>
          <a:bodyPr lIns="91438" tIns="45719" rIns="91438" bIns="45719"/>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7"/>
            <a:ext cx="2743200" cy="365125"/>
          </a:xfrm>
          <a:prstGeom prst="rect">
            <a:avLst/>
          </a:prstGeom>
        </p:spPr>
        <p:txBody>
          <a:bodyPr lIns="91438" tIns="45719" rIns="91438" bIns="45719"/>
          <a:lstStyle/>
          <a:p>
            <a:fld id="{8F288386-D9CA-4350-BBEC-6571B34944CD}" type="slidenum">
              <a:rPr lang="vi-VN" smtClean="0"/>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7.gif"/><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2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1.jp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22.jp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gif"/><Relationship Id="rId2" Type="http://schemas.openxmlformats.org/officeDocument/2006/relationships/slideLayout" Target="../slideLayouts/slideLayout13.xml"/><Relationship Id="rId16" Type="http://schemas.openxmlformats.org/officeDocument/2006/relationships/image" Target="../media/image5.gi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5.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6.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7.gi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19.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8.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 y="1106825"/>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7" y="54434"/>
            <a:ext cx="12104915" cy="6738259"/>
          </a:xfrm>
          <a:prstGeom prst="rect">
            <a:avLst/>
          </a:prstGeom>
          <a:noFill/>
          <a:ln w="38100" cap="flat" cmpd="sng">
            <a:solidFill>
              <a:srgbClr val="7030A0"/>
            </a:solidFill>
            <a:prstDash val="solid"/>
            <a:miter lim="800000"/>
            <a:headEnd type="none" w="sm" len="sm"/>
            <a:tailEnd type="none" w="sm" len="sm"/>
          </a:ln>
        </p:spPr>
        <p:txBody>
          <a:bodyPr spcFirstLastPara="1" wrap="square" lIns="91423" tIns="45699" rIns="91423" bIns="45699"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3"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ectangle 7"/>
          <p:cNvSpPr/>
          <p:nvPr/>
        </p:nvSpPr>
        <p:spPr>
          <a:xfrm>
            <a:off x="3"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9" name="Rectangle 8"/>
          <p:cNvSpPr/>
          <p:nvPr/>
        </p:nvSpPr>
        <p:spPr>
          <a:xfrm>
            <a:off x="3"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Oval 9"/>
          <p:cNvSpPr/>
          <p:nvPr/>
        </p:nvSpPr>
        <p:spPr>
          <a:xfrm>
            <a:off x="3"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38" tIns="45719" rIns="91438" bIns="45719"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2" y="732260"/>
            <a:ext cx="8534401" cy="3474720"/>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3" y="6172208"/>
            <a:ext cx="3352800" cy="365125"/>
          </a:xfrm>
          <a:prstGeom prst="rect">
            <a:avLst/>
          </a:prstGeom>
        </p:spPr>
        <p:txBody>
          <a:bodyPr vert="horz" lIns="91438" tIns="45719" rIns="91438" bIns="45719" rtlCol="0" anchor="ctr"/>
          <a:lstStyle>
            <a:lvl1pPr algn="r">
              <a:defRPr sz="1100" b="1">
                <a:solidFill>
                  <a:schemeClr val="tx1">
                    <a:lumMod val="50000"/>
                    <a:lumOff val="50000"/>
                  </a:schemeClr>
                </a:solidFill>
              </a:defRPr>
            </a:lvl1pPr>
          </a:lstStyle>
          <a:p>
            <a:fld id="{28E80666-FB37-4B36-9149-507F3B0178E3}" type="datetimeFigureOut">
              <a:rPr lang="en-US" smtClean="0"/>
              <a:pPr/>
              <a:t>3/13/2024</a:t>
            </a:fld>
            <a:endParaRPr lang="en-US" dirty="0"/>
          </a:p>
        </p:txBody>
      </p:sp>
      <p:sp>
        <p:nvSpPr>
          <p:cNvPr id="5" name="Footer Placeholder 4"/>
          <p:cNvSpPr>
            <a:spLocks noGrp="1"/>
          </p:cNvSpPr>
          <p:nvPr>
            <p:ph type="ftr" sz="quarter" idx="3"/>
          </p:nvPr>
        </p:nvSpPr>
        <p:spPr>
          <a:xfrm>
            <a:off x="609604" y="6172208"/>
            <a:ext cx="4470401" cy="365125"/>
          </a:xfrm>
          <a:prstGeom prst="rect">
            <a:avLst/>
          </a:prstGeom>
        </p:spPr>
        <p:txBody>
          <a:bodyPr vert="horz" lIns="91438" tIns="45719" rIns="91438" bIns="45719"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5080000" y="6172208"/>
            <a:ext cx="2438400" cy="365125"/>
          </a:xfrm>
          <a:prstGeom prst="rect">
            <a:avLst/>
          </a:prstGeom>
        </p:spPr>
        <p:txBody>
          <a:bodyPr vert="horz" lIns="91438" tIns="45719" rIns="91438" bIns="45719"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60" r:id="rId12"/>
    <p:sldLayoutId id="2147483898" r:id="rId13"/>
  </p:sldLayoutIdLst>
  <p:txStyles>
    <p:titleStyle>
      <a:lvl1pPr marL="320032" indent="-320032" algn="r" defTabSz="914377" rtl="0" eaLnBrk="1" latinLnBrk="0" hangingPunct="1">
        <a:spcBef>
          <a:spcPct val="0"/>
        </a:spcBef>
        <a:buClr>
          <a:schemeClr val="accent6">
            <a:lumMod val="75000"/>
          </a:schemeClr>
        </a:buClr>
        <a:buSzPct val="128000"/>
        <a:buFont typeface="Georgia" pitchFamily="18" charset="0"/>
        <a:buChar char="*"/>
        <a:defRPr sz="47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4"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2300" kern="1200">
          <a:solidFill>
            <a:schemeClr val="tx1">
              <a:lumMod val="75000"/>
              <a:lumOff val="25000"/>
            </a:schemeClr>
          </a:solidFill>
          <a:latin typeface="+mn-lt"/>
          <a:ea typeface="+mn-ea"/>
          <a:cs typeface="+mn-cs"/>
        </a:defRPr>
      </a:lvl1pPr>
      <a:lvl2pPr marL="548626"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39"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900" kern="1200">
          <a:solidFill>
            <a:schemeClr val="tx1">
              <a:lumMod val="75000"/>
              <a:lumOff val="25000"/>
            </a:schemeClr>
          </a:solidFill>
          <a:latin typeface="+mn-lt"/>
          <a:ea typeface="+mn-ea"/>
          <a:cs typeface="+mn-cs"/>
        </a:defRPr>
      </a:lvl3pPr>
      <a:lvl4pPr marL="1097253"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53"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5pPr>
      <a:lvl6pPr marL="1664166"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6pPr>
      <a:lvl7pPr marL="1965911"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7pPr>
      <a:lvl8pPr marL="2285943"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8pPr>
      <a:lvl9pPr marL="2587687" indent="-182875" algn="l" defTabSz="914377" rtl="0" eaLnBrk="1" latinLnBrk="0" hangingPunct="1">
        <a:spcBef>
          <a:spcPct val="20000"/>
        </a:spcBef>
        <a:spcAft>
          <a:spcPts val="300"/>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FBBC1-2D60-428E-94B0-D0D68BFE0FD1}"/>
              </a:ext>
            </a:extLst>
          </p:cNvPr>
          <p:cNvSpPr>
            <a:spLocks noGrp="1"/>
          </p:cNvSpPr>
          <p:nvPr>
            <p:ph type="title"/>
          </p:nvPr>
        </p:nvSpPr>
        <p:spPr>
          <a:xfrm>
            <a:off x="838201" y="365129"/>
            <a:ext cx="10515600"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E4C99-8D61-409A-A17D-0D99459A97A1}"/>
              </a:ext>
            </a:extLst>
          </p:cNvPr>
          <p:cNvSpPr>
            <a:spLocks noGrp="1"/>
          </p:cNvSpPr>
          <p:nvPr>
            <p:ph type="body" idx="1"/>
          </p:nvPr>
        </p:nvSpPr>
        <p:spPr>
          <a:xfrm>
            <a:off x="838201" y="1825625"/>
            <a:ext cx="10515600" cy="43513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8A690-17B4-48FD-AE60-F9967A62CD81}"/>
              </a:ext>
            </a:extLst>
          </p:cNvPr>
          <p:cNvSpPr>
            <a:spLocks noGrp="1"/>
          </p:cNvSpPr>
          <p:nvPr>
            <p:ph type="dt" sz="half" idx="2"/>
          </p:nvPr>
        </p:nvSpPr>
        <p:spPr>
          <a:xfrm>
            <a:off x="838200" y="6356357"/>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1219170"/>
            <a:fld id="{78D78A31-B58C-4F22-8C52-A961D950D026}" type="datetimeFigureOut">
              <a:rPr lang="en-US" smtClean="0">
                <a:solidFill>
                  <a:prstClr val="black">
                    <a:tint val="75000"/>
                  </a:prstClr>
                </a:solidFill>
              </a:rPr>
              <a:pPr defTabSz="1219170"/>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783E85-8049-4E59-96BB-CD3E5A18569F}"/>
              </a:ext>
            </a:extLst>
          </p:cNvPr>
          <p:cNvSpPr>
            <a:spLocks noGrp="1"/>
          </p:cNvSpPr>
          <p:nvPr>
            <p:ph type="ftr" sz="quarter" idx="3"/>
          </p:nvPr>
        </p:nvSpPr>
        <p:spPr>
          <a:xfrm>
            <a:off x="4038601" y="6356357"/>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7671-1CD4-4BA1-963B-03C38152EB20}"/>
              </a:ext>
            </a:extLst>
          </p:cNvPr>
          <p:cNvSpPr>
            <a:spLocks noGrp="1"/>
          </p:cNvSpPr>
          <p:nvPr>
            <p:ph type="sldNum" sz="quarter" idx="4"/>
          </p:nvPr>
        </p:nvSpPr>
        <p:spPr>
          <a:xfrm>
            <a:off x="8610600" y="6356357"/>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1219170"/>
            <a:fld id="{470D3A97-CF50-4079-9344-E4CA4E728CC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352066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5A90B9-F217-4556-BABB-8A1CFCDB39C4}"/>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6A8C62-C93A-466D-B4D0-2F618AE497D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81D87-092D-4CA7-A4C8-EB69D74115BA}"/>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A463DAD-5177-4D0B-B457-9FD464E5DB5B}" type="datetimeFigureOut">
              <a:rPr lang="en-US" smtClean="0">
                <a:solidFill>
                  <a:prstClr val="black">
                    <a:tint val="75000"/>
                  </a:prstClr>
                </a:solidFill>
              </a:rPr>
              <a:pPr defTabSz="914400"/>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1E2164-B749-42CB-B2FD-DB6F304699FD}"/>
              </a:ext>
            </a:extLst>
          </p:cNvPr>
          <p:cNvSpPr>
            <a:spLocks noGrp="1"/>
          </p:cNvSpPr>
          <p:nvPr>
            <p:ph type="ftr" sz="quarter" idx="3"/>
          </p:nvPr>
        </p:nvSpPr>
        <p:spPr>
          <a:xfrm>
            <a:off x="4038601"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B79329-2A00-4BA2-B8B4-4CCF79538893}"/>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FDAE9A5-6638-4E92-811C-3B902CA9B53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6795556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5" y="2924951"/>
            <a:ext cx="565151"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31" y="230192"/>
            <a:ext cx="566739"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9" y="1279459"/>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2" y="36513"/>
            <a:ext cx="85725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8" y="2924945"/>
            <a:ext cx="85725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4"/>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44" y="5313370"/>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4" y="6"/>
            <a:ext cx="4740275"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4">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7" y="1"/>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41" y="5657679"/>
            <a:ext cx="4006225" cy="1200329"/>
          </a:xfrm>
          <a:prstGeom prst="rect">
            <a:avLst/>
          </a:prstGeom>
          <a:noFill/>
        </p:spPr>
        <p:txBody>
          <a:bodyPr wrap="none" lIns="91438" tIns="45719" rIns="91438" bIns="45719">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9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306"/>
            <a:ext cx="4878260" cy="1200329"/>
          </a:xfrm>
          <a:prstGeom prst="rect">
            <a:avLst/>
          </a:prstGeom>
          <a:noFill/>
        </p:spPr>
        <p:txBody>
          <a:bodyPr wrap="none" lIns="91438" tIns="45719" rIns="91438" bIns="45719">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9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3993416" y="5311840"/>
            <a:ext cx="4205169" cy="933589"/>
          </a:xfrm>
          <a:prstGeom prst="rect">
            <a:avLst/>
          </a:prstGeom>
          <a:noFill/>
        </p:spPr>
        <p:txBody>
          <a:bodyPr wrap="none" lIns="91438" tIns="45719" rIns="91438" bIns="45719">
            <a:spAutoFit/>
          </a:bodyPr>
          <a:lstStyle/>
          <a:p>
            <a:pPr algn="ctr"/>
            <a:r>
              <a:rPr lang="en-US" sz="5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3" y="7"/>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66756" y="5653984"/>
            <a:ext cx="3944243" cy="933589"/>
          </a:xfrm>
          <a:prstGeom prst="rect">
            <a:avLst/>
          </a:prstGeom>
          <a:noFill/>
        </p:spPr>
        <p:txBody>
          <a:bodyPr wrap="none" lIns="91438" tIns="45719" rIns="91438" bIns="45719">
            <a:spAutoFit/>
          </a:bodyPr>
          <a:lstStyle/>
          <a:p>
            <a:pPr algn="ctr"/>
            <a:r>
              <a:rPr lang="en-US" sz="5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82" y="8"/>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9"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21250" y="1811325"/>
            <a:ext cx="6949509" cy="933589"/>
          </a:xfrm>
          <a:prstGeom prst="rect">
            <a:avLst/>
          </a:prstGeom>
          <a:noFill/>
        </p:spPr>
        <p:txBody>
          <a:bodyPr wrap="none" lIns="91438" tIns="45719" rIns="91438" bIns="45719">
            <a:spAutoFit/>
          </a:bodyPr>
          <a:lstStyle/>
          <a:p>
            <a:pPr algn="ctr"/>
            <a:r>
              <a:rPr lang="en-US" sz="55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5"/>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7" y="54434"/>
            <a:ext cx="12104915" cy="6738259"/>
          </a:xfrm>
          <a:prstGeom prst="rect">
            <a:avLst/>
          </a:prstGeom>
          <a:noFill/>
          <a:ln w="38100" cap="flat" cmpd="sng">
            <a:solidFill>
              <a:srgbClr val="7030A0"/>
            </a:solidFill>
            <a:prstDash val="solid"/>
            <a:miter lim="800000"/>
            <a:headEnd type="none" w="sm" len="sm"/>
            <a:tailEnd type="none" w="sm" len="sm"/>
          </a:ln>
        </p:spPr>
        <p:txBody>
          <a:bodyPr spcFirstLastPara="1" wrap="square" lIns="91423" tIns="45699" rIns="91423" bIns="45699"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8" y="3"/>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C7_325E1B9D.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C0_DB7B1D6B.xml"/><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BD_9BF025EE.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C8_99572010.xml"/><Relationship Id="rId1" Type="http://schemas.openxmlformats.org/officeDocument/2006/relationships/slideLayout" Target="../slideLayouts/slideLayout12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C6_7F8319B9.xml"/><Relationship Id="rId1" Type="http://schemas.openxmlformats.org/officeDocument/2006/relationships/slideLayout" Target="../slideLayouts/slideLayout127.xml"/><Relationship Id="rId4" Type="http://schemas.openxmlformats.org/officeDocument/2006/relationships/image" Target="../media/image3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B8_3FCBBA26.xml"/><Relationship Id="rId2" Type="http://schemas.openxmlformats.org/officeDocument/2006/relationships/notesSlide" Target="../notesSlides/notesSlide5.xml"/><Relationship Id="rId1" Type="http://schemas.openxmlformats.org/officeDocument/2006/relationships/slideLayout" Target="../slideLayouts/slideLayout13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2F_3C6B6E8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C9_77758AF2.xml"/><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BF_ECDD51EB.xml"/><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7000" y="0"/>
            <a:ext cx="5058666" cy="6858000"/>
            <a:chOff x="-127000" y="0"/>
            <a:chExt cx="5058666"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2"/>
            <a:stretch/>
          </p:blipFill>
          <p:spPr>
            <a:xfrm rot="5400000">
              <a:off x="-2011680" y="2011680"/>
              <a:ext cx="6858000" cy="28346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54362">
              <a:off x="-127000" y="3039516"/>
              <a:ext cx="5058666" cy="3526384"/>
            </a:xfrm>
            <a:prstGeom prst="rect">
              <a:avLst/>
            </a:prstGeom>
          </p:spPr>
        </p:pic>
      </p:grpSp>
      <p:sp>
        <p:nvSpPr>
          <p:cNvPr id="11" name="TextBox 4"/>
          <p:cNvSpPr txBox="1">
            <a:spLocks noChangeArrowheads="1"/>
          </p:cNvSpPr>
          <p:nvPr/>
        </p:nvSpPr>
        <p:spPr bwMode="auto">
          <a:xfrm>
            <a:off x="2963636" y="562224"/>
            <a:ext cx="7408031" cy="94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7" tIns="40819" rIns="81637" bIns="408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PHÒNG GD&amp;ĐT QUẬN HẢI AN</a:t>
            </a:r>
          </a:p>
          <a:p>
            <a:pPr algn="ctr" eaLnBrk="1" fontAlgn="base" hangingPunct="1">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TRƯỜNG THCS LÊ LỢI</a:t>
            </a:r>
          </a:p>
        </p:txBody>
      </p:sp>
      <p:sp>
        <p:nvSpPr>
          <p:cNvPr id="12" name="Title 1"/>
          <p:cNvSpPr txBox="1">
            <a:spLocks/>
          </p:cNvSpPr>
          <p:nvPr/>
        </p:nvSpPr>
        <p:spPr bwMode="auto">
          <a:xfrm>
            <a:off x="2520708" y="1795689"/>
            <a:ext cx="7191375" cy="1354138"/>
          </a:xfrm>
          <a:prstGeom prst="rect">
            <a:avLst/>
          </a:prstGeom>
          <a:noFill/>
          <a:ln w="9525">
            <a:noFill/>
            <a:miter lim="800000"/>
            <a:headEnd/>
            <a:tailEnd/>
          </a:ln>
        </p:spPr>
        <p:txBody>
          <a:bodyPr anchor="ctr">
            <a:normAutofit/>
          </a:bodyPr>
          <a:lstStyle/>
          <a:p>
            <a:pPr algn="ctr" eaLnBrk="0" fontAlgn="base" hangingPunct="0">
              <a:spcBef>
                <a:spcPct val="0"/>
              </a:spcBef>
              <a:spcAft>
                <a:spcPct val="0"/>
              </a:spcAft>
              <a:defRPr/>
            </a:pPr>
            <a:r>
              <a:rPr lang="en-US" sz="3600" b="1" kern="0" dirty="0">
                <a:solidFill>
                  <a:srgbClr val="0000FF"/>
                </a:solidFill>
                <a:latin typeface="Times New Roman" pitchFamily="18" charset="0"/>
                <a:cs typeface="Times New Roman" pitchFamily="18" charset="0"/>
              </a:rPr>
              <a:t>CHÀO MỪNG CÁC THẦY CÔ </a:t>
            </a:r>
          </a:p>
          <a:p>
            <a:pPr algn="ctr" eaLnBrk="0" fontAlgn="base" hangingPunct="0">
              <a:spcBef>
                <a:spcPct val="0"/>
              </a:spcBef>
              <a:spcAft>
                <a:spcPct val="0"/>
              </a:spcAft>
              <a:defRPr/>
            </a:pPr>
            <a:r>
              <a:rPr lang="en-US" sz="3600" b="1" kern="0" dirty="0">
                <a:solidFill>
                  <a:srgbClr val="0000FF"/>
                </a:solidFill>
                <a:latin typeface="Times New Roman" pitchFamily="18" charset="0"/>
                <a:cs typeface="Times New Roman" pitchFamily="18" charset="0"/>
              </a:rPr>
              <a:t>VỀ DỰ GIỜ THĂM LỚP</a:t>
            </a:r>
          </a:p>
        </p:txBody>
      </p:sp>
      <p:sp>
        <p:nvSpPr>
          <p:cNvPr id="13" name="Rectangle 12"/>
          <p:cNvSpPr/>
          <p:nvPr/>
        </p:nvSpPr>
        <p:spPr>
          <a:xfrm>
            <a:off x="3550765" y="3560913"/>
            <a:ext cx="4845554" cy="707886"/>
          </a:xfrm>
          <a:prstGeom prst="rect">
            <a:avLst/>
          </a:prstGeom>
        </p:spPr>
        <p:txBody>
          <a:bodyPr>
            <a:spAutoFit/>
          </a:bodyPr>
          <a:lstStyle/>
          <a:p>
            <a:pPr algn="ctr" fontAlgn="base">
              <a:spcBef>
                <a:spcPct val="0"/>
              </a:spcBef>
              <a:spcAft>
                <a:spcPct val="0"/>
              </a:spcAft>
              <a:defRPr/>
            </a:pPr>
            <a:r>
              <a:rPr lang="en-US" sz="4000" b="1" kern="10" dirty="0">
                <a:ln w="10541" cmpd="sng">
                  <a:solidFill>
                    <a:srgbClr val="BBE0E3">
                      <a:shade val="88000"/>
                      <a:satMod val="110000"/>
                    </a:srgbClr>
                  </a:solidFill>
                  <a:prstDash val="solid"/>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TIN HỌC  7</a:t>
            </a:r>
          </a:p>
        </p:txBody>
      </p:sp>
    </p:spTree>
    <p:extLst>
      <p:ext uri="{BB962C8B-B14F-4D97-AF65-F5344CB8AC3E}">
        <p14:creationId xmlns:p14="http://schemas.microsoft.com/office/powerpoint/2010/main" val="84351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D209B-BFBF-4F20-8B5D-3144D3D54FE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Box 5">
            <a:extLst>
              <a:ext uri="{FF2B5EF4-FFF2-40B4-BE49-F238E27FC236}">
                <a16:creationId xmlns:a16="http://schemas.microsoft.com/office/drawing/2014/main" id="{7823FC1C-BCDD-4EBF-8791-A715E238727E}"/>
              </a:ext>
            </a:extLst>
          </p:cNvPr>
          <p:cNvSpPr txBox="1"/>
          <p:nvPr/>
        </p:nvSpPr>
        <p:spPr>
          <a:xfrm>
            <a:off x="785845" y="715869"/>
            <a:ext cx="11581363" cy="553992"/>
          </a:xfrm>
          <a:prstGeom prst="rect">
            <a:avLst/>
          </a:prstGeom>
          <a:noFill/>
        </p:spPr>
        <p:txBody>
          <a:bodyPr wrap="square" lIns="121914" tIns="60957" rIns="121914" bIns="60957" rtlCol="0">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11.2</a:t>
            </a:r>
          </a:p>
        </p:txBody>
      </p:sp>
      <p:pic>
        <p:nvPicPr>
          <p:cNvPr id="7" name="Picture 6">
            <a:extLst>
              <a:ext uri="{FF2B5EF4-FFF2-40B4-BE49-F238E27FC236}">
                <a16:creationId xmlns:a16="http://schemas.microsoft.com/office/drawing/2014/main" id="{4DEE2259-684B-46DA-A0E3-C8E2B6718468}"/>
              </a:ext>
            </a:extLst>
          </p:cNvPr>
          <p:cNvPicPr>
            <a:picLocks noChangeAspect="1"/>
          </p:cNvPicPr>
          <p:nvPr/>
        </p:nvPicPr>
        <p:blipFill>
          <a:blip r:embed="rId3"/>
          <a:stretch>
            <a:fillRect/>
          </a:stretch>
        </p:blipFill>
        <p:spPr>
          <a:xfrm>
            <a:off x="3387012" y="2184045"/>
            <a:ext cx="8804988" cy="4809932"/>
          </a:xfrm>
          <a:prstGeom prst="rect">
            <a:avLst/>
          </a:prstGeom>
        </p:spPr>
      </p:pic>
      <p:grpSp>
        <p:nvGrpSpPr>
          <p:cNvPr id="19" name="Group 18">
            <a:extLst>
              <a:ext uri="{FF2B5EF4-FFF2-40B4-BE49-F238E27FC236}">
                <a16:creationId xmlns:a16="http://schemas.microsoft.com/office/drawing/2014/main" id="{589B67F6-ACB7-44BB-A0EB-3E7F52528F43}"/>
              </a:ext>
            </a:extLst>
          </p:cNvPr>
          <p:cNvGrpSpPr/>
          <p:nvPr/>
        </p:nvGrpSpPr>
        <p:grpSpPr>
          <a:xfrm>
            <a:off x="121297" y="2331035"/>
            <a:ext cx="4245431" cy="1200329"/>
            <a:chOff x="121297" y="2331035"/>
            <a:chExt cx="4245431" cy="1200329"/>
          </a:xfrm>
        </p:grpSpPr>
        <p:cxnSp>
          <p:nvCxnSpPr>
            <p:cNvPr id="10" name="Straight Arrow Connector 9">
              <a:extLst>
                <a:ext uri="{FF2B5EF4-FFF2-40B4-BE49-F238E27FC236}">
                  <a16:creationId xmlns:a16="http://schemas.microsoft.com/office/drawing/2014/main" id="{D172632A-0750-4F09-B5C2-26CE458D363B}"/>
                </a:ext>
              </a:extLst>
            </p:cNvPr>
            <p:cNvCxnSpPr>
              <a:cxnSpLocks/>
            </p:cNvCxnSpPr>
            <p:nvPr/>
          </p:nvCxnSpPr>
          <p:spPr>
            <a:xfrm>
              <a:off x="2472612" y="2640563"/>
              <a:ext cx="1651520"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5A9A06F-F03F-4C88-870D-155F7DA1C02D}"/>
                </a:ext>
              </a:extLst>
            </p:cNvPr>
            <p:cNvGrpSpPr/>
            <p:nvPr/>
          </p:nvGrpSpPr>
          <p:grpSpPr>
            <a:xfrm>
              <a:off x="121297" y="2331035"/>
              <a:ext cx="4245431" cy="1200329"/>
              <a:chOff x="121297" y="2331035"/>
              <a:chExt cx="4245431" cy="1200329"/>
            </a:xfrm>
          </p:grpSpPr>
          <p:sp>
            <p:nvSpPr>
              <p:cNvPr id="8" name="TextBox 7">
                <a:extLst>
                  <a:ext uri="{FF2B5EF4-FFF2-40B4-BE49-F238E27FC236}">
                    <a16:creationId xmlns:a16="http://schemas.microsoft.com/office/drawing/2014/main" id="{96B536F9-3D7F-4716-A1B1-483F061475B1}"/>
                  </a:ext>
                </a:extLst>
              </p:cNvPr>
              <p:cNvSpPr txBox="1"/>
              <p:nvPr/>
            </p:nvSpPr>
            <p:spPr>
              <a:xfrm>
                <a:off x="121297" y="2331035"/>
                <a:ext cx="2351315" cy="1200329"/>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New slide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5526DDC-A973-41B3-93F2-CCBD902C892C}"/>
                  </a:ext>
                </a:extLst>
              </p:cNvPr>
              <p:cNvSpPr/>
              <p:nvPr/>
            </p:nvSpPr>
            <p:spPr>
              <a:xfrm>
                <a:off x="4124132" y="2483330"/>
                <a:ext cx="242596" cy="354564"/>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20" name="Group 19">
            <a:extLst>
              <a:ext uri="{FF2B5EF4-FFF2-40B4-BE49-F238E27FC236}">
                <a16:creationId xmlns:a16="http://schemas.microsoft.com/office/drawing/2014/main" id="{60D9B783-E45F-4908-A830-97787FF17604}"/>
              </a:ext>
            </a:extLst>
          </p:cNvPr>
          <p:cNvGrpSpPr/>
          <p:nvPr/>
        </p:nvGrpSpPr>
        <p:grpSpPr>
          <a:xfrm>
            <a:off x="3026228" y="1569651"/>
            <a:ext cx="8058540" cy="1070912"/>
            <a:chOff x="3026228" y="1569651"/>
            <a:chExt cx="8058540" cy="1070912"/>
          </a:xfrm>
        </p:grpSpPr>
        <p:sp>
          <p:nvSpPr>
            <p:cNvPr id="14" name="TextBox 13">
              <a:extLst>
                <a:ext uri="{FF2B5EF4-FFF2-40B4-BE49-F238E27FC236}">
                  <a16:creationId xmlns:a16="http://schemas.microsoft.com/office/drawing/2014/main" id="{16BE31F9-D058-4FD7-9E32-9F8CCE37C6A3}"/>
                </a:ext>
              </a:extLst>
            </p:cNvPr>
            <p:cNvSpPr txBox="1"/>
            <p:nvPr/>
          </p:nvSpPr>
          <p:spPr>
            <a:xfrm>
              <a:off x="3026228" y="1569651"/>
              <a:ext cx="8058540" cy="461665"/>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Layout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0B64521-B9F6-4065-83CA-1D599A7CAC80}"/>
                </a:ext>
              </a:extLst>
            </p:cNvPr>
            <p:cNvSpPr/>
            <p:nvPr/>
          </p:nvSpPr>
          <p:spPr>
            <a:xfrm>
              <a:off x="4404052" y="2483330"/>
              <a:ext cx="363892" cy="157233"/>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Arrow Connector 16">
              <a:extLst>
                <a:ext uri="{FF2B5EF4-FFF2-40B4-BE49-F238E27FC236}">
                  <a16:creationId xmlns:a16="http://schemas.microsoft.com/office/drawing/2014/main" id="{FB40C3C0-49DF-4A62-AE5B-11839210A47B}"/>
                </a:ext>
              </a:extLst>
            </p:cNvPr>
            <p:cNvCxnSpPr>
              <a:endCxn id="15" idx="0"/>
            </p:cNvCxnSpPr>
            <p:nvPr/>
          </p:nvCxnSpPr>
          <p:spPr>
            <a:xfrm flipH="1">
              <a:off x="4585998" y="2031316"/>
              <a:ext cx="13994" cy="452014"/>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921FE1A-CF14-41DE-A35E-D7B8DC4CFFFC}"/>
              </a:ext>
            </a:extLst>
          </p:cNvPr>
          <p:cNvGrpSpPr/>
          <p:nvPr/>
        </p:nvGrpSpPr>
        <p:grpSpPr>
          <a:xfrm>
            <a:off x="121297" y="3766793"/>
            <a:ext cx="5906279" cy="830997"/>
            <a:chOff x="121297" y="3766793"/>
            <a:chExt cx="5906279" cy="830997"/>
          </a:xfrm>
        </p:grpSpPr>
        <p:sp>
          <p:nvSpPr>
            <p:cNvPr id="21" name="TextBox 20">
              <a:extLst>
                <a:ext uri="{FF2B5EF4-FFF2-40B4-BE49-F238E27FC236}">
                  <a16:creationId xmlns:a16="http://schemas.microsoft.com/office/drawing/2014/main" id="{F2298E4F-879B-4DB3-B299-B2A8694161D1}"/>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CBF1BC96-7BC7-4C5F-9584-DD1BB622958E}"/>
                </a:ext>
              </a:extLst>
            </p:cNvPr>
            <p:cNvCxnSpPr>
              <a:stCxn id="21"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D42DF1-A74B-4B70-B47E-96AF77C6A51E}"/>
              </a:ext>
            </a:extLst>
          </p:cNvPr>
          <p:cNvGrpSpPr/>
          <p:nvPr/>
        </p:nvGrpSpPr>
        <p:grpSpPr>
          <a:xfrm>
            <a:off x="121297" y="4893022"/>
            <a:ext cx="5906279" cy="830997"/>
            <a:chOff x="121297" y="3766793"/>
            <a:chExt cx="5906279" cy="830997"/>
          </a:xfrm>
        </p:grpSpPr>
        <p:sp>
          <p:nvSpPr>
            <p:cNvPr id="26" name="TextBox 25">
              <a:extLst>
                <a:ext uri="{FF2B5EF4-FFF2-40B4-BE49-F238E27FC236}">
                  <a16:creationId xmlns:a16="http://schemas.microsoft.com/office/drawing/2014/main" id="{4F0EAA07-0D37-4FC4-9AAE-2FB4324C077F}"/>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853B85A4-720A-4DD7-BB30-5939AB12E508}"/>
                </a:ext>
              </a:extLst>
            </p:cNvPr>
            <p:cNvCxnSpPr>
              <a:stCxn id="26"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89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C36BC-82A7-44D6-B49F-0AD6E0EA5E84}"/>
              </a:ext>
            </a:extLst>
          </p:cNvPr>
          <p:cNvSpPr txBox="1"/>
          <p:nvPr/>
        </p:nvSpPr>
        <p:spPr>
          <a:xfrm>
            <a:off x="1655133" y="1299889"/>
            <a:ext cx="8881733" cy="4401205"/>
          </a:xfrm>
          <a:prstGeom prst="rect">
            <a:avLst/>
          </a:prstGeom>
          <a:noFill/>
          <a:ln w="28575">
            <a:solidFill>
              <a:srgbClr val="006600"/>
            </a:solidFill>
          </a:ln>
        </p:spPr>
        <p:txBody>
          <a:bodyPr wrap="square">
            <a:spAutoFit/>
          </a:bodyPr>
          <a:lstStyle/>
          <a:p>
            <a:pPr marL="457200" marR="92710" indent="-457200" algn="just">
              <a:buFontTx/>
              <a:buChar char="-"/>
            </a:pPr>
            <a:r>
              <a:rPr lang="en-US" sz="2800" dirty="0">
                <a:latin typeface="Times New Roman" panose="02020603050405020304" pitchFamily="18" charset="0"/>
                <a:ea typeface="Times New Roman" panose="02020603050405020304" pitchFamily="18" charset="0"/>
              </a:rPr>
              <a:t>Ý </a:t>
            </a:r>
            <a:r>
              <a:rPr lang="en-US" sz="2800" dirty="0" err="1">
                <a:latin typeface="Times New Roman" panose="02020603050405020304" pitchFamily="18" charset="0"/>
                <a:ea typeface="Times New Roman" panose="02020603050405020304" pitchFamily="18" charset="0"/>
              </a:rPr>
              <a:t>tưởng</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xanh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endParaRPr lang="vi-VN"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6F79E7B-2B10-4080-B03D-CA5CA502E61C}"/>
              </a:ext>
            </a:extLst>
          </p:cNvPr>
          <p:cNvSpPr txBox="1"/>
          <p:nvPr/>
        </p:nvSpPr>
        <p:spPr>
          <a:xfrm>
            <a:off x="4252037" y="430051"/>
            <a:ext cx="3687924" cy="584775"/>
          </a:xfrm>
          <a:prstGeom prst="rect">
            <a:avLst/>
          </a:prstGeom>
          <a:solidFill>
            <a:schemeClr val="accent4">
              <a:lumMod val="60000"/>
              <a:lumOff val="40000"/>
            </a:schemeClr>
          </a:solidFill>
          <a:ln w="28575">
            <a:solidFill>
              <a:srgbClr val="006600"/>
            </a:solidFill>
          </a:ln>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3446748" y="5986157"/>
            <a:ext cx="585262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0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12404" y="1305492"/>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b,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512404" y="1743157"/>
            <a:ext cx="10963315"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512404" y="3611470"/>
            <a:ext cx="10826156" cy="324653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Increase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tăng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Decrease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giảm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p:txBody>
      </p:sp>
    </p:spTree>
    <p:extLst>
      <p:ext uri="{BB962C8B-B14F-4D97-AF65-F5344CB8AC3E}">
        <p14:creationId xmlns:p14="http://schemas.microsoft.com/office/powerpoint/2010/main" val="36822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C36BC-82A7-44D6-B49F-0AD6E0EA5E84}"/>
              </a:ext>
            </a:extLst>
          </p:cNvPr>
          <p:cNvSpPr txBox="1"/>
          <p:nvPr/>
        </p:nvSpPr>
        <p:spPr>
          <a:xfrm>
            <a:off x="784781" y="1536174"/>
            <a:ext cx="5311219" cy="3785652"/>
          </a:xfrm>
          <a:prstGeom prst="rect">
            <a:avLst/>
          </a:prstGeom>
          <a:noFill/>
          <a:ln w="19050">
            <a:solidFill>
              <a:srgbClr val="006600"/>
            </a:solidFill>
          </a:ln>
        </p:spPr>
        <p:txBody>
          <a:bodyPr wrap="square">
            <a:spAutoFit/>
          </a:bodyPr>
          <a:lstStyle/>
          <a:p>
            <a:pPr marL="457200" marR="92710" indent="-457200" algn="just">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8F5666FA-27A6-4D1D-818F-01118569D2AE}"/>
              </a:ext>
            </a:extLst>
          </p:cNvPr>
          <p:cNvSpPr txBox="1"/>
          <p:nvPr/>
        </p:nvSpPr>
        <p:spPr>
          <a:xfrm>
            <a:off x="1026367" y="1380931"/>
            <a:ext cx="6969968" cy="606489"/>
          </a:xfrm>
          <a:prstGeom prst="rect">
            <a:avLst/>
          </a:prstGeom>
          <a:noFill/>
        </p:spPr>
        <p:txBody>
          <a:bodyPr wrap="square" rtlCol="0">
            <a:spAutoFit/>
          </a:bodyPr>
          <a:lstStyle/>
          <a:p>
            <a:endParaRPr lang="vi-VN" dirty="0"/>
          </a:p>
        </p:txBody>
      </p:sp>
      <p:sp>
        <p:nvSpPr>
          <p:cNvPr id="5" name="TextBox 4">
            <a:extLst>
              <a:ext uri="{FF2B5EF4-FFF2-40B4-BE49-F238E27FC236}">
                <a16:creationId xmlns:a16="http://schemas.microsoft.com/office/drawing/2014/main" id="{D6F79E7B-2B10-4080-B03D-CA5CA502E61C}"/>
              </a:ext>
            </a:extLst>
          </p:cNvPr>
          <p:cNvSpPr txBox="1"/>
          <p:nvPr/>
        </p:nvSpPr>
        <p:spPr>
          <a:xfrm>
            <a:off x="4051934" y="796156"/>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2163535" y="5477069"/>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9731B0-2833-47A9-B37E-F6E6EBA9F26F}"/>
              </a:ext>
            </a:extLst>
          </p:cNvPr>
          <p:cNvSpPr txBox="1"/>
          <p:nvPr/>
        </p:nvSpPr>
        <p:spPr>
          <a:xfrm>
            <a:off x="6337586" y="1536174"/>
            <a:ext cx="5311219" cy="3785652"/>
          </a:xfrm>
          <a:prstGeom prst="rect">
            <a:avLst/>
          </a:prstGeom>
          <a:noFill/>
          <a:ln w="28575">
            <a:solidFill>
              <a:srgbClr val="006600"/>
            </a:solidFill>
          </a:ln>
        </p:spPr>
        <p:txBody>
          <a:bodyPr wrap="square">
            <a:spAutoFit/>
          </a:bodyPr>
          <a:lstStyle/>
          <a:p>
            <a:pPr marL="457200" marR="92710" indent="-457200" algn="just">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914389" marR="92710" lvl="1" indent="-457200" algn="just">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E9CB742-2FC2-4E73-8B69-6AFA2C5C29CA}"/>
              </a:ext>
            </a:extLst>
          </p:cNvPr>
          <p:cNvSpPr txBox="1"/>
          <p:nvPr/>
        </p:nvSpPr>
        <p:spPr>
          <a:xfrm>
            <a:off x="7242498" y="5538624"/>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2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animBg="1"/>
      <p:bldP spid="8" grpId="0"/>
    </p:bld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12404" y="1152265"/>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b,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512404" y="611061"/>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512404" y="1745336"/>
            <a:ext cx="11589397" cy="9541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solidFill>
                  <a:srgbClr val="FF0000"/>
                </a:solidFill>
                <a:latin typeface="Times New Roman" panose="02020603050405020304" pitchFamily="18" charset="0"/>
              </a:rPr>
              <a:t>Lưu</a:t>
            </a:r>
            <a:r>
              <a:rPr lang="en-US" altLang="vi-VN" sz="2800" b="1" dirty="0">
                <a:solidFill>
                  <a:srgbClr val="FF0000"/>
                </a:solidFill>
                <a:latin typeface="Times New Roman" panose="02020603050405020304" pitchFamily="18" charset="0"/>
              </a:rPr>
              <a:t> ý:  </a:t>
            </a:r>
            <a:r>
              <a:rPr lang="en-US" altLang="vi-VN" sz="2800" i="1" dirty="0" err="1">
                <a:latin typeface="Times New Roman" panose="02020603050405020304" pitchFamily="18" charset="0"/>
              </a:rPr>
              <a:t>Phần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mềm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trình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chiếu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sẵn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em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thể</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tùy</a:t>
            </a:r>
            <a:r>
              <a:rPr lang="en-US" altLang="vi-VN" sz="2800" i="1" dirty="0">
                <a:latin typeface="Times New Roman" panose="02020603050405020304" pitchFamily="18" charset="0"/>
              </a:rPr>
              <a:t> ý </a:t>
            </a:r>
            <a:r>
              <a:rPr lang="en-US" altLang="vi-VN" sz="2800" i="1" dirty="0" err="1">
                <a:latin typeface="Times New Roman" panose="02020603050405020304" pitchFamily="18" charset="0"/>
              </a:rPr>
              <a:t>thay</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đổi</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màu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hoặc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thành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số</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thứ</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tự</a:t>
            </a:r>
            <a:r>
              <a:rPr lang="en-US" altLang="vi-VN" sz="2800" i="1" dirty="0">
                <a:latin typeface="Times New Roman" panose="02020603050405020304" pitchFamily="18" charset="0"/>
              </a:rPr>
              <a:t> hay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khác</a:t>
            </a:r>
            <a:r>
              <a:rPr lang="en-US" altLang="vi-VN" sz="2800" i="1" dirty="0">
                <a:latin typeface="Times New Roman" panose="02020603050405020304" pitchFamily="18" charset="0"/>
              </a:rPr>
              <a:t>. </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512402" y="3429000"/>
            <a:ext cx="11167190" cy="303108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Home</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chuột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mũi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phải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Bullets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b="1" dirty="0">
                <a:latin typeface="Times New Roman" panose="02020603050405020304" pitchFamily="18" charset="0"/>
              </a:rPr>
              <a:t>Numbering</a:t>
            </a:r>
          </a:p>
          <a:p>
            <a:pPr marL="457200" indent="-457200" algn="just">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Bullet and Numbering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mở</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hộp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thoại</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 and Numbering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Bulleted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Numbered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đánh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số</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thứ</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tự</a:t>
            </a:r>
            <a:r>
              <a:rPr lang="en-US" altLang="vi-VN" sz="2800" dirty="0">
                <a:latin typeface="Times New Roman" panose="02020603050405020304" pitchFamily="18" charset="0"/>
              </a:rPr>
              <a:t>. </a:t>
            </a:r>
          </a:p>
        </p:txBody>
      </p:sp>
      <p:sp>
        <p:nvSpPr>
          <p:cNvPr id="9" name="TextBox 8">
            <a:extLst>
              <a:ext uri="{FF2B5EF4-FFF2-40B4-BE49-F238E27FC236}">
                <a16:creationId xmlns:a16="http://schemas.microsoft.com/office/drawing/2014/main" id="{F0246E8A-C303-4094-8F62-6C5ACAE3C16F}"/>
              </a:ext>
            </a:extLst>
          </p:cNvPr>
          <p:cNvSpPr txBox="1"/>
          <p:nvPr/>
        </p:nvSpPr>
        <p:spPr>
          <a:xfrm>
            <a:off x="512404" y="2688607"/>
            <a:ext cx="11167190" cy="954107"/>
          </a:xfrm>
          <a:prstGeom prst="rect">
            <a:avLst/>
          </a:prstGeom>
          <a:noFill/>
        </p:spPr>
        <p:txBody>
          <a:bodyPr wrap="square">
            <a:spAutoFit/>
          </a:bodyPr>
          <a:lstStyle/>
          <a:p>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endParaRPr lang="vi-VN" sz="2800" dirty="0"/>
          </a:p>
        </p:txBody>
      </p:sp>
      <p:pic>
        <p:nvPicPr>
          <p:cNvPr id="10" name="Picture 9">
            <a:extLst>
              <a:ext uri="{FF2B5EF4-FFF2-40B4-BE49-F238E27FC236}">
                <a16:creationId xmlns:a16="http://schemas.microsoft.com/office/drawing/2014/main" id="{FE1CD15A-43B4-4D06-9012-3E315AA47196}"/>
              </a:ext>
            </a:extLst>
          </p:cNvPr>
          <p:cNvPicPr>
            <a:picLocks noChangeAspect="1"/>
          </p:cNvPicPr>
          <p:nvPr/>
        </p:nvPicPr>
        <p:blipFill>
          <a:blip r:embed="rId3"/>
          <a:stretch>
            <a:fillRect/>
          </a:stretch>
        </p:blipFill>
        <p:spPr>
          <a:xfrm>
            <a:off x="10154781" y="4118723"/>
            <a:ext cx="573717" cy="391414"/>
          </a:xfrm>
          <a:prstGeom prst="rect">
            <a:avLst/>
          </a:prstGeom>
        </p:spPr>
      </p:pic>
      <p:pic>
        <p:nvPicPr>
          <p:cNvPr id="11" name="Picture 10">
            <a:extLst>
              <a:ext uri="{FF2B5EF4-FFF2-40B4-BE49-F238E27FC236}">
                <a16:creationId xmlns:a16="http://schemas.microsoft.com/office/drawing/2014/main" id="{6CC39697-DD2E-4120-840B-FF18DBEE750D}"/>
              </a:ext>
            </a:extLst>
          </p:cNvPr>
          <p:cNvPicPr>
            <a:picLocks noChangeAspect="1"/>
          </p:cNvPicPr>
          <p:nvPr/>
        </p:nvPicPr>
        <p:blipFill>
          <a:blip r:embed="rId4"/>
          <a:stretch>
            <a:fillRect/>
          </a:stretch>
        </p:blipFill>
        <p:spPr>
          <a:xfrm>
            <a:off x="2894720" y="4592024"/>
            <a:ext cx="552270" cy="380691"/>
          </a:xfrm>
          <a:prstGeom prst="rect">
            <a:avLst/>
          </a:prstGeom>
        </p:spPr>
      </p:pic>
    </p:spTree>
    <p:extLst>
      <p:ext uri="{BB962C8B-B14F-4D97-AF65-F5344CB8AC3E}">
        <p14:creationId xmlns:p14="http://schemas.microsoft.com/office/powerpoint/2010/main" val="257262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01A2CA-4001-4386-8325-E77B5D0D306D}"/>
              </a:ext>
            </a:extLst>
          </p:cNvPr>
          <p:cNvPicPr>
            <a:picLocks noChangeAspect="1"/>
          </p:cNvPicPr>
          <p:nvPr/>
        </p:nvPicPr>
        <p:blipFill>
          <a:blip r:embed="rId2"/>
          <a:stretch>
            <a:fillRect/>
          </a:stretch>
        </p:blipFill>
        <p:spPr>
          <a:xfrm>
            <a:off x="6248400" y="0"/>
            <a:ext cx="5943600" cy="5381625"/>
          </a:xfrm>
          <a:prstGeom prst="rect">
            <a:avLst/>
          </a:prstGeom>
        </p:spPr>
      </p:pic>
      <p:sp>
        <p:nvSpPr>
          <p:cNvPr id="14" name="TextBox 13">
            <a:extLst>
              <a:ext uri="{FF2B5EF4-FFF2-40B4-BE49-F238E27FC236}">
                <a16:creationId xmlns:a16="http://schemas.microsoft.com/office/drawing/2014/main" id="{1BBF83CD-4205-45F4-902D-84B72BC470E8}"/>
              </a:ext>
            </a:extLst>
          </p:cNvPr>
          <p:cNvSpPr txBox="1"/>
          <p:nvPr/>
        </p:nvSpPr>
        <p:spPr>
          <a:xfrm>
            <a:off x="7598185" y="5573363"/>
            <a:ext cx="324403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F160DB6-C22F-4BDA-A230-53DF5882EE82}"/>
              </a:ext>
            </a:extLst>
          </p:cNvPr>
          <p:cNvPicPr>
            <a:picLocks noChangeAspect="1"/>
          </p:cNvPicPr>
          <p:nvPr/>
        </p:nvPicPr>
        <p:blipFill>
          <a:blip r:embed="rId3"/>
          <a:stretch>
            <a:fillRect/>
          </a:stretch>
        </p:blipFill>
        <p:spPr>
          <a:xfrm>
            <a:off x="1" y="0"/>
            <a:ext cx="5657850" cy="5381625"/>
          </a:xfrm>
          <a:prstGeom prst="rect">
            <a:avLst/>
          </a:prstGeom>
        </p:spPr>
      </p:pic>
      <p:sp>
        <p:nvSpPr>
          <p:cNvPr id="17" name="TextBox 16">
            <a:extLst>
              <a:ext uri="{FF2B5EF4-FFF2-40B4-BE49-F238E27FC236}">
                <a16:creationId xmlns:a16="http://schemas.microsoft.com/office/drawing/2014/main" id="{7441BF8E-9341-4F93-97A7-F57F938F9AA0}"/>
              </a:ext>
            </a:extLst>
          </p:cNvPr>
          <p:cNvSpPr txBox="1"/>
          <p:nvPr/>
        </p:nvSpPr>
        <p:spPr>
          <a:xfrm>
            <a:off x="1349785" y="5573363"/>
            <a:ext cx="3101263"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6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F79E7B-2B10-4080-B03D-CA5CA502E61C}"/>
              </a:ext>
            </a:extLst>
          </p:cNvPr>
          <p:cNvSpPr txBox="1"/>
          <p:nvPr/>
        </p:nvSpPr>
        <p:spPr>
          <a:xfrm>
            <a:off x="1374048" y="740032"/>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613487" y="5670337"/>
            <a:ext cx="4994211"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9731B0-2833-47A9-B37E-F6E6EBA9F26F}"/>
              </a:ext>
            </a:extLst>
          </p:cNvPr>
          <p:cNvSpPr txBox="1"/>
          <p:nvPr/>
        </p:nvSpPr>
        <p:spPr>
          <a:xfrm>
            <a:off x="483307" y="1534449"/>
            <a:ext cx="5069632" cy="3785652"/>
          </a:xfrm>
          <a:prstGeom prst="rect">
            <a:avLst/>
          </a:prstGeom>
          <a:noFill/>
          <a:ln w="28575">
            <a:solidFill>
              <a:srgbClr val="006600"/>
            </a:solidFill>
          </a:ln>
        </p:spPr>
        <p:txBody>
          <a:bodyPr wrap="square">
            <a:spAutoFit/>
          </a:bodyPr>
          <a:lstStyle/>
          <a:p>
            <a:pPr marL="457200" marR="92710" indent="-457200" algn="just">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C7754A3-A13E-4FCE-9BB8-719839F71E50}"/>
              </a:ext>
            </a:extLst>
          </p:cNvPr>
          <p:cNvSpPr txBox="1"/>
          <p:nvPr/>
        </p:nvSpPr>
        <p:spPr>
          <a:xfrm>
            <a:off x="6557304" y="5697188"/>
            <a:ext cx="502121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Arrow: Up 8">
            <a:extLst>
              <a:ext uri="{FF2B5EF4-FFF2-40B4-BE49-F238E27FC236}">
                <a16:creationId xmlns:a16="http://schemas.microsoft.com/office/drawing/2014/main" id="{5FF8AB3B-91B2-40FF-8B6D-0AD6EFE1D267}"/>
              </a:ext>
            </a:extLst>
          </p:cNvPr>
          <p:cNvSpPr/>
          <p:nvPr/>
        </p:nvSpPr>
        <p:spPr>
          <a:xfrm>
            <a:off x="8937211" y="5348677"/>
            <a:ext cx="132144" cy="321660"/>
          </a:xfrm>
          <a:prstGeom prst="up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rrow: Up 9">
            <a:extLst>
              <a:ext uri="{FF2B5EF4-FFF2-40B4-BE49-F238E27FC236}">
                <a16:creationId xmlns:a16="http://schemas.microsoft.com/office/drawing/2014/main" id="{7301B246-276F-459B-940C-61FAEBF79B37}"/>
              </a:ext>
            </a:extLst>
          </p:cNvPr>
          <p:cNvSpPr/>
          <p:nvPr/>
        </p:nvSpPr>
        <p:spPr>
          <a:xfrm>
            <a:off x="2952051" y="5334389"/>
            <a:ext cx="132144" cy="321660"/>
          </a:xfrm>
          <a:prstGeom prst="up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DA6B5AE3-2B93-4A13-ADC3-032253F2CA22}"/>
              </a:ext>
            </a:extLst>
          </p:cNvPr>
          <p:cNvSpPr txBox="1"/>
          <p:nvPr/>
        </p:nvSpPr>
        <p:spPr>
          <a:xfrm>
            <a:off x="6910211" y="736753"/>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85D40C95-F71E-4D4B-8B20-79997850ABF3}"/>
              </a:ext>
            </a:extLst>
          </p:cNvPr>
          <p:cNvSpPr txBox="1"/>
          <p:nvPr/>
        </p:nvSpPr>
        <p:spPr>
          <a:xfrm>
            <a:off x="6219357" y="1534449"/>
            <a:ext cx="5069632" cy="3785652"/>
          </a:xfrm>
          <a:prstGeom prst="rect">
            <a:avLst/>
          </a:prstGeom>
          <a:noFill/>
          <a:ln w="28575">
            <a:solidFill>
              <a:srgbClr val="006600"/>
            </a:solidFill>
          </a:ln>
        </p:spPr>
        <p:txBody>
          <a:bodyPr wrap="square">
            <a:spAutoFit/>
          </a:bodyPr>
          <a:lstStyle/>
          <a:p>
            <a:pPr marL="457200" marR="92710" indent="-457200" algn="just">
              <a:buFont typeface="+mj-lt"/>
              <a:buAutoNum type="arabicPeriod"/>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mj-lt"/>
              <a:buAutoNum type="arabicPeriod"/>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mj-lt"/>
              <a:buAutoNum type="arabicPeriod"/>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buFont typeface="+mj-lt"/>
              <a:buAutoNum type="arabicPeriod"/>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buFont typeface="+mj-lt"/>
              <a:buAutoNum type="arabicPeriod"/>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15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12404" y="1305492"/>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c, </a:t>
            </a:r>
            <a:r>
              <a:rPr lang="en-US" altLang="vi-VN" sz="2800" b="1" dirty="0" err="1">
                <a:solidFill>
                  <a:srgbClr val="FF0000"/>
                </a:solidFill>
                <a:latin typeface="Times New Roman" panose="02020603050405020304" pitchFamily="18" charset="0"/>
              </a:rPr>
              <a:t>Lưu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512405" y="1913351"/>
            <a:ext cx="11589397"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b="1" dirty="0">
                <a:latin typeface="Times New Roman" panose="02020603050405020304" pitchFamily="18" charset="0"/>
              </a:rPr>
              <a:t>File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Save (</a:t>
            </a:r>
            <a:r>
              <a:rPr lang="en-US" altLang="vi-VN" sz="2800" b="1" dirty="0" err="1">
                <a:latin typeface="Times New Roman" panose="02020603050405020304" pitchFamily="18" charset="0"/>
              </a:rPr>
              <a:t>hoặc</a:t>
            </a:r>
            <a:r>
              <a:rPr lang="en-US" altLang="vi-VN" sz="2800" b="1" dirty="0">
                <a:latin typeface="Times New Roman" panose="02020603050405020304" pitchFamily="18" charset="0"/>
              </a:rPr>
              <a:t> Save as)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mục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lưu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trữ</a:t>
            </a:r>
            <a:r>
              <a:rPr lang="en-US" altLang="vi-VN" sz="2800" dirty="0">
                <a:latin typeface="Times New Roman" panose="02020603050405020304" pitchFamily="18" charset="0"/>
              </a:rPr>
              <a:t>.</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512404" y="2896891"/>
            <a:ext cx="11589398"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Gõ</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file: </a:t>
            </a:r>
            <a:r>
              <a:rPr lang="en-US" altLang="vi-VN" sz="2800" dirty="0" err="1">
                <a:solidFill>
                  <a:srgbClr val="FF0000"/>
                </a:solidFill>
                <a:latin typeface="Times New Roman" panose="02020603050405020304" pitchFamily="18" charset="0"/>
              </a:rPr>
              <a:t>Truonghocxanh</a:t>
            </a:r>
            <a:r>
              <a:rPr lang="en-US" altLang="vi-VN" sz="2800" dirty="0">
                <a:solidFill>
                  <a:srgbClr val="FF0000"/>
                </a:solidFill>
                <a:latin typeface="Times New Roman" panose="02020603050405020304" pitchFamily="18" charset="0"/>
              </a:rPr>
              <a:t>. pptx</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ô </a:t>
            </a:r>
            <a:r>
              <a:rPr lang="en-US" altLang="vi-VN" sz="2800" b="1" dirty="0">
                <a:latin typeface="Times New Roman" panose="02020603050405020304" pitchFamily="18" charset="0"/>
              </a:rPr>
              <a:t>File name</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Save.</a:t>
            </a:r>
          </a:p>
        </p:txBody>
      </p:sp>
    </p:spTree>
    <p:extLst>
      <p:ext uri="{BB962C8B-B14F-4D97-AF65-F5344CB8AC3E}">
        <p14:creationId xmlns:p14="http://schemas.microsoft.com/office/powerpoint/2010/main" val="2204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117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pic>
        <p:nvPicPr>
          <p:cNvPr id="7" name="Picture 6">
            <a:extLst>
              <a:ext uri="{FF2B5EF4-FFF2-40B4-BE49-F238E27FC236}">
                <a16:creationId xmlns:a16="http://schemas.microsoft.com/office/drawing/2014/main" id="{0CD10536-2CB6-4695-9DF1-679083A08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578" y="4909571"/>
            <a:ext cx="1948422" cy="1948423"/>
          </a:xfrm>
          <a:prstGeom prst="rect">
            <a:avLst/>
          </a:prstGeom>
        </p:spPr>
      </p:pic>
      <p:sp>
        <p:nvSpPr>
          <p:cNvPr id="6" name="Cloud Callout 10">
            <a:extLst>
              <a:ext uri="{FF2B5EF4-FFF2-40B4-BE49-F238E27FC236}">
                <a16:creationId xmlns:a16="http://schemas.microsoft.com/office/drawing/2014/main" id="{D81EF019-2F72-4D43-9ACF-394B5960DB9B}"/>
              </a:ext>
            </a:extLst>
          </p:cNvPr>
          <p:cNvSpPr/>
          <p:nvPr/>
        </p:nvSpPr>
        <p:spPr>
          <a:xfrm>
            <a:off x="3103418" y="817124"/>
            <a:ext cx="7023076" cy="1989297"/>
          </a:xfrm>
          <a:prstGeom prst="cloudCallout">
            <a:avLst>
              <a:gd name="adj1" fmla="val -29550"/>
              <a:gd name="adj2" fmla="val 8313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en-US" altLang="vi-VN" sz="2800" b="1" i="1" dirty="0" err="1">
                <a:solidFill>
                  <a:schemeClr val="tx1"/>
                </a:solidFill>
                <a:latin typeface="Times New Roman" panose="02020603050405020304" pitchFamily="18" charset="0"/>
              </a:rPr>
              <a:t>Bài</a:t>
            </a:r>
            <a:r>
              <a:rPr lang="en-US" altLang="vi-VN" sz="2800" b="1" i="1" dirty="0">
                <a:solidFill>
                  <a:schemeClr val="tx1"/>
                </a:solidFill>
                <a:latin typeface="Times New Roman" panose="02020603050405020304" pitchFamily="18" charset="0"/>
              </a:rPr>
              <a:t> </a:t>
            </a:r>
            <a:r>
              <a:rPr lang="en-US" altLang="vi-VN" sz="2800" b="1" i="1" dirty="0" err="1">
                <a:solidFill>
                  <a:schemeClr val="tx1"/>
                </a:solidFill>
                <a:latin typeface="Times New Roman" panose="02020603050405020304" pitchFamily="18" charset="0"/>
              </a:rPr>
              <a:t>tập</a:t>
            </a:r>
            <a:r>
              <a:rPr lang="en-US" altLang="vi-VN" sz="2800" b="1" i="1" dirty="0">
                <a:solidFill>
                  <a:schemeClr val="tx1"/>
                </a:solidFill>
                <a:latin typeface="Times New Roman" panose="02020603050405020304" pitchFamily="18" charset="0"/>
              </a:rPr>
              <a:t> 1: </a:t>
            </a:r>
            <a:r>
              <a:rPr lang="en-US" altLang="vi-VN" sz="2800" b="1" i="1" dirty="0" err="1">
                <a:solidFill>
                  <a:schemeClr val="tx1"/>
                </a:solidFill>
                <a:latin typeface="Times New Roman" panose="02020603050405020304" pitchFamily="18" charset="0"/>
              </a:rPr>
              <a:t>Nêu</a:t>
            </a:r>
            <a:r>
              <a:rPr lang="en-US" altLang="vi-VN" sz="2800" b="1" i="1" dirty="0">
                <a:solidFill>
                  <a:schemeClr val="tx1"/>
                </a:solidFill>
                <a:latin typeface="Times New Roman" panose="02020603050405020304" pitchFamily="18" charset="0"/>
              </a:rPr>
              <a:t> </a:t>
            </a:r>
            <a:r>
              <a:rPr lang="en-US" altLang="vi-VN" sz="2800" b="1" i="1" dirty="0" err="1">
                <a:solidFill>
                  <a:schemeClr val="tx1"/>
                </a:solidFill>
                <a:latin typeface="Times New Roman" panose="02020603050405020304" pitchFamily="18" charset="0"/>
              </a:rPr>
              <a:t>các</a:t>
            </a:r>
            <a:r>
              <a:rPr lang="en-US" altLang="vi-VN" sz="2800" b="1" i="1" dirty="0">
                <a:solidFill>
                  <a:schemeClr val="tx1"/>
                </a:solidFill>
                <a:latin typeface="Times New Roman" panose="02020603050405020304" pitchFamily="18" charset="0"/>
              </a:rPr>
              <a:t> </a:t>
            </a:r>
            <a:r>
              <a:rPr lang="en-US" altLang="vi-VN" sz="2800" b="1" i="1" dirty="0" err="1">
                <a:solidFill>
                  <a:schemeClr val="tx1"/>
                </a:solidFill>
                <a:latin typeface="Times New Roman" panose="02020603050405020304" pitchFamily="18" charset="0"/>
              </a:rPr>
              <a:t>ư</a:t>
            </a:r>
            <a:r>
              <a:rPr lang="en-US" sz="2800" b="1" i="1" dirty="0" err="1">
                <a:solidFill>
                  <a:schemeClr val="tx1"/>
                </a:solidFill>
                <a:latin typeface="Times New Roman" panose="02020603050405020304" pitchFamily="18" charset="0"/>
                <a:cs typeface="Times New Roman" panose="02020603050405020304" pitchFamily="18" charset="0"/>
              </a:rPr>
              <a:t>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điểm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khi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sử</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dụng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cấu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trúc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phân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cấp</a:t>
            </a:r>
            <a:r>
              <a:rPr lang="en-US" sz="2800" b="1" i="1" dirty="0">
                <a:solidFill>
                  <a:schemeClr val="tx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4A7AA99-52FE-4592-B6F5-36E5A0DCBE85}"/>
              </a:ext>
            </a:extLst>
          </p:cNvPr>
          <p:cNvSpPr txBox="1"/>
          <p:nvPr/>
        </p:nvSpPr>
        <p:spPr>
          <a:xfrm>
            <a:off x="467573" y="3048962"/>
            <a:ext cx="11277600" cy="2599751"/>
          </a:xfrm>
          <a:prstGeom prst="rect">
            <a:avLst/>
          </a:prstGeom>
          <a:solidFill>
            <a:schemeClr val="accent4">
              <a:lumMod val="60000"/>
              <a:lumOff val="40000"/>
            </a:schemeClr>
          </a:solidFill>
          <a:ln w="28575">
            <a:solidFill>
              <a:srgbClr val="006600"/>
            </a:solidFill>
          </a:ln>
        </p:spPr>
        <p:txBody>
          <a:bodyPr wrap="square">
            <a:spAutoFit/>
          </a:bodyPr>
          <a:lstStyle/>
          <a:p>
            <a:pPr algn="just">
              <a:lnSpc>
                <a:spcPct val="150000"/>
              </a:lnSpc>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rPr>
              <a:t> (hay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rPr>
              <a:t>.</a:t>
            </a:r>
            <a:endParaRPr lang="vi-VN" sz="2800" dirty="0"/>
          </a:p>
        </p:txBody>
      </p:sp>
    </p:spTree>
    <p:extLst>
      <p:ext uri="{BB962C8B-B14F-4D97-AF65-F5344CB8AC3E}">
        <p14:creationId xmlns:p14="http://schemas.microsoft.com/office/powerpoint/2010/main" val="26904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6" y="526777"/>
            <a:ext cx="12160135" cy="6415893"/>
          </a:xfrm>
          <a:prstGeom prst="rect">
            <a:avLst/>
          </a:prstGeom>
          <a:ln>
            <a:noFill/>
          </a:ln>
        </p:spPr>
        <p:txBody>
          <a:bodyPr vert="horz" lIns="91438" tIns="45719" rIns="91438" bIns="45719"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a:solidFill>
                  <a:srgbClr val="FF0000"/>
                </a:solidFill>
              </a:rPr>
              <a:t>Bài 1: </a:t>
            </a:r>
            <a:r>
              <a:rPr lang="en-US" b="1">
                <a:solidFill>
                  <a:srgbClr val="0000FF"/>
                </a:solidFill>
              </a:rPr>
              <a:t>Nhập hoặc copy nội dung vào đây</a:t>
            </a:r>
          </a:p>
          <a:p>
            <a:pPr algn="just"/>
            <a:endParaRPr lang="en-US" b="1">
              <a:solidFill>
                <a:srgbClr val="0000FF"/>
              </a:solidFill>
            </a:endParaRPr>
          </a:p>
          <a:p>
            <a:pPr algn="just"/>
            <a:r>
              <a:rPr lang="en-US" b="1">
                <a:solidFill>
                  <a:srgbClr val="FF0000"/>
                </a:solidFill>
              </a:rPr>
              <a:t>Bài 2: </a:t>
            </a:r>
            <a:r>
              <a:rPr lang="en-US" b="1">
                <a:solidFill>
                  <a:srgbClr val="0000FF"/>
                </a:solidFill>
              </a:rPr>
              <a:t>Nhập hoặc copy nội dung vào đây</a:t>
            </a:r>
          </a:p>
          <a:p>
            <a:pPr algn="just"/>
            <a:endParaRPr lang="en-US" b="1">
              <a:solidFill>
                <a:srgbClr val="0000FF"/>
              </a:solidFill>
            </a:endParaRPr>
          </a:p>
        </p:txBody>
      </p:sp>
      <p:sp>
        <p:nvSpPr>
          <p:cNvPr id="4" name="矩形 6"/>
          <p:cNvSpPr/>
          <p:nvPr/>
        </p:nvSpPr>
        <p:spPr>
          <a:xfrm>
            <a:off x="-333197" y="-92966"/>
            <a:ext cx="12858397" cy="7043931"/>
          </a:xfrm>
          <a:prstGeom prst="rect">
            <a:avLst/>
          </a:prstGeom>
          <a:blipFill dpi="0" rotWithShape="1">
            <a:blip r:embed="rId3">
              <a:extLst>
                <a:ext uri="{28A0092B-C50C-407E-A947-70E740481C1C}">
                  <a14:useLocalDpi xmlns:a14="http://schemas.microsoft.com/office/drawing/2010/main" val="0"/>
                </a:ext>
              </a:extLst>
            </a:blip>
            <a:srcRect/>
            <a:stretch>
              <a:fillRect t="-5900" b="-12222"/>
            </a:stretch>
          </a:bli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 BÀI 11</a:t>
            </a:r>
          </a:p>
          <a:p>
            <a:pPr algn="ctr">
              <a:lnSpc>
                <a:spcPct val="150000"/>
              </a:lnSpc>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 BÀI TRÌNH CHIẾU</a:t>
            </a:r>
          </a:p>
          <a:p>
            <a:pPr algn="ctr">
              <a:lnSpc>
                <a:spcPct val="150000"/>
              </a:lnSpc>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2)</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0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702516" y="697633"/>
            <a:ext cx="10786967" cy="1307537"/>
          </a:xfrm>
          <a:prstGeom prst="rect">
            <a:avLst/>
          </a:prstGeom>
          <a:solidFill>
            <a:schemeClr val="accent4">
              <a:lumMod val="60000"/>
              <a:lumOff val="4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2: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hãy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ghi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công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trong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dụng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nội</a:t>
            </a:r>
            <a:r>
              <a:rPr lang="en-US" altLang="vi-VN" sz="2800" dirty="0">
                <a:latin typeface="Times New Roman" panose="02020603050405020304" pitchFamily="18" charset="0"/>
              </a:rPr>
              <a:t> dung (</a:t>
            </a:r>
            <a:r>
              <a:rPr lang="en-US" altLang="vi-VN" sz="2800" b="1" i="1" dirty="0">
                <a:latin typeface="Times New Roman" panose="02020603050405020304" pitchFamily="18" charset="0"/>
              </a:rPr>
              <a:t>HĐ </a:t>
            </a:r>
            <a:r>
              <a:rPr lang="en-US" altLang="vi-VN" sz="2800" b="1" i="1" dirty="0" err="1">
                <a:latin typeface="Times New Roman" panose="02020603050405020304" pitchFamily="18" charset="0"/>
              </a:rPr>
              <a:t>nhóm</a:t>
            </a:r>
            <a:r>
              <a:rPr lang="en-US" altLang="vi-VN" sz="2800" b="1" i="1" dirty="0">
                <a:latin typeface="Times New Roman" panose="02020603050405020304" pitchFamily="18" charset="0"/>
              </a:rPr>
              <a:t> </a:t>
            </a:r>
            <a:r>
              <a:rPr lang="en-US" altLang="vi-VN" sz="2800" b="1" i="1" dirty="0" err="1">
                <a:latin typeface="Times New Roman" panose="02020603050405020304" pitchFamily="18" charset="0"/>
              </a:rPr>
              <a:t>đôi</a:t>
            </a:r>
            <a:r>
              <a:rPr lang="en-US" altLang="vi-VN" sz="2800" dirty="0">
                <a:latin typeface="Times New Roman" panose="02020603050405020304" pitchFamily="18" charset="0"/>
              </a:rPr>
              <a:t>)</a:t>
            </a:r>
          </a:p>
        </p:txBody>
      </p:sp>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pic>
        <p:nvPicPr>
          <p:cNvPr id="7" name="Picture 6">
            <a:extLst>
              <a:ext uri="{FF2B5EF4-FFF2-40B4-BE49-F238E27FC236}">
                <a16:creationId xmlns:a16="http://schemas.microsoft.com/office/drawing/2014/main" id="{0CD10536-2CB6-4695-9DF1-679083A08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3578" y="4909571"/>
            <a:ext cx="1948422" cy="1948423"/>
          </a:xfrm>
          <a:prstGeom prst="rect">
            <a:avLst/>
          </a:prstGeom>
        </p:spPr>
      </p:pic>
      <p:sp>
        <p:nvSpPr>
          <p:cNvPr id="6" name="Text Box 40">
            <a:extLst>
              <a:ext uri="{FF2B5EF4-FFF2-40B4-BE49-F238E27FC236}">
                <a16:creationId xmlns:a16="http://schemas.microsoft.com/office/drawing/2014/main" id="{2C2AC8BA-264C-412A-BEA4-CD89E0BF9F67}"/>
              </a:ext>
            </a:extLst>
          </p:cNvPr>
          <p:cNvSpPr txBox="1">
            <a:spLocks noChangeArrowheads="1"/>
          </p:cNvSpPr>
          <p:nvPr/>
        </p:nvSpPr>
        <p:spPr bwMode="auto">
          <a:xfrm>
            <a:off x="702516" y="2573588"/>
            <a:ext cx="9654057" cy="4401205"/>
          </a:xfrm>
          <a:prstGeom prst="rect">
            <a:avLst/>
          </a:prstGeom>
          <a:solidFill>
            <a:schemeClr val="accent5">
              <a:lumMod val="40000"/>
              <a:lumOff val="6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công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việc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cần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làm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trong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ngày</a:t>
            </a:r>
            <a:r>
              <a:rPr lang="en-US" altLang="vi-VN" sz="2800" b="1" dirty="0">
                <a:solidFill>
                  <a:srgbClr val="FF0000"/>
                </a:solidFill>
                <a:latin typeface="Times New Roman" panose="02020603050405020304" pitchFamily="18" charset="0"/>
              </a:rPr>
              <a:t>: </a:t>
            </a:r>
          </a:p>
          <a:p>
            <a:pPr algn="just"/>
            <a:r>
              <a:rPr lang="en-US" altLang="vi-VN" sz="2800" dirty="0">
                <a:latin typeface="Times New Roman" panose="02020603050405020304" pitchFamily="18" charset="0"/>
              </a:rPr>
              <a:t>- </a:t>
            </a:r>
            <a:r>
              <a:rPr lang="en-US" altLang="vi-VN" sz="2800" dirty="0" err="1">
                <a:latin typeface="Times New Roman" panose="02020603050405020304" pitchFamily="18" charset="0"/>
              </a:rPr>
              <a:t>Vệ</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sinh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nhân</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sáng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Đến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trường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Giúp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trưa</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Nghỉ</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ngơi</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tập</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Chơi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phim</a:t>
            </a:r>
            <a:r>
              <a:rPr lang="en-US" altLang="vi-VN" sz="2800" dirty="0">
                <a:latin typeface="Times New Roman" panose="02020603050405020304" pitchFamily="18" charset="0"/>
              </a:rPr>
              <a:t>.</a:t>
            </a:r>
          </a:p>
          <a:p>
            <a:pPr marL="457200" indent="-457200" algn="just" eaLnBrk="1" hangingPunct="1">
              <a:buFontTx/>
              <a:buChar char="-"/>
            </a:pPr>
            <a:r>
              <a:rPr lang="en-US" altLang="vi-VN" sz="2800" dirty="0">
                <a:latin typeface="Times New Roman" panose="02020603050405020304" pitchFamily="18" charset="0"/>
              </a:rPr>
              <a:t>…..</a:t>
            </a:r>
          </a:p>
          <a:p>
            <a:pPr algn="just" eaLnBrk="1" hangingPunct="1"/>
            <a:endParaRPr lang="en-US" altLang="vi-VN" sz="2800" dirty="0">
              <a:latin typeface="Times New Roman" panose="02020603050405020304" pitchFamily="18" charset="0"/>
            </a:endParaRPr>
          </a:p>
        </p:txBody>
      </p:sp>
      <p:pic>
        <p:nvPicPr>
          <p:cNvPr id="10" name="Picture 10" descr="Digit 180">
            <a:extLst>
              <a:ext uri="{FF2B5EF4-FFF2-40B4-BE49-F238E27FC236}">
                <a16:creationId xmlns:a16="http://schemas.microsoft.com/office/drawing/2014/main" id="{F208267D-365C-42F5-8128-679082B7BA3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00419" y="2573589"/>
            <a:ext cx="1623613" cy="111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220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D209B-BFBF-4F20-8B5D-3144D3D54FE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7" name="TextBox 6">
            <a:extLst>
              <a:ext uri="{FF2B5EF4-FFF2-40B4-BE49-F238E27FC236}">
                <a16:creationId xmlns:a16="http://schemas.microsoft.com/office/drawing/2014/main" id="{F1CD6351-C669-4164-86A2-B06D80479946}"/>
              </a:ext>
            </a:extLst>
          </p:cNvPr>
          <p:cNvSpPr txBox="1"/>
          <p:nvPr/>
        </p:nvSpPr>
        <p:spPr>
          <a:xfrm>
            <a:off x="488689" y="1509230"/>
            <a:ext cx="11162134" cy="4538743"/>
          </a:xfrm>
          <a:prstGeom prst="rect">
            <a:avLst/>
          </a:prstGeom>
          <a:noFill/>
          <a:ln w="28575">
            <a:solidFill>
              <a:srgbClr val="006600"/>
            </a:solidFill>
          </a:ln>
        </p:spPr>
        <p:txBody>
          <a:bodyPr wrap="square">
            <a:spAutoFit/>
          </a:bodyPr>
          <a:lstStyle/>
          <a:p>
            <a:pPr>
              <a:lnSpc>
                <a:spcPct val="150000"/>
              </a:lnSpc>
            </a:pPr>
            <a:r>
              <a:rPr lang="en-US" sz="2800" i="1" dirty="0">
                <a:solidFill>
                  <a:srgbClr val="FF0000"/>
                </a:solidFill>
                <a:effectLst/>
                <a:latin typeface="Times New Roman" panose="02020603050405020304" pitchFamily="18" charset="0"/>
                <a:ea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3: </a:t>
            </a:r>
          </a:p>
          <a:p>
            <a:pPr marL="514350" indent="-514350">
              <a:lnSpc>
                <a:spcPct val="150000"/>
              </a:lnSpc>
              <a:buAutoNum type="arabicPeriod"/>
            </a:pP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p>
          <a:p>
            <a:pPr marL="514350" indent="-514350">
              <a:lnSpc>
                <a:spcPct val="150000"/>
              </a:lnSpc>
              <a:buAutoNum type="arabicPeriod"/>
            </a:pPr>
            <a:r>
              <a:rPr lang="en-US" sz="2800" dirty="0" err="1">
                <a:latin typeface="Times New Roman" panose="02020603050405020304" pitchFamily="18" charset="0"/>
              </a:rPr>
              <a:t>Tạo</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bày</a:t>
            </a:r>
            <a:r>
              <a:rPr lang="en-US" sz="2800" dirty="0">
                <a:latin typeface="Times New Roman" panose="02020603050405020304" pitchFamily="18" charset="0"/>
              </a:rPr>
              <a:t> </a:t>
            </a:r>
            <a:r>
              <a:rPr lang="en-US" sz="2800" dirty="0" err="1">
                <a:latin typeface="Times New Roman" panose="02020603050405020304" pitchFamily="18" charset="0"/>
              </a:rPr>
              <a:t>dự</a:t>
            </a:r>
            <a:r>
              <a:rPr lang="en-US" sz="2800" dirty="0">
                <a:latin typeface="Times New Roman" panose="02020603050405020304" pitchFamily="18" charset="0"/>
              </a:rPr>
              <a:t> </a:t>
            </a:r>
            <a:r>
              <a:rPr lang="en-US" sz="2800" dirty="0" err="1">
                <a:latin typeface="Times New Roman" panose="02020603050405020304" pitchFamily="18" charset="0"/>
              </a:rPr>
              <a:t>án</a:t>
            </a:r>
            <a:r>
              <a:rPr lang="en-US" sz="2800" dirty="0">
                <a:latin typeface="Times New Roman" panose="02020603050405020304" pitchFamily="18" charset="0"/>
              </a:rPr>
              <a:t> </a:t>
            </a:r>
            <a:r>
              <a:rPr lang="en-US" sz="2800" dirty="0" err="1">
                <a:latin typeface="Times New Roman" panose="02020603050405020304" pitchFamily="18" charset="0"/>
              </a:rPr>
              <a:t>đó</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liên</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thuyết</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mọi</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cùng</a:t>
            </a:r>
            <a:r>
              <a:rPr lang="en-US" sz="2800" dirty="0">
                <a:latin typeface="Times New Roman" panose="02020603050405020304" pitchFamily="18" charset="0"/>
              </a:rPr>
              <a:t> </a:t>
            </a:r>
            <a:r>
              <a:rPr lang="en-US" sz="2800" dirty="0" err="1">
                <a:latin typeface="Times New Roman" panose="02020603050405020304" pitchFamily="18" charset="0"/>
              </a:rPr>
              <a:t>thực</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nội</a:t>
            </a:r>
            <a:r>
              <a:rPr lang="en-US" sz="2800" dirty="0">
                <a:latin typeface="Times New Roman" panose="02020603050405020304" pitchFamily="18" charset="0"/>
              </a:rPr>
              <a:t> dung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cấu</a:t>
            </a:r>
            <a:r>
              <a:rPr lang="en-US" sz="2800" dirty="0">
                <a:latin typeface="Times New Roman" panose="02020603050405020304" pitchFamily="18" charset="0"/>
              </a:rPr>
              <a:t> </a:t>
            </a:r>
            <a:r>
              <a:rPr lang="en-US" sz="2800" dirty="0" err="1">
                <a:latin typeface="Times New Roman" panose="02020603050405020304" pitchFamily="18" charset="0"/>
              </a:rPr>
              <a:t>trúc</a:t>
            </a:r>
            <a:r>
              <a:rPr lang="en-US" sz="2800" dirty="0">
                <a:latin typeface="Times New Roman" panose="02020603050405020304" pitchFamily="18" charset="0"/>
              </a:rPr>
              <a:t> </a:t>
            </a:r>
            <a:r>
              <a:rPr lang="en-US" sz="2800" dirty="0" err="1">
                <a:latin typeface="Times New Roman" panose="02020603050405020304" pitchFamily="18" charset="0"/>
              </a:rPr>
              <a:t>phân</a:t>
            </a:r>
            <a:r>
              <a:rPr lang="en-US" sz="2800" dirty="0">
                <a:latin typeface="Times New Roman" panose="02020603050405020304" pitchFamily="18" charset="0"/>
              </a:rPr>
              <a:t> </a:t>
            </a:r>
            <a:r>
              <a:rPr lang="en-US" sz="2800" dirty="0" err="1">
                <a:latin typeface="Times New Roman" panose="02020603050405020304" pitchFamily="18" charset="0"/>
              </a:rPr>
              <a:t>cấp</a:t>
            </a:r>
            <a:r>
              <a:rPr lang="en-US" sz="2800" dirty="0">
                <a:latin typeface="Times New Roman" panose="02020603050405020304" pitchFamily="18" charset="0"/>
              </a:rPr>
              <a:t>)</a:t>
            </a:r>
          </a:p>
          <a:p>
            <a:pPr>
              <a:lnSpc>
                <a:spcPct val="150000"/>
              </a:lnSpc>
            </a:pPr>
            <a:r>
              <a:rPr lang="en-US" sz="2800" dirty="0">
                <a:latin typeface="Times New Roman" panose="02020603050405020304" pitchFamily="18" charset="0"/>
              </a:rPr>
              <a:t>3.   </a:t>
            </a:r>
            <a:r>
              <a:rPr lang="en-US" sz="2800" dirty="0" err="1">
                <a:latin typeface="Times New Roman" panose="02020603050405020304" pitchFamily="18" charset="0"/>
              </a:rPr>
              <a:t>Ghi</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tên</a:t>
            </a:r>
            <a:r>
              <a:rPr lang="en-US" sz="2800" dirty="0">
                <a:latin typeface="Times New Roman" panose="02020603050405020304" pitchFamily="18" charset="0"/>
              </a:rPr>
              <a:t> </a:t>
            </a:r>
            <a:r>
              <a:rPr lang="en-US" sz="2800" dirty="0">
                <a:solidFill>
                  <a:srgbClr val="FF0000"/>
                </a:solidFill>
                <a:latin typeface="Times New Roman" panose="02020603050405020304" pitchFamily="18" charset="0"/>
              </a:rPr>
              <a:t>Baitaptinhoc7</a:t>
            </a:r>
            <a:r>
              <a:rPr lang="en-US" sz="2800" dirty="0">
                <a:latin typeface="Times New Roman" panose="02020603050405020304" pitchFamily="18" charset="0"/>
              </a:rPr>
              <a:t>.pptx</a:t>
            </a:r>
            <a:endParaRPr lang="vi-VN" sz="2800" dirty="0"/>
          </a:p>
        </p:txBody>
      </p:sp>
      <p:sp>
        <p:nvSpPr>
          <p:cNvPr id="2" name="TextBox 1">
            <a:extLst>
              <a:ext uri="{FF2B5EF4-FFF2-40B4-BE49-F238E27FC236}">
                <a16:creationId xmlns:a16="http://schemas.microsoft.com/office/drawing/2014/main" id="{B8BD6391-26B6-4B96-92C7-D97EFE400704}"/>
              </a:ext>
            </a:extLst>
          </p:cNvPr>
          <p:cNvSpPr txBox="1"/>
          <p:nvPr/>
        </p:nvSpPr>
        <p:spPr>
          <a:xfrm>
            <a:off x="488689" y="810027"/>
            <a:ext cx="11162134" cy="523220"/>
          </a:xfrm>
          <a:prstGeom prst="rect">
            <a:avLst/>
          </a:prstGeom>
          <a:solidFill>
            <a:schemeClr val="accent6"/>
          </a:solidFill>
          <a:ln w="28575">
            <a:solidFill>
              <a:srgbClr val="006600"/>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HĐ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GV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hs</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BFF9C8B-0B40-4000-8817-CB91EDC354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3578" y="4909571"/>
            <a:ext cx="1948422" cy="1948423"/>
          </a:xfrm>
          <a:prstGeom prst="rect">
            <a:avLst/>
          </a:prstGeom>
        </p:spPr>
      </p:pic>
    </p:spTree>
    <p:extLst>
      <p:ext uri="{BB962C8B-B14F-4D97-AF65-F5344CB8AC3E}">
        <p14:creationId xmlns:p14="http://schemas.microsoft.com/office/powerpoint/2010/main" val="107031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DA418-4BFC-49F7-87D8-A611BE386FE9}"/>
              </a:ext>
            </a:extLst>
          </p:cNvPr>
          <p:cNvSpPr txBox="1"/>
          <p:nvPr/>
        </p:nvSpPr>
        <p:spPr>
          <a:xfrm>
            <a:off x="13854" y="461665"/>
            <a:ext cx="12178146" cy="6463308"/>
          </a:xfrm>
          <a:prstGeom prst="rect">
            <a:avLst/>
          </a:prstGeom>
          <a:noFill/>
          <a:ln w="28575">
            <a:solidFill>
              <a:srgbClr val="006600"/>
            </a:solidFill>
          </a:ln>
        </p:spPr>
        <p:txBody>
          <a:bodyPr wrap="square">
            <a:spAutoFit/>
          </a:bodyPr>
          <a:lstStyle/>
          <a:p>
            <a:pPr marR="92710" algn="just"/>
            <a:r>
              <a:rPr lang="en-US" sz="2300" b="1">
                <a:solidFill>
                  <a:srgbClr val="FF0000"/>
                </a:solidFill>
                <a:latin typeface="Times New Roman" panose="02020603050405020304" pitchFamily="18" charset="0"/>
                <a:ea typeface="Times New Roman" panose="02020603050405020304" pitchFamily="18" charset="0"/>
              </a:rPr>
              <a:t>1. Ý </a:t>
            </a:r>
            <a:r>
              <a:rPr lang="en-US" sz="2300" b="1" dirty="0" err="1">
                <a:solidFill>
                  <a:srgbClr val="FF0000"/>
                </a:solidFill>
                <a:latin typeface="Times New Roman" panose="02020603050405020304" pitchFamily="18" charset="0"/>
                <a:ea typeface="Times New Roman" panose="02020603050405020304" pitchFamily="18" charset="0"/>
              </a:rPr>
              <a:t>tưởng</a:t>
            </a:r>
            <a:endParaRPr lang="en-US" sz="2300" b="1" dirty="0">
              <a:solidFill>
                <a:srgbClr val="FF0000"/>
              </a:solidFill>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Vai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trò</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của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cuộc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sống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effectLst/>
                <a:latin typeface="Times New Roman" panose="02020603050405020304" pitchFamily="18" charset="0"/>
                <a:ea typeface="Times New Roman" panose="02020603050405020304" pitchFamily="18" charset="0"/>
              </a:rPr>
              <a:t>Thực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trạng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việc</a:t>
            </a:r>
            <a:r>
              <a:rPr lang="en-US" sz="2300" dirty="0">
                <a:effectLst/>
                <a:latin typeface="Times New Roman" panose="02020603050405020304" pitchFamily="18" charset="0"/>
                <a:ea typeface="Times New Roman" panose="02020603050405020304" pitchFamily="18" charset="0"/>
              </a:rPr>
              <a:t> ô </a:t>
            </a:r>
            <a:r>
              <a:rPr lang="en-US" sz="2300" dirty="0" err="1">
                <a:effectLst/>
                <a:latin typeface="Times New Roman" panose="02020603050405020304" pitchFamily="18" charset="0"/>
                <a:ea typeface="Times New Roman" panose="02020603050405020304" pitchFamily="18" charset="0"/>
              </a:rPr>
              <a:t>nhiễm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môi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trường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rPr>
              <a:t> nay.</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Đề</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xuất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án</a:t>
            </a:r>
            <a:r>
              <a:rPr lang="en-US" sz="2300" dirty="0">
                <a:latin typeface="Times New Roman" panose="02020603050405020304" pitchFamily="18" charset="0"/>
                <a:ea typeface="Times New Roman" panose="02020603050405020304" pitchFamily="18" charset="0"/>
              </a:rPr>
              <a:t>.</a:t>
            </a:r>
          </a:p>
          <a:p>
            <a:pPr marR="92710" algn="just"/>
            <a:r>
              <a:rPr lang="en-US" sz="2300" b="1">
                <a:solidFill>
                  <a:srgbClr val="FF0000"/>
                </a:solidFill>
                <a:effectLst/>
                <a:latin typeface="Times New Roman" panose="02020603050405020304" pitchFamily="18" charset="0"/>
                <a:ea typeface="Times New Roman" panose="02020603050405020304" pitchFamily="18" charset="0"/>
              </a:rPr>
              <a:t>2. Kế </a:t>
            </a:r>
            <a:r>
              <a:rPr lang="en-US" sz="2300" b="1" dirty="0" err="1">
                <a:solidFill>
                  <a:srgbClr val="FF0000"/>
                </a:solidFill>
                <a:effectLst/>
                <a:latin typeface="Times New Roman" panose="02020603050405020304" pitchFamily="18" charset="0"/>
                <a:ea typeface="Times New Roman" panose="02020603050405020304" pitchFamily="18" charset="0"/>
              </a:rPr>
              <a:t>hoạch</a:t>
            </a:r>
            <a:endParaRPr lang="en-US" sz="2300" b="1" dirty="0">
              <a:solidFill>
                <a:srgbClr val="FF0000"/>
              </a:solidFill>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Khảo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sát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thực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tế</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lưu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lại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hình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ảnh</a:t>
            </a:r>
            <a:r>
              <a:rPr lang="en-US" sz="2300" dirty="0">
                <a:latin typeface="Times New Roman" panose="02020603050405020304" pitchFamily="18" charset="0"/>
                <a:ea typeface="Times New Roman" panose="02020603050405020304" pitchFamily="18" charset="0"/>
              </a:rPr>
              <a:t> ô </a:t>
            </a:r>
            <a:r>
              <a:rPr lang="en-US" sz="2300" dirty="0" err="1">
                <a:latin typeface="Times New Roman" panose="02020603050405020304" pitchFamily="18" charset="0"/>
                <a:ea typeface="Times New Roman" panose="02020603050405020304" pitchFamily="18" charset="0"/>
              </a:rPr>
              <a:t>nhiễm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công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việc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cần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làm</a:t>
            </a:r>
            <a:r>
              <a:rPr lang="en-US" sz="2300" dirty="0">
                <a:latin typeface="Times New Roman" panose="02020603050405020304" pitchFamily="18" charset="0"/>
                <a:ea typeface="Times New Roman" panose="02020603050405020304" pitchFamily="18" charset="0"/>
              </a:rPr>
              <a:t>:</a:t>
            </a:r>
          </a:p>
          <a:p>
            <a:pPr marL="1371577" marR="92710" lvl="2" indent="-457200" algn="just">
              <a:buFont typeface="Wingdings" panose="05000000000000000000" pitchFamily="2" charset="2"/>
              <a:buChar char="ü"/>
            </a:pPr>
            <a:r>
              <a:rPr lang="vi-VN" sz="2300" dirty="0">
                <a:latin typeface="+mj-lt"/>
              </a:rPr>
              <a:t>Dọn dẹp vệ sinh lớp học, khuôn viên trường, gia đình.</a:t>
            </a:r>
          </a:p>
          <a:p>
            <a:pPr marL="1257277" marR="92710" lvl="2" indent="-342900" algn="just">
              <a:buFont typeface="Wingdings" panose="05000000000000000000" pitchFamily="2" charset="2"/>
              <a:buChar char="ü"/>
            </a:pPr>
            <a:r>
              <a:rPr lang="vi-VN" sz="2300" dirty="0">
                <a:latin typeface="+mj-lt"/>
              </a:rPr>
              <a:t> Không xả rác bừa bãi và vứt rác đúng nơi quy định.</a:t>
            </a:r>
          </a:p>
          <a:p>
            <a:pPr marL="1257277" marR="92710" lvl="2" indent="-342900" algn="just">
              <a:buFont typeface="Wingdings" panose="05000000000000000000" pitchFamily="2" charset="2"/>
              <a:buChar char="ü"/>
            </a:pPr>
            <a:r>
              <a:rPr lang="vi-VN" sz="2300" dirty="0">
                <a:latin typeface="+mj-lt"/>
              </a:rPr>
              <a:t>Tiết kiệm điện nước để bảo vệ trái đất xanh.</a:t>
            </a:r>
          </a:p>
          <a:p>
            <a:pPr marL="1257277" marR="92710" lvl="2" indent="-342900" algn="just">
              <a:buFont typeface="Wingdings" panose="05000000000000000000" pitchFamily="2" charset="2"/>
              <a:buChar char="ü"/>
            </a:pPr>
            <a:r>
              <a:rPr lang="vi-VN" sz="2300" dirty="0">
                <a:latin typeface="+mj-lt"/>
              </a:rPr>
              <a:t> Hạn chế sự dụng túi nilon, thay thế túi nilon bằng túi giấy, túi xách có thể tái sử dụng.</a:t>
            </a:r>
          </a:p>
          <a:p>
            <a:pPr marL="1257277" marR="92710" lvl="2" indent="-342900" algn="just">
              <a:buFont typeface="Wingdings" panose="05000000000000000000" pitchFamily="2" charset="2"/>
              <a:buChar char="ü"/>
            </a:pPr>
            <a:r>
              <a:rPr lang="vi-VN" sz="2300" dirty="0">
                <a:latin typeface="+mj-lt"/>
              </a:rPr>
              <a:t> Hăng hái và tích cực tham gia vào các phong trào bảo vệ môi trường.</a:t>
            </a:r>
          </a:p>
          <a:p>
            <a:pPr marL="1257277" marR="92710" lvl="2" indent="-342900" algn="just">
              <a:buFont typeface="Wingdings" panose="05000000000000000000" pitchFamily="2" charset="2"/>
              <a:buChar char="ü"/>
            </a:pPr>
            <a:r>
              <a:rPr lang="vi-VN" sz="2300" dirty="0">
                <a:latin typeface="+mj-lt"/>
              </a:rPr>
              <a:t>Trồng nhiều cây xanh.</a:t>
            </a:r>
          </a:p>
          <a:p>
            <a:pPr marL="1257277" marR="92710" lvl="2" indent="-342900" algn="just">
              <a:buFont typeface="Wingdings" panose="05000000000000000000" pitchFamily="2" charset="2"/>
              <a:buChar char="ü"/>
            </a:pPr>
            <a:r>
              <a:rPr lang="vi-VN" sz="2300" dirty="0">
                <a:latin typeface="+mj-lt"/>
              </a:rPr>
              <a:t>........</a:t>
            </a:r>
          </a:p>
          <a:p>
            <a:pPr marR="92710" algn="just"/>
            <a:r>
              <a:rPr lang="en-US" sz="2300" b="1">
                <a:solidFill>
                  <a:srgbClr val="FF0000"/>
                </a:solidFill>
                <a:latin typeface="Times New Roman" panose="02020603050405020304" pitchFamily="18" charset="0"/>
                <a:ea typeface="Times New Roman" panose="02020603050405020304" pitchFamily="18" charset="0"/>
              </a:rPr>
              <a:t>3. Phân </a:t>
            </a:r>
            <a:r>
              <a:rPr lang="en-US" sz="2300" b="1" dirty="0" err="1">
                <a:solidFill>
                  <a:srgbClr val="FF0000"/>
                </a:solidFill>
                <a:latin typeface="Times New Roman" panose="02020603050405020304" pitchFamily="18" charset="0"/>
                <a:ea typeface="Times New Roman" panose="02020603050405020304" pitchFamily="18" charset="0"/>
              </a:rPr>
              <a:t>công</a:t>
            </a:r>
            <a:r>
              <a:rPr lang="en-US" sz="2300" b="1" dirty="0">
                <a:solidFill>
                  <a:srgbClr val="FF0000"/>
                </a:solidFill>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Thời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địa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điểm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bố</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trí</a:t>
            </a:r>
            <a:r>
              <a:rPr lang="en-US" sz="2300" dirty="0">
                <a:latin typeface="Times New Roman" panose="02020603050405020304" pitchFamily="18" charset="0"/>
                <a:ea typeface="Times New Roman" panose="02020603050405020304" pitchFamily="18" charset="0"/>
              </a:rPr>
              <a:t> con </a:t>
            </a:r>
            <a:r>
              <a:rPr lang="en-US" sz="2300" dirty="0" err="1">
                <a:latin typeface="Times New Roman" panose="02020603050405020304" pitchFamily="18" charset="0"/>
                <a:ea typeface="Times New Roman" panose="02020603050405020304" pitchFamily="18" charset="0"/>
              </a:rPr>
              <a:t>người</a:t>
            </a:r>
            <a:r>
              <a:rPr lang="en-US" sz="2300" dirty="0">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quả</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kiến</a:t>
            </a:r>
            <a:r>
              <a:rPr lang="en-US" sz="2300" dirty="0">
                <a:latin typeface="Times New Roman" panose="02020603050405020304" pitchFamily="18" charset="0"/>
                <a:ea typeface="Times New Roman" panose="02020603050405020304" pitchFamily="18" charset="0"/>
              </a:rPr>
              <a:t>.</a:t>
            </a:r>
          </a:p>
          <a:p>
            <a:pPr marR="92710" algn="just"/>
            <a:r>
              <a:rPr lang="en-US" sz="2300" b="1">
                <a:solidFill>
                  <a:srgbClr val="FF0000"/>
                </a:solidFill>
                <a:effectLst/>
                <a:latin typeface="Times New Roman" panose="02020603050405020304" pitchFamily="18" charset="0"/>
                <a:ea typeface="Times New Roman" panose="02020603050405020304" pitchFamily="18" charset="0"/>
              </a:rPr>
              <a:t>4. Kết </a:t>
            </a:r>
            <a:r>
              <a:rPr lang="en-US" sz="2300" b="1" dirty="0" err="1">
                <a:solidFill>
                  <a:srgbClr val="FF0000"/>
                </a:solidFill>
                <a:effectLst/>
                <a:latin typeface="Times New Roman" panose="02020603050405020304" pitchFamily="18" charset="0"/>
                <a:ea typeface="Times New Roman" panose="02020603050405020304" pitchFamily="18" charset="0"/>
              </a:rPr>
              <a:t>luận</a:t>
            </a:r>
            <a:endParaRPr lang="vi-VN" sz="2300" b="1" dirty="0">
              <a:solidFill>
                <a:srgbClr val="FF0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CD4F8F7-9CFA-4B7F-B9BF-69A858150468}"/>
              </a:ext>
            </a:extLst>
          </p:cNvPr>
          <p:cNvSpPr txBox="1"/>
          <p:nvPr/>
        </p:nvSpPr>
        <p:spPr>
          <a:xfrm>
            <a:off x="13854" y="0"/>
            <a:ext cx="12178146" cy="461665"/>
          </a:xfrm>
          <a:prstGeom prst="rect">
            <a:avLst/>
          </a:prstGeom>
          <a:solidFill>
            <a:srgbClr val="FFFF00"/>
          </a:solidFill>
          <a:ln w="28575">
            <a:solidFill>
              <a:srgbClr val="006600"/>
            </a:solidFill>
          </a:ln>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DỰ ÁN TUYÊN TRUYỀN HỌC SINH THAM GIA BẢO VỆ MÔI TRƯỜNG SỐNG</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500"/>
                                        <p:tgtEl>
                                          <p:spTgt spid="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animEffect transition="in" filter="fade">
                                      <p:cBhvr>
                                        <p:cTn id="17" dur="500"/>
                                        <p:tgtEl>
                                          <p:spTgt spid="2">
                                            <p:txEl>
                                              <p:pRg st="14" end="1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7" end="17"/>
                                            </p:txEl>
                                          </p:spTgt>
                                        </p:tgtEl>
                                        <p:attrNameLst>
                                          <p:attrName>style.visibility</p:attrName>
                                        </p:attrNameLst>
                                      </p:cBhvr>
                                      <p:to>
                                        <p:strVal val="visible"/>
                                      </p:to>
                                    </p:set>
                                    <p:animEffect transition="in" filter="fade">
                                      <p:cBhvr>
                                        <p:cTn id="20" dur="500"/>
                                        <p:tgtEl>
                                          <p:spTgt spid="2">
                                            <p:txEl>
                                              <p:pRg st="17" end="1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fade">
                                      <p:cBhvr>
                                        <p:cTn id="48" dur="500"/>
                                        <p:tgtEl>
                                          <p:spTgt spid="2">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500"/>
                                        <p:tgtEl>
                                          <p:spTgt spid="2">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500"/>
                                        <p:tgtEl>
                                          <p:spTgt spid="2">
                                            <p:txEl>
                                              <p:pRg st="11" end="1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fade">
                                      <p:cBhvr>
                                        <p:cTn id="57" dur="500"/>
                                        <p:tgtEl>
                                          <p:spTgt spid="2">
                                            <p:txEl>
                                              <p:pRg st="12" end="1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
                                            <p:txEl>
                                              <p:pRg st="13" end="13"/>
                                            </p:txEl>
                                          </p:spTgt>
                                        </p:tgtEl>
                                        <p:attrNameLst>
                                          <p:attrName>style.visibility</p:attrName>
                                        </p:attrNameLst>
                                      </p:cBhvr>
                                      <p:to>
                                        <p:strVal val="visible"/>
                                      </p:to>
                                    </p:set>
                                    <p:animEffect transition="in" filter="fade">
                                      <p:cBhvr>
                                        <p:cTn id="60" dur="500"/>
                                        <p:tgtEl>
                                          <p:spTgt spid="2">
                                            <p:txEl>
                                              <p:pRg st="13" end="1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xEl>
                                              <p:pRg st="15" end="15"/>
                                            </p:txEl>
                                          </p:spTgt>
                                        </p:tgtEl>
                                        <p:attrNameLst>
                                          <p:attrName>style.visibility</p:attrName>
                                        </p:attrNameLst>
                                      </p:cBhvr>
                                      <p:to>
                                        <p:strVal val="visible"/>
                                      </p:to>
                                    </p:set>
                                    <p:animEffect transition="in" filter="fade">
                                      <p:cBhvr>
                                        <p:cTn id="65" dur="500"/>
                                        <p:tgtEl>
                                          <p:spTgt spid="2">
                                            <p:txEl>
                                              <p:pRg st="15" end="15"/>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
                                            <p:txEl>
                                              <p:pRg st="16" end="16"/>
                                            </p:txEl>
                                          </p:spTgt>
                                        </p:tgtEl>
                                        <p:attrNameLst>
                                          <p:attrName>style.visibility</p:attrName>
                                        </p:attrNameLst>
                                      </p:cBhvr>
                                      <p:to>
                                        <p:strVal val="visible"/>
                                      </p:to>
                                    </p:set>
                                    <p:animEffect transition="in" filter="fade">
                                      <p:cBhvr>
                                        <p:cTn id="68"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2AB88CB-A699-4959-96D0-43D8FFA5A597}"/>
              </a:ext>
            </a:extLst>
          </p:cNvPr>
          <p:cNvSpPr/>
          <p:nvPr/>
        </p:nvSpPr>
        <p:spPr>
          <a:xfrm>
            <a:off x="2365661" y="2187576"/>
            <a:ext cx="7460693" cy="830995"/>
          </a:xfrm>
          <a:prstGeom prst="rect">
            <a:avLst/>
          </a:prstGeom>
          <a:noFill/>
        </p:spPr>
        <p:txBody>
          <a:bodyPr wrap="none" lIns="91438" tIns="45719" rIns="91438" bIns="45719">
            <a:spAutoFit/>
          </a:bodyPr>
          <a:lstStyle/>
          <a:p>
            <a:pPr algn="ctr"/>
            <a:r>
              <a:rPr lang="en-US" sz="4800" dirty="0">
                <a:ln w="0"/>
                <a:solidFill>
                  <a:srgbClr val="FF33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 DẪN HỌC Ở NHÀ</a:t>
            </a:r>
          </a:p>
        </p:txBody>
      </p:sp>
      <p:sp>
        <p:nvSpPr>
          <p:cNvPr id="17" name="TextBox 16">
            <a:extLst>
              <a:ext uri="{FF2B5EF4-FFF2-40B4-BE49-F238E27FC236}">
                <a16:creationId xmlns:a16="http://schemas.microsoft.com/office/drawing/2014/main" id="{4C8A70E1-7B66-461D-A08B-684997278605}"/>
              </a:ext>
            </a:extLst>
          </p:cNvPr>
          <p:cNvSpPr txBox="1"/>
          <p:nvPr/>
        </p:nvSpPr>
        <p:spPr>
          <a:xfrm>
            <a:off x="609599" y="2862496"/>
            <a:ext cx="11208327" cy="2958502"/>
          </a:xfrm>
          <a:prstGeom prst="rect">
            <a:avLst/>
          </a:prstGeom>
          <a:noFill/>
        </p:spPr>
        <p:txBody>
          <a:bodyPr wrap="square">
            <a:spAutoFit/>
          </a:bodyPr>
          <a:lstStyle/>
          <a:p>
            <a:pPr marL="457200" indent="-457200" algn="just">
              <a:lnSpc>
                <a:spcPct val="150000"/>
              </a:lnSpc>
              <a:buFontTx/>
              <a:buChar char="-"/>
            </a:pPr>
            <a:r>
              <a:rPr lang="en-US" altLang="vi-VN" sz="3200" dirty="0" err="1">
                <a:latin typeface="Times New Roman" panose="02020603050405020304" pitchFamily="18" charset="0"/>
              </a:rPr>
              <a:t>Em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hãy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chiếu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ghi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các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công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việc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cần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làm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trong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và</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sử</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dụng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trúc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phân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cấp</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để</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nội</a:t>
            </a:r>
            <a:r>
              <a:rPr lang="en-US" altLang="vi-VN" sz="3200" dirty="0">
                <a:latin typeface="Times New Roman" panose="02020603050405020304" pitchFamily="18" charset="0"/>
              </a:rPr>
              <a:t> dung, </a:t>
            </a:r>
            <a:r>
              <a:rPr lang="en-US" altLang="vi-VN" sz="3200" dirty="0" err="1">
                <a:latin typeface="Times New Roman" panose="02020603050405020304" pitchFamily="18" charset="0"/>
              </a:rPr>
              <a:t>có</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thêm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ảnh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minh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họa</a:t>
            </a:r>
            <a:r>
              <a:rPr lang="en-US" altLang="vi-VN" sz="3200" dirty="0">
                <a:latin typeface="Times New Roman" panose="02020603050405020304" pitchFamily="18" charset="0"/>
              </a:rPr>
              <a:t>.</a:t>
            </a:r>
          </a:p>
          <a:p>
            <a:pPr algn="just">
              <a:lnSpc>
                <a:spcPct val="150000"/>
              </a:lnSpc>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Chuẩn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bị</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trước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12: </a:t>
            </a:r>
            <a:r>
              <a:rPr lang="en-US" altLang="vi-VN" sz="3200" b="1" dirty="0" err="1">
                <a:latin typeface="Times New Roman" panose="02020603050405020304" pitchFamily="18" charset="0"/>
              </a:rPr>
              <a:t>Định</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dạng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đối</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tượng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trên</a:t>
            </a:r>
            <a:r>
              <a:rPr lang="en-US" altLang="vi-VN" sz="3200" b="1" dirty="0">
                <a:latin typeface="Times New Roman" panose="02020603050405020304" pitchFamily="18" charset="0"/>
              </a:rPr>
              <a:t> </a:t>
            </a:r>
            <a:r>
              <a:rPr lang="en-US" altLang="vi-VN" sz="3200" b="1" err="1">
                <a:latin typeface="Times New Roman" panose="02020603050405020304" pitchFamily="18" charset="0"/>
              </a:rPr>
              <a:t>trang</a:t>
            </a:r>
            <a:r>
              <a:rPr lang="en-US" altLang="vi-VN" sz="3200" b="1">
                <a:latin typeface="Times New Roman" panose="02020603050405020304" pitchFamily="18" charset="0"/>
              </a:rPr>
              <a:t> chiếu</a:t>
            </a:r>
            <a:endParaRPr lang="en-US" altLang="vi-VN" sz="3200" b="1" dirty="0">
              <a:latin typeface="Times New Roman" panose="02020603050405020304" pitchFamily="18" charset="0"/>
            </a:endParaRP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075721-7127-47C3-B2A8-439FBB096DC6}"/>
              </a:ext>
            </a:extLst>
          </p:cNvPr>
          <p:cNvSpPr txBox="1"/>
          <p:nvPr/>
        </p:nvSpPr>
        <p:spPr>
          <a:xfrm>
            <a:off x="3" y="5316589"/>
            <a:ext cx="12192000" cy="1323439"/>
          </a:xfrm>
          <a:prstGeom prst="rect">
            <a:avLst/>
          </a:prstGeom>
          <a:noFill/>
        </p:spPr>
        <p:txBody>
          <a:bodyPr wrap="square" rtlCol="0">
            <a:spAutoFit/>
          </a:bodyPr>
          <a:lstStyle/>
          <a:p>
            <a:pPr algn="ctr" defTabSz="914400"/>
            <a:r>
              <a:rPr lang="en-US" sz="4000" b="1">
                <a:solidFill>
                  <a:prstClr val="white"/>
                </a:solidFill>
                <a:latin typeface="Times New Roman" panose="02020603050405020304" pitchFamily="18" charset="0"/>
                <a:cs typeface="Times New Roman" panose="02020603050405020304" pitchFamily="18" charset="0"/>
              </a:rPr>
              <a:t>Cám ơn thầy cô giáo và các em </a:t>
            </a:r>
          </a:p>
          <a:p>
            <a:pPr algn="ctr" defTabSz="914400"/>
            <a:r>
              <a:rPr lang="en-US" sz="4000" b="1">
                <a:solidFill>
                  <a:prstClr val="white"/>
                </a:solidFill>
                <a:latin typeface="Times New Roman" panose="02020603050405020304" pitchFamily="18" charset="0"/>
                <a:cs typeface="Times New Roman" panose="02020603050405020304" pitchFamily="18" charset="0"/>
              </a:rPr>
              <a:t>đã đến dự tiết học ngày hôm nay.</a:t>
            </a:r>
          </a:p>
        </p:txBody>
      </p:sp>
    </p:spTree>
    <p:extLst>
      <p:ext uri="{BB962C8B-B14F-4D97-AF65-F5344CB8AC3E}">
        <p14:creationId xmlns:p14="http://schemas.microsoft.com/office/powerpoint/2010/main" val="19086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3605"/>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49DDD-5377-4121-829E-1A62AFE8344D}"/>
              </a:ext>
            </a:extLst>
          </p:cNvPr>
          <p:cNvPicPr>
            <a:picLocks noChangeAspect="1"/>
          </p:cNvPicPr>
          <p:nvPr/>
        </p:nvPicPr>
        <p:blipFill>
          <a:blip r:embed="rId2"/>
          <a:stretch>
            <a:fillRect/>
          </a:stretch>
        </p:blipFill>
        <p:spPr>
          <a:xfrm>
            <a:off x="609741" y="542798"/>
            <a:ext cx="888648" cy="903074"/>
          </a:xfrm>
          <a:prstGeom prst="rect">
            <a:avLst/>
          </a:prstGeom>
        </p:spPr>
      </p:pic>
      <p:sp>
        <p:nvSpPr>
          <p:cNvPr id="3" name="Rectangle 2">
            <a:extLst>
              <a:ext uri="{FF2B5EF4-FFF2-40B4-BE49-F238E27FC236}">
                <a16:creationId xmlns:a16="http://schemas.microsoft.com/office/drawing/2014/main" id="{E961265A-599A-42C9-8489-DEC89F266742}"/>
              </a:ext>
            </a:extLst>
          </p:cNvPr>
          <p:cNvSpPr/>
          <p:nvPr/>
        </p:nvSpPr>
        <p:spPr>
          <a:xfrm>
            <a:off x="1602891" y="542798"/>
            <a:ext cx="9585062" cy="950325"/>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Giờ ra chơi, các bạn An, Minh và Khoa trao đổi về dự án </a:t>
            </a:r>
            <a:r>
              <a:rPr lang="vi-VN" sz="2000" b="1" dirty="0">
                <a:latin typeface="UTM Avo" panose="02040603050506020204" pitchFamily="18" charset="0"/>
                <a:cs typeface="Times New Roman" panose="02020603050405020304" pitchFamily="18" charset="0"/>
              </a:rPr>
              <a:t>Trường học xanh </a:t>
            </a:r>
            <a:r>
              <a:rPr lang="vi-VN" sz="2000" dirty="0">
                <a:latin typeface="UTM Avo" panose="02040603050506020204" pitchFamily="18" charset="0"/>
                <a:cs typeface="Times New Roman" panose="02020603050405020304" pitchFamily="18" charset="0"/>
              </a:rPr>
              <a:t>mà các bạn đang thực hiện. </a:t>
            </a:r>
          </a:p>
        </p:txBody>
      </p:sp>
      <p:sp>
        <p:nvSpPr>
          <p:cNvPr id="4" name="Rectangle 3">
            <a:extLst>
              <a:ext uri="{FF2B5EF4-FFF2-40B4-BE49-F238E27FC236}">
                <a16:creationId xmlns:a16="http://schemas.microsoft.com/office/drawing/2014/main" id="{672AC80E-932C-484D-AB3D-B540DBBFADDB}"/>
              </a:ext>
            </a:extLst>
          </p:cNvPr>
          <p:cNvSpPr/>
          <p:nvPr/>
        </p:nvSpPr>
        <p:spPr>
          <a:xfrm>
            <a:off x="634771" y="1445872"/>
            <a:ext cx="10922457" cy="3720314"/>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An: </a:t>
            </a:r>
            <a:r>
              <a:rPr lang="vi-VN" sz="2000" dirty="0">
                <a:latin typeface="UTM Avo" panose="02040603050506020204" pitchFamily="18" charset="0"/>
                <a:cs typeface="Times New Roman" panose="02020603050405020304" pitchFamily="18" charset="0"/>
              </a:rPr>
              <a:t>Việc khảo sát, thu thập thông tin và tính toán cho dự án đã xong. Bây giờ nhóm mình cần làm một bài báo cáo kết quả.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Minh: </a:t>
            </a:r>
            <a:r>
              <a:rPr lang="vi-VN" sz="2000" dirty="0">
                <a:latin typeface="UTM Avo" panose="02040603050506020204" pitchFamily="18" charset="0"/>
                <a:cs typeface="Times New Roman" panose="02020603050405020304" pitchFamily="18" charset="0"/>
              </a:rPr>
              <a:t>Nhóm mình nên sử dụng phần mềm trình chiếu để tạo bài báo cáo.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Khoa: </a:t>
            </a:r>
            <a:r>
              <a:rPr lang="vi-VN" sz="2000" dirty="0">
                <a:latin typeface="UTM Avo" panose="02040603050506020204" pitchFamily="18" charset="0"/>
                <a:cs typeface="Times New Roman" panose="02020603050405020304" pitchFamily="18" charset="0"/>
              </a:rPr>
              <a:t>Bài trình chiếu báo cáo cần có trang tiêu đề, mỗi trang nội dung nên có tiêu đề trang để giúp người nghe nhanh chóng hiệu được chủ đề và nội dung trình bày.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Minh: </a:t>
            </a:r>
            <a:r>
              <a:rPr lang="vi-VN" sz="2000" dirty="0">
                <a:latin typeface="UTM Avo" panose="02040603050506020204" pitchFamily="18" charset="0"/>
                <a:cs typeface="Times New Roman" panose="02020603050405020304" pitchFamily="18" charset="0"/>
              </a:rPr>
              <a:t>Sử dụng cấu trúc phân cấp sẽ làm cho bố cục của bài báo cáo được mạch lạc, rõ ràng.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An: </a:t>
            </a:r>
            <a:r>
              <a:rPr lang="vi-VN" sz="2000" dirty="0">
                <a:latin typeface="UTM Avo" panose="02040603050506020204" pitchFamily="18" charset="0"/>
                <a:cs typeface="Times New Roman" panose="02020603050405020304" pitchFamily="18" charset="0"/>
              </a:rPr>
              <a:t>Hay quá! Chúng ta phân công nhau làm từng phần việc nhé.</a:t>
            </a:r>
          </a:p>
        </p:txBody>
      </p:sp>
      <p:pic>
        <p:nvPicPr>
          <p:cNvPr id="5" name="Picture 4">
            <a:extLst>
              <a:ext uri="{FF2B5EF4-FFF2-40B4-BE49-F238E27FC236}">
                <a16:creationId xmlns:a16="http://schemas.microsoft.com/office/drawing/2014/main" id="{6F2CFA65-73C8-4342-A2B7-73F59FF3618B}"/>
              </a:ext>
            </a:extLst>
          </p:cNvPr>
          <p:cNvPicPr>
            <a:picLocks noChangeAspect="1"/>
          </p:cNvPicPr>
          <p:nvPr/>
        </p:nvPicPr>
        <p:blipFill>
          <a:blip r:embed="rId3"/>
          <a:stretch>
            <a:fillRect/>
          </a:stretch>
        </p:blipFill>
        <p:spPr>
          <a:xfrm>
            <a:off x="8993529" y="4486643"/>
            <a:ext cx="2777926" cy="2000947"/>
          </a:xfrm>
          <a:prstGeom prst="rect">
            <a:avLst/>
          </a:prstGeom>
        </p:spPr>
      </p:pic>
    </p:spTree>
    <p:extLst>
      <p:ext uri="{BB962C8B-B14F-4D97-AF65-F5344CB8AC3E}">
        <p14:creationId xmlns:p14="http://schemas.microsoft.com/office/powerpoint/2010/main" val="313095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altLang="en-US"/>
          </a:p>
        </p:txBody>
      </p:sp>
      <p:sp>
        <p:nvSpPr>
          <p:cNvPr id="10243" name="Text Placeholder 2"/>
          <p:cNvSpPr>
            <a:spLocks noGrp="1"/>
          </p:cNvSpPr>
          <p:nvPr>
            <p:ph type="body" idx="1"/>
          </p:nvPr>
        </p:nvSpPr>
        <p:spPr/>
        <p:txBody>
          <a:bodyPr/>
          <a:lstStyle/>
          <a:p>
            <a:pPr eaLnBrk="1" hangingPunct="1"/>
            <a:endParaRPr lang="en-US" altLang="en-US"/>
          </a:p>
        </p:txBody>
      </p:sp>
      <p:sp>
        <p:nvSpPr>
          <p:cNvPr id="10245" name="Text Placeholder 4"/>
          <p:cNvSpPr>
            <a:spLocks noGrp="1"/>
          </p:cNvSpPr>
          <p:nvPr>
            <p:ph type="body" sz="quarter" idx="3"/>
          </p:nvPr>
        </p:nvSpPr>
        <p:spPr/>
        <p:txBody>
          <a:bodyPr/>
          <a:lstStyle/>
          <a:p>
            <a:pPr eaLnBrk="1" hangingPunct="1"/>
            <a:endParaRPr lang="en-US" altLang="en-US"/>
          </a:p>
        </p:txBody>
      </p:sp>
      <p:sp>
        <p:nvSpPr>
          <p:cNvPr id="10244" name="Content Placeholder 3"/>
          <p:cNvSpPr>
            <a:spLocks noGrp="1"/>
          </p:cNvSpPr>
          <p:nvPr>
            <p:ph sz="quarter" idx="13"/>
          </p:nvPr>
        </p:nvSpPr>
        <p:spPr/>
        <p:txBody>
          <a:bodyPr/>
          <a:lstStyle/>
          <a:p>
            <a:pPr eaLnBrk="1" hangingPunct="1"/>
            <a:endParaRPr lang="en-US" altLang="en-US"/>
          </a:p>
        </p:txBody>
      </p:sp>
      <p:sp>
        <p:nvSpPr>
          <p:cNvPr id="10246" name="Content Placeholder 5"/>
          <p:cNvSpPr>
            <a:spLocks noGrp="1"/>
          </p:cNvSpPr>
          <p:nvPr>
            <p:ph sz="quarter" idx="14"/>
          </p:nvPr>
        </p:nvSpPr>
        <p:spPr/>
        <p:txBody>
          <a:bodyPr/>
          <a:lstStyle/>
          <a:p>
            <a:pPr eaLnBrk="1" hangingPunct="1"/>
            <a:endParaRPr lang="en-US" altLang="en-US"/>
          </a:p>
        </p:txBody>
      </p:sp>
      <p:pic>
        <p:nvPicPr>
          <p:cNvPr id="10247" name="Picture 4" descr="EJ1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4" y="-1"/>
            <a:ext cx="12290474"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1670466" y="2734051"/>
            <a:ext cx="8356209" cy="861774"/>
          </a:xfrm>
          <a:prstGeom prst="rect">
            <a:avLst/>
          </a:prstGeom>
          <a:effectLst>
            <a:glow rad="228600">
              <a:schemeClr val="accent2">
                <a:satMod val="175000"/>
                <a:alpha val="40000"/>
              </a:schemeClr>
            </a:glow>
          </a:effectLst>
        </p:spPr>
        <p:txBody>
          <a:bodyPr wrap="square">
            <a:spAutoFit/>
          </a:bodyPr>
          <a:lstStyle/>
          <a:p>
            <a:pPr algn="ctr">
              <a:defRPr/>
            </a:pPr>
            <a:r>
              <a:rPr lang="en-US" sz="5000" b="1" dirty="0">
                <a:ln w="19050">
                  <a:solidFill>
                    <a:srgbClr val="0000CC"/>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effectLst>
                  <a:glow rad="101600">
                    <a:schemeClr val="accent6">
                      <a:satMod val="175000"/>
                      <a:alpha val="40000"/>
                    </a:schemeClr>
                  </a:glow>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HÌNH THÀNH KIẾN THỨC</a:t>
            </a:r>
            <a:endParaRPr lang="en-US" sz="5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50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85299" y="1139464"/>
            <a:ext cx="2021713"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solidFill>
                  <a:srgbClr val="FF0000"/>
                </a:solidFill>
                <a:latin typeface="Times New Roman" panose="02020603050405020304" pitchFamily="18" charset="0"/>
              </a:rPr>
              <a:t>Nhiệm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vụ</a:t>
            </a:r>
            <a:r>
              <a:rPr lang="en-US" altLang="vi-VN" sz="2800" b="1" dirty="0">
                <a:solidFill>
                  <a:srgbClr val="FF0000"/>
                </a:solidFill>
                <a:latin typeface="Times New Roman" panose="02020603050405020304" pitchFamily="18" charset="0"/>
              </a:rPr>
              <a:t>: </a:t>
            </a: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Box 5">
            <a:extLst>
              <a:ext uri="{FF2B5EF4-FFF2-40B4-BE49-F238E27FC236}">
                <a16:creationId xmlns:a16="http://schemas.microsoft.com/office/drawing/2014/main" id="{BA9362E3-05D0-4207-88A5-190911B09174}"/>
              </a:ext>
            </a:extLst>
          </p:cNvPr>
          <p:cNvSpPr txBox="1"/>
          <p:nvPr/>
        </p:nvSpPr>
        <p:spPr>
          <a:xfrm>
            <a:off x="512405" y="4544185"/>
            <a:ext cx="10392300" cy="66120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Lưu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tên</a:t>
            </a:r>
            <a:r>
              <a:rPr lang="en-US" altLang="vi-VN" sz="2800" b="1" dirty="0">
                <a:latin typeface="Times New Roman" panose="02020603050405020304" pitchFamily="18" charset="0"/>
              </a:rPr>
              <a:t> Truonghocxanh.pptx</a:t>
            </a:r>
          </a:p>
        </p:txBody>
      </p:sp>
      <p:sp>
        <p:nvSpPr>
          <p:cNvPr id="8" name="TextBox 7">
            <a:extLst>
              <a:ext uri="{FF2B5EF4-FFF2-40B4-BE49-F238E27FC236}">
                <a16:creationId xmlns:a16="http://schemas.microsoft.com/office/drawing/2014/main" id="{4D885029-CBCE-44F0-8175-C7BDA3C77386}"/>
              </a:ext>
            </a:extLst>
          </p:cNvPr>
          <p:cNvSpPr txBox="1"/>
          <p:nvPr/>
        </p:nvSpPr>
        <p:spPr>
          <a:xfrm>
            <a:off x="512405" y="3827364"/>
            <a:ext cx="10392299" cy="66120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sử</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dụng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cấu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trúc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phân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cấp</a:t>
            </a:r>
            <a:endParaRPr lang="en-US" altLang="vi-VN" sz="2800" b="1" dirty="0">
              <a:latin typeface="Times New Roman" panose="02020603050405020304" pitchFamily="18" charset="0"/>
            </a:endParaRPr>
          </a:p>
        </p:txBody>
      </p:sp>
      <p:sp>
        <p:nvSpPr>
          <p:cNvPr id="10" name="TextBox 9">
            <a:extLst>
              <a:ext uri="{FF2B5EF4-FFF2-40B4-BE49-F238E27FC236}">
                <a16:creationId xmlns:a16="http://schemas.microsoft.com/office/drawing/2014/main" id="{CDC344CB-19A4-4AFC-A1B1-A9C258549541}"/>
              </a:ext>
            </a:extLst>
          </p:cNvPr>
          <p:cNvSpPr txBox="1"/>
          <p:nvPr/>
        </p:nvSpPr>
        <p:spPr>
          <a:xfrm>
            <a:off x="585299" y="3110543"/>
            <a:ext cx="11331083" cy="66120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có</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trang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tiêu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đề</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trang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nội</a:t>
            </a:r>
            <a:r>
              <a:rPr lang="en-US" altLang="vi-VN" sz="2800" b="1" dirty="0">
                <a:latin typeface="Times New Roman" panose="02020603050405020304" pitchFamily="18" charset="0"/>
              </a:rPr>
              <a:t> dung </a:t>
            </a:r>
            <a:r>
              <a:rPr lang="en-US" altLang="vi-VN" sz="2800" b="1" dirty="0" err="1">
                <a:latin typeface="Times New Roman" panose="02020603050405020304" pitchFamily="18" charset="0"/>
              </a:rPr>
              <a:t>có</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tiêu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đề</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trang</a:t>
            </a:r>
            <a:r>
              <a:rPr lang="en-US" altLang="vi-VN" sz="2800" b="1" dirty="0">
                <a:latin typeface="Times New Roman" panose="02020603050405020304" pitchFamily="18" charset="0"/>
              </a:rPr>
              <a:t>.</a:t>
            </a:r>
          </a:p>
        </p:txBody>
      </p:sp>
      <p:sp>
        <p:nvSpPr>
          <p:cNvPr id="12" name="TextBox 11">
            <a:extLst>
              <a:ext uri="{FF2B5EF4-FFF2-40B4-BE49-F238E27FC236}">
                <a16:creationId xmlns:a16="http://schemas.microsoft.com/office/drawing/2014/main" id="{61913A4B-EFCE-43DF-865D-F27F31428057}"/>
              </a:ext>
            </a:extLst>
          </p:cNvPr>
          <p:cNvSpPr txBox="1"/>
          <p:nvPr/>
        </p:nvSpPr>
        <p:spPr>
          <a:xfrm>
            <a:off x="585299" y="1870340"/>
            <a:ext cx="10630691" cy="1307537"/>
          </a:xfrm>
          <a:prstGeom prst="rect">
            <a:avLst/>
          </a:prstGeom>
          <a:noFill/>
        </p:spPr>
        <p:txBody>
          <a:bodyPr wrap="square">
            <a:spAutoFit/>
          </a:bodyPr>
          <a:lstStyle/>
          <a:p>
            <a:pPr algn="just" eaLnBrk="1" hangingPunct="1">
              <a:lnSpc>
                <a:spcPct val="150000"/>
              </a:lnSpc>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Tạo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trình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chiếu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báo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kết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quả</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thực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hiện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dự</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án</a:t>
            </a:r>
            <a:r>
              <a:rPr lang="en-US" altLang="vi-VN" sz="2800" b="1" dirty="0">
                <a:latin typeface="Times New Roman" panose="02020603050405020304" pitchFamily="18" charset="0"/>
              </a:rPr>
              <a:t> </a:t>
            </a:r>
            <a:r>
              <a:rPr lang="en-US" altLang="vi-VN" sz="2800" b="1" i="1" dirty="0" err="1">
                <a:solidFill>
                  <a:srgbClr val="FF0000"/>
                </a:solidFill>
                <a:latin typeface="Times New Roman" panose="02020603050405020304" pitchFamily="18" charset="0"/>
              </a:rPr>
              <a:t>Trường</a:t>
            </a:r>
            <a:r>
              <a:rPr lang="en-US" altLang="vi-VN" sz="2800" b="1" i="1" dirty="0">
                <a:solidFill>
                  <a:srgbClr val="FF0000"/>
                </a:solidFill>
                <a:latin typeface="Times New Roman" panose="02020603050405020304" pitchFamily="18" charset="0"/>
              </a:rPr>
              <a:t> </a:t>
            </a:r>
            <a:r>
              <a:rPr lang="en-US" altLang="vi-VN" sz="2800" b="1" i="1" dirty="0" err="1">
                <a:solidFill>
                  <a:srgbClr val="FF0000"/>
                </a:solidFill>
                <a:latin typeface="Times New Roman" panose="02020603050405020304" pitchFamily="18" charset="0"/>
              </a:rPr>
              <a:t>học</a:t>
            </a:r>
            <a:r>
              <a:rPr lang="en-US" altLang="vi-VN" sz="2800" b="1" i="1" dirty="0">
                <a:solidFill>
                  <a:srgbClr val="FF0000"/>
                </a:solidFill>
                <a:latin typeface="Times New Roman" panose="02020603050405020304" pitchFamily="18" charset="0"/>
              </a:rPr>
              <a:t> </a:t>
            </a:r>
            <a:r>
              <a:rPr lang="en-US" altLang="vi-VN" sz="2800" b="1" i="1" dirty="0" err="1">
                <a:solidFill>
                  <a:srgbClr val="FF0000"/>
                </a:solidFill>
                <a:latin typeface="Times New Roman" panose="02020603050405020304" pitchFamily="18" charset="0"/>
              </a:rPr>
              <a:t>xanh</a:t>
            </a:r>
            <a:r>
              <a:rPr lang="en-US" altLang="vi-VN" sz="2800" b="1" i="1" dirty="0">
                <a:solidFill>
                  <a:srgbClr val="FF0000"/>
                </a:solidFill>
                <a:latin typeface="Times New Roman" panose="02020603050405020304" pitchFamily="18" charset="0"/>
              </a:rPr>
              <a:t> </a:t>
            </a:r>
            <a:r>
              <a:rPr lang="en-US" altLang="vi-VN" sz="2800" b="1" dirty="0" err="1">
                <a:latin typeface="Times New Roman" panose="02020603050405020304" pitchFamily="18" charset="0"/>
              </a:rPr>
              <a:t>của</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nhóm</a:t>
            </a:r>
            <a:r>
              <a:rPr lang="en-US" altLang="vi-VN" sz="2800" b="1" dirty="0">
                <a:latin typeface="Times New Roman" panose="02020603050405020304" pitchFamily="18" charset="0"/>
              </a:rPr>
              <a:t>.</a:t>
            </a:r>
          </a:p>
        </p:txBody>
      </p:sp>
      <p:sp>
        <p:nvSpPr>
          <p:cNvPr id="13" name="Rectangle: Rounded Corners 12">
            <a:extLst>
              <a:ext uri="{FF2B5EF4-FFF2-40B4-BE49-F238E27FC236}">
                <a16:creationId xmlns:a16="http://schemas.microsoft.com/office/drawing/2014/main" id="{4497829E-85BA-4D72-A70C-3BAD8890FF61}"/>
              </a:ext>
            </a:extLst>
          </p:cNvPr>
          <p:cNvSpPr/>
          <p:nvPr/>
        </p:nvSpPr>
        <p:spPr>
          <a:xfrm>
            <a:off x="386517" y="5590787"/>
            <a:ext cx="9124122" cy="1068621"/>
          </a:xfrm>
          <a:prstGeom prst="roundRect">
            <a:avLst/>
          </a:prstGeom>
          <a:solidFill>
            <a:srgbClr val="67A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0000"/>
                </a:solidFill>
                <a:latin typeface="Times New Roman" panose="02020603050405020304" pitchFamily="18" charset="0"/>
                <a:cs typeface="Times New Roman" panose="02020603050405020304" pitchFamily="18" charset="0"/>
              </a:rPr>
              <a:t>Hoạt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động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nhóm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đôi</a:t>
            </a:r>
            <a:r>
              <a:rPr lang="en-US" sz="3200" b="1" i="1" dirty="0">
                <a:solidFill>
                  <a:srgbClr val="FF0000"/>
                </a:solidFill>
                <a:latin typeface="Times New Roman" panose="02020603050405020304" pitchFamily="18" charset="0"/>
                <a:cs typeface="Times New Roman" panose="02020603050405020304" pitchFamily="18" charset="0"/>
              </a:rPr>
              <a:t>: 2 </a:t>
            </a:r>
            <a:r>
              <a:rPr lang="en-US" sz="3200" b="1" i="1" dirty="0" err="1">
                <a:solidFill>
                  <a:srgbClr val="FF0000"/>
                </a:solidFill>
                <a:latin typeface="Times New Roman" panose="02020603050405020304" pitchFamily="18" charset="0"/>
                <a:cs typeface="Times New Roman" panose="02020603050405020304" pitchFamily="18" charset="0"/>
              </a:rPr>
              <a:t>bạn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máy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phối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hợp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cùng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thực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hành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nội</a:t>
            </a:r>
            <a:r>
              <a:rPr lang="en-US" sz="3200" b="1" i="1" dirty="0">
                <a:solidFill>
                  <a:srgbClr val="FF0000"/>
                </a:solidFill>
                <a:latin typeface="Times New Roman" panose="02020603050405020304" pitchFamily="18" charset="0"/>
                <a:cs typeface="Times New Roman" panose="02020603050405020304" pitchFamily="18" charset="0"/>
              </a:rPr>
              <a:t> dung. </a:t>
            </a:r>
            <a:endParaRPr lang="vi-VN" sz="3200" b="1" i="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1EE09790-9E5E-4444-BB02-870A276C3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8192" y="4544185"/>
            <a:ext cx="2313808" cy="2313809"/>
          </a:xfrm>
          <a:prstGeom prst="rect">
            <a:avLst/>
          </a:prstGeom>
        </p:spPr>
      </p:pic>
    </p:spTree>
    <p:extLst>
      <p:ext uri="{BB962C8B-B14F-4D97-AF65-F5344CB8AC3E}">
        <p14:creationId xmlns:p14="http://schemas.microsoft.com/office/powerpoint/2010/main" val="20041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P spid="12" grpId="0"/>
      <p:bldP spid="13" grpId="0" animBg="1"/>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12406" y="1395260"/>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a,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endParaRPr lang="en-US" altLang="vi-VN" sz="2800" b="1" dirty="0">
              <a:solidFill>
                <a:srgbClr val="FF0000"/>
              </a:solidFill>
              <a:latin typeface="Times New Roman" panose="02020603050405020304" pitchFamily="18" charset="0"/>
            </a:endParaRP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512406" y="697633"/>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id="{731DFCA7-8309-4EF9-AF32-4491460E616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Tree>
    <p:extLst>
      <p:ext uri="{BB962C8B-B14F-4D97-AF65-F5344CB8AC3E}">
        <p14:creationId xmlns:p14="http://schemas.microsoft.com/office/powerpoint/2010/main" val="39739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D209B-BFBF-4F20-8B5D-3144D3D54FE0}"/>
              </a:ext>
            </a:extLst>
          </p:cNvPr>
          <p:cNvSpPr txBox="1"/>
          <p:nvPr/>
        </p:nvSpPr>
        <p:spPr>
          <a:xfrm>
            <a:off x="3" y="6"/>
            <a:ext cx="12192000" cy="697627"/>
          </a:xfrm>
          <a:prstGeom prst="rect">
            <a:avLst/>
          </a:prstGeom>
          <a:noFill/>
        </p:spPr>
        <p:txBody>
          <a:bodyPr wrap="square" lIns="121914" tIns="60957" rIns="121914" bIns="60957">
            <a:spAutoFit/>
          </a:bodyPr>
          <a:lstStyle/>
          <a:p>
            <a:pPr algn="ctr" defTabSz="1219140"/>
            <a:r>
              <a:rPr lang="en-US" sz="3700" b="1" dirty="0">
                <a:solidFill>
                  <a:srgbClr val="FF0000"/>
                </a:solidFill>
                <a:latin typeface="Times New Roman" panose="02020603050405020304" pitchFamily="18" charset="0"/>
                <a:ea typeface="Calibri" panose="020F0502020204030204" pitchFamily="34" charset="0"/>
              </a:rPr>
              <a:t>BÀI 11. TẠO BÀI TRÌNH CHIẾU </a:t>
            </a:r>
            <a:r>
              <a:rPr lang="vi-VN" sz="3700" b="1" dirty="0">
                <a:solidFill>
                  <a:srgbClr val="FF0000"/>
                </a:solidFill>
                <a:latin typeface="Times New Roman" panose="02020603050405020304" pitchFamily="18" charset="0"/>
                <a:ea typeface="Calibri" panose="020F0502020204030204" pitchFamily="34" charset="0"/>
              </a:rPr>
              <a:t>(tiết </a:t>
            </a:r>
            <a:r>
              <a:rPr lang="en-US" sz="3700" b="1" dirty="0">
                <a:solidFill>
                  <a:srgbClr val="FF0000"/>
                </a:solidFill>
                <a:latin typeface="Times New Roman" panose="02020603050405020304" pitchFamily="18" charset="0"/>
                <a:ea typeface="Calibri" panose="020F0502020204030204" pitchFamily="34" charset="0"/>
              </a:rPr>
              <a:t>2</a:t>
            </a:r>
            <a:r>
              <a:rPr lang="vi-VN" sz="3700" b="1" dirty="0">
                <a:solidFill>
                  <a:srgbClr val="FF0000"/>
                </a:solidFill>
                <a:latin typeface="Times New Roman" panose="02020603050405020304" pitchFamily="18" charset="0"/>
                <a:ea typeface="Calibri" panose="020F0502020204030204" pitchFamily="34" charset="0"/>
              </a:rPr>
              <a:t>)</a:t>
            </a:r>
            <a:endParaRPr lang="en-US" sz="3700" dirty="0">
              <a:solidFill>
                <a:prstClr val="black"/>
              </a:solidFill>
            </a:endParaRPr>
          </a:p>
        </p:txBody>
      </p:sp>
      <p:sp>
        <p:nvSpPr>
          <p:cNvPr id="6" name="Text Box 40">
            <a:extLst>
              <a:ext uri="{FF2B5EF4-FFF2-40B4-BE49-F238E27FC236}">
                <a16:creationId xmlns:a16="http://schemas.microsoft.com/office/drawing/2014/main" id="{89C0F696-784D-4B4B-A9F5-8D72363AF2C7}"/>
              </a:ext>
            </a:extLst>
          </p:cNvPr>
          <p:cNvSpPr txBox="1">
            <a:spLocks noChangeArrowheads="1"/>
          </p:cNvSpPr>
          <p:nvPr/>
        </p:nvSpPr>
        <p:spPr bwMode="auto">
          <a:xfrm>
            <a:off x="512405" y="884611"/>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Khởi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động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Powerpoint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xuất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vẽ</a:t>
            </a:r>
            <a:endParaRPr lang="en-US" altLang="vi-VN" sz="2800" i="1" dirty="0">
              <a:latin typeface="Times New Roman" panose="02020603050405020304" pitchFamily="18" charset="0"/>
            </a:endParaRPr>
          </a:p>
        </p:txBody>
      </p:sp>
      <p:pic>
        <p:nvPicPr>
          <p:cNvPr id="7" name="Picture 6">
            <a:extLst>
              <a:ext uri="{FF2B5EF4-FFF2-40B4-BE49-F238E27FC236}">
                <a16:creationId xmlns:a16="http://schemas.microsoft.com/office/drawing/2014/main" id="{02436C7A-BB9D-4909-ADD3-48002C3C9A88}"/>
              </a:ext>
            </a:extLst>
          </p:cNvPr>
          <p:cNvPicPr>
            <a:picLocks noChangeAspect="1"/>
          </p:cNvPicPr>
          <p:nvPr/>
        </p:nvPicPr>
        <p:blipFill>
          <a:blip r:embed="rId3"/>
          <a:stretch>
            <a:fillRect/>
          </a:stretch>
        </p:blipFill>
        <p:spPr>
          <a:xfrm>
            <a:off x="2690326" y="1935493"/>
            <a:ext cx="6811347" cy="3980115"/>
          </a:xfrm>
          <a:prstGeom prst="rect">
            <a:avLst/>
          </a:prstGeom>
        </p:spPr>
      </p:pic>
      <p:grpSp>
        <p:nvGrpSpPr>
          <p:cNvPr id="25" name="Group 24">
            <a:extLst>
              <a:ext uri="{FF2B5EF4-FFF2-40B4-BE49-F238E27FC236}">
                <a16:creationId xmlns:a16="http://schemas.microsoft.com/office/drawing/2014/main" id="{5CB84E1B-FD59-44E5-ABFE-7CAE2473C6AB}"/>
              </a:ext>
            </a:extLst>
          </p:cNvPr>
          <p:cNvGrpSpPr/>
          <p:nvPr/>
        </p:nvGrpSpPr>
        <p:grpSpPr>
          <a:xfrm>
            <a:off x="102637" y="2659225"/>
            <a:ext cx="5421085" cy="1266325"/>
            <a:chOff x="102637" y="2659225"/>
            <a:chExt cx="5421085" cy="1266325"/>
          </a:xfrm>
        </p:grpSpPr>
        <p:grpSp>
          <p:nvGrpSpPr>
            <p:cNvPr id="24" name="Group 23">
              <a:extLst>
                <a:ext uri="{FF2B5EF4-FFF2-40B4-BE49-F238E27FC236}">
                  <a16:creationId xmlns:a16="http://schemas.microsoft.com/office/drawing/2014/main" id="{84A68910-0854-4D1C-A80D-BCD3F5B6745E}"/>
                </a:ext>
              </a:extLst>
            </p:cNvPr>
            <p:cNvGrpSpPr/>
            <p:nvPr/>
          </p:nvGrpSpPr>
          <p:grpSpPr>
            <a:xfrm>
              <a:off x="102637" y="2659225"/>
              <a:ext cx="2715208" cy="1266325"/>
              <a:chOff x="102637" y="2659225"/>
              <a:chExt cx="2715208" cy="1266325"/>
            </a:xfrm>
          </p:grpSpPr>
          <p:sp>
            <p:nvSpPr>
              <p:cNvPr id="8" name="TextBox 7">
                <a:extLst>
                  <a:ext uri="{FF2B5EF4-FFF2-40B4-BE49-F238E27FC236}">
                    <a16:creationId xmlns:a16="http://schemas.microsoft.com/office/drawing/2014/main" id="{91E0A504-578C-434B-A6A9-AD2B6D517884}"/>
                  </a:ext>
                </a:extLst>
              </p:cNvPr>
              <p:cNvSpPr txBox="1"/>
              <p:nvPr/>
            </p:nvSpPr>
            <p:spPr>
              <a:xfrm>
                <a:off x="102637" y="2659225"/>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endParaRPr lang="vi-VN" sz="28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D8CD2398-5D29-4E9C-9CC4-C076EC2BFADD}"/>
                  </a:ext>
                </a:extLst>
              </p:cNvPr>
              <p:cNvCxnSpPr>
                <a:stCxn id="8" idx="2"/>
              </p:cNvCxnSpPr>
              <p:nvPr/>
            </p:nvCxnSpPr>
            <p:spPr>
              <a:xfrm>
                <a:off x="1460241" y="3613332"/>
                <a:ext cx="0" cy="312218"/>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6D8FFB16-07DC-4F20-AAB7-7E98E90B0C87}"/>
                </a:ext>
              </a:extLst>
            </p:cNvPr>
            <p:cNvCxnSpPr>
              <a:cxnSpLocks/>
            </p:cNvCxnSpPr>
            <p:nvPr/>
          </p:nvCxnSpPr>
          <p:spPr>
            <a:xfrm>
              <a:off x="1460241" y="3925550"/>
              <a:ext cx="406348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C802EA3-498E-4B53-9F8E-0F5E5EF07FE3}"/>
              </a:ext>
            </a:extLst>
          </p:cNvPr>
          <p:cNvGrpSpPr/>
          <p:nvPr/>
        </p:nvGrpSpPr>
        <p:grpSpPr>
          <a:xfrm>
            <a:off x="7184571" y="2659224"/>
            <a:ext cx="4904790" cy="1614196"/>
            <a:chOff x="7184571" y="2659224"/>
            <a:chExt cx="4904790" cy="1614196"/>
          </a:xfrm>
        </p:grpSpPr>
        <p:sp>
          <p:nvSpPr>
            <p:cNvPr id="15" name="TextBox 14">
              <a:extLst>
                <a:ext uri="{FF2B5EF4-FFF2-40B4-BE49-F238E27FC236}">
                  <a16:creationId xmlns:a16="http://schemas.microsoft.com/office/drawing/2014/main" id="{40C23279-200D-46C1-97FD-75CBC8F0C382}"/>
                </a:ext>
              </a:extLst>
            </p:cNvPr>
            <p:cNvSpPr txBox="1"/>
            <p:nvPr/>
          </p:nvSpPr>
          <p:spPr>
            <a:xfrm>
              <a:off x="9374153" y="2659224"/>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endParaRPr lang="vi-VN" sz="28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26E7525-3F99-4CAF-9302-54E9B2FE47C0}"/>
                </a:ext>
              </a:extLst>
            </p:cNvPr>
            <p:cNvCxnSpPr>
              <a:stCxn id="15" idx="2"/>
            </p:cNvCxnSpPr>
            <p:nvPr/>
          </p:nvCxnSpPr>
          <p:spPr>
            <a:xfrm>
              <a:off x="10731757" y="3613331"/>
              <a:ext cx="0" cy="650759"/>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419C38-1A13-41D7-9B12-FBB1BD51DEE0}"/>
                </a:ext>
              </a:extLst>
            </p:cNvPr>
            <p:cNvCxnSpPr/>
            <p:nvPr/>
          </p:nvCxnSpPr>
          <p:spPr>
            <a:xfrm flipH="1">
              <a:off x="7184571" y="4273420"/>
              <a:ext cx="3547186"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27E17F22-526E-4FC2-8773-5ECCBBC2DD16}"/>
              </a:ext>
            </a:extLst>
          </p:cNvPr>
          <p:cNvCxnSpPr/>
          <p:nvPr/>
        </p:nvCxnSpPr>
        <p:spPr>
          <a:xfrm>
            <a:off x="5159829" y="1194066"/>
            <a:ext cx="32657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F130DFC-983D-4CAA-86AB-9B3A70F36900}"/>
              </a:ext>
            </a:extLst>
          </p:cNvPr>
          <p:cNvSpPr txBox="1"/>
          <p:nvPr/>
        </p:nvSpPr>
        <p:spPr>
          <a:xfrm>
            <a:off x="4836367" y="6218496"/>
            <a:ext cx="2519265"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Trang </a:t>
            </a:r>
            <a:r>
              <a:rPr lang="en-US" sz="2800" b="1" i="1" dirty="0" err="1">
                <a:solidFill>
                  <a:srgbClr val="FF0000"/>
                </a:solidFill>
                <a:latin typeface="Times New Roman" panose="02020603050405020304" pitchFamily="18" charset="0"/>
                <a:cs typeface="Times New Roman" panose="02020603050405020304" pitchFamily="18" charset="0"/>
              </a:rPr>
              <a:t>tiêu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đề</a:t>
            </a:r>
            <a:endParaRPr lang="vi-VN"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0ACA-08FF-4374-B640-8ED66AA2EED7}"/>
              </a:ext>
            </a:extLst>
          </p:cNvPr>
          <p:cNvSpPr>
            <a:spLocks noGrp="1"/>
          </p:cNvSpPr>
          <p:nvPr>
            <p:ph type="ctrTitle"/>
          </p:nvPr>
        </p:nvSpPr>
        <p:spPr>
          <a:xfrm>
            <a:off x="2611401" y="443635"/>
            <a:ext cx="6053171" cy="635901"/>
          </a:xfrm>
          <a:solidFill>
            <a:schemeClr val="accent4">
              <a:lumMod val="60000"/>
              <a:lumOff val="40000"/>
            </a:schemeClr>
          </a:solidFill>
          <a:ln w="28575">
            <a:noFill/>
          </a:ln>
        </p:spPr>
        <p:txBody>
          <a:bodyPr>
            <a:normAutofit/>
          </a:bodyPr>
          <a:lstStyle/>
          <a:p>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endParaRPr lang="vi-VN"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4808CEE-EC1F-4DFC-BF82-EABC5B5C9257}"/>
              </a:ext>
            </a:extLst>
          </p:cNvPr>
          <p:cNvSpPr>
            <a:spLocks noGrp="1"/>
          </p:cNvSpPr>
          <p:nvPr>
            <p:ph type="subTitle" idx="1"/>
          </p:nvPr>
        </p:nvSpPr>
        <p:spPr>
          <a:xfrm>
            <a:off x="1129959" y="1364240"/>
            <a:ext cx="9932081" cy="2589377"/>
          </a:xfrm>
          <a:ln w="28575">
            <a:solidFill>
              <a:srgbClr val="006600"/>
            </a:solidFill>
          </a:ln>
        </p:spPr>
        <p:txBody>
          <a:bodyPr>
            <a:normAutofit/>
          </a:bodyPr>
          <a:lstStyle/>
          <a:p>
            <a:pPr algn="l">
              <a:lnSpc>
                <a:spcPct val="150000"/>
              </a:lnSpc>
            </a:pP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7A</a:t>
            </a:r>
          </a:p>
          <a:p>
            <a:pPr algn="l">
              <a:lnSpc>
                <a:spcPct val="150000"/>
              </a:lnSpc>
            </a:pP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THCS ……..</a:t>
            </a:r>
          </a:p>
          <a:p>
            <a:pPr algn="l">
              <a:lnSpc>
                <a:spcPct val="150000"/>
              </a:lnSpc>
            </a:pP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0638936-4F87-4674-B3E1-A63E9E6406CD}"/>
              </a:ext>
            </a:extLst>
          </p:cNvPr>
          <p:cNvSpPr txBox="1"/>
          <p:nvPr/>
        </p:nvSpPr>
        <p:spPr>
          <a:xfrm>
            <a:off x="3347356" y="4970540"/>
            <a:ext cx="497460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88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lipstream">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1770</TotalTime>
  <Words>1585</Words>
  <Application>Microsoft Office PowerPoint</Application>
  <PresentationFormat>Widescreen</PresentationFormat>
  <Paragraphs>178</Paragraphs>
  <Slides>25</Slides>
  <Notes>5</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25</vt:i4>
      </vt:variant>
    </vt:vector>
  </HeadingPairs>
  <TitlesOfParts>
    <vt:vector size="46" baseType="lpstr">
      <vt:lpstr>UTM Avo</vt:lpstr>
      <vt:lpstr>Trebuchet MS</vt:lpstr>
      <vt:lpstr>Wingdings</vt:lpstr>
      <vt:lpstr>Arial</vt:lpstr>
      <vt:lpstr>Calibri Light</vt:lpstr>
      <vt:lpstr>Georgia</vt:lpstr>
      <vt:lpstr>Times New Roman</vt:lpstr>
      <vt:lpstr>Calibri</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Slipstream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Trường học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HP</cp:lastModifiedBy>
  <cp:revision>221</cp:revision>
  <dcterms:created xsi:type="dcterms:W3CDTF">2021-06-22T15:39:08Z</dcterms:created>
  <dcterms:modified xsi:type="dcterms:W3CDTF">2024-03-13T01:38:43Z</dcterms:modified>
</cp:coreProperties>
</file>