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0" r:id="rId2"/>
    <p:sldId id="387" r:id="rId3"/>
    <p:sldId id="384" r:id="rId4"/>
    <p:sldId id="392" r:id="rId5"/>
    <p:sldId id="396" r:id="rId6"/>
    <p:sldId id="397" r:id="rId7"/>
    <p:sldId id="399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66" r:id="rId20"/>
    <p:sldId id="36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CCFF"/>
    <a:srgbClr val="0099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-102" y="-78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úy Mai" userId="222f1c7e07c9bd7a" providerId="LiveId" clId="{6457C856-93F0-4F00-9F7A-02F2215011B5}"/>
    <pc:docChg chg="undo custSel addSld delSld modSld sldOrd modMainMaster">
      <pc:chgData name="Thúy Mai" userId="222f1c7e07c9bd7a" providerId="LiveId" clId="{6457C856-93F0-4F00-9F7A-02F2215011B5}" dt="2022-10-29T07:56:19.152" v="1593"/>
      <pc:docMkLst>
        <pc:docMk/>
      </pc:docMkLst>
      <pc:sldChg chg="del">
        <pc:chgData name="Thúy Mai" userId="222f1c7e07c9bd7a" providerId="LiveId" clId="{6457C856-93F0-4F00-9F7A-02F2215011B5}" dt="2022-10-29T03:49:51.566" v="0" actId="47"/>
        <pc:sldMkLst>
          <pc:docMk/>
          <pc:sldMk cId="3101413362" sldId="256"/>
        </pc:sldMkLst>
      </pc:sldChg>
      <pc:sldChg chg="modSp mod modTransition">
        <pc:chgData name="Thúy Mai" userId="222f1c7e07c9bd7a" providerId="LiveId" clId="{6457C856-93F0-4F00-9F7A-02F2215011B5}" dt="2022-10-29T07:54:55.557" v="1551" actId="1076"/>
        <pc:sldMkLst>
          <pc:docMk/>
          <pc:sldMk cId="1109728443" sldId="257"/>
        </pc:sldMkLst>
        <pc:spChg chg="mod">
          <ac:chgData name="Thúy Mai" userId="222f1c7e07c9bd7a" providerId="LiveId" clId="{6457C856-93F0-4F00-9F7A-02F2215011B5}" dt="2022-10-29T07:54:55.557" v="1551" actId="1076"/>
          <ac:spMkLst>
            <pc:docMk/>
            <pc:sldMk cId="1109728443" sldId="257"/>
            <ac:spMk id="4" creationId="{845776D7-7ED1-A413-C300-7A97029A254A}"/>
          </ac:spMkLst>
        </pc:spChg>
        <pc:spChg chg="mod">
          <ac:chgData name="Thúy Mai" userId="222f1c7e07c9bd7a" providerId="LiveId" clId="{6457C856-93F0-4F00-9F7A-02F2215011B5}" dt="2022-10-29T07:54:46.216" v="1548" actId="207"/>
          <ac:spMkLst>
            <pc:docMk/>
            <pc:sldMk cId="1109728443" sldId="257"/>
            <ac:spMk id="7" creationId="{2F0F8BEF-ABCD-1985-7A9F-4DEB1DE25208}"/>
          </ac:spMkLst>
        </pc:spChg>
      </pc:sldChg>
      <pc:sldChg chg="addSp delSp modSp mod modTransition modAnim">
        <pc:chgData name="Thúy Mai" userId="222f1c7e07c9bd7a" providerId="LiveId" clId="{6457C856-93F0-4F00-9F7A-02F2215011B5}" dt="2022-10-29T07:55:18.717" v="1579" actId="20577"/>
        <pc:sldMkLst>
          <pc:docMk/>
          <pc:sldMk cId="1830496377" sldId="258"/>
        </pc:sldMkLst>
        <pc:spChg chg="mod">
          <ac:chgData name="Thúy Mai" userId="222f1c7e07c9bd7a" providerId="LiveId" clId="{6457C856-93F0-4F00-9F7A-02F2215011B5}" dt="2022-10-29T07:55:18.717" v="1579" actId="20577"/>
          <ac:spMkLst>
            <pc:docMk/>
            <pc:sldMk cId="1830496377" sldId="258"/>
            <ac:spMk id="2" creationId="{1BFA82DB-9E85-9C8D-9E00-4C57AD183CDB}"/>
          </ac:spMkLst>
        </pc:spChg>
        <pc:graphicFrameChg chg="add del mod">
          <ac:chgData name="Thúy Mai" userId="222f1c7e07c9bd7a" providerId="LiveId" clId="{6457C856-93F0-4F00-9F7A-02F2215011B5}" dt="2022-10-29T03:52:18.958" v="3"/>
          <ac:graphicFrameMkLst>
            <pc:docMk/>
            <pc:sldMk cId="1830496377" sldId="258"/>
            <ac:graphicFrameMk id="3" creationId="{1B1D2239-C281-3B89-2652-B904B03444EB}"/>
          </ac:graphicFrameMkLst>
        </pc:graphicFrameChg>
        <pc:picChg chg="add mod">
          <ac:chgData name="Thúy Mai" userId="222f1c7e07c9bd7a" providerId="LiveId" clId="{6457C856-93F0-4F00-9F7A-02F2215011B5}" dt="2022-10-29T07:53:55.235" v="1504" actId="1076"/>
          <ac:picMkLst>
            <pc:docMk/>
            <pc:sldMk cId="1830496377" sldId="258"/>
            <ac:picMk id="3" creationId="{2148DE95-7DA4-7F0A-1D2D-45F9049A816E}"/>
          </ac:picMkLst>
        </pc:picChg>
        <pc:picChg chg="add mod">
          <ac:chgData name="Thúy Mai" userId="222f1c7e07c9bd7a" providerId="LiveId" clId="{6457C856-93F0-4F00-9F7A-02F2215011B5}" dt="2022-10-29T03:53:13.706" v="23"/>
          <ac:picMkLst>
            <pc:docMk/>
            <pc:sldMk cId="1830496377" sldId="258"/>
            <ac:picMk id="6" creationId="{B8CDA549-1E83-FBB6-412A-2349CE6E5088}"/>
          </ac:picMkLst>
        </pc:picChg>
        <pc:picChg chg="mod">
          <ac:chgData name="Thúy Mai" userId="222f1c7e07c9bd7a" providerId="LiveId" clId="{6457C856-93F0-4F00-9F7A-02F2215011B5}" dt="2022-10-29T03:53:25.636" v="24" actId="196"/>
          <ac:picMkLst>
            <pc:docMk/>
            <pc:sldMk cId="1830496377" sldId="258"/>
            <ac:picMk id="7" creationId="{46A07DAC-4EC5-0B09-A3B9-F98FFEBA7404}"/>
          </ac:picMkLst>
        </pc:picChg>
      </pc:sldChg>
      <pc:sldChg chg="del">
        <pc:chgData name="Thúy Mai" userId="222f1c7e07c9bd7a" providerId="LiveId" clId="{6457C856-93F0-4F00-9F7A-02F2215011B5}" dt="2022-10-29T07:52:42.937" v="1445" actId="47"/>
        <pc:sldMkLst>
          <pc:docMk/>
          <pc:sldMk cId="768862185" sldId="259"/>
        </pc:sldMkLst>
      </pc:sldChg>
      <pc:sldChg chg="addSp delSp modSp mod ord modTransition delAnim modAnim">
        <pc:chgData name="Thúy Mai" userId="222f1c7e07c9bd7a" providerId="LiveId" clId="{6457C856-93F0-4F00-9F7A-02F2215011B5}" dt="2022-10-29T07:54:09.288" v="1506"/>
        <pc:sldMkLst>
          <pc:docMk/>
          <pc:sldMk cId="1149722465" sldId="260"/>
        </pc:sldMkLst>
        <pc:spChg chg="mod">
          <ac:chgData name="Thúy Mai" userId="222f1c7e07c9bd7a" providerId="LiveId" clId="{6457C856-93F0-4F00-9F7A-02F2215011B5}" dt="2022-10-29T04:27:55.297" v="448" actId="20577"/>
          <ac:spMkLst>
            <pc:docMk/>
            <pc:sldMk cId="1149722465" sldId="260"/>
            <ac:spMk id="6" creationId="{36E45C66-1E6B-36FB-55A6-3A8294589FDF}"/>
          </ac:spMkLst>
        </pc:spChg>
        <pc:spChg chg="add del mod">
          <ac:chgData name="Thúy Mai" userId="222f1c7e07c9bd7a" providerId="LiveId" clId="{6457C856-93F0-4F00-9F7A-02F2215011B5}" dt="2022-10-29T04:00:19.704" v="79"/>
          <ac:spMkLst>
            <pc:docMk/>
            <pc:sldMk cId="1149722465" sldId="260"/>
            <ac:spMk id="7" creationId="{B1F9594F-910F-74B1-E447-3E0A12A1BA24}"/>
          </ac:spMkLst>
        </pc:spChg>
        <pc:spChg chg="del">
          <ac:chgData name="Thúy Mai" userId="222f1c7e07c9bd7a" providerId="LiveId" clId="{6457C856-93F0-4F00-9F7A-02F2215011B5}" dt="2022-10-29T03:59:27.655" v="64" actId="478"/>
          <ac:spMkLst>
            <pc:docMk/>
            <pc:sldMk cId="1149722465" sldId="260"/>
            <ac:spMk id="8" creationId="{F25C0AEF-1FFA-F19F-AF24-7AC0258D4AEB}"/>
          </ac:spMkLst>
        </pc:spChg>
        <pc:spChg chg="add del mod">
          <ac:chgData name="Thúy Mai" userId="222f1c7e07c9bd7a" providerId="LiveId" clId="{6457C856-93F0-4F00-9F7A-02F2215011B5}" dt="2022-10-29T04:09:08.874" v="167" actId="478"/>
          <ac:spMkLst>
            <pc:docMk/>
            <pc:sldMk cId="1149722465" sldId="260"/>
            <ac:spMk id="9" creationId="{6D542225-4C04-BB70-62F7-4C365602BB21}"/>
          </ac:spMkLst>
        </pc:spChg>
        <pc:spChg chg="add mod">
          <ac:chgData name="Thúy Mai" userId="222f1c7e07c9bd7a" providerId="LiveId" clId="{6457C856-93F0-4F00-9F7A-02F2215011B5}" dt="2022-10-29T04:07:34.247" v="141" actId="14100"/>
          <ac:spMkLst>
            <pc:docMk/>
            <pc:sldMk cId="1149722465" sldId="260"/>
            <ac:spMk id="10" creationId="{914A1EE9-95C5-FCAE-8053-6A8068852622}"/>
          </ac:spMkLst>
        </pc:spChg>
        <pc:spChg chg="add mod">
          <ac:chgData name="Thúy Mai" userId="222f1c7e07c9bd7a" providerId="LiveId" clId="{6457C856-93F0-4F00-9F7A-02F2215011B5}" dt="2022-10-29T04:08:18.865" v="148" actId="1076"/>
          <ac:spMkLst>
            <pc:docMk/>
            <pc:sldMk cId="1149722465" sldId="260"/>
            <ac:spMk id="11" creationId="{B7B0FD1D-6E9B-F03D-735E-15CA9B57330C}"/>
          </ac:spMkLst>
        </pc:spChg>
        <pc:spChg chg="add mod">
          <ac:chgData name="Thúy Mai" userId="222f1c7e07c9bd7a" providerId="LiveId" clId="{6457C856-93F0-4F00-9F7A-02F2215011B5}" dt="2022-10-29T04:08:28.220" v="152"/>
          <ac:spMkLst>
            <pc:docMk/>
            <pc:sldMk cId="1149722465" sldId="260"/>
            <ac:spMk id="12" creationId="{B4B53C12-8C8B-0424-B9B5-C8B1E75C24AC}"/>
          </ac:spMkLst>
        </pc:spChg>
        <pc:spChg chg="add mod">
          <ac:chgData name="Thúy Mai" userId="222f1c7e07c9bd7a" providerId="LiveId" clId="{6457C856-93F0-4F00-9F7A-02F2215011B5}" dt="2022-10-29T04:08:39.609" v="156"/>
          <ac:spMkLst>
            <pc:docMk/>
            <pc:sldMk cId="1149722465" sldId="260"/>
            <ac:spMk id="13" creationId="{4896F1CE-175C-E49A-9900-322E93CFEB2E}"/>
          </ac:spMkLst>
        </pc:spChg>
        <pc:spChg chg="del mod">
          <ac:chgData name="Thúy Mai" userId="222f1c7e07c9bd7a" providerId="LiveId" clId="{6457C856-93F0-4F00-9F7A-02F2215011B5}" dt="2022-10-29T04:05:04.634" v="129" actId="478"/>
          <ac:spMkLst>
            <pc:docMk/>
            <pc:sldMk cId="1149722465" sldId="260"/>
            <ac:spMk id="16" creationId="{9F76AFA2-D82F-275F-936D-5DBE53F4CE11}"/>
          </ac:spMkLst>
        </pc:spChg>
        <pc:spChg chg="del mod">
          <ac:chgData name="Thúy Mai" userId="222f1c7e07c9bd7a" providerId="LiveId" clId="{6457C856-93F0-4F00-9F7A-02F2215011B5}" dt="2022-10-29T04:05:02.132" v="128" actId="478"/>
          <ac:spMkLst>
            <pc:docMk/>
            <pc:sldMk cId="1149722465" sldId="260"/>
            <ac:spMk id="17" creationId="{809BBA79-E86A-3626-0281-41F80A727AA8}"/>
          </ac:spMkLst>
        </pc:spChg>
        <pc:spChg chg="add mod">
          <ac:chgData name="Thúy Mai" userId="222f1c7e07c9bd7a" providerId="LiveId" clId="{6457C856-93F0-4F00-9F7A-02F2215011B5}" dt="2022-10-29T04:09:01.293" v="164"/>
          <ac:spMkLst>
            <pc:docMk/>
            <pc:sldMk cId="1149722465" sldId="260"/>
            <ac:spMk id="19" creationId="{35D4A12C-F619-1E86-D1C8-455F2743C92B}"/>
          </ac:spMkLst>
        </pc:spChg>
        <pc:graphicFrameChg chg="add del mod">
          <ac:chgData name="Thúy Mai" userId="222f1c7e07c9bd7a" providerId="LiveId" clId="{6457C856-93F0-4F00-9F7A-02F2215011B5}" dt="2022-10-29T03:58:30.119" v="56"/>
          <ac:graphicFrameMkLst>
            <pc:docMk/>
            <pc:sldMk cId="1149722465" sldId="260"/>
            <ac:graphicFrameMk id="3" creationId="{296B8DC2-13B1-9B9E-1EA2-60FD670CD372}"/>
          </ac:graphicFrameMkLst>
        </pc:graphicFrameChg>
        <pc:graphicFrameChg chg="add del mod">
          <ac:chgData name="Thúy Mai" userId="222f1c7e07c9bd7a" providerId="LiveId" clId="{6457C856-93F0-4F00-9F7A-02F2215011B5}" dt="2022-10-29T03:59:31.091" v="67"/>
          <ac:graphicFrameMkLst>
            <pc:docMk/>
            <pc:sldMk cId="1149722465" sldId="260"/>
            <ac:graphicFrameMk id="4" creationId="{5C77339A-8320-B9CB-739B-BCDCD2CBFAC6}"/>
          </ac:graphicFrameMkLst>
        </pc:graphicFrameChg>
        <pc:picChg chg="add del mod">
          <ac:chgData name="Thúy Mai" userId="222f1c7e07c9bd7a" providerId="LiveId" clId="{6457C856-93F0-4F00-9F7A-02F2215011B5}" dt="2022-10-29T04:00:19.704" v="77" actId="478"/>
          <ac:picMkLst>
            <pc:docMk/>
            <pc:sldMk cId="1149722465" sldId="260"/>
            <ac:picMk id="2" creationId="{D7A0751D-2EBC-99DB-F63A-F7B75FDDCCB4}"/>
          </ac:picMkLst>
        </pc:picChg>
        <pc:picChg chg="mod">
          <ac:chgData name="Thúy Mai" userId="222f1c7e07c9bd7a" providerId="LiveId" clId="{6457C856-93F0-4F00-9F7A-02F2215011B5}" dt="2022-10-29T04:01:38.247" v="105" actId="1076"/>
          <ac:picMkLst>
            <pc:docMk/>
            <pc:sldMk cId="1149722465" sldId="260"/>
            <ac:picMk id="14" creationId="{C339A071-B844-A9B1-BECC-DC5B1ED859C2}"/>
          </ac:picMkLst>
        </pc:picChg>
        <pc:picChg chg="del mod ord">
          <ac:chgData name="Thúy Mai" userId="222f1c7e07c9bd7a" providerId="LiveId" clId="{6457C856-93F0-4F00-9F7A-02F2215011B5}" dt="2022-10-29T04:05:02.132" v="128" actId="478"/>
          <ac:picMkLst>
            <pc:docMk/>
            <pc:sldMk cId="1149722465" sldId="260"/>
            <ac:picMk id="15" creationId="{EF163BDE-0862-758E-B37C-E5DAEA6432FE}"/>
          </ac:picMkLst>
        </pc:picChg>
        <pc:picChg chg="mod">
          <ac:chgData name="Thúy Mai" userId="222f1c7e07c9bd7a" providerId="LiveId" clId="{6457C856-93F0-4F00-9F7A-02F2215011B5}" dt="2022-10-29T04:08:53.925" v="162" actId="1076"/>
          <ac:picMkLst>
            <pc:docMk/>
            <pc:sldMk cId="1149722465" sldId="260"/>
            <ac:picMk id="18" creationId="{BE0CB56E-5915-C63E-7F72-8EBBB39CD5A8}"/>
          </ac:picMkLst>
        </pc:picChg>
      </pc:sldChg>
      <pc:sldChg chg="del">
        <pc:chgData name="Thúy Mai" userId="222f1c7e07c9bd7a" providerId="LiveId" clId="{6457C856-93F0-4F00-9F7A-02F2215011B5}" dt="2022-10-29T07:52:43.952" v="1446" actId="47"/>
        <pc:sldMkLst>
          <pc:docMk/>
          <pc:sldMk cId="1656677351" sldId="261"/>
        </pc:sldMkLst>
      </pc:sldChg>
      <pc:sldChg chg="del">
        <pc:chgData name="Thúy Mai" userId="222f1c7e07c9bd7a" providerId="LiveId" clId="{6457C856-93F0-4F00-9F7A-02F2215011B5}" dt="2022-10-29T07:52:44.906" v="1447" actId="47"/>
        <pc:sldMkLst>
          <pc:docMk/>
          <pc:sldMk cId="932317476" sldId="262"/>
        </pc:sldMkLst>
      </pc:sldChg>
      <pc:sldChg chg="del">
        <pc:chgData name="Thúy Mai" userId="222f1c7e07c9bd7a" providerId="LiveId" clId="{6457C856-93F0-4F00-9F7A-02F2215011B5}" dt="2022-10-29T07:52:45.288" v="1448" actId="47"/>
        <pc:sldMkLst>
          <pc:docMk/>
          <pc:sldMk cId="354081391" sldId="263"/>
        </pc:sldMkLst>
      </pc:sldChg>
      <pc:sldChg chg="del">
        <pc:chgData name="Thúy Mai" userId="222f1c7e07c9bd7a" providerId="LiveId" clId="{6457C856-93F0-4F00-9F7A-02F2215011B5}" dt="2022-10-29T07:52:45.527" v="1449" actId="47"/>
        <pc:sldMkLst>
          <pc:docMk/>
          <pc:sldMk cId="2902259035" sldId="264"/>
        </pc:sldMkLst>
      </pc:sldChg>
      <pc:sldChg chg="del">
        <pc:chgData name="Thúy Mai" userId="222f1c7e07c9bd7a" providerId="LiveId" clId="{6457C856-93F0-4F00-9F7A-02F2215011B5}" dt="2022-10-29T07:52:45.826" v="1450" actId="47"/>
        <pc:sldMkLst>
          <pc:docMk/>
          <pc:sldMk cId="4037055093" sldId="265"/>
        </pc:sldMkLst>
      </pc:sldChg>
      <pc:sldChg chg="del">
        <pc:chgData name="Thúy Mai" userId="222f1c7e07c9bd7a" providerId="LiveId" clId="{6457C856-93F0-4F00-9F7A-02F2215011B5}" dt="2022-10-29T07:52:46.186" v="1451" actId="47"/>
        <pc:sldMkLst>
          <pc:docMk/>
          <pc:sldMk cId="709797936" sldId="266"/>
        </pc:sldMkLst>
      </pc:sldChg>
      <pc:sldChg chg="del">
        <pc:chgData name="Thúy Mai" userId="222f1c7e07c9bd7a" providerId="LiveId" clId="{6457C856-93F0-4F00-9F7A-02F2215011B5}" dt="2022-10-29T07:52:46.467" v="1452" actId="47"/>
        <pc:sldMkLst>
          <pc:docMk/>
          <pc:sldMk cId="2970688222" sldId="267"/>
        </pc:sldMkLst>
      </pc:sldChg>
      <pc:sldChg chg="del">
        <pc:chgData name="Thúy Mai" userId="222f1c7e07c9bd7a" providerId="LiveId" clId="{6457C856-93F0-4F00-9F7A-02F2215011B5}" dt="2022-10-29T07:52:46.850" v="1453" actId="47"/>
        <pc:sldMkLst>
          <pc:docMk/>
          <pc:sldMk cId="3351313296" sldId="268"/>
        </pc:sldMkLst>
      </pc:sldChg>
      <pc:sldChg chg="del">
        <pc:chgData name="Thúy Mai" userId="222f1c7e07c9bd7a" providerId="LiveId" clId="{6457C856-93F0-4F00-9F7A-02F2215011B5}" dt="2022-10-29T07:52:47.137" v="1454" actId="47"/>
        <pc:sldMkLst>
          <pc:docMk/>
          <pc:sldMk cId="4145693925" sldId="269"/>
        </pc:sldMkLst>
      </pc:sldChg>
      <pc:sldChg chg="del">
        <pc:chgData name="Thúy Mai" userId="222f1c7e07c9bd7a" providerId="LiveId" clId="{6457C856-93F0-4F00-9F7A-02F2215011B5}" dt="2022-10-29T07:52:47.387" v="1455" actId="47"/>
        <pc:sldMkLst>
          <pc:docMk/>
          <pc:sldMk cId="3968720139" sldId="270"/>
        </pc:sldMkLst>
      </pc:sldChg>
      <pc:sldChg chg="del">
        <pc:chgData name="Thúy Mai" userId="222f1c7e07c9bd7a" providerId="LiveId" clId="{6457C856-93F0-4F00-9F7A-02F2215011B5}" dt="2022-10-29T07:52:47.632" v="1456" actId="47"/>
        <pc:sldMkLst>
          <pc:docMk/>
          <pc:sldMk cId="2190234613" sldId="271"/>
        </pc:sldMkLst>
      </pc:sldChg>
      <pc:sldChg chg="del">
        <pc:chgData name="Thúy Mai" userId="222f1c7e07c9bd7a" providerId="LiveId" clId="{6457C856-93F0-4F00-9F7A-02F2215011B5}" dt="2022-10-29T07:52:47.886" v="1457" actId="47"/>
        <pc:sldMkLst>
          <pc:docMk/>
          <pc:sldMk cId="176901303" sldId="272"/>
        </pc:sldMkLst>
      </pc:sldChg>
      <pc:sldChg chg="del">
        <pc:chgData name="Thúy Mai" userId="222f1c7e07c9bd7a" providerId="LiveId" clId="{6457C856-93F0-4F00-9F7A-02F2215011B5}" dt="2022-10-29T07:52:48.166" v="1458" actId="47"/>
        <pc:sldMkLst>
          <pc:docMk/>
          <pc:sldMk cId="4192457683" sldId="273"/>
        </pc:sldMkLst>
      </pc:sldChg>
      <pc:sldChg chg="del">
        <pc:chgData name="Thúy Mai" userId="222f1c7e07c9bd7a" providerId="LiveId" clId="{6457C856-93F0-4F00-9F7A-02F2215011B5}" dt="2022-10-29T07:52:49.549" v="1461" actId="47"/>
        <pc:sldMkLst>
          <pc:docMk/>
          <pc:sldMk cId="3278640453" sldId="274"/>
        </pc:sldMkLst>
      </pc:sldChg>
      <pc:sldChg chg="del">
        <pc:chgData name="Thúy Mai" userId="222f1c7e07c9bd7a" providerId="LiveId" clId="{6457C856-93F0-4F00-9F7A-02F2215011B5}" dt="2022-10-29T07:52:48.371" v="1459" actId="47"/>
        <pc:sldMkLst>
          <pc:docMk/>
          <pc:sldMk cId="816750000" sldId="275"/>
        </pc:sldMkLst>
      </pc:sldChg>
      <pc:sldChg chg="del">
        <pc:chgData name="Thúy Mai" userId="222f1c7e07c9bd7a" providerId="LiveId" clId="{6457C856-93F0-4F00-9F7A-02F2215011B5}" dt="2022-10-29T07:52:48.620" v="1460" actId="47"/>
        <pc:sldMkLst>
          <pc:docMk/>
          <pc:sldMk cId="2689981212" sldId="276"/>
        </pc:sldMkLst>
      </pc:sldChg>
      <pc:sldChg chg="del">
        <pc:chgData name="Thúy Mai" userId="222f1c7e07c9bd7a" providerId="LiveId" clId="{6457C856-93F0-4F00-9F7A-02F2215011B5}" dt="2022-10-29T07:52:50.529" v="1462" actId="47"/>
        <pc:sldMkLst>
          <pc:docMk/>
          <pc:sldMk cId="3114909020" sldId="278"/>
        </pc:sldMkLst>
      </pc:sldChg>
      <pc:sldChg chg="del">
        <pc:chgData name="Thúy Mai" userId="222f1c7e07c9bd7a" providerId="LiveId" clId="{6457C856-93F0-4F00-9F7A-02F2215011B5}" dt="2022-10-29T07:52:51.015" v="1463" actId="47"/>
        <pc:sldMkLst>
          <pc:docMk/>
          <pc:sldMk cId="4124941888" sldId="279"/>
        </pc:sldMkLst>
      </pc:sldChg>
      <pc:sldChg chg="del">
        <pc:chgData name="Thúy Mai" userId="222f1c7e07c9bd7a" providerId="LiveId" clId="{6457C856-93F0-4F00-9F7A-02F2215011B5}" dt="2022-10-29T07:52:51.423" v="1464" actId="47"/>
        <pc:sldMkLst>
          <pc:docMk/>
          <pc:sldMk cId="1592333259" sldId="280"/>
        </pc:sldMkLst>
      </pc:sldChg>
      <pc:sldChg chg="del">
        <pc:chgData name="Thúy Mai" userId="222f1c7e07c9bd7a" providerId="LiveId" clId="{6457C856-93F0-4F00-9F7A-02F2215011B5}" dt="2022-10-29T07:52:52.022" v="1465" actId="47"/>
        <pc:sldMkLst>
          <pc:docMk/>
          <pc:sldMk cId="2867743579" sldId="281"/>
        </pc:sldMkLst>
      </pc:sldChg>
      <pc:sldChg chg="del">
        <pc:chgData name="Thúy Mai" userId="222f1c7e07c9bd7a" providerId="LiveId" clId="{6457C856-93F0-4F00-9F7A-02F2215011B5}" dt="2022-10-29T07:52:52.742" v="1466" actId="47"/>
        <pc:sldMkLst>
          <pc:docMk/>
          <pc:sldMk cId="1366020085" sldId="282"/>
        </pc:sldMkLst>
      </pc:sldChg>
      <pc:sldChg chg="del">
        <pc:chgData name="Thúy Mai" userId="222f1c7e07c9bd7a" providerId="LiveId" clId="{6457C856-93F0-4F00-9F7A-02F2215011B5}" dt="2022-10-29T07:52:53.264" v="1467" actId="47"/>
        <pc:sldMkLst>
          <pc:docMk/>
          <pc:sldMk cId="664808625" sldId="283"/>
        </pc:sldMkLst>
      </pc:sldChg>
      <pc:sldChg chg="del">
        <pc:chgData name="Thúy Mai" userId="222f1c7e07c9bd7a" providerId="LiveId" clId="{6457C856-93F0-4F00-9F7A-02F2215011B5}" dt="2022-10-29T07:52:54.527" v="1468" actId="47"/>
        <pc:sldMkLst>
          <pc:docMk/>
          <pc:sldMk cId="2953555530" sldId="285"/>
        </pc:sldMkLst>
      </pc:sldChg>
      <pc:sldChg chg="addSp delSp modSp add mod modTransition modAnim">
        <pc:chgData name="Thúy Mai" userId="222f1c7e07c9bd7a" providerId="LiveId" clId="{6457C856-93F0-4F00-9F7A-02F2215011B5}" dt="2022-10-29T07:54:09.288" v="1506"/>
        <pc:sldMkLst>
          <pc:docMk/>
          <pc:sldMk cId="711244891" sldId="286"/>
        </pc:sldMkLst>
        <pc:spChg chg="mod">
          <ac:chgData name="Thúy Mai" userId="222f1c7e07c9bd7a" providerId="LiveId" clId="{6457C856-93F0-4F00-9F7A-02F2215011B5}" dt="2022-10-29T07:44:34.502" v="1105" actId="1076"/>
          <ac:spMkLst>
            <pc:docMk/>
            <pc:sldMk cId="711244891" sldId="286"/>
            <ac:spMk id="5" creationId="{F01868CD-C671-5400-4FC7-7796D7BC9C32}"/>
          </ac:spMkLst>
        </pc:spChg>
        <pc:spChg chg="add mod">
          <ac:chgData name="Thúy Mai" userId="222f1c7e07c9bd7a" providerId="LiveId" clId="{6457C856-93F0-4F00-9F7A-02F2215011B5}" dt="2022-10-29T07:45:41.851" v="1132" actId="1076"/>
          <ac:spMkLst>
            <pc:docMk/>
            <pc:sldMk cId="711244891" sldId="286"/>
            <ac:spMk id="7" creationId="{56DC2186-2034-A6E4-BEB1-6EC09E186076}"/>
          </ac:spMkLst>
        </pc:spChg>
        <pc:graphicFrameChg chg="add del mod">
          <ac:chgData name="Thúy Mai" userId="222f1c7e07c9bd7a" providerId="LiveId" clId="{6457C856-93F0-4F00-9F7A-02F2215011B5}" dt="2022-10-29T07:44:50.869" v="1112"/>
          <ac:graphicFrameMkLst>
            <pc:docMk/>
            <pc:sldMk cId="711244891" sldId="286"/>
            <ac:graphicFrameMk id="2" creationId="{A312AF5C-C0BE-9711-766F-C4E10EF96385}"/>
          </ac:graphicFrameMkLst>
        </pc:graphicFrameChg>
        <pc:picChg chg="mod">
          <ac:chgData name="Thúy Mai" userId="222f1c7e07c9bd7a" providerId="LiveId" clId="{6457C856-93F0-4F00-9F7A-02F2215011B5}" dt="2022-10-29T07:44:49.455" v="1109" actId="1076"/>
          <ac:picMkLst>
            <pc:docMk/>
            <pc:sldMk cId="711244891" sldId="286"/>
            <ac:picMk id="3" creationId="{D18EB3A0-BDB7-719C-91EA-84FC3C027960}"/>
          </ac:picMkLst>
        </pc:picChg>
      </pc:sldChg>
      <pc:sldChg chg="del">
        <pc:chgData name="Thúy Mai" userId="222f1c7e07c9bd7a" providerId="LiveId" clId="{6457C856-93F0-4F00-9F7A-02F2215011B5}" dt="2022-10-29T07:44:10.128" v="1062" actId="2696"/>
        <pc:sldMkLst>
          <pc:docMk/>
          <pc:sldMk cId="2546396134" sldId="286"/>
        </pc:sldMkLst>
      </pc:sldChg>
      <pc:sldChg chg="del">
        <pc:chgData name="Thúy Mai" userId="222f1c7e07c9bd7a" providerId="LiveId" clId="{6457C856-93F0-4F00-9F7A-02F2215011B5}" dt="2022-10-29T07:52:55.729" v="1469" actId="47"/>
        <pc:sldMkLst>
          <pc:docMk/>
          <pc:sldMk cId="66414166" sldId="287"/>
        </pc:sldMkLst>
      </pc:sldChg>
      <pc:sldChg chg="del">
        <pc:chgData name="Thúy Mai" userId="222f1c7e07c9bd7a" providerId="LiveId" clId="{6457C856-93F0-4F00-9F7A-02F2215011B5}" dt="2022-10-29T07:52:56.740" v="1470" actId="47"/>
        <pc:sldMkLst>
          <pc:docMk/>
          <pc:sldMk cId="2469312547" sldId="288"/>
        </pc:sldMkLst>
      </pc:sldChg>
      <pc:sldChg chg="del">
        <pc:chgData name="Thúy Mai" userId="222f1c7e07c9bd7a" providerId="LiveId" clId="{6457C856-93F0-4F00-9F7A-02F2215011B5}" dt="2022-10-29T07:52:57.404" v="1471" actId="47"/>
        <pc:sldMkLst>
          <pc:docMk/>
          <pc:sldMk cId="3053211569" sldId="289"/>
        </pc:sldMkLst>
      </pc:sldChg>
      <pc:sldChg chg="del">
        <pc:chgData name="Thúy Mai" userId="222f1c7e07c9bd7a" providerId="LiveId" clId="{6457C856-93F0-4F00-9F7A-02F2215011B5}" dt="2022-10-29T07:52:57.994" v="1472" actId="47"/>
        <pc:sldMkLst>
          <pc:docMk/>
          <pc:sldMk cId="2475885319" sldId="290"/>
        </pc:sldMkLst>
      </pc:sldChg>
      <pc:sldChg chg="del">
        <pc:chgData name="Thúy Mai" userId="222f1c7e07c9bd7a" providerId="LiveId" clId="{6457C856-93F0-4F00-9F7A-02F2215011B5}" dt="2022-10-29T07:52:58.606" v="1473" actId="47"/>
        <pc:sldMkLst>
          <pc:docMk/>
          <pc:sldMk cId="1658113982" sldId="291"/>
        </pc:sldMkLst>
      </pc:sldChg>
      <pc:sldChg chg="del">
        <pc:chgData name="Thúy Mai" userId="222f1c7e07c9bd7a" providerId="LiveId" clId="{6457C856-93F0-4F00-9F7A-02F2215011B5}" dt="2022-10-29T07:52:59.129" v="1474" actId="47"/>
        <pc:sldMkLst>
          <pc:docMk/>
          <pc:sldMk cId="1231941496" sldId="292"/>
        </pc:sldMkLst>
      </pc:sldChg>
      <pc:sldChg chg="del">
        <pc:chgData name="Thúy Mai" userId="222f1c7e07c9bd7a" providerId="LiveId" clId="{6457C856-93F0-4F00-9F7A-02F2215011B5}" dt="2022-10-29T07:52:59.688" v="1475" actId="47"/>
        <pc:sldMkLst>
          <pc:docMk/>
          <pc:sldMk cId="3722682713" sldId="293"/>
        </pc:sldMkLst>
      </pc:sldChg>
      <pc:sldChg chg="del">
        <pc:chgData name="Thúy Mai" userId="222f1c7e07c9bd7a" providerId="LiveId" clId="{6457C856-93F0-4F00-9F7A-02F2215011B5}" dt="2022-10-29T07:53:00.423" v="1476" actId="47"/>
        <pc:sldMkLst>
          <pc:docMk/>
          <pc:sldMk cId="569980175" sldId="294"/>
        </pc:sldMkLst>
      </pc:sldChg>
      <pc:sldChg chg="del">
        <pc:chgData name="Thúy Mai" userId="222f1c7e07c9bd7a" providerId="LiveId" clId="{6457C856-93F0-4F00-9F7A-02F2215011B5}" dt="2022-10-29T07:53:01.749" v="1478" actId="47"/>
        <pc:sldMkLst>
          <pc:docMk/>
          <pc:sldMk cId="3845345347" sldId="295"/>
        </pc:sldMkLst>
      </pc:sldChg>
      <pc:sldChg chg="del">
        <pc:chgData name="Thúy Mai" userId="222f1c7e07c9bd7a" providerId="LiveId" clId="{6457C856-93F0-4F00-9F7A-02F2215011B5}" dt="2022-10-29T07:53:01.170" v="1477" actId="47"/>
        <pc:sldMkLst>
          <pc:docMk/>
          <pc:sldMk cId="540214443" sldId="296"/>
        </pc:sldMkLst>
      </pc:sldChg>
      <pc:sldChg chg="del">
        <pc:chgData name="Thúy Mai" userId="222f1c7e07c9bd7a" providerId="LiveId" clId="{6457C856-93F0-4F00-9F7A-02F2215011B5}" dt="2022-10-29T07:53:02.133" v="1479" actId="47"/>
        <pc:sldMkLst>
          <pc:docMk/>
          <pc:sldMk cId="312289983" sldId="297"/>
        </pc:sldMkLst>
      </pc:sldChg>
      <pc:sldChg chg="del">
        <pc:chgData name="Thúy Mai" userId="222f1c7e07c9bd7a" providerId="LiveId" clId="{6457C856-93F0-4F00-9F7A-02F2215011B5}" dt="2022-10-29T07:53:02.718" v="1480" actId="47"/>
        <pc:sldMkLst>
          <pc:docMk/>
          <pc:sldMk cId="567333656" sldId="298"/>
        </pc:sldMkLst>
      </pc:sldChg>
      <pc:sldChg chg="del">
        <pc:chgData name="Thúy Mai" userId="222f1c7e07c9bd7a" providerId="LiveId" clId="{6457C856-93F0-4F00-9F7A-02F2215011B5}" dt="2022-10-29T07:53:03.367" v="1481" actId="47"/>
        <pc:sldMkLst>
          <pc:docMk/>
          <pc:sldMk cId="1711061771" sldId="299"/>
        </pc:sldMkLst>
      </pc:sldChg>
      <pc:sldChg chg="del">
        <pc:chgData name="Thúy Mai" userId="222f1c7e07c9bd7a" providerId="LiveId" clId="{6457C856-93F0-4F00-9F7A-02F2215011B5}" dt="2022-10-29T07:53:03.783" v="1482" actId="47"/>
        <pc:sldMkLst>
          <pc:docMk/>
          <pc:sldMk cId="3076155460" sldId="300"/>
        </pc:sldMkLst>
      </pc:sldChg>
      <pc:sldChg chg="del">
        <pc:chgData name="Thúy Mai" userId="222f1c7e07c9bd7a" providerId="LiveId" clId="{6457C856-93F0-4F00-9F7A-02F2215011B5}" dt="2022-10-29T07:53:05.290" v="1485" actId="47"/>
        <pc:sldMkLst>
          <pc:docMk/>
          <pc:sldMk cId="4243873558" sldId="301"/>
        </pc:sldMkLst>
      </pc:sldChg>
      <pc:sldChg chg="del">
        <pc:chgData name="Thúy Mai" userId="222f1c7e07c9bd7a" providerId="LiveId" clId="{6457C856-93F0-4F00-9F7A-02F2215011B5}" dt="2022-10-29T07:53:05.987" v="1486" actId="47"/>
        <pc:sldMkLst>
          <pc:docMk/>
          <pc:sldMk cId="4163466714" sldId="302"/>
        </pc:sldMkLst>
      </pc:sldChg>
      <pc:sldChg chg="del">
        <pc:chgData name="Thúy Mai" userId="222f1c7e07c9bd7a" providerId="LiveId" clId="{6457C856-93F0-4F00-9F7A-02F2215011B5}" dt="2022-10-29T07:53:04.230" v="1483" actId="47"/>
        <pc:sldMkLst>
          <pc:docMk/>
          <pc:sldMk cId="1669085956" sldId="304"/>
        </pc:sldMkLst>
      </pc:sldChg>
      <pc:sldChg chg="del">
        <pc:chgData name="Thúy Mai" userId="222f1c7e07c9bd7a" providerId="LiveId" clId="{6457C856-93F0-4F00-9F7A-02F2215011B5}" dt="2022-10-29T07:53:04.647" v="1484" actId="47"/>
        <pc:sldMkLst>
          <pc:docMk/>
          <pc:sldMk cId="3821859424" sldId="305"/>
        </pc:sldMkLst>
      </pc:sldChg>
      <pc:sldChg chg="del">
        <pc:chgData name="Thúy Mai" userId="222f1c7e07c9bd7a" providerId="LiveId" clId="{6457C856-93F0-4F00-9F7A-02F2215011B5}" dt="2022-10-29T07:53:06.929" v="1487" actId="47"/>
        <pc:sldMkLst>
          <pc:docMk/>
          <pc:sldMk cId="1226605119" sldId="307"/>
        </pc:sldMkLst>
      </pc:sldChg>
      <pc:sldChg chg="del">
        <pc:chgData name="Thúy Mai" userId="222f1c7e07c9bd7a" providerId="LiveId" clId="{6457C856-93F0-4F00-9F7A-02F2215011B5}" dt="2022-10-29T04:24:51.712" v="382" actId="47"/>
        <pc:sldMkLst>
          <pc:docMk/>
          <pc:sldMk cId="1399955014" sldId="308"/>
        </pc:sldMkLst>
      </pc:sldChg>
      <pc:sldChg chg="del">
        <pc:chgData name="Thúy Mai" userId="222f1c7e07c9bd7a" providerId="LiveId" clId="{6457C856-93F0-4F00-9F7A-02F2215011B5}" dt="2022-10-29T04:24:51.892" v="383" actId="47"/>
        <pc:sldMkLst>
          <pc:docMk/>
          <pc:sldMk cId="3109446100" sldId="309"/>
        </pc:sldMkLst>
      </pc:sldChg>
      <pc:sldChg chg="del">
        <pc:chgData name="Thúy Mai" userId="222f1c7e07c9bd7a" providerId="LiveId" clId="{6457C856-93F0-4F00-9F7A-02F2215011B5}" dt="2022-10-29T04:24:52.141" v="384" actId="47"/>
        <pc:sldMkLst>
          <pc:docMk/>
          <pc:sldMk cId="2800491688" sldId="310"/>
        </pc:sldMkLst>
      </pc:sldChg>
      <pc:sldChg chg="del">
        <pc:chgData name="Thúy Mai" userId="222f1c7e07c9bd7a" providerId="LiveId" clId="{6457C856-93F0-4F00-9F7A-02F2215011B5}" dt="2022-10-29T04:24:52.323" v="385" actId="47"/>
        <pc:sldMkLst>
          <pc:docMk/>
          <pc:sldMk cId="2382873011" sldId="311"/>
        </pc:sldMkLst>
      </pc:sldChg>
      <pc:sldChg chg="del">
        <pc:chgData name="Thúy Mai" userId="222f1c7e07c9bd7a" providerId="LiveId" clId="{6457C856-93F0-4F00-9F7A-02F2215011B5}" dt="2022-10-29T04:24:52.506" v="386" actId="47"/>
        <pc:sldMkLst>
          <pc:docMk/>
          <pc:sldMk cId="1724859550" sldId="312"/>
        </pc:sldMkLst>
      </pc:sldChg>
      <pc:sldChg chg="del">
        <pc:chgData name="Thúy Mai" userId="222f1c7e07c9bd7a" providerId="LiveId" clId="{6457C856-93F0-4F00-9F7A-02F2215011B5}" dt="2022-10-29T04:24:52.689" v="387" actId="47"/>
        <pc:sldMkLst>
          <pc:docMk/>
          <pc:sldMk cId="1608875488" sldId="313"/>
        </pc:sldMkLst>
      </pc:sldChg>
      <pc:sldChg chg="del">
        <pc:chgData name="Thúy Mai" userId="222f1c7e07c9bd7a" providerId="LiveId" clId="{6457C856-93F0-4F00-9F7A-02F2215011B5}" dt="2022-10-29T04:24:52.889" v="388" actId="47"/>
        <pc:sldMkLst>
          <pc:docMk/>
          <pc:sldMk cId="4152832418" sldId="314"/>
        </pc:sldMkLst>
      </pc:sldChg>
      <pc:sldChg chg="del">
        <pc:chgData name="Thúy Mai" userId="222f1c7e07c9bd7a" providerId="LiveId" clId="{6457C856-93F0-4F00-9F7A-02F2215011B5}" dt="2022-10-29T04:24:53.564" v="392" actId="47"/>
        <pc:sldMkLst>
          <pc:docMk/>
          <pc:sldMk cId="2064061342" sldId="316"/>
        </pc:sldMkLst>
      </pc:sldChg>
      <pc:sldChg chg="del">
        <pc:chgData name="Thúy Mai" userId="222f1c7e07c9bd7a" providerId="LiveId" clId="{6457C856-93F0-4F00-9F7A-02F2215011B5}" dt="2022-10-29T04:24:53.027" v="389" actId="47"/>
        <pc:sldMkLst>
          <pc:docMk/>
          <pc:sldMk cId="1173789225" sldId="317"/>
        </pc:sldMkLst>
      </pc:sldChg>
      <pc:sldChg chg="del">
        <pc:chgData name="Thúy Mai" userId="222f1c7e07c9bd7a" providerId="LiveId" clId="{6457C856-93F0-4F00-9F7A-02F2215011B5}" dt="2022-10-29T04:24:53.179" v="390" actId="47"/>
        <pc:sldMkLst>
          <pc:docMk/>
          <pc:sldMk cId="1313491494" sldId="318"/>
        </pc:sldMkLst>
      </pc:sldChg>
      <pc:sldChg chg="del">
        <pc:chgData name="Thúy Mai" userId="222f1c7e07c9bd7a" providerId="LiveId" clId="{6457C856-93F0-4F00-9F7A-02F2215011B5}" dt="2022-10-29T04:24:53.405" v="391" actId="47"/>
        <pc:sldMkLst>
          <pc:docMk/>
          <pc:sldMk cId="1881068830" sldId="319"/>
        </pc:sldMkLst>
      </pc:sldChg>
      <pc:sldChg chg="del">
        <pc:chgData name="Thúy Mai" userId="222f1c7e07c9bd7a" providerId="LiveId" clId="{6457C856-93F0-4F00-9F7A-02F2215011B5}" dt="2022-10-29T04:24:53.988" v="394" actId="47"/>
        <pc:sldMkLst>
          <pc:docMk/>
          <pc:sldMk cId="2513191170" sldId="320"/>
        </pc:sldMkLst>
      </pc:sldChg>
      <pc:sldChg chg="del">
        <pc:chgData name="Thúy Mai" userId="222f1c7e07c9bd7a" providerId="LiveId" clId="{6457C856-93F0-4F00-9F7A-02F2215011B5}" dt="2022-10-29T04:24:53.759" v="393" actId="47"/>
        <pc:sldMkLst>
          <pc:docMk/>
          <pc:sldMk cId="3164721388" sldId="321"/>
        </pc:sldMkLst>
      </pc:sldChg>
      <pc:sldChg chg="del">
        <pc:chgData name="Thúy Mai" userId="222f1c7e07c9bd7a" providerId="LiveId" clId="{6457C856-93F0-4F00-9F7A-02F2215011B5}" dt="2022-10-29T04:24:54.071" v="395" actId="47"/>
        <pc:sldMkLst>
          <pc:docMk/>
          <pc:sldMk cId="1029673121" sldId="322"/>
        </pc:sldMkLst>
      </pc:sldChg>
      <pc:sldChg chg="del">
        <pc:chgData name="Thúy Mai" userId="222f1c7e07c9bd7a" providerId="LiveId" clId="{6457C856-93F0-4F00-9F7A-02F2215011B5}" dt="2022-10-29T04:24:54.220" v="396" actId="47"/>
        <pc:sldMkLst>
          <pc:docMk/>
          <pc:sldMk cId="1581298721" sldId="323"/>
        </pc:sldMkLst>
      </pc:sldChg>
      <pc:sldChg chg="del">
        <pc:chgData name="Thúy Mai" userId="222f1c7e07c9bd7a" providerId="LiveId" clId="{6457C856-93F0-4F00-9F7A-02F2215011B5}" dt="2022-10-29T04:24:54.437" v="397" actId="47"/>
        <pc:sldMkLst>
          <pc:docMk/>
          <pc:sldMk cId="3999755620" sldId="325"/>
        </pc:sldMkLst>
      </pc:sldChg>
      <pc:sldChg chg="del">
        <pc:chgData name="Thúy Mai" userId="222f1c7e07c9bd7a" providerId="LiveId" clId="{6457C856-93F0-4F00-9F7A-02F2215011B5}" dt="2022-10-29T04:24:54.621" v="398" actId="47"/>
        <pc:sldMkLst>
          <pc:docMk/>
          <pc:sldMk cId="2454003641" sldId="326"/>
        </pc:sldMkLst>
      </pc:sldChg>
      <pc:sldChg chg="del">
        <pc:chgData name="Thúy Mai" userId="222f1c7e07c9bd7a" providerId="LiveId" clId="{6457C856-93F0-4F00-9F7A-02F2215011B5}" dt="2022-10-29T04:24:54.804" v="399" actId="47"/>
        <pc:sldMkLst>
          <pc:docMk/>
          <pc:sldMk cId="4080356046" sldId="327"/>
        </pc:sldMkLst>
      </pc:sldChg>
      <pc:sldChg chg="del">
        <pc:chgData name="Thúy Mai" userId="222f1c7e07c9bd7a" providerId="LiveId" clId="{6457C856-93F0-4F00-9F7A-02F2215011B5}" dt="2022-10-29T04:24:55.037" v="400" actId="47"/>
        <pc:sldMkLst>
          <pc:docMk/>
          <pc:sldMk cId="904096392" sldId="328"/>
        </pc:sldMkLst>
      </pc:sldChg>
      <pc:sldChg chg="del">
        <pc:chgData name="Thúy Mai" userId="222f1c7e07c9bd7a" providerId="LiveId" clId="{6457C856-93F0-4F00-9F7A-02F2215011B5}" dt="2022-10-29T04:24:55.154" v="401" actId="47"/>
        <pc:sldMkLst>
          <pc:docMk/>
          <pc:sldMk cId="1726050339" sldId="329"/>
        </pc:sldMkLst>
      </pc:sldChg>
      <pc:sldChg chg="del">
        <pc:chgData name="Thúy Mai" userId="222f1c7e07c9bd7a" providerId="LiveId" clId="{6457C856-93F0-4F00-9F7A-02F2215011B5}" dt="2022-10-29T04:24:57.789" v="402" actId="47"/>
        <pc:sldMkLst>
          <pc:docMk/>
          <pc:sldMk cId="934643159" sldId="330"/>
        </pc:sldMkLst>
      </pc:sldChg>
      <pc:sldChg chg="del">
        <pc:chgData name="Thúy Mai" userId="222f1c7e07c9bd7a" providerId="LiveId" clId="{6457C856-93F0-4F00-9F7A-02F2215011B5}" dt="2022-10-29T04:24:57.968" v="403" actId="47"/>
        <pc:sldMkLst>
          <pc:docMk/>
          <pc:sldMk cId="2208555617" sldId="331"/>
        </pc:sldMkLst>
      </pc:sldChg>
      <pc:sldChg chg="del">
        <pc:chgData name="Thúy Mai" userId="222f1c7e07c9bd7a" providerId="LiveId" clId="{6457C856-93F0-4F00-9F7A-02F2215011B5}" dt="2022-10-29T04:24:58.219" v="404" actId="47"/>
        <pc:sldMkLst>
          <pc:docMk/>
          <pc:sldMk cId="2075172572" sldId="332"/>
        </pc:sldMkLst>
      </pc:sldChg>
      <pc:sldChg chg="del">
        <pc:chgData name="Thúy Mai" userId="222f1c7e07c9bd7a" providerId="LiveId" clId="{6457C856-93F0-4F00-9F7A-02F2215011B5}" dt="2022-10-29T04:24:58.434" v="405" actId="47"/>
        <pc:sldMkLst>
          <pc:docMk/>
          <pc:sldMk cId="3388381033" sldId="333"/>
        </pc:sldMkLst>
      </pc:sldChg>
      <pc:sldChg chg="del">
        <pc:chgData name="Thúy Mai" userId="222f1c7e07c9bd7a" providerId="LiveId" clId="{6457C856-93F0-4F00-9F7A-02F2215011B5}" dt="2022-10-29T04:24:59.217" v="407" actId="47"/>
        <pc:sldMkLst>
          <pc:docMk/>
          <pc:sldMk cId="1473017540" sldId="334"/>
        </pc:sldMkLst>
      </pc:sldChg>
      <pc:sldChg chg="del">
        <pc:chgData name="Thúy Mai" userId="222f1c7e07c9bd7a" providerId="LiveId" clId="{6457C856-93F0-4F00-9F7A-02F2215011B5}" dt="2022-10-29T04:24:58.652" v="406" actId="47"/>
        <pc:sldMkLst>
          <pc:docMk/>
          <pc:sldMk cId="3917044732" sldId="335"/>
        </pc:sldMkLst>
      </pc:sldChg>
      <pc:sldChg chg="del">
        <pc:chgData name="Thúy Mai" userId="222f1c7e07c9bd7a" providerId="LiveId" clId="{6457C856-93F0-4F00-9F7A-02F2215011B5}" dt="2022-10-29T04:24:59.899" v="408" actId="47"/>
        <pc:sldMkLst>
          <pc:docMk/>
          <pc:sldMk cId="2486048625" sldId="336"/>
        </pc:sldMkLst>
      </pc:sldChg>
      <pc:sldChg chg="del">
        <pc:chgData name="Thúy Mai" userId="222f1c7e07c9bd7a" providerId="LiveId" clId="{6457C856-93F0-4F00-9F7A-02F2215011B5}" dt="2022-10-29T04:25:00.333" v="410" actId="47"/>
        <pc:sldMkLst>
          <pc:docMk/>
          <pc:sldMk cId="2624720721" sldId="337"/>
        </pc:sldMkLst>
      </pc:sldChg>
      <pc:sldChg chg="del">
        <pc:chgData name="Thúy Mai" userId="222f1c7e07c9bd7a" providerId="LiveId" clId="{6457C856-93F0-4F00-9F7A-02F2215011B5}" dt="2022-10-29T04:25:00.199" v="409" actId="47"/>
        <pc:sldMkLst>
          <pc:docMk/>
          <pc:sldMk cId="341049016" sldId="338"/>
        </pc:sldMkLst>
      </pc:sldChg>
      <pc:sldChg chg="del">
        <pc:chgData name="Thúy Mai" userId="222f1c7e07c9bd7a" providerId="LiveId" clId="{6457C856-93F0-4F00-9F7A-02F2215011B5}" dt="2022-10-29T04:25:00.549" v="411" actId="47"/>
        <pc:sldMkLst>
          <pc:docMk/>
          <pc:sldMk cId="3221432417" sldId="339"/>
        </pc:sldMkLst>
      </pc:sldChg>
      <pc:sldChg chg="del">
        <pc:chgData name="Thúy Mai" userId="222f1c7e07c9bd7a" providerId="LiveId" clId="{6457C856-93F0-4F00-9F7A-02F2215011B5}" dt="2022-10-29T04:25:00.788" v="412" actId="47"/>
        <pc:sldMkLst>
          <pc:docMk/>
          <pc:sldMk cId="1141075964" sldId="340"/>
        </pc:sldMkLst>
      </pc:sldChg>
      <pc:sldChg chg="del">
        <pc:chgData name="Thúy Mai" userId="222f1c7e07c9bd7a" providerId="LiveId" clId="{6457C856-93F0-4F00-9F7A-02F2215011B5}" dt="2022-10-29T04:25:00.917" v="413" actId="47"/>
        <pc:sldMkLst>
          <pc:docMk/>
          <pc:sldMk cId="15772364" sldId="341"/>
        </pc:sldMkLst>
      </pc:sldChg>
      <pc:sldChg chg="del">
        <pc:chgData name="Thúy Mai" userId="222f1c7e07c9bd7a" providerId="LiveId" clId="{6457C856-93F0-4F00-9F7A-02F2215011B5}" dt="2022-10-29T04:25:01.091" v="414" actId="47"/>
        <pc:sldMkLst>
          <pc:docMk/>
          <pc:sldMk cId="3267299249" sldId="342"/>
        </pc:sldMkLst>
      </pc:sldChg>
      <pc:sldChg chg="del">
        <pc:chgData name="Thúy Mai" userId="222f1c7e07c9bd7a" providerId="LiveId" clId="{6457C856-93F0-4F00-9F7A-02F2215011B5}" dt="2022-10-29T04:25:01.381" v="415" actId="47"/>
        <pc:sldMkLst>
          <pc:docMk/>
          <pc:sldMk cId="580013214" sldId="343"/>
        </pc:sldMkLst>
      </pc:sldChg>
      <pc:sldChg chg="del">
        <pc:chgData name="Thúy Mai" userId="222f1c7e07c9bd7a" providerId="LiveId" clId="{6457C856-93F0-4F00-9F7A-02F2215011B5}" dt="2022-10-29T04:25:02.513" v="418" actId="47"/>
        <pc:sldMkLst>
          <pc:docMk/>
          <pc:sldMk cId="2928444169" sldId="344"/>
        </pc:sldMkLst>
      </pc:sldChg>
      <pc:sldChg chg="del">
        <pc:chgData name="Thúy Mai" userId="222f1c7e07c9bd7a" providerId="LiveId" clId="{6457C856-93F0-4F00-9F7A-02F2215011B5}" dt="2022-10-29T04:25:02.197" v="416" actId="47"/>
        <pc:sldMkLst>
          <pc:docMk/>
          <pc:sldMk cId="562497834" sldId="345"/>
        </pc:sldMkLst>
      </pc:sldChg>
      <pc:sldChg chg="del">
        <pc:chgData name="Thúy Mai" userId="222f1c7e07c9bd7a" providerId="LiveId" clId="{6457C856-93F0-4F00-9F7A-02F2215011B5}" dt="2022-10-29T04:25:02.430" v="417" actId="47"/>
        <pc:sldMkLst>
          <pc:docMk/>
          <pc:sldMk cId="329697770" sldId="346"/>
        </pc:sldMkLst>
      </pc:sldChg>
      <pc:sldChg chg="del">
        <pc:chgData name="Thúy Mai" userId="222f1c7e07c9bd7a" providerId="LiveId" clId="{6457C856-93F0-4F00-9F7A-02F2215011B5}" dt="2022-10-29T04:25:02.714" v="419" actId="47"/>
        <pc:sldMkLst>
          <pc:docMk/>
          <pc:sldMk cId="2234035975" sldId="347"/>
        </pc:sldMkLst>
      </pc:sldChg>
      <pc:sldChg chg="del">
        <pc:chgData name="Thúy Mai" userId="222f1c7e07c9bd7a" providerId="LiveId" clId="{6457C856-93F0-4F00-9F7A-02F2215011B5}" dt="2022-10-29T04:25:02.879" v="420" actId="47"/>
        <pc:sldMkLst>
          <pc:docMk/>
          <pc:sldMk cId="95220418" sldId="348"/>
        </pc:sldMkLst>
      </pc:sldChg>
      <pc:sldChg chg="del">
        <pc:chgData name="Thúy Mai" userId="222f1c7e07c9bd7a" providerId="LiveId" clId="{6457C856-93F0-4F00-9F7A-02F2215011B5}" dt="2022-10-29T04:25:03.312" v="421" actId="47"/>
        <pc:sldMkLst>
          <pc:docMk/>
          <pc:sldMk cId="3839727822" sldId="349"/>
        </pc:sldMkLst>
      </pc:sldChg>
      <pc:sldChg chg="del">
        <pc:chgData name="Thúy Mai" userId="222f1c7e07c9bd7a" providerId="LiveId" clId="{6457C856-93F0-4F00-9F7A-02F2215011B5}" dt="2022-10-29T04:25:03.482" v="422" actId="47"/>
        <pc:sldMkLst>
          <pc:docMk/>
          <pc:sldMk cId="785868629" sldId="350"/>
        </pc:sldMkLst>
      </pc:sldChg>
      <pc:sldChg chg="del">
        <pc:chgData name="Thúy Mai" userId="222f1c7e07c9bd7a" providerId="LiveId" clId="{6457C856-93F0-4F00-9F7A-02F2215011B5}" dt="2022-10-29T04:25:03.680" v="423" actId="47"/>
        <pc:sldMkLst>
          <pc:docMk/>
          <pc:sldMk cId="542138912" sldId="351"/>
        </pc:sldMkLst>
      </pc:sldChg>
      <pc:sldChg chg="del">
        <pc:chgData name="Thúy Mai" userId="222f1c7e07c9bd7a" providerId="LiveId" clId="{6457C856-93F0-4F00-9F7A-02F2215011B5}" dt="2022-10-29T04:25:03.826" v="424" actId="47"/>
        <pc:sldMkLst>
          <pc:docMk/>
          <pc:sldMk cId="3799629891" sldId="352"/>
        </pc:sldMkLst>
      </pc:sldChg>
      <pc:sldChg chg="del">
        <pc:chgData name="Thúy Mai" userId="222f1c7e07c9bd7a" providerId="LiveId" clId="{6457C856-93F0-4F00-9F7A-02F2215011B5}" dt="2022-10-29T04:25:04.112" v="425" actId="47"/>
        <pc:sldMkLst>
          <pc:docMk/>
          <pc:sldMk cId="3913464125" sldId="353"/>
        </pc:sldMkLst>
      </pc:sldChg>
      <pc:sldChg chg="del">
        <pc:chgData name="Thúy Mai" userId="222f1c7e07c9bd7a" providerId="LiveId" clId="{6457C856-93F0-4F00-9F7A-02F2215011B5}" dt="2022-10-29T04:25:04.753" v="426" actId="47"/>
        <pc:sldMkLst>
          <pc:docMk/>
          <pc:sldMk cId="3130306720" sldId="354"/>
        </pc:sldMkLst>
      </pc:sldChg>
      <pc:sldChg chg="del">
        <pc:chgData name="Thúy Mai" userId="222f1c7e07c9bd7a" providerId="LiveId" clId="{6457C856-93F0-4F00-9F7A-02F2215011B5}" dt="2022-10-29T04:25:04.861" v="427" actId="47"/>
        <pc:sldMkLst>
          <pc:docMk/>
          <pc:sldMk cId="3073604057" sldId="355"/>
        </pc:sldMkLst>
      </pc:sldChg>
      <pc:sldChg chg="del">
        <pc:chgData name="Thúy Mai" userId="222f1c7e07c9bd7a" providerId="LiveId" clId="{6457C856-93F0-4F00-9F7A-02F2215011B5}" dt="2022-10-29T04:25:05.031" v="428" actId="47"/>
        <pc:sldMkLst>
          <pc:docMk/>
          <pc:sldMk cId="2053448013" sldId="356"/>
        </pc:sldMkLst>
      </pc:sldChg>
      <pc:sldChg chg="del">
        <pc:chgData name="Thúy Mai" userId="222f1c7e07c9bd7a" providerId="LiveId" clId="{6457C856-93F0-4F00-9F7A-02F2215011B5}" dt="2022-10-29T04:25:05.211" v="429" actId="47"/>
        <pc:sldMkLst>
          <pc:docMk/>
          <pc:sldMk cId="3368799995" sldId="357"/>
        </pc:sldMkLst>
      </pc:sldChg>
      <pc:sldChg chg="del">
        <pc:chgData name="Thúy Mai" userId="222f1c7e07c9bd7a" providerId="LiveId" clId="{6457C856-93F0-4F00-9F7A-02F2215011B5}" dt="2022-10-29T04:25:05.461" v="430" actId="47"/>
        <pc:sldMkLst>
          <pc:docMk/>
          <pc:sldMk cId="924544628" sldId="358"/>
        </pc:sldMkLst>
      </pc:sldChg>
      <pc:sldChg chg="del">
        <pc:chgData name="Thúy Mai" userId="222f1c7e07c9bd7a" providerId="LiveId" clId="{6457C856-93F0-4F00-9F7A-02F2215011B5}" dt="2022-10-29T04:25:05.677" v="431" actId="47"/>
        <pc:sldMkLst>
          <pc:docMk/>
          <pc:sldMk cId="2640613054" sldId="359"/>
        </pc:sldMkLst>
      </pc:sldChg>
      <pc:sldChg chg="add del">
        <pc:chgData name="Thúy Mai" userId="222f1c7e07c9bd7a" providerId="LiveId" clId="{6457C856-93F0-4F00-9F7A-02F2215011B5}" dt="2022-10-29T07:53:07.576" v="1488" actId="47"/>
        <pc:sldMkLst>
          <pc:docMk/>
          <pc:sldMk cId="3186426875" sldId="360"/>
        </pc:sldMkLst>
      </pc:sldChg>
      <pc:sldChg chg="delSp modSp add del mod">
        <pc:chgData name="Thúy Mai" userId="222f1c7e07c9bd7a" providerId="LiveId" clId="{6457C856-93F0-4F00-9F7A-02F2215011B5}" dt="2022-10-29T07:54:00.481" v="1505" actId="47"/>
        <pc:sldMkLst>
          <pc:docMk/>
          <pc:sldMk cId="3306177689" sldId="361"/>
        </pc:sldMkLst>
        <pc:picChg chg="del mod">
          <ac:chgData name="Thúy Mai" userId="222f1c7e07c9bd7a" providerId="LiveId" clId="{6457C856-93F0-4F00-9F7A-02F2215011B5}" dt="2022-10-29T07:53:38.548" v="1501" actId="21"/>
          <ac:picMkLst>
            <pc:docMk/>
            <pc:sldMk cId="3306177689" sldId="361"/>
            <ac:picMk id="3" creationId="{2971F923-A9E9-F71C-A174-AB3C385AE13D}"/>
          </ac:picMkLst>
        </pc:picChg>
      </pc:sldChg>
      <pc:sldChg chg="addSp delSp modSp mod modTransition">
        <pc:chgData name="Thúy Mai" userId="222f1c7e07c9bd7a" providerId="LiveId" clId="{6457C856-93F0-4F00-9F7A-02F2215011B5}" dt="2022-10-29T07:54:09.288" v="1506"/>
        <pc:sldMkLst>
          <pc:docMk/>
          <pc:sldMk cId="2972788204" sldId="362"/>
        </pc:sldMkLst>
        <pc:spChg chg="mod">
          <ac:chgData name="Thúy Mai" userId="222f1c7e07c9bd7a" providerId="LiveId" clId="{6457C856-93F0-4F00-9F7A-02F2215011B5}" dt="2022-10-29T07:53:33.549" v="1500" actId="207"/>
          <ac:spMkLst>
            <pc:docMk/>
            <pc:sldMk cId="2972788204" sldId="362"/>
            <ac:spMk id="4" creationId="{7BA6FA34-00C9-C3A9-BA97-F30F2E0EFEB1}"/>
          </ac:spMkLst>
        </pc:spChg>
        <pc:graphicFrameChg chg="add del mod">
          <ac:chgData name="Thúy Mai" userId="222f1c7e07c9bd7a" providerId="LiveId" clId="{6457C856-93F0-4F00-9F7A-02F2215011B5}" dt="2022-10-29T07:53:19.764" v="1492"/>
          <ac:graphicFrameMkLst>
            <pc:docMk/>
            <pc:sldMk cId="2972788204" sldId="362"/>
            <ac:graphicFrameMk id="2" creationId="{4F3CB17E-D823-7182-B55B-9ED65A3047E0}"/>
          </ac:graphicFrameMkLst>
        </pc:graphicFrameChg>
      </pc:sldChg>
      <pc:sldChg chg="del">
        <pc:chgData name="Thúy Mai" userId="222f1c7e07c9bd7a" providerId="LiveId" clId="{6457C856-93F0-4F00-9F7A-02F2215011B5}" dt="2022-10-29T03:54:18.461" v="25" actId="47"/>
        <pc:sldMkLst>
          <pc:docMk/>
          <pc:sldMk cId="1823047159" sldId="363"/>
        </pc:sldMkLst>
      </pc:sldChg>
      <pc:sldChg chg="addSp delSp modSp modTransition modAnim">
        <pc:chgData name="Thúy Mai" userId="222f1c7e07c9bd7a" providerId="LiveId" clId="{6457C856-93F0-4F00-9F7A-02F2215011B5}" dt="2022-10-29T07:54:09.288" v="1506"/>
        <pc:sldMkLst>
          <pc:docMk/>
          <pc:sldMk cId="2778666820" sldId="364"/>
        </pc:sldMkLst>
        <pc:picChg chg="add del mod">
          <ac:chgData name="Thúy Mai" userId="222f1c7e07c9bd7a" providerId="LiveId" clId="{6457C856-93F0-4F00-9F7A-02F2215011B5}" dt="2022-10-29T03:53:12.293" v="22"/>
          <ac:picMkLst>
            <pc:docMk/>
            <pc:sldMk cId="2778666820" sldId="364"/>
            <ac:picMk id="2" creationId="{31B25A57-111A-16BB-59F0-0EEB560EA42B}"/>
          </ac:picMkLst>
        </pc:picChg>
      </pc:sldChg>
      <pc:sldChg chg="addSp delSp modSp new mod ord modTransition modAnim">
        <pc:chgData name="Thúy Mai" userId="222f1c7e07c9bd7a" providerId="LiveId" clId="{6457C856-93F0-4F00-9F7A-02F2215011B5}" dt="2022-10-29T07:54:09.288" v="1506"/>
        <pc:sldMkLst>
          <pc:docMk/>
          <pc:sldMk cId="2340979733" sldId="365"/>
        </pc:sldMkLst>
        <pc:spChg chg="del">
          <ac:chgData name="Thúy Mai" userId="222f1c7e07c9bd7a" providerId="LiveId" clId="{6457C856-93F0-4F00-9F7A-02F2215011B5}" dt="2022-10-29T03:54:52.824" v="27" actId="478"/>
          <ac:spMkLst>
            <pc:docMk/>
            <pc:sldMk cId="2340979733" sldId="365"/>
            <ac:spMk id="2" creationId="{40F64C77-EED7-C7DA-91F5-AFE072D09271}"/>
          </ac:spMkLst>
        </pc:spChg>
        <pc:spChg chg="del">
          <ac:chgData name="Thúy Mai" userId="222f1c7e07c9bd7a" providerId="LiveId" clId="{6457C856-93F0-4F00-9F7A-02F2215011B5}" dt="2022-10-29T03:54:52.824" v="27" actId="478"/>
          <ac:spMkLst>
            <pc:docMk/>
            <pc:sldMk cId="2340979733" sldId="365"/>
            <ac:spMk id="3" creationId="{BA2A3402-8066-27DA-D57B-E33EB8191E37}"/>
          </ac:spMkLst>
        </pc:spChg>
        <pc:spChg chg="add mod">
          <ac:chgData name="Thúy Mai" userId="222f1c7e07c9bd7a" providerId="LiveId" clId="{6457C856-93F0-4F00-9F7A-02F2215011B5}" dt="2022-10-29T03:55:47.176" v="35" actId="207"/>
          <ac:spMkLst>
            <pc:docMk/>
            <pc:sldMk cId="2340979733" sldId="365"/>
            <ac:spMk id="6" creationId="{C5709721-7B73-6056-108B-600FE2A68B1A}"/>
          </ac:spMkLst>
        </pc:spChg>
        <pc:graphicFrameChg chg="add del mod">
          <ac:chgData name="Thúy Mai" userId="222f1c7e07c9bd7a" providerId="LiveId" clId="{6457C856-93F0-4F00-9F7A-02F2215011B5}" dt="2022-10-29T03:54:57.538" v="30"/>
          <ac:graphicFrameMkLst>
            <pc:docMk/>
            <pc:sldMk cId="2340979733" sldId="365"/>
            <ac:graphicFrameMk id="4" creationId="{718D088A-E2B2-1B99-411F-5415BDB8C650}"/>
          </ac:graphicFrameMkLst>
        </pc:graphicFrameChg>
        <pc:graphicFrameChg chg="add mod modGraphic">
          <ac:chgData name="Thúy Mai" userId="222f1c7e07c9bd7a" providerId="LiveId" clId="{6457C856-93F0-4F00-9F7A-02F2215011B5}" dt="2022-10-29T03:57:05.643" v="51" actId="1076"/>
          <ac:graphicFrameMkLst>
            <pc:docMk/>
            <pc:sldMk cId="2340979733" sldId="365"/>
            <ac:graphicFrameMk id="5" creationId="{F003A86F-6FCA-46F3-B91E-2A1D643C8269}"/>
          </ac:graphicFrameMkLst>
        </pc:graphicFrameChg>
        <pc:picChg chg="add mod">
          <ac:chgData name="Thúy Mai" userId="222f1c7e07c9bd7a" providerId="LiveId" clId="{6457C856-93F0-4F00-9F7A-02F2215011B5}" dt="2022-10-29T04:14:50.790" v="232" actId="14100"/>
          <ac:picMkLst>
            <pc:docMk/>
            <pc:sldMk cId="2340979733" sldId="365"/>
            <ac:picMk id="7" creationId="{53F5861B-690A-B35E-8027-6F9DEEE7FF71}"/>
          </ac:picMkLst>
        </pc:picChg>
      </pc:sldChg>
      <pc:sldChg chg="addSp delSp modSp new mod modTransition">
        <pc:chgData name="Thúy Mai" userId="222f1c7e07c9bd7a" providerId="LiveId" clId="{6457C856-93F0-4F00-9F7A-02F2215011B5}" dt="2022-10-29T07:54:09.288" v="1506"/>
        <pc:sldMkLst>
          <pc:docMk/>
          <pc:sldMk cId="2175030670" sldId="366"/>
        </pc:sldMkLst>
        <pc:spChg chg="del">
          <ac:chgData name="Thúy Mai" userId="222f1c7e07c9bd7a" providerId="LiveId" clId="{6457C856-93F0-4F00-9F7A-02F2215011B5}" dt="2022-10-29T04:04:21.885" v="117" actId="478"/>
          <ac:spMkLst>
            <pc:docMk/>
            <pc:sldMk cId="2175030670" sldId="366"/>
            <ac:spMk id="2" creationId="{29D7F30C-EF8A-0E8B-B571-80DFDCE1357A}"/>
          </ac:spMkLst>
        </pc:spChg>
        <pc:spChg chg="del">
          <ac:chgData name="Thúy Mai" userId="222f1c7e07c9bd7a" providerId="LiveId" clId="{6457C856-93F0-4F00-9F7A-02F2215011B5}" dt="2022-10-29T04:04:21.885" v="117" actId="478"/>
          <ac:spMkLst>
            <pc:docMk/>
            <pc:sldMk cId="2175030670" sldId="366"/>
            <ac:spMk id="3" creationId="{14B55F47-0D41-2D23-67C1-E13704352239}"/>
          </ac:spMkLst>
        </pc:spChg>
        <pc:spChg chg="add mod">
          <ac:chgData name="Thúy Mai" userId="222f1c7e07c9bd7a" providerId="LiveId" clId="{6457C856-93F0-4F00-9F7A-02F2215011B5}" dt="2022-10-29T07:49:31.779" v="1364" actId="20577"/>
          <ac:spMkLst>
            <pc:docMk/>
            <pc:sldMk cId="2175030670" sldId="366"/>
            <ac:spMk id="6" creationId="{28639789-C2D3-6D0E-6E38-55387CB05A0E}"/>
          </ac:spMkLst>
        </pc:spChg>
        <pc:spChg chg="add del mod">
          <ac:chgData name="Thúy Mai" userId="222f1c7e07c9bd7a" providerId="LiveId" clId="{6457C856-93F0-4F00-9F7A-02F2215011B5}" dt="2022-10-29T04:04:36.787" v="125" actId="21"/>
          <ac:spMkLst>
            <pc:docMk/>
            <pc:sldMk cId="2175030670" sldId="366"/>
            <ac:spMk id="6" creationId="{71EF9CB5-4D73-DE29-5DAF-9C6F50FB5348}"/>
          </ac:spMkLst>
        </pc:spChg>
        <pc:graphicFrameChg chg="add del mod">
          <ac:chgData name="Thúy Mai" userId="222f1c7e07c9bd7a" providerId="LiveId" clId="{6457C856-93F0-4F00-9F7A-02F2215011B5}" dt="2022-10-29T07:38:36.989" v="985"/>
          <ac:graphicFrameMkLst>
            <pc:docMk/>
            <pc:sldMk cId="2175030670" sldId="366"/>
            <ac:graphicFrameMk id="2" creationId="{0DF04E82-2D3A-45ED-8849-051E3FD94A97}"/>
          </ac:graphicFrameMkLst>
        </pc:graphicFrameChg>
        <pc:graphicFrameChg chg="add del mod modGraphic">
          <ac:chgData name="Thúy Mai" userId="222f1c7e07c9bd7a" providerId="LiveId" clId="{6457C856-93F0-4F00-9F7A-02F2215011B5}" dt="2022-10-29T07:41:40.369" v="1032" actId="21"/>
          <ac:graphicFrameMkLst>
            <pc:docMk/>
            <pc:sldMk cId="2175030670" sldId="366"/>
            <ac:graphicFrameMk id="3" creationId="{5B2FD387-A118-6D45-D38A-B3F261668136}"/>
          </ac:graphicFrameMkLst>
        </pc:graphicFrameChg>
        <pc:graphicFrameChg chg="add del mod">
          <ac:chgData name="Thúy Mai" userId="222f1c7e07c9bd7a" providerId="LiveId" clId="{6457C856-93F0-4F00-9F7A-02F2215011B5}" dt="2022-10-29T04:04:23.447" v="120"/>
          <ac:graphicFrameMkLst>
            <pc:docMk/>
            <pc:sldMk cId="2175030670" sldId="366"/>
            <ac:graphicFrameMk id="4" creationId="{0E9AA81D-877B-2A5E-9B56-76F788B5ECD8}"/>
          </ac:graphicFrameMkLst>
        </pc:graphicFrameChg>
        <pc:graphicFrameChg chg="add del mod">
          <ac:chgData name="Thúy Mai" userId="222f1c7e07c9bd7a" providerId="LiveId" clId="{6457C856-93F0-4F00-9F7A-02F2215011B5}" dt="2022-10-29T07:46:05.055" v="1135"/>
          <ac:graphicFrameMkLst>
            <pc:docMk/>
            <pc:sldMk cId="2175030670" sldId="366"/>
            <ac:graphicFrameMk id="4" creationId="{7FBEDA54-3A56-942C-4590-6F1DDE1F08F9}"/>
          </ac:graphicFrameMkLst>
        </pc:graphicFrameChg>
        <pc:picChg chg="add mod ord">
          <ac:chgData name="Thúy Mai" userId="222f1c7e07c9bd7a" providerId="LiveId" clId="{6457C856-93F0-4F00-9F7A-02F2215011B5}" dt="2022-10-29T07:48:36.770" v="1297" actId="1076"/>
          <ac:picMkLst>
            <pc:docMk/>
            <pc:sldMk cId="2175030670" sldId="366"/>
            <ac:picMk id="7" creationId="{0473DA8A-2648-FC8B-4BD1-58C635F06A37}"/>
          </ac:picMkLst>
        </pc:picChg>
      </pc:sldChg>
      <pc:sldChg chg="addSp delSp modSp add mod ord modTransition">
        <pc:chgData name="Thúy Mai" userId="222f1c7e07c9bd7a" providerId="LiveId" clId="{6457C856-93F0-4F00-9F7A-02F2215011B5}" dt="2022-10-29T07:54:09.288" v="1506"/>
        <pc:sldMkLst>
          <pc:docMk/>
          <pc:sldMk cId="2253761356" sldId="367"/>
        </pc:sldMkLst>
        <pc:spChg chg="add del mod">
          <ac:chgData name="Thúy Mai" userId="222f1c7e07c9bd7a" providerId="LiveId" clId="{6457C856-93F0-4F00-9F7A-02F2215011B5}" dt="2022-10-29T04:05:11.667" v="130" actId="21"/>
          <ac:spMkLst>
            <pc:docMk/>
            <pc:sldMk cId="2253761356" sldId="367"/>
            <ac:spMk id="2" creationId="{BFA45B96-C3A9-D17B-FE8D-DF4F57B70469}"/>
          </ac:spMkLst>
        </pc:spChg>
        <pc:spChg chg="mod">
          <ac:chgData name="Thúy Mai" userId="222f1c7e07c9bd7a" providerId="LiveId" clId="{6457C856-93F0-4F00-9F7A-02F2215011B5}" dt="2022-10-29T04:27:43.370" v="444" actId="20577"/>
          <ac:spMkLst>
            <pc:docMk/>
            <pc:sldMk cId="2253761356" sldId="367"/>
            <ac:spMk id="6" creationId="{36E45C66-1E6B-36FB-55A6-3A8294589FDF}"/>
          </ac:spMkLst>
        </pc:spChg>
      </pc:sldChg>
      <pc:sldChg chg="delSp modSp add mod modTransition delAnim modAnim">
        <pc:chgData name="Thúy Mai" userId="222f1c7e07c9bd7a" providerId="LiveId" clId="{6457C856-93F0-4F00-9F7A-02F2215011B5}" dt="2022-10-29T07:56:19.152" v="1593"/>
        <pc:sldMkLst>
          <pc:docMk/>
          <pc:sldMk cId="965726468" sldId="368"/>
        </pc:sldMkLst>
        <pc:spChg chg="mod">
          <ac:chgData name="Thúy Mai" userId="222f1c7e07c9bd7a" providerId="LiveId" clId="{6457C856-93F0-4F00-9F7A-02F2215011B5}" dt="2022-10-29T04:28:54.081" v="450" actId="20577"/>
          <ac:spMkLst>
            <pc:docMk/>
            <pc:sldMk cId="965726468" sldId="368"/>
            <ac:spMk id="6" creationId="{36E45C66-1E6B-36FB-55A6-3A8294589FDF}"/>
          </ac:spMkLst>
        </pc:spChg>
        <pc:spChg chg="mod">
          <ac:chgData name="Thúy Mai" userId="222f1c7e07c9bd7a" providerId="LiveId" clId="{6457C856-93F0-4F00-9F7A-02F2215011B5}" dt="2022-10-29T04:10:49.493" v="196" actId="1076"/>
          <ac:spMkLst>
            <pc:docMk/>
            <pc:sldMk cId="965726468" sldId="368"/>
            <ac:spMk id="9" creationId="{6D542225-4C04-BB70-62F7-4C365602BB21}"/>
          </ac:spMkLst>
        </pc:spChg>
        <pc:spChg chg="mod">
          <ac:chgData name="Thúy Mai" userId="222f1c7e07c9bd7a" providerId="LiveId" clId="{6457C856-93F0-4F00-9F7A-02F2215011B5}" dt="2022-10-29T04:10:16.012" v="186" actId="1076"/>
          <ac:spMkLst>
            <pc:docMk/>
            <pc:sldMk cId="965726468" sldId="368"/>
            <ac:spMk id="10" creationId="{914A1EE9-95C5-FCAE-8053-6A8068852622}"/>
          </ac:spMkLst>
        </pc:spChg>
        <pc:spChg chg="del">
          <ac:chgData name="Thúy Mai" userId="222f1c7e07c9bd7a" providerId="LiveId" clId="{6457C856-93F0-4F00-9F7A-02F2215011B5}" dt="2022-10-29T04:09:19.267" v="170" actId="478"/>
          <ac:spMkLst>
            <pc:docMk/>
            <pc:sldMk cId="965726468" sldId="368"/>
            <ac:spMk id="11" creationId="{B7B0FD1D-6E9B-F03D-735E-15CA9B57330C}"/>
          </ac:spMkLst>
        </pc:spChg>
        <pc:spChg chg="del">
          <ac:chgData name="Thúy Mai" userId="222f1c7e07c9bd7a" providerId="LiveId" clId="{6457C856-93F0-4F00-9F7A-02F2215011B5}" dt="2022-10-29T04:09:24.882" v="172" actId="478"/>
          <ac:spMkLst>
            <pc:docMk/>
            <pc:sldMk cId="965726468" sldId="368"/>
            <ac:spMk id="12" creationId="{B4B53C12-8C8B-0424-B9B5-C8B1E75C24AC}"/>
          </ac:spMkLst>
        </pc:spChg>
        <pc:spChg chg="mod">
          <ac:chgData name="Thúy Mai" userId="222f1c7e07c9bd7a" providerId="LiveId" clId="{6457C856-93F0-4F00-9F7A-02F2215011B5}" dt="2022-10-29T04:10:23.277" v="188" actId="14100"/>
          <ac:spMkLst>
            <pc:docMk/>
            <pc:sldMk cId="965726468" sldId="368"/>
            <ac:spMk id="13" creationId="{4896F1CE-175C-E49A-9900-322E93CFEB2E}"/>
          </ac:spMkLst>
        </pc:spChg>
        <pc:spChg chg="mod">
          <ac:chgData name="Thúy Mai" userId="222f1c7e07c9bd7a" providerId="LiveId" clId="{6457C856-93F0-4F00-9F7A-02F2215011B5}" dt="2022-10-29T04:10:28.265" v="189" actId="1076"/>
          <ac:spMkLst>
            <pc:docMk/>
            <pc:sldMk cId="965726468" sldId="368"/>
            <ac:spMk id="19" creationId="{35D4A12C-F619-1E86-D1C8-455F2743C92B}"/>
          </ac:spMkLst>
        </pc:spChg>
        <pc:picChg chg="mod">
          <ac:chgData name="Thúy Mai" userId="222f1c7e07c9bd7a" providerId="LiveId" clId="{6457C856-93F0-4F00-9F7A-02F2215011B5}" dt="2022-10-29T04:10:08.797" v="184" actId="1076"/>
          <ac:picMkLst>
            <pc:docMk/>
            <pc:sldMk cId="965726468" sldId="368"/>
            <ac:picMk id="14" creationId="{C339A071-B844-A9B1-BECC-DC5B1ED859C2}"/>
          </ac:picMkLst>
        </pc:picChg>
      </pc:sldChg>
      <pc:sldChg chg="addSp delSp modSp add mod ord modTransition delAnim">
        <pc:chgData name="Thúy Mai" userId="222f1c7e07c9bd7a" providerId="LiveId" clId="{6457C856-93F0-4F00-9F7A-02F2215011B5}" dt="2022-10-29T07:54:09.288" v="1506"/>
        <pc:sldMkLst>
          <pc:docMk/>
          <pc:sldMk cId="4001936563" sldId="369"/>
        </pc:sldMkLst>
        <pc:spChg chg="mod">
          <ac:chgData name="Thúy Mai" userId="222f1c7e07c9bd7a" providerId="LiveId" clId="{6457C856-93F0-4F00-9F7A-02F2215011B5}" dt="2022-10-29T04:28:58.316" v="453" actId="20577"/>
          <ac:spMkLst>
            <pc:docMk/>
            <pc:sldMk cId="4001936563" sldId="369"/>
            <ac:spMk id="6" creationId="{36E45C66-1E6B-36FB-55A6-3A8294589FDF}"/>
          </ac:spMkLst>
        </pc:spChg>
        <pc:spChg chg="mod">
          <ac:chgData name="Thúy Mai" userId="222f1c7e07c9bd7a" providerId="LiveId" clId="{6457C856-93F0-4F00-9F7A-02F2215011B5}" dt="2022-10-29T04:14:11.137" v="225" actId="14100"/>
          <ac:spMkLst>
            <pc:docMk/>
            <pc:sldMk cId="4001936563" sldId="369"/>
            <ac:spMk id="16" creationId="{9F76AFA2-D82F-275F-936D-5DBE53F4CE11}"/>
          </ac:spMkLst>
        </pc:spChg>
        <pc:spChg chg="mod">
          <ac:chgData name="Thúy Mai" userId="222f1c7e07c9bd7a" providerId="LiveId" clId="{6457C856-93F0-4F00-9F7A-02F2215011B5}" dt="2022-10-29T04:14:05.621" v="223" actId="1076"/>
          <ac:spMkLst>
            <pc:docMk/>
            <pc:sldMk cId="4001936563" sldId="369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4:11:43.443" v="204"/>
          <ac:graphicFrameMkLst>
            <pc:docMk/>
            <pc:sldMk cId="4001936563" sldId="369"/>
            <ac:graphicFrameMk id="2" creationId="{6D9D89E3-B78E-ADC3-55D7-22F0BE1C401E}"/>
          </ac:graphicFrameMkLst>
        </pc:graphicFrameChg>
        <pc:graphicFrameChg chg="add del mod">
          <ac:chgData name="Thúy Mai" userId="222f1c7e07c9bd7a" providerId="LiveId" clId="{6457C856-93F0-4F00-9F7A-02F2215011B5}" dt="2022-10-29T04:12:15.586" v="214"/>
          <ac:graphicFrameMkLst>
            <pc:docMk/>
            <pc:sldMk cId="4001936563" sldId="369"/>
            <ac:graphicFrameMk id="3" creationId="{33824198-8FE7-A7A9-FD82-852AD0CEBDD3}"/>
          </ac:graphicFrameMkLst>
        </pc:graphicFrameChg>
        <pc:picChg chg="add mod">
          <ac:chgData name="Thúy Mai" userId="222f1c7e07c9bd7a" providerId="LiveId" clId="{6457C856-93F0-4F00-9F7A-02F2215011B5}" dt="2022-10-29T04:22:12.901" v="334"/>
          <ac:picMkLst>
            <pc:docMk/>
            <pc:sldMk cId="4001936563" sldId="369"/>
            <ac:picMk id="4" creationId="{AD9D43FB-51ED-7505-AC7A-7169CFFDC919}"/>
          </ac:picMkLst>
        </pc:picChg>
        <pc:picChg chg="mod">
          <ac:chgData name="Thúy Mai" userId="222f1c7e07c9bd7a" providerId="LiveId" clId="{6457C856-93F0-4F00-9F7A-02F2215011B5}" dt="2022-10-29T04:14:06.933" v="224" actId="1076"/>
          <ac:picMkLst>
            <pc:docMk/>
            <pc:sldMk cId="4001936563" sldId="369"/>
            <ac:picMk id="14" creationId="{C339A071-B844-A9B1-BECC-DC5B1ED859C2}"/>
          </ac:picMkLst>
        </pc:picChg>
        <pc:picChg chg="mod">
          <ac:chgData name="Thúy Mai" userId="222f1c7e07c9bd7a" providerId="LiveId" clId="{6457C856-93F0-4F00-9F7A-02F2215011B5}" dt="2022-10-29T04:14:15.859" v="226" actId="1076"/>
          <ac:picMkLst>
            <pc:docMk/>
            <pc:sldMk cId="4001936563" sldId="369"/>
            <ac:picMk id="15" creationId="{EF163BDE-0862-758E-B37C-E5DAEA6432FE}"/>
          </ac:picMkLst>
        </pc:picChg>
        <pc:picChg chg="del">
          <ac:chgData name="Thúy Mai" userId="222f1c7e07c9bd7a" providerId="LiveId" clId="{6457C856-93F0-4F00-9F7A-02F2215011B5}" dt="2022-10-29T04:14:25.665" v="227" actId="478"/>
          <ac:picMkLst>
            <pc:docMk/>
            <pc:sldMk cId="4001936563" sldId="369"/>
            <ac:picMk id="18" creationId="{BE0CB56E-5915-C63E-7F72-8EBBB39CD5A8}"/>
          </ac:picMkLst>
        </pc:picChg>
      </pc:sldChg>
      <pc:sldChg chg="addSp delSp modSp add mod modTransition">
        <pc:chgData name="Thúy Mai" userId="222f1c7e07c9bd7a" providerId="LiveId" clId="{6457C856-93F0-4F00-9F7A-02F2215011B5}" dt="2022-10-29T07:55:59.653" v="1591" actId="20577"/>
        <pc:sldMkLst>
          <pc:docMk/>
          <pc:sldMk cId="1077484952" sldId="370"/>
        </pc:sldMkLst>
        <pc:spChg chg="mod">
          <ac:chgData name="Thúy Mai" userId="222f1c7e07c9bd7a" providerId="LiveId" clId="{6457C856-93F0-4F00-9F7A-02F2215011B5}" dt="2022-10-29T04:27:49.653" v="446" actId="20577"/>
          <ac:spMkLst>
            <pc:docMk/>
            <pc:sldMk cId="1077484952" sldId="370"/>
            <ac:spMk id="6" creationId="{36E45C66-1E6B-36FB-55A6-3A8294589FDF}"/>
          </ac:spMkLst>
        </pc:spChg>
        <pc:spChg chg="mod">
          <ac:chgData name="Thúy Mai" userId="222f1c7e07c9bd7a" providerId="LiveId" clId="{6457C856-93F0-4F00-9F7A-02F2215011B5}" dt="2022-10-29T04:16:52.398" v="248" actId="14100"/>
          <ac:spMkLst>
            <pc:docMk/>
            <pc:sldMk cId="1077484952" sldId="370"/>
            <ac:spMk id="16" creationId="{9F76AFA2-D82F-275F-936D-5DBE53F4CE11}"/>
          </ac:spMkLst>
        </pc:spChg>
        <pc:spChg chg="mod">
          <ac:chgData name="Thúy Mai" userId="222f1c7e07c9bd7a" providerId="LiveId" clId="{6457C856-93F0-4F00-9F7A-02F2215011B5}" dt="2022-10-29T07:55:59.653" v="1591" actId="20577"/>
          <ac:spMkLst>
            <pc:docMk/>
            <pc:sldMk cId="1077484952" sldId="370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4:16:19.220" v="238"/>
          <ac:graphicFrameMkLst>
            <pc:docMk/>
            <pc:sldMk cId="1077484952" sldId="370"/>
            <ac:graphicFrameMk id="2" creationId="{06BB54EE-20E0-92CD-AB80-9B0C3E0A3CBB}"/>
          </ac:graphicFrameMkLst>
        </pc:graphicFrameChg>
      </pc:sldChg>
      <pc:sldChg chg="addSp delSp modSp add mod modTransition delAnim modAnim">
        <pc:chgData name="Thúy Mai" userId="222f1c7e07c9bd7a" providerId="LiveId" clId="{6457C856-93F0-4F00-9F7A-02F2215011B5}" dt="2022-10-29T07:54:09.288" v="1506"/>
        <pc:sldMkLst>
          <pc:docMk/>
          <pc:sldMk cId="206976598" sldId="371"/>
        </pc:sldMkLst>
        <pc:spChg chg="add del mod">
          <ac:chgData name="Thúy Mai" userId="222f1c7e07c9bd7a" providerId="LiveId" clId="{6457C856-93F0-4F00-9F7A-02F2215011B5}" dt="2022-10-29T04:21:23.325" v="319" actId="478"/>
          <ac:spMkLst>
            <pc:docMk/>
            <pc:sldMk cId="206976598" sldId="371"/>
            <ac:spMk id="4" creationId="{C52D161D-9767-303B-4C5B-A2DF76BAC61C}"/>
          </ac:spMkLst>
        </pc:spChg>
        <pc:spChg chg="mod">
          <ac:chgData name="Thúy Mai" userId="222f1c7e07c9bd7a" providerId="LiveId" clId="{6457C856-93F0-4F00-9F7A-02F2215011B5}" dt="2022-10-29T04:29:03.818" v="456" actId="20577"/>
          <ac:spMkLst>
            <pc:docMk/>
            <pc:sldMk cId="206976598" sldId="371"/>
            <ac:spMk id="6" creationId="{36E45C66-1E6B-36FB-55A6-3A8294589FDF}"/>
          </ac:spMkLst>
        </pc:spChg>
        <pc:spChg chg="add mod">
          <ac:chgData name="Thúy Mai" userId="222f1c7e07c9bd7a" providerId="LiveId" clId="{6457C856-93F0-4F00-9F7A-02F2215011B5}" dt="2022-10-29T04:19:02.600" v="270" actId="1076"/>
          <ac:spMkLst>
            <pc:docMk/>
            <pc:sldMk cId="206976598" sldId="371"/>
            <ac:spMk id="7" creationId="{9F5D878D-4614-AFAB-249B-02D7E5A78F46}"/>
          </ac:spMkLst>
        </pc:spChg>
        <pc:spChg chg="add mod">
          <ac:chgData name="Thúy Mai" userId="222f1c7e07c9bd7a" providerId="LiveId" clId="{6457C856-93F0-4F00-9F7A-02F2215011B5}" dt="2022-10-29T04:21:42.230" v="325" actId="1076"/>
          <ac:spMkLst>
            <pc:docMk/>
            <pc:sldMk cId="206976598" sldId="371"/>
            <ac:spMk id="8" creationId="{A20510FB-E77B-961E-092D-FCA628D12CF0}"/>
          </ac:spMkLst>
        </pc:spChg>
        <pc:spChg chg="add mod">
          <ac:chgData name="Thúy Mai" userId="222f1c7e07c9bd7a" providerId="LiveId" clId="{6457C856-93F0-4F00-9F7A-02F2215011B5}" dt="2022-10-29T04:21:42.230" v="325" actId="1076"/>
          <ac:spMkLst>
            <pc:docMk/>
            <pc:sldMk cId="206976598" sldId="371"/>
            <ac:spMk id="9" creationId="{CE758A94-E6D7-E607-CF33-6C50FAAE5D23}"/>
          </ac:spMkLst>
        </pc:spChg>
        <pc:spChg chg="add mod">
          <ac:chgData name="Thúy Mai" userId="222f1c7e07c9bd7a" providerId="LiveId" clId="{6457C856-93F0-4F00-9F7A-02F2215011B5}" dt="2022-10-29T04:21:42.230" v="325" actId="1076"/>
          <ac:spMkLst>
            <pc:docMk/>
            <pc:sldMk cId="206976598" sldId="371"/>
            <ac:spMk id="10" creationId="{9915F6E6-777E-44E6-2225-38B09F290060}"/>
          </ac:spMkLst>
        </pc:spChg>
        <pc:spChg chg="add mod">
          <ac:chgData name="Thúy Mai" userId="222f1c7e07c9bd7a" providerId="LiveId" clId="{6457C856-93F0-4F00-9F7A-02F2215011B5}" dt="2022-10-29T04:21:42.230" v="325" actId="1076"/>
          <ac:spMkLst>
            <pc:docMk/>
            <pc:sldMk cId="206976598" sldId="371"/>
            <ac:spMk id="11" creationId="{B3625311-2393-C1C3-0EA2-34B4DCA84FCA}"/>
          </ac:spMkLst>
        </pc:spChg>
        <pc:spChg chg="add mod">
          <ac:chgData name="Thúy Mai" userId="222f1c7e07c9bd7a" providerId="LiveId" clId="{6457C856-93F0-4F00-9F7A-02F2215011B5}" dt="2022-10-29T04:21:42.230" v="325" actId="1076"/>
          <ac:spMkLst>
            <pc:docMk/>
            <pc:sldMk cId="206976598" sldId="371"/>
            <ac:spMk id="12" creationId="{0F4D2D72-F061-282B-FE77-401D8DEBEE2F}"/>
          </ac:spMkLst>
        </pc:spChg>
        <pc:spChg chg="add del mod">
          <ac:chgData name="Thúy Mai" userId="222f1c7e07c9bd7a" providerId="LiveId" clId="{6457C856-93F0-4F00-9F7A-02F2215011B5}" dt="2022-10-29T04:21:23.325" v="319" actId="478"/>
          <ac:spMkLst>
            <pc:docMk/>
            <pc:sldMk cId="206976598" sldId="371"/>
            <ac:spMk id="13" creationId="{A12F2197-9F20-B9B4-0322-5CABDC8ED1CE}"/>
          </ac:spMkLst>
        </pc:spChg>
        <pc:spChg chg="del">
          <ac:chgData name="Thúy Mai" userId="222f1c7e07c9bd7a" providerId="LiveId" clId="{6457C856-93F0-4F00-9F7A-02F2215011B5}" dt="2022-10-29T04:17:28.165" v="253" actId="478"/>
          <ac:spMkLst>
            <pc:docMk/>
            <pc:sldMk cId="206976598" sldId="371"/>
            <ac:spMk id="16" creationId="{9F76AFA2-D82F-275F-936D-5DBE53F4CE11}"/>
          </ac:spMkLst>
        </pc:spChg>
        <pc:spChg chg="del">
          <ac:chgData name="Thúy Mai" userId="222f1c7e07c9bd7a" providerId="LiveId" clId="{6457C856-93F0-4F00-9F7A-02F2215011B5}" dt="2022-10-29T04:17:25.835" v="252" actId="478"/>
          <ac:spMkLst>
            <pc:docMk/>
            <pc:sldMk cId="206976598" sldId="371"/>
            <ac:spMk id="17" creationId="{809BBA79-E86A-3626-0281-41F80A727AA8}"/>
          </ac:spMkLst>
        </pc:spChg>
        <pc:spChg chg="add del mod">
          <ac:chgData name="Thúy Mai" userId="222f1c7e07c9bd7a" providerId="LiveId" clId="{6457C856-93F0-4F00-9F7A-02F2215011B5}" dt="2022-10-29T04:21:23.325" v="319" actId="478"/>
          <ac:spMkLst>
            <pc:docMk/>
            <pc:sldMk cId="206976598" sldId="371"/>
            <ac:spMk id="18" creationId="{A0C68B6A-FC56-2E11-71AF-7FD27B46E9E1}"/>
          </ac:spMkLst>
        </pc:spChg>
        <pc:graphicFrameChg chg="add del mod">
          <ac:chgData name="Thúy Mai" userId="222f1c7e07c9bd7a" providerId="LiveId" clId="{6457C856-93F0-4F00-9F7A-02F2215011B5}" dt="2022-10-29T04:17:29.116" v="256"/>
          <ac:graphicFrameMkLst>
            <pc:docMk/>
            <pc:sldMk cId="206976598" sldId="371"/>
            <ac:graphicFrameMk id="2" creationId="{1A7438C0-2E4B-D9DB-EAD9-DC038CDD5CD1}"/>
          </ac:graphicFrameMkLst>
        </pc:graphicFrameChg>
        <pc:picChg chg="mod">
          <ac:chgData name="Thúy Mai" userId="222f1c7e07c9bd7a" providerId="LiveId" clId="{6457C856-93F0-4F00-9F7A-02F2215011B5}" dt="2022-10-29T04:21:02.424" v="315" actId="14100"/>
          <ac:picMkLst>
            <pc:docMk/>
            <pc:sldMk cId="206976598" sldId="371"/>
            <ac:picMk id="14" creationId="{C339A071-B844-A9B1-BECC-DC5B1ED859C2}"/>
          </ac:picMkLst>
        </pc:picChg>
        <pc:picChg chg="del">
          <ac:chgData name="Thúy Mai" userId="222f1c7e07c9bd7a" providerId="LiveId" clId="{6457C856-93F0-4F00-9F7A-02F2215011B5}" dt="2022-10-29T04:17:25.835" v="252" actId="478"/>
          <ac:picMkLst>
            <pc:docMk/>
            <pc:sldMk cId="206976598" sldId="371"/>
            <ac:picMk id="15" creationId="{EF163BDE-0862-758E-B37C-E5DAEA6432FE}"/>
          </ac:picMkLst>
        </pc:picChg>
        <pc:picChg chg="add mod">
          <ac:chgData name="Thúy Mai" userId="222f1c7e07c9bd7a" providerId="LiveId" clId="{6457C856-93F0-4F00-9F7A-02F2215011B5}" dt="2022-10-29T04:22:10.187" v="333" actId="1076"/>
          <ac:picMkLst>
            <pc:docMk/>
            <pc:sldMk cId="206976598" sldId="371"/>
            <ac:picMk id="19" creationId="{7FFBF603-92A7-4912-C7E6-80DE95A46FBF}"/>
          </ac:picMkLst>
        </pc:picChg>
      </pc:sldChg>
      <pc:sldChg chg="addSp delSp modSp add mod modTransition delAnim modAnim">
        <pc:chgData name="Thúy Mai" userId="222f1c7e07c9bd7a" providerId="LiveId" clId="{6457C856-93F0-4F00-9F7A-02F2215011B5}" dt="2022-10-29T07:54:09.288" v="1506"/>
        <pc:sldMkLst>
          <pc:docMk/>
          <pc:sldMk cId="366285782" sldId="372"/>
        </pc:sldMkLst>
        <pc:spChg chg="add mod">
          <ac:chgData name="Thúy Mai" userId="222f1c7e07c9bd7a" providerId="LiveId" clId="{6457C856-93F0-4F00-9F7A-02F2215011B5}" dt="2022-10-29T04:23:47.478" v="364" actId="1076"/>
          <ac:spMkLst>
            <pc:docMk/>
            <pc:sldMk cId="366285782" sldId="372"/>
            <ac:spMk id="3" creationId="{3CFDDBBA-A905-7A47-11D5-261E80C3AB38}"/>
          </ac:spMkLst>
        </pc:spChg>
        <pc:spChg chg="del mod">
          <ac:chgData name="Thúy Mai" userId="222f1c7e07c9bd7a" providerId="LiveId" clId="{6457C856-93F0-4F00-9F7A-02F2215011B5}" dt="2022-10-29T04:23:54.209" v="367" actId="478"/>
          <ac:spMkLst>
            <pc:docMk/>
            <pc:sldMk cId="366285782" sldId="372"/>
            <ac:spMk id="4" creationId="{C52D161D-9767-303B-4C5B-A2DF76BAC61C}"/>
          </ac:spMkLst>
        </pc:spChg>
        <pc:spChg chg="add mod">
          <ac:chgData name="Thúy Mai" userId="222f1c7e07c9bd7a" providerId="LiveId" clId="{6457C856-93F0-4F00-9F7A-02F2215011B5}" dt="2022-10-29T04:23:50.125" v="365" actId="1076"/>
          <ac:spMkLst>
            <pc:docMk/>
            <pc:sldMk cId="366285782" sldId="372"/>
            <ac:spMk id="5" creationId="{AB577617-527D-A599-8E45-94AE8F06F033}"/>
          </ac:spMkLst>
        </pc:spChg>
        <pc:spChg chg="mod">
          <ac:chgData name="Thúy Mai" userId="222f1c7e07c9bd7a" providerId="LiveId" clId="{6457C856-93F0-4F00-9F7A-02F2215011B5}" dt="2022-10-29T04:29:09.190" v="459" actId="20577"/>
          <ac:spMkLst>
            <pc:docMk/>
            <pc:sldMk cId="366285782" sldId="372"/>
            <ac:spMk id="6" creationId="{36E45C66-1E6B-36FB-55A6-3A8294589FDF}"/>
          </ac:spMkLst>
        </pc:spChg>
        <pc:spChg chg="mod">
          <ac:chgData name="Thúy Mai" userId="222f1c7e07c9bd7a" providerId="LiveId" clId="{6457C856-93F0-4F00-9F7A-02F2215011B5}" dt="2022-10-29T04:22:49.665" v="341"/>
          <ac:spMkLst>
            <pc:docMk/>
            <pc:sldMk cId="366285782" sldId="372"/>
            <ac:spMk id="7" creationId="{9F5D878D-4614-AFAB-249B-02D7E5A78F46}"/>
          </ac:spMkLst>
        </pc:spChg>
        <pc:spChg chg="mod">
          <ac:chgData name="Thúy Mai" userId="222f1c7e07c9bd7a" providerId="LiveId" clId="{6457C856-93F0-4F00-9F7A-02F2215011B5}" dt="2022-10-29T04:22:43.495" v="338" actId="14100"/>
          <ac:spMkLst>
            <pc:docMk/>
            <pc:sldMk cId="366285782" sldId="372"/>
            <ac:spMk id="8" creationId="{A20510FB-E77B-961E-092D-FCA628D12CF0}"/>
          </ac:spMkLst>
        </pc:spChg>
        <pc:spChg chg="del">
          <ac:chgData name="Thúy Mai" userId="222f1c7e07c9bd7a" providerId="LiveId" clId="{6457C856-93F0-4F00-9F7A-02F2215011B5}" dt="2022-10-29T04:22:45.924" v="339" actId="478"/>
          <ac:spMkLst>
            <pc:docMk/>
            <pc:sldMk cId="366285782" sldId="372"/>
            <ac:spMk id="9" creationId="{CE758A94-E6D7-E607-CF33-6C50FAAE5D23}"/>
          </ac:spMkLst>
        </pc:spChg>
        <pc:spChg chg="del">
          <ac:chgData name="Thúy Mai" userId="222f1c7e07c9bd7a" providerId="LiveId" clId="{6457C856-93F0-4F00-9F7A-02F2215011B5}" dt="2022-10-29T04:22:56.398" v="342" actId="478"/>
          <ac:spMkLst>
            <pc:docMk/>
            <pc:sldMk cId="366285782" sldId="372"/>
            <ac:spMk id="10" creationId="{9915F6E6-777E-44E6-2225-38B09F290060}"/>
          </ac:spMkLst>
        </pc:spChg>
        <pc:spChg chg="del">
          <ac:chgData name="Thúy Mai" userId="222f1c7e07c9bd7a" providerId="LiveId" clId="{6457C856-93F0-4F00-9F7A-02F2215011B5}" dt="2022-10-29T04:22:58.202" v="345" actId="478"/>
          <ac:spMkLst>
            <pc:docMk/>
            <pc:sldMk cId="366285782" sldId="372"/>
            <ac:spMk id="11" creationId="{B3625311-2393-C1C3-0EA2-34B4DCA84FCA}"/>
          </ac:spMkLst>
        </pc:spChg>
        <pc:spChg chg="del">
          <ac:chgData name="Thúy Mai" userId="222f1c7e07c9bd7a" providerId="LiveId" clId="{6457C856-93F0-4F00-9F7A-02F2215011B5}" dt="2022-10-29T04:22:59.354" v="346" actId="478"/>
          <ac:spMkLst>
            <pc:docMk/>
            <pc:sldMk cId="366285782" sldId="372"/>
            <ac:spMk id="12" creationId="{0F4D2D72-F061-282B-FE77-401D8DEBEE2F}"/>
          </ac:spMkLst>
        </pc:spChg>
        <pc:spChg chg="del mod">
          <ac:chgData name="Thúy Mai" userId="222f1c7e07c9bd7a" providerId="LiveId" clId="{6457C856-93F0-4F00-9F7A-02F2215011B5}" dt="2022-10-29T04:22:56.414" v="344"/>
          <ac:spMkLst>
            <pc:docMk/>
            <pc:sldMk cId="366285782" sldId="372"/>
            <ac:spMk id="13" creationId="{A12F2197-9F20-B9B4-0322-5CABDC8ED1CE}"/>
          </ac:spMkLst>
        </pc:spChg>
        <pc:spChg chg="add mod">
          <ac:chgData name="Thúy Mai" userId="222f1c7e07c9bd7a" providerId="LiveId" clId="{6457C856-93F0-4F00-9F7A-02F2215011B5}" dt="2022-10-29T04:24:01.262" v="370" actId="1076"/>
          <ac:spMkLst>
            <pc:docMk/>
            <pc:sldMk cId="366285782" sldId="372"/>
            <ac:spMk id="15" creationId="{B31F4D76-9FF9-4227-27FF-CE0BCE7F2A35}"/>
          </ac:spMkLst>
        </pc:spChg>
        <pc:spChg chg="del mod">
          <ac:chgData name="Thúy Mai" userId="222f1c7e07c9bd7a" providerId="LiveId" clId="{6457C856-93F0-4F00-9F7A-02F2215011B5}" dt="2022-10-29T04:23:22.254" v="356" actId="478"/>
          <ac:spMkLst>
            <pc:docMk/>
            <pc:sldMk cId="366285782" sldId="372"/>
            <ac:spMk id="18" creationId="{A0C68B6A-FC56-2E11-71AF-7FD27B46E9E1}"/>
          </ac:spMkLst>
        </pc:spChg>
        <pc:picChg chg="add mod">
          <ac:chgData name="Thúy Mai" userId="222f1c7e07c9bd7a" providerId="LiveId" clId="{6457C856-93F0-4F00-9F7A-02F2215011B5}" dt="2022-10-29T04:22:29.367" v="335"/>
          <ac:picMkLst>
            <pc:docMk/>
            <pc:sldMk cId="366285782" sldId="372"/>
            <ac:picMk id="2" creationId="{1F282A19-04BE-CC1D-B0A8-D6F131672709}"/>
          </ac:picMkLst>
        </pc:picChg>
        <pc:picChg chg="mod">
          <ac:chgData name="Thúy Mai" userId="222f1c7e07c9bd7a" providerId="LiveId" clId="{6457C856-93F0-4F00-9F7A-02F2215011B5}" dt="2022-10-29T04:23:15.191" v="353" actId="1076"/>
          <ac:picMkLst>
            <pc:docMk/>
            <pc:sldMk cId="366285782" sldId="372"/>
            <ac:picMk id="14" creationId="{C339A071-B844-A9B1-BECC-DC5B1ED859C2}"/>
          </ac:picMkLst>
        </pc:picChg>
      </pc:sldChg>
      <pc:sldChg chg="addSp delSp modSp add mod ord modTransition modAnim">
        <pc:chgData name="Thúy Mai" userId="222f1c7e07c9bd7a" providerId="LiveId" clId="{6457C856-93F0-4F00-9F7A-02F2215011B5}" dt="2022-10-29T07:54:09.288" v="1506"/>
        <pc:sldMkLst>
          <pc:docMk/>
          <pc:sldMk cId="300324948" sldId="373"/>
        </pc:sldMkLst>
        <pc:spChg chg="mod">
          <ac:chgData name="Thúy Mai" userId="222f1c7e07c9bd7a" providerId="LiveId" clId="{6457C856-93F0-4F00-9F7A-02F2215011B5}" dt="2022-10-29T04:29:16.998" v="464" actId="2711"/>
          <ac:spMkLst>
            <pc:docMk/>
            <pc:sldMk cId="300324948" sldId="373"/>
            <ac:spMk id="6" creationId="{36E45C66-1E6B-36FB-55A6-3A8294589FDF}"/>
          </ac:spMkLst>
        </pc:spChg>
        <pc:spChg chg="add mod">
          <ac:chgData name="Thúy Mai" userId="222f1c7e07c9bd7a" providerId="LiveId" clId="{6457C856-93F0-4F00-9F7A-02F2215011B5}" dt="2022-10-29T04:29:31.356" v="467" actId="1076"/>
          <ac:spMkLst>
            <pc:docMk/>
            <pc:sldMk cId="300324948" sldId="373"/>
            <ac:spMk id="7" creationId="{BA03F89F-8DB9-A619-3E16-BAD2204A4F14}"/>
          </ac:spMkLst>
        </pc:spChg>
        <pc:spChg chg="mod">
          <ac:chgData name="Thúy Mai" userId="222f1c7e07c9bd7a" providerId="LiveId" clId="{6457C856-93F0-4F00-9F7A-02F2215011B5}" dt="2022-10-29T07:24:52.226" v="484" actId="1076"/>
          <ac:spMkLst>
            <pc:docMk/>
            <pc:sldMk cId="300324948" sldId="373"/>
            <ac:spMk id="16" creationId="{9F76AFA2-D82F-275F-936D-5DBE53F4CE11}"/>
          </ac:spMkLst>
        </pc:spChg>
        <pc:spChg chg="mod">
          <ac:chgData name="Thúy Mai" userId="222f1c7e07c9bd7a" providerId="LiveId" clId="{6457C856-93F0-4F00-9F7A-02F2215011B5}" dt="2022-10-29T07:31:44.286" v="609" actId="20577"/>
          <ac:spMkLst>
            <pc:docMk/>
            <pc:sldMk cId="300324948" sldId="373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4:24:17.691" v="376"/>
          <ac:graphicFrameMkLst>
            <pc:docMk/>
            <pc:sldMk cId="300324948" sldId="373"/>
            <ac:graphicFrameMk id="2" creationId="{3EAB81A1-7042-BE1F-FF74-BC5626F84ED5}"/>
          </ac:graphicFrameMkLst>
        </pc:graphicFrameChg>
        <pc:graphicFrameChg chg="add del mod">
          <ac:chgData name="Thúy Mai" userId="222f1c7e07c9bd7a" providerId="LiveId" clId="{6457C856-93F0-4F00-9F7A-02F2215011B5}" dt="2022-10-29T04:27:17.119" v="438"/>
          <ac:graphicFrameMkLst>
            <pc:docMk/>
            <pc:sldMk cId="300324948" sldId="373"/>
            <ac:graphicFrameMk id="3" creationId="{17CB980D-3F48-2DFF-FF8E-D6E7E16A7349}"/>
          </ac:graphicFrameMkLst>
        </pc:graphicFrameChg>
        <pc:graphicFrameChg chg="add del mod">
          <ac:chgData name="Thúy Mai" userId="222f1c7e07c9bd7a" providerId="LiveId" clId="{6457C856-93F0-4F00-9F7A-02F2215011B5}" dt="2022-10-29T07:23:50.663" v="470"/>
          <ac:graphicFrameMkLst>
            <pc:docMk/>
            <pc:sldMk cId="300324948" sldId="373"/>
            <ac:graphicFrameMk id="8" creationId="{15C457CB-BD41-CFA6-AE4B-0BF4BB1B78B5}"/>
          </ac:graphicFrameMkLst>
        </pc:graphicFrameChg>
        <pc:picChg chg="mod">
          <ac:chgData name="Thúy Mai" userId="222f1c7e07c9bd7a" providerId="LiveId" clId="{6457C856-93F0-4F00-9F7A-02F2215011B5}" dt="2022-10-29T07:24:54.977" v="485" actId="1076"/>
          <ac:picMkLst>
            <pc:docMk/>
            <pc:sldMk cId="300324948" sldId="373"/>
            <ac:picMk id="4" creationId="{AD9D43FB-51ED-7505-AC7A-7169CFFDC919}"/>
          </ac:picMkLst>
        </pc:picChg>
        <pc:picChg chg="mod">
          <ac:chgData name="Thúy Mai" userId="222f1c7e07c9bd7a" providerId="LiveId" clId="{6457C856-93F0-4F00-9F7A-02F2215011B5}" dt="2022-10-29T07:23:59.785" v="474" actId="1076"/>
          <ac:picMkLst>
            <pc:docMk/>
            <pc:sldMk cId="300324948" sldId="373"/>
            <ac:picMk id="14" creationId="{C339A071-B844-A9B1-BECC-DC5B1ED859C2}"/>
          </ac:picMkLst>
        </pc:picChg>
        <pc:picChg chg="mod">
          <ac:chgData name="Thúy Mai" userId="222f1c7e07c9bd7a" providerId="LiveId" clId="{6457C856-93F0-4F00-9F7A-02F2215011B5}" dt="2022-10-29T07:24:58.175" v="486" actId="1076"/>
          <ac:picMkLst>
            <pc:docMk/>
            <pc:sldMk cId="300324948" sldId="373"/>
            <ac:picMk id="15" creationId="{EF163BDE-0862-758E-B37C-E5DAEA6432FE}"/>
          </ac:picMkLst>
        </pc:picChg>
      </pc:sldChg>
      <pc:sldChg chg="addSp delSp modSp add mod ord modTransition delAnim modAnim">
        <pc:chgData name="Thúy Mai" userId="222f1c7e07c9bd7a" providerId="LiveId" clId="{6457C856-93F0-4F00-9F7A-02F2215011B5}" dt="2022-10-29T07:54:09.288" v="1506"/>
        <pc:sldMkLst>
          <pc:docMk/>
          <pc:sldMk cId="2069827153" sldId="374"/>
        </pc:sldMkLst>
        <pc:spChg chg="add mod">
          <ac:chgData name="Thúy Mai" userId="222f1c7e07c9bd7a" providerId="LiveId" clId="{6457C856-93F0-4F00-9F7A-02F2215011B5}" dt="2022-10-29T07:28:16.507" v="537" actId="21"/>
          <ac:spMkLst>
            <pc:docMk/>
            <pc:sldMk cId="2069827153" sldId="374"/>
            <ac:spMk id="4" creationId="{15D1927A-719C-09F3-04B7-13700CFE21CA}"/>
          </ac:spMkLst>
        </pc:spChg>
        <pc:spChg chg="add mod">
          <ac:chgData name="Thúy Mai" userId="222f1c7e07c9bd7a" providerId="LiveId" clId="{6457C856-93F0-4F00-9F7A-02F2215011B5}" dt="2022-10-29T07:25:40.048" v="497"/>
          <ac:spMkLst>
            <pc:docMk/>
            <pc:sldMk cId="2069827153" sldId="374"/>
            <ac:spMk id="5" creationId="{BF75AA02-A2E9-A882-E327-0C47BB526B23}"/>
          </ac:spMkLst>
        </pc:spChg>
        <pc:spChg chg="del">
          <ac:chgData name="Thúy Mai" userId="222f1c7e07c9bd7a" providerId="LiveId" clId="{6457C856-93F0-4F00-9F7A-02F2215011B5}" dt="2022-10-29T07:25:39.148" v="496" actId="478"/>
          <ac:spMkLst>
            <pc:docMk/>
            <pc:sldMk cId="2069827153" sldId="374"/>
            <ac:spMk id="6" creationId="{36E45C66-1E6B-36FB-55A6-3A8294589FDF}"/>
          </ac:spMkLst>
        </pc:spChg>
        <pc:spChg chg="del">
          <ac:chgData name="Thúy Mai" userId="222f1c7e07c9bd7a" providerId="LiveId" clId="{6457C856-93F0-4F00-9F7A-02F2215011B5}" dt="2022-10-29T07:25:39.148" v="496" actId="478"/>
          <ac:spMkLst>
            <pc:docMk/>
            <pc:sldMk cId="2069827153" sldId="374"/>
            <ac:spMk id="7" creationId="{9F5D878D-4614-AFAB-249B-02D7E5A78F46}"/>
          </ac:spMkLst>
        </pc:spChg>
        <pc:spChg chg="del">
          <ac:chgData name="Thúy Mai" userId="222f1c7e07c9bd7a" providerId="LiveId" clId="{6457C856-93F0-4F00-9F7A-02F2215011B5}" dt="2022-10-29T07:26:21.670" v="506" actId="478"/>
          <ac:spMkLst>
            <pc:docMk/>
            <pc:sldMk cId="2069827153" sldId="374"/>
            <ac:spMk id="8" creationId="{A20510FB-E77B-961E-092D-FCA628D12CF0}"/>
          </ac:spMkLst>
        </pc:spChg>
        <pc:spChg chg="mod">
          <ac:chgData name="Thúy Mai" userId="222f1c7e07c9bd7a" providerId="LiveId" clId="{6457C856-93F0-4F00-9F7A-02F2215011B5}" dt="2022-10-29T07:26:48.152" v="517" actId="1076"/>
          <ac:spMkLst>
            <pc:docMk/>
            <pc:sldMk cId="2069827153" sldId="374"/>
            <ac:spMk id="9" creationId="{CE758A94-E6D7-E607-CF33-6C50FAAE5D23}"/>
          </ac:spMkLst>
        </pc:spChg>
        <pc:spChg chg="mod">
          <ac:chgData name="Thúy Mai" userId="222f1c7e07c9bd7a" providerId="LiveId" clId="{6457C856-93F0-4F00-9F7A-02F2215011B5}" dt="2022-10-29T07:28:11.751" v="536" actId="1076"/>
          <ac:spMkLst>
            <pc:docMk/>
            <pc:sldMk cId="2069827153" sldId="374"/>
            <ac:spMk id="10" creationId="{9915F6E6-777E-44E6-2225-38B09F290060}"/>
          </ac:spMkLst>
        </pc:spChg>
        <pc:spChg chg="mod">
          <ac:chgData name="Thúy Mai" userId="222f1c7e07c9bd7a" providerId="LiveId" clId="{6457C856-93F0-4F00-9F7A-02F2215011B5}" dt="2022-10-29T07:28:26.371" v="540" actId="1076"/>
          <ac:spMkLst>
            <pc:docMk/>
            <pc:sldMk cId="2069827153" sldId="374"/>
            <ac:spMk id="11" creationId="{B3625311-2393-C1C3-0EA2-34B4DCA84FCA}"/>
          </ac:spMkLst>
        </pc:spChg>
        <pc:spChg chg="del">
          <ac:chgData name="Thúy Mai" userId="222f1c7e07c9bd7a" providerId="LiveId" clId="{6457C856-93F0-4F00-9F7A-02F2215011B5}" dt="2022-10-29T07:28:32.021" v="541" actId="478"/>
          <ac:spMkLst>
            <pc:docMk/>
            <pc:sldMk cId="2069827153" sldId="374"/>
            <ac:spMk id="12" creationId="{0F4D2D72-F061-282B-FE77-401D8DEBEE2F}"/>
          </ac:spMkLst>
        </pc:spChg>
        <pc:spChg chg="add mod">
          <ac:chgData name="Thúy Mai" userId="222f1c7e07c9bd7a" providerId="LiveId" clId="{6457C856-93F0-4F00-9F7A-02F2215011B5}" dt="2022-10-29T07:25:40.048" v="497"/>
          <ac:spMkLst>
            <pc:docMk/>
            <pc:sldMk cId="2069827153" sldId="374"/>
            <ac:spMk id="13" creationId="{95B4DD99-D4EA-1526-E63B-1CBC6B8E51E1}"/>
          </ac:spMkLst>
        </pc:spChg>
        <pc:spChg chg="add mod">
          <ac:chgData name="Thúy Mai" userId="222f1c7e07c9bd7a" providerId="LiveId" clId="{6457C856-93F0-4F00-9F7A-02F2215011B5}" dt="2022-10-29T07:27:30.794" v="532" actId="20577"/>
          <ac:spMkLst>
            <pc:docMk/>
            <pc:sldMk cId="2069827153" sldId="374"/>
            <ac:spMk id="16" creationId="{DD34F331-B787-D843-7417-5E3869DB0AAB}"/>
          </ac:spMkLst>
        </pc:spChg>
        <pc:spChg chg="add mod">
          <ac:chgData name="Thúy Mai" userId="222f1c7e07c9bd7a" providerId="LiveId" clId="{6457C856-93F0-4F00-9F7A-02F2215011B5}" dt="2022-10-29T07:27:17.958" v="527" actId="207"/>
          <ac:spMkLst>
            <pc:docMk/>
            <pc:sldMk cId="2069827153" sldId="374"/>
            <ac:spMk id="17" creationId="{05768633-80B5-54EB-D196-3419FF1C4843}"/>
          </ac:spMkLst>
        </pc:spChg>
        <pc:graphicFrameChg chg="add del mod">
          <ac:chgData name="Thúy Mai" userId="222f1c7e07c9bd7a" providerId="LiveId" clId="{6457C856-93F0-4F00-9F7A-02F2215011B5}" dt="2022-10-29T07:25:23.350" v="492"/>
          <ac:graphicFrameMkLst>
            <pc:docMk/>
            <pc:sldMk cId="2069827153" sldId="374"/>
            <ac:graphicFrameMk id="2" creationId="{E748B6E3-F6E0-7FA6-20DB-A3C70F6127C7}"/>
          </ac:graphicFrameMkLst>
        </pc:graphicFrameChg>
      </pc:sldChg>
      <pc:sldChg chg="addSp delSp modSp add mod modTransition delAnim modAnim">
        <pc:chgData name="Thúy Mai" userId="222f1c7e07c9bd7a" providerId="LiveId" clId="{6457C856-93F0-4F00-9F7A-02F2215011B5}" dt="2022-10-29T07:54:09.288" v="1506"/>
        <pc:sldMkLst>
          <pc:docMk/>
          <pc:sldMk cId="2310512905" sldId="375"/>
        </pc:sldMkLst>
        <pc:spChg chg="del mod">
          <ac:chgData name="Thúy Mai" userId="222f1c7e07c9bd7a" providerId="LiveId" clId="{6457C856-93F0-4F00-9F7A-02F2215011B5}" dt="2022-10-29T07:30:11.572" v="588" actId="478"/>
          <ac:spMkLst>
            <pc:docMk/>
            <pc:sldMk cId="2310512905" sldId="375"/>
            <ac:spMk id="4" creationId="{15D1927A-719C-09F3-04B7-13700CFE21CA}"/>
          </ac:spMkLst>
        </pc:spChg>
        <pc:spChg chg="mod">
          <ac:chgData name="Thúy Mai" userId="222f1c7e07c9bd7a" providerId="LiveId" clId="{6457C856-93F0-4F00-9F7A-02F2215011B5}" dt="2022-10-29T07:30:23.579" v="592" actId="1076"/>
          <ac:spMkLst>
            <pc:docMk/>
            <pc:sldMk cId="2310512905" sldId="375"/>
            <ac:spMk id="5" creationId="{BF75AA02-A2E9-A882-E327-0C47BB526B23}"/>
          </ac:spMkLst>
        </pc:spChg>
        <pc:spChg chg="mod">
          <ac:chgData name="Thúy Mai" userId="222f1c7e07c9bd7a" providerId="LiveId" clId="{6457C856-93F0-4F00-9F7A-02F2215011B5}" dt="2022-10-29T07:33:55.347" v="766" actId="20577"/>
          <ac:spMkLst>
            <pc:docMk/>
            <pc:sldMk cId="2310512905" sldId="375"/>
            <ac:spMk id="9" creationId="{CE758A94-E6D7-E607-CF33-6C50FAAE5D23}"/>
          </ac:spMkLst>
        </pc:spChg>
        <pc:spChg chg="mod">
          <ac:chgData name="Thúy Mai" userId="222f1c7e07c9bd7a" providerId="LiveId" clId="{6457C856-93F0-4F00-9F7A-02F2215011B5}" dt="2022-10-29T07:33:49.186" v="757" actId="20577"/>
          <ac:spMkLst>
            <pc:docMk/>
            <pc:sldMk cId="2310512905" sldId="375"/>
            <ac:spMk id="10" creationId="{9915F6E6-777E-44E6-2225-38B09F290060}"/>
          </ac:spMkLst>
        </pc:spChg>
        <pc:spChg chg="mod">
          <ac:chgData name="Thúy Mai" userId="222f1c7e07c9bd7a" providerId="LiveId" clId="{6457C856-93F0-4F00-9F7A-02F2215011B5}" dt="2022-10-29T07:30:42.392" v="596" actId="1076"/>
          <ac:spMkLst>
            <pc:docMk/>
            <pc:sldMk cId="2310512905" sldId="375"/>
            <ac:spMk id="11" creationId="{B3625311-2393-C1C3-0EA2-34B4DCA84FCA}"/>
          </ac:spMkLst>
        </pc:spChg>
        <pc:spChg chg="mod">
          <ac:chgData name="Thúy Mai" userId="222f1c7e07c9bd7a" providerId="LiveId" clId="{6457C856-93F0-4F00-9F7A-02F2215011B5}" dt="2022-10-29T07:32:20.002" v="619"/>
          <ac:spMkLst>
            <pc:docMk/>
            <pc:sldMk cId="2310512905" sldId="375"/>
            <ac:spMk id="13" creationId="{95B4DD99-D4EA-1526-E63B-1CBC6B8E51E1}"/>
          </ac:spMkLst>
        </pc:spChg>
        <pc:spChg chg="mod">
          <ac:chgData name="Thúy Mai" userId="222f1c7e07c9bd7a" providerId="LiveId" clId="{6457C856-93F0-4F00-9F7A-02F2215011B5}" dt="2022-10-29T07:29:00.094" v="546" actId="207"/>
          <ac:spMkLst>
            <pc:docMk/>
            <pc:sldMk cId="2310512905" sldId="375"/>
            <ac:spMk id="16" creationId="{DD34F331-B787-D843-7417-5E3869DB0AAB}"/>
          </ac:spMkLst>
        </pc:spChg>
        <pc:spChg chg="del">
          <ac:chgData name="Thúy Mai" userId="222f1c7e07c9bd7a" providerId="LiveId" clId="{6457C856-93F0-4F00-9F7A-02F2215011B5}" dt="2022-10-29T07:28:41.672" v="543" actId="478"/>
          <ac:spMkLst>
            <pc:docMk/>
            <pc:sldMk cId="2310512905" sldId="375"/>
            <ac:spMk id="17" creationId="{05768633-80B5-54EB-D196-3419FF1C4843}"/>
          </ac:spMkLst>
        </pc:spChg>
        <pc:graphicFrameChg chg="add del mod">
          <ac:chgData name="Thúy Mai" userId="222f1c7e07c9bd7a" providerId="LiveId" clId="{6457C856-93F0-4F00-9F7A-02F2215011B5}" dt="2022-10-29T07:32:20.002" v="619"/>
          <ac:graphicFrameMkLst>
            <pc:docMk/>
            <pc:sldMk cId="2310512905" sldId="375"/>
            <ac:graphicFrameMk id="2" creationId="{04FC3939-4698-867D-E075-CB06D96DF9E0}"/>
          </ac:graphicFrameMkLst>
        </pc:graphicFrameChg>
        <pc:picChg chg="mod">
          <ac:chgData name="Thúy Mai" userId="222f1c7e07c9bd7a" providerId="LiveId" clId="{6457C856-93F0-4F00-9F7A-02F2215011B5}" dt="2022-10-29T07:30:26.323" v="593" actId="1076"/>
          <ac:picMkLst>
            <pc:docMk/>
            <pc:sldMk cId="2310512905" sldId="375"/>
            <ac:picMk id="19" creationId="{7FFBF603-92A7-4912-C7E6-80DE95A46FBF}"/>
          </ac:picMkLst>
        </pc:picChg>
      </pc:sldChg>
      <pc:sldChg chg="add del ord">
        <pc:chgData name="Thúy Mai" userId="222f1c7e07c9bd7a" providerId="LiveId" clId="{6457C856-93F0-4F00-9F7A-02F2215011B5}" dt="2022-10-29T07:32:08.530" v="614" actId="2890"/>
        <pc:sldMkLst>
          <pc:docMk/>
          <pc:sldMk cId="671531160" sldId="376"/>
        </pc:sldMkLst>
      </pc:sldChg>
      <pc:sldChg chg="addSp delSp modSp add mod ord modTransition">
        <pc:chgData name="Thúy Mai" userId="222f1c7e07c9bd7a" providerId="LiveId" clId="{6457C856-93F0-4F00-9F7A-02F2215011B5}" dt="2022-10-29T07:54:09.288" v="1506"/>
        <pc:sldMkLst>
          <pc:docMk/>
          <pc:sldMk cId="1944362905" sldId="376"/>
        </pc:sldMkLst>
        <pc:spChg chg="mod">
          <ac:chgData name="Thúy Mai" userId="222f1c7e07c9bd7a" providerId="LiveId" clId="{6457C856-93F0-4F00-9F7A-02F2215011B5}" dt="2022-10-29T07:33:04.997" v="693" actId="20577"/>
          <ac:spMkLst>
            <pc:docMk/>
            <pc:sldMk cId="1944362905" sldId="376"/>
            <ac:spMk id="7" creationId="{BA03F89F-8DB9-A619-3E16-BAD2204A4F14}"/>
          </ac:spMkLst>
        </pc:spChg>
        <pc:spChg chg="mod">
          <ac:chgData name="Thúy Mai" userId="222f1c7e07c9bd7a" providerId="LiveId" clId="{6457C856-93F0-4F00-9F7A-02F2215011B5}" dt="2022-10-29T07:32:54.638" v="646" actId="14100"/>
          <ac:spMkLst>
            <pc:docMk/>
            <pc:sldMk cId="1944362905" sldId="376"/>
            <ac:spMk id="16" creationId="{9F76AFA2-D82F-275F-936D-5DBE53F4CE11}"/>
          </ac:spMkLst>
        </pc:spChg>
        <pc:spChg chg="mod">
          <ac:chgData name="Thúy Mai" userId="222f1c7e07c9bd7a" providerId="LiveId" clId="{6457C856-93F0-4F00-9F7A-02F2215011B5}" dt="2022-10-29T07:32:45.129" v="644" actId="20577"/>
          <ac:spMkLst>
            <pc:docMk/>
            <pc:sldMk cId="1944362905" sldId="376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7:32:31.654" v="633"/>
          <ac:graphicFrameMkLst>
            <pc:docMk/>
            <pc:sldMk cId="1944362905" sldId="376"/>
            <ac:graphicFrameMk id="2" creationId="{7864AD92-F6C3-2613-DD5F-16206A4F0B2D}"/>
          </ac:graphicFrameMkLst>
        </pc:graphicFrameChg>
        <pc:graphicFrameChg chg="add del mod">
          <ac:chgData name="Thúy Mai" userId="222f1c7e07c9bd7a" providerId="LiveId" clId="{6457C856-93F0-4F00-9F7A-02F2215011B5}" dt="2022-10-29T07:32:35.452" v="636"/>
          <ac:graphicFrameMkLst>
            <pc:docMk/>
            <pc:sldMk cId="1944362905" sldId="376"/>
            <ac:graphicFrameMk id="3" creationId="{8BEA8F91-90E1-7B4A-8C8F-87B13D6108CA}"/>
          </ac:graphicFrameMkLst>
        </pc:graphicFrameChg>
      </pc:sldChg>
      <pc:sldChg chg="addSp delSp modSp add mod ord modTransition delAnim modAnim">
        <pc:chgData name="Thúy Mai" userId="222f1c7e07c9bd7a" providerId="LiveId" clId="{6457C856-93F0-4F00-9F7A-02F2215011B5}" dt="2022-10-29T07:54:09.288" v="1506"/>
        <pc:sldMkLst>
          <pc:docMk/>
          <pc:sldMk cId="1211575159" sldId="377"/>
        </pc:sldMkLst>
        <pc:spChg chg="add del mod">
          <ac:chgData name="Thúy Mai" userId="222f1c7e07c9bd7a" providerId="LiveId" clId="{6457C856-93F0-4F00-9F7A-02F2215011B5}" dt="2022-10-29T07:36:26.325" v="852" actId="478"/>
          <ac:spMkLst>
            <pc:docMk/>
            <pc:sldMk cId="1211575159" sldId="377"/>
            <ac:spMk id="4" creationId="{95A37859-206D-56F9-5D98-B486AA91D2FA}"/>
          </ac:spMkLst>
        </pc:spChg>
        <pc:spChg chg="add mod">
          <ac:chgData name="Thúy Mai" userId="222f1c7e07c9bd7a" providerId="LiveId" clId="{6457C856-93F0-4F00-9F7A-02F2215011B5}" dt="2022-10-29T07:36:23.305" v="851" actId="1076"/>
          <ac:spMkLst>
            <pc:docMk/>
            <pc:sldMk cId="1211575159" sldId="377"/>
            <ac:spMk id="6" creationId="{8E022578-11D1-1A0D-F2D3-C2051B7B4C58}"/>
          </ac:spMkLst>
        </pc:spChg>
        <pc:spChg chg="add del mod">
          <ac:chgData name="Thúy Mai" userId="222f1c7e07c9bd7a" providerId="LiveId" clId="{6457C856-93F0-4F00-9F7A-02F2215011B5}" dt="2022-10-29T07:36:10.131" v="846" actId="478"/>
          <ac:spMkLst>
            <pc:docMk/>
            <pc:sldMk cId="1211575159" sldId="377"/>
            <ac:spMk id="7" creationId="{4211B9C0-7606-B48D-A243-56923D635047}"/>
          </ac:spMkLst>
        </pc:spChg>
        <pc:spChg chg="mod">
          <ac:chgData name="Thúy Mai" userId="222f1c7e07c9bd7a" providerId="LiveId" clId="{6457C856-93F0-4F00-9F7A-02F2215011B5}" dt="2022-10-29T07:36:20.747" v="850" actId="1076"/>
          <ac:spMkLst>
            <pc:docMk/>
            <pc:sldMk cId="1211575159" sldId="377"/>
            <ac:spMk id="9" creationId="{CE758A94-E6D7-E607-CF33-6C50FAAE5D23}"/>
          </ac:spMkLst>
        </pc:spChg>
        <pc:spChg chg="mod">
          <ac:chgData name="Thúy Mai" userId="222f1c7e07c9bd7a" providerId="LiveId" clId="{6457C856-93F0-4F00-9F7A-02F2215011B5}" dt="2022-10-29T07:36:17.508" v="849" actId="1076"/>
          <ac:spMkLst>
            <pc:docMk/>
            <pc:sldMk cId="1211575159" sldId="377"/>
            <ac:spMk id="10" creationId="{9915F6E6-777E-44E6-2225-38B09F290060}"/>
          </ac:spMkLst>
        </pc:spChg>
        <pc:spChg chg="mod">
          <ac:chgData name="Thúy Mai" userId="222f1c7e07c9bd7a" providerId="LiveId" clId="{6457C856-93F0-4F00-9F7A-02F2215011B5}" dt="2022-10-29T07:36:15.084" v="848" actId="1076"/>
          <ac:spMkLst>
            <pc:docMk/>
            <pc:sldMk cId="1211575159" sldId="377"/>
            <ac:spMk id="11" creationId="{B3625311-2393-C1C3-0EA2-34B4DCA84FCA}"/>
          </ac:spMkLst>
        </pc:spChg>
        <pc:spChg chg="mod">
          <ac:chgData name="Thúy Mai" userId="222f1c7e07c9bd7a" providerId="LiveId" clId="{6457C856-93F0-4F00-9F7A-02F2215011B5}" dt="2022-10-29T07:33:33.285" v="745" actId="20577"/>
          <ac:spMkLst>
            <pc:docMk/>
            <pc:sldMk cId="1211575159" sldId="377"/>
            <ac:spMk id="13" creationId="{95B4DD99-D4EA-1526-E63B-1CBC6B8E51E1}"/>
          </ac:spMkLst>
        </pc:spChg>
        <pc:spChg chg="del">
          <ac:chgData name="Thúy Mai" userId="222f1c7e07c9bd7a" providerId="LiveId" clId="{6457C856-93F0-4F00-9F7A-02F2215011B5}" dt="2022-10-29T07:33:36.216" v="746" actId="478"/>
          <ac:spMkLst>
            <pc:docMk/>
            <pc:sldMk cId="1211575159" sldId="377"/>
            <ac:spMk id="16" creationId="{DD34F331-B787-D843-7417-5E3869DB0AAB}"/>
          </ac:spMkLst>
        </pc:spChg>
        <pc:graphicFrameChg chg="add del mod">
          <ac:chgData name="Thúy Mai" userId="222f1c7e07c9bd7a" providerId="LiveId" clId="{6457C856-93F0-4F00-9F7A-02F2215011B5}" dt="2022-10-29T07:34:04.100" v="769"/>
          <ac:graphicFrameMkLst>
            <pc:docMk/>
            <pc:sldMk cId="1211575159" sldId="377"/>
            <ac:graphicFrameMk id="2" creationId="{222722A1-6D5A-6476-46AA-0C790F725F45}"/>
          </ac:graphicFrameMkLst>
        </pc:graphicFrameChg>
      </pc:sldChg>
      <pc:sldChg chg="addSp delSp modSp add mod modTransition delAnim modAnim">
        <pc:chgData name="Thúy Mai" userId="222f1c7e07c9bd7a" providerId="LiveId" clId="{6457C856-93F0-4F00-9F7A-02F2215011B5}" dt="2022-10-29T07:54:09.288" v="1506"/>
        <pc:sldMkLst>
          <pc:docMk/>
          <pc:sldMk cId="2429852411" sldId="378"/>
        </pc:sldMkLst>
        <pc:spChg chg="add mod">
          <ac:chgData name="Thúy Mai" userId="222f1c7e07c9bd7a" providerId="LiveId" clId="{6457C856-93F0-4F00-9F7A-02F2215011B5}" dt="2022-10-29T07:37:38.654" v="883" actId="1076"/>
          <ac:spMkLst>
            <pc:docMk/>
            <pc:sldMk cId="2429852411" sldId="378"/>
            <ac:spMk id="2" creationId="{EEABA89B-765B-A3B7-F357-369B6DD4D8B3}"/>
          </ac:spMkLst>
        </pc:spChg>
        <pc:spChg chg="add mod">
          <ac:chgData name="Thúy Mai" userId="222f1c7e07c9bd7a" providerId="LiveId" clId="{6457C856-93F0-4F00-9F7A-02F2215011B5}" dt="2022-10-29T07:37:35.876" v="882" actId="1076"/>
          <ac:spMkLst>
            <pc:docMk/>
            <pc:sldMk cId="2429852411" sldId="378"/>
            <ac:spMk id="3" creationId="{D2A10A29-9636-4668-0563-1EB42194D8B6}"/>
          </ac:spMkLst>
        </pc:spChg>
        <pc:spChg chg="del mod">
          <ac:chgData name="Thúy Mai" userId="222f1c7e07c9bd7a" providerId="LiveId" clId="{6457C856-93F0-4F00-9F7A-02F2215011B5}" dt="2022-10-29T07:37:17.693" v="871" actId="478"/>
          <ac:spMkLst>
            <pc:docMk/>
            <pc:sldMk cId="2429852411" sldId="378"/>
            <ac:spMk id="4" creationId="{95A37859-206D-56F9-5D98-B486AA91D2FA}"/>
          </ac:spMkLst>
        </pc:spChg>
        <pc:spChg chg="del">
          <ac:chgData name="Thúy Mai" userId="222f1c7e07c9bd7a" providerId="LiveId" clId="{6457C856-93F0-4F00-9F7A-02F2215011B5}" dt="2022-10-29T07:36:33.217" v="854" actId="478"/>
          <ac:spMkLst>
            <pc:docMk/>
            <pc:sldMk cId="2429852411" sldId="378"/>
            <ac:spMk id="6" creationId="{8E022578-11D1-1A0D-F2D3-C2051B7B4C58}"/>
          </ac:spMkLst>
        </pc:spChg>
        <pc:spChg chg="mod">
          <ac:chgData name="Thúy Mai" userId="222f1c7e07c9bd7a" providerId="LiveId" clId="{6457C856-93F0-4F00-9F7A-02F2215011B5}" dt="2022-10-29T07:36:41.523" v="857" actId="1076"/>
          <ac:spMkLst>
            <pc:docMk/>
            <pc:sldMk cId="2429852411" sldId="378"/>
            <ac:spMk id="7" creationId="{4211B9C0-7606-B48D-A243-56923D635047}"/>
          </ac:spMkLst>
        </pc:spChg>
        <pc:spChg chg="add mod">
          <ac:chgData name="Thúy Mai" userId="222f1c7e07c9bd7a" providerId="LiveId" clId="{6457C856-93F0-4F00-9F7A-02F2215011B5}" dt="2022-10-29T07:37:33.348" v="881" actId="1076"/>
          <ac:spMkLst>
            <pc:docMk/>
            <pc:sldMk cId="2429852411" sldId="378"/>
            <ac:spMk id="8" creationId="{47534D1F-88FA-D7F3-C68A-A1B137FD506A}"/>
          </ac:spMkLst>
        </pc:spChg>
        <pc:spChg chg="del">
          <ac:chgData name="Thúy Mai" userId="222f1c7e07c9bd7a" providerId="LiveId" clId="{6457C856-93F0-4F00-9F7A-02F2215011B5}" dt="2022-10-29T07:36:31.343" v="853" actId="478"/>
          <ac:spMkLst>
            <pc:docMk/>
            <pc:sldMk cId="2429852411" sldId="378"/>
            <ac:spMk id="9" creationId="{CE758A94-E6D7-E607-CF33-6C50FAAE5D23}"/>
          </ac:spMkLst>
        </pc:spChg>
        <pc:spChg chg="del">
          <ac:chgData name="Thúy Mai" userId="222f1c7e07c9bd7a" providerId="LiveId" clId="{6457C856-93F0-4F00-9F7A-02F2215011B5}" dt="2022-10-29T07:36:31.343" v="853" actId="478"/>
          <ac:spMkLst>
            <pc:docMk/>
            <pc:sldMk cId="2429852411" sldId="378"/>
            <ac:spMk id="10" creationId="{9915F6E6-777E-44E6-2225-38B09F290060}"/>
          </ac:spMkLst>
        </pc:spChg>
        <pc:spChg chg="del">
          <ac:chgData name="Thúy Mai" userId="222f1c7e07c9bd7a" providerId="LiveId" clId="{6457C856-93F0-4F00-9F7A-02F2215011B5}" dt="2022-10-29T07:36:31.343" v="853" actId="478"/>
          <ac:spMkLst>
            <pc:docMk/>
            <pc:sldMk cId="2429852411" sldId="378"/>
            <ac:spMk id="11" creationId="{B3625311-2393-C1C3-0EA2-34B4DCA84FCA}"/>
          </ac:spMkLst>
        </pc:spChg>
      </pc:sldChg>
      <pc:sldChg chg="addSp delSp modSp add mod ord modTransition">
        <pc:chgData name="Thúy Mai" userId="222f1c7e07c9bd7a" providerId="LiveId" clId="{6457C856-93F0-4F00-9F7A-02F2215011B5}" dt="2022-10-29T07:54:09.288" v="1506"/>
        <pc:sldMkLst>
          <pc:docMk/>
          <pc:sldMk cId="3571290661" sldId="379"/>
        </pc:sldMkLst>
        <pc:spChg chg="mod">
          <ac:chgData name="Thúy Mai" userId="222f1c7e07c9bd7a" providerId="LiveId" clId="{6457C856-93F0-4F00-9F7A-02F2215011B5}" dt="2022-10-29T07:38:22.022" v="982" actId="20577"/>
          <ac:spMkLst>
            <pc:docMk/>
            <pc:sldMk cId="3571290661" sldId="379"/>
            <ac:spMk id="7" creationId="{BA03F89F-8DB9-A619-3E16-BAD2204A4F14}"/>
          </ac:spMkLst>
        </pc:spChg>
        <pc:spChg chg="mod">
          <ac:chgData name="Thúy Mai" userId="222f1c7e07c9bd7a" providerId="LiveId" clId="{6457C856-93F0-4F00-9F7A-02F2215011B5}" dt="2022-10-29T07:40:09.650" v="1023" actId="207"/>
          <ac:spMkLst>
            <pc:docMk/>
            <pc:sldMk cId="3571290661" sldId="379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7:38:11.640" v="892"/>
          <ac:graphicFrameMkLst>
            <pc:docMk/>
            <pc:sldMk cId="3571290661" sldId="379"/>
            <ac:graphicFrameMk id="2" creationId="{445AC91E-F0BA-505F-B208-700E06E008EA}"/>
          </ac:graphicFrameMkLst>
        </pc:graphicFrameChg>
        <pc:graphicFrameChg chg="add del mod">
          <ac:chgData name="Thúy Mai" userId="222f1c7e07c9bd7a" providerId="LiveId" clId="{6457C856-93F0-4F00-9F7A-02F2215011B5}" dt="2022-10-29T07:39:51.801" v="1003"/>
          <ac:graphicFrameMkLst>
            <pc:docMk/>
            <pc:sldMk cId="3571290661" sldId="379"/>
            <ac:graphicFrameMk id="3" creationId="{625BC963-133E-0BED-470E-A52BE3232DA9}"/>
          </ac:graphicFrameMkLst>
        </pc:graphicFrameChg>
      </pc:sldChg>
      <pc:sldChg chg="addSp delSp modSp add mod modTransition delAnim modAnim">
        <pc:chgData name="Thúy Mai" userId="222f1c7e07c9bd7a" providerId="LiveId" clId="{6457C856-93F0-4F00-9F7A-02F2215011B5}" dt="2022-10-29T07:54:09.288" v="1506"/>
        <pc:sldMkLst>
          <pc:docMk/>
          <pc:sldMk cId="200486199" sldId="380"/>
        </pc:sldMkLst>
        <pc:spChg chg="del">
          <ac:chgData name="Thúy Mai" userId="222f1c7e07c9bd7a" providerId="LiveId" clId="{6457C856-93F0-4F00-9F7A-02F2215011B5}" dt="2022-10-29T07:41:45.975" v="1033" actId="478"/>
          <ac:spMkLst>
            <pc:docMk/>
            <pc:sldMk cId="200486199" sldId="380"/>
            <ac:spMk id="16" creationId="{9F76AFA2-D82F-275F-936D-5DBE53F4CE11}"/>
          </ac:spMkLst>
        </pc:spChg>
        <pc:spChg chg="del">
          <ac:chgData name="Thúy Mai" userId="222f1c7e07c9bd7a" providerId="LiveId" clId="{6457C856-93F0-4F00-9F7A-02F2215011B5}" dt="2022-10-29T07:41:45.975" v="1033" actId="478"/>
          <ac:spMkLst>
            <pc:docMk/>
            <pc:sldMk cId="200486199" sldId="380"/>
            <ac:spMk id="17" creationId="{809BBA79-E86A-3626-0281-41F80A727AA8}"/>
          </ac:spMkLst>
        </pc:spChg>
        <pc:graphicFrameChg chg="add mod modGraphic">
          <ac:chgData name="Thúy Mai" userId="222f1c7e07c9bd7a" providerId="LiveId" clId="{6457C856-93F0-4F00-9F7A-02F2215011B5}" dt="2022-10-29T07:43:16.532" v="1053" actId="1076"/>
          <ac:graphicFrameMkLst>
            <pc:docMk/>
            <pc:sldMk cId="200486199" sldId="380"/>
            <ac:graphicFrameMk id="2" creationId="{79A1A700-581E-B77A-2A7C-824712AE75A3}"/>
          </ac:graphicFrameMkLst>
        </pc:graphicFrameChg>
        <pc:picChg chg="mod">
          <ac:chgData name="Thúy Mai" userId="222f1c7e07c9bd7a" providerId="LiveId" clId="{6457C856-93F0-4F00-9F7A-02F2215011B5}" dt="2022-10-29T07:42:27.974" v="1045" actId="1076"/>
          <ac:picMkLst>
            <pc:docMk/>
            <pc:sldMk cId="200486199" sldId="380"/>
            <ac:picMk id="4" creationId="{AD9D43FB-51ED-7505-AC7A-7169CFFDC919}"/>
          </ac:picMkLst>
        </pc:picChg>
        <pc:picChg chg="del">
          <ac:chgData name="Thúy Mai" userId="222f1c7e07c9bd7a" providerId="LiveId" clId="{6457C856-93F0-4F00-9F7A-02F2215011B5}" dt="2022-10-29T07:41:47.941" v="1034" actId="478"/>
          <ac:picMkLst>
            <pc:docMk/>
            <pc:sldMk cId="200486199" sldId="380"/>
            <ac:picMk id="15" creationId="{EF163BDE-0862-758E-B37C-E5DAEA6432FE}"/>
          </ac:picMkLst>
        </pc:picChg>
      </pc:sldChg>
      <pc:sldChg chg="modSp add mod modTransition">
        <pc:chgData name="Thúy Mai" userId="222f1c7e07c9bd7a" providerId="LiveId" clId="{6457C856-93F0-4F00-9F7A-02F2215011B5}" dt="2022-10-29T07:54:09.288" v="1506"/>
        <pc:sldMkLst>
          <pc:docMk/>
          <pc:sldMk cId="3877563635" sldId="381"/>
        </pc:sldMkLst>
        <pc:spChg chg="mod">
          <ac:chgData name="Thúy Mai" userId="222f1c7e07c9bd7a" providerId="LiveId" clId="{6457C856-93F0-4F00-9F7A-02F2215011B5}" dt="2022-10-29T07:43:43.809" v="1061" actId="1076"/>
          <ac:spMkLst>
            <pc:docMk/>
            <pc:sldMk cId="3877563635" sldId="381"/>
            <ac:spMk id="6" creationId="{36E45C66-1E6B-36FB-55A6-3A8294589FDF}"/>
          </ac:spMkLst>
        </pc:spChg>
        <pc:spChg chg="mod">
          <ac:chgData name="Thúy Mai" userId="222f1c7e07c9bd7a" providerId="LiveId" clId="{6457C856-93F0-4F00-9F7A-02F2215011B5}" dt="2022-10-29T07:43:41.934" v="1060" actId="1076"/>
          <ac:spMkLst>
            <pc:docMk/>
            <pc:sldMk cId="3877563635" sldId="381"/>
            <ac:spMk id="7" creationId="{BA03F89F-8DB9-A619-3E16-BAD2204A4F14}"/>
          </ac:spMkLst>
        </pc:spChg>
        <pc:graphicFrameChg chg="mod modGraphic">
          <ac:chgData name="Thúy Mai" userId="222f1c7e07c9bd7a" providerId="LiveId" clId="{6457C856-93F0-4F00-9F7A-02F2215011B5}" dt="2022-10-29T07:43:37.252" v="1059" actId="1076"/>
          <ac:graphicFrameMkLst>
            <pc:docMk/>
            <pc:sldMk cId="3877563635" sldId="381"/>
            <ac:graphicFrameMk id="2" creationId="{79A1A700-581E-B77A-2A7C-824712AE75A3}"/>
          </ac:graphicFrameMkLst>
        </pc:graphicFrameChg>
      </pc:sldChg>
      <pc:sldChg chg="addSp delSp modSp add mod ord modTransition delAnim modAnim">
        <pc:chgData name="Thúy Mai" userId="222f1c7e07c9bd7a" providerId="LiveId" clId="{6457C856-93F0-4F00-9F7A-02F2215011B5}" dt="2022-10-29T07:54:09.288" v="1506"/>
        <pc:sldMkLst>
          <pc:docMk/>
          <pc:sldMk cId="960422319" sldId="382"/>
        </pc:sldMkLst>
        <pc:spChg chg="mod">
          <ac:chgData name="Thúy Mai" userId="222f1c7e07c9bd7a" providerId="LiveId" clId="{6457C856-93F0-4F00-9F7A-02F2215011B5}" dt="2022-10-29T07:50:32.051" v="1386" actId="14100"/>
          <ac:spMkLst>
            <pc:docMk/>
            <pc:sldMk cId="960422319" sldId="382"/>
            <ac:spMk id="6" creationId="{36E45C66-1E6B-36FB-55A6-3A8294589FDF}"/>
          </ac:spMkLst>
        </pc:spChg>
        <pc:spChg chg="add del mod">
          <ac:chgData name="Thúy Mai" userId="222f1c7e07c9bd7a" providerId="LiveId" clId="{6457C856-93F0-4F00-9F7A-02F2215011B5}" dt="2022-10-29T07:51:33.535" v="1415" actId="207"/>
          <ac:spMkLst>
            <pc:docMk/>
            <pc:sldMk cId="960422319" sldId="382"/>
            <ac:spMk id="7" creationId="{BA03F89F-8DB9-A619-3E16-BAD2204A4F14}"/>
          </ac:spMkLst>
        </pc:spChg>
        <pc:spChg chg="add del mod">
          <ac:chgData name="Thúy Mai" userId="222f1c7e07c9bd7a" providerId="LiveId" clId="{6457C856-93F0-4F00-9F7A-02F2215011B5}" dt="2022-10-29T07:52:19.492" v="1433" actId="478"/>
          <ac:spMkLst>
            <pc:docMk/>
            <pc:sldMk cId="960422319" sldId="382"/>
            <ac:spMk id="8" creationId="{3FA48A44-8805-0D66-0978-FB6A130A0E15}"/>
          </ac:spMkLst>
        </pc:spChg>
        <pc:spChg chg="add mod">
          <ac:chgData name="Thúy Mai" userId="222f1c7e07c9bd7a" providerId="LiveId" clId="{6457C856-93F0-4F00-9F7A-02F2215011B5}" dt="2022-10-29T07:51:31.185" v="1414" actId="207"/>
          <ac:spMkLst>
            <pc:docMk/>
            <pc:sldMk cId="960422319" sldId="382"/>
            <ac:spMk id="9" creationId="{7C1355B0-D245-8C33-9DD6-665EBDA13F9F}"/>
          </ac:spMkLst>
        </pc:spChg>
        <pc:spChg chg="add del mod">
          <ac:chgData name="Thúy Mai" userId="222f1c7e07c9bd7a" providerId="LiveId" clId="{6457C856-93F0-4F00-9F7A-02F2215011B5}" dt="2022-10-29T07:51:37.780" v="1418" actId="478"/>
          <ac:spMkLst>
            <pc:docMk/>
            <pc:sldMk cId="960422319" sldId="382"/>
            <ac:spMk id="10" creationId="{93748480-E098-76E4-29B1-09B666363D55}"/>
          </ac:spMkLst>
        </pc:spChg>
        <pc:spChg chg="add mod">
          <ac:chgData name="Thúy Mai" userId="222f1c7e07c9bd7a" providerId="LiveId" clId="{6457C856-93F0-4F00-9F7A-02F2215011B5}" dt="2022-10-29T07:51:58.643" v="1423" actId="1076"/>
          <ac:spMkLst>
            <pc:docMk/>
            <pc:sldMk cId="960422319" sldId="382"/>
            <ac:spMk id="11" creationId="{7C0EBB42-C3DD-11BD-EEE0-CA99746AF5A4}"/>
          </ac:spMkLst>
        </pc:spChg>
        <pc:spChg chg="add mod">
          <ac:chgData name="Thúy Mai" userId="222f1c7e07c9bd7a" providerId="LiveId" clId="{6457C856-93F0-4F00-9F7A-02F2215011B5}" dt="2022-10-29T07:52:10.671" v="1429" actId="14100"/>
          <ac:spMkLst>
            <pc:docMk/>
            <pc:sldMk cId="960422319" sldId="382"/>
            <ac:spMk id="12" creationId="{2F579A04-26A0-EC7D-96D5-1B628CA4F119}"/>
          </ac:spMkLst>
        </pc:spChg>
        <pc:spChg chg="add mod">
          <ac:chgData name="Thúy Mai" userId="222f1c7e07c9bd7a" providerId="LiveId" clId="{6457C856-93F0-4F00-9F7A-02F2215011B5}" dt="2022-10-29T07:52:31.728" v="1444" actId="14100"/>
          <ac:spMkLst>
            <pc:docMk/>
            <pc:sldMk cId="960422319" sldId="382"/>
            <ac:spMk id="13" creationId="{21C902BA-2F1B-9B4F-E16C-A28F5AB8C213}"/>
          </ac:spMkLst>
        </pc:spChg>
        <pc:spChg chg="del">
          <ac:chgData name="Thúy Mai" userId="222f1c7e07c9bd7a" providerId="LiveId" clId="{6457C856-93F0-4F00-9F7A-02F2215011B5}" dt="2022-10-29T07:51:18.312" v="1408" actId="478"/>
          <ac:spMkLst>
            <pc:docMk/>
            <pc:sldMk cId="960422319" sldId="382"/>
            <ac:spMk id="16" creationId="{9F76AFA2-D82F-275F-936D-5DBE53F4CE11}"/>
          </ac:spMkLst>
        </pc:spChg>
        <pc:spChg chg="del mod">
          <ac:chgData name="Thúy Mai" userId="222f1c7e07c9bd7a" providerId="LiveId" clId="{6457C856-93F0-4F00-9F7A-02F2215011B5}" dt="2022-10-29T07:51:20.318" v="1409" actId="478"/>
          <ac:spMkLst>
            <pc:docMk/>
            <pc:sldMk cId="960422319" sldId="382"/>
            <ac:spMk id="17" creationId="{809BBA79-E86A-3626-0281-41F80A727AA8}"/>
          </ac:spMkLst>
        </pc:spChg>
        <pc:graphicFrameChg chg="add del mod">
          <ac:chgData name="Thúy Mai" userId="222f1c7e07c9bd7a" providerId="LiveId" clId="{6457C856-93F0-4F00-9F7A-02F2215011B5}" dt="2022-10-29T07:50:59.297" v="1394"/>
          <ac:graphicFrameMkLst>
            <pc:docMk/>
            <pc:sldMk cId="960422319" sldId="382"/>
            <ac:graphicFrameMk id="2" creationId="{707AEA13-E124-DF4F-230B-1891EDDD30CC}"/>
          </ac:graphicFrameMkLst>
        </pc:graphicFrameChg>
        <pc:graphicFrameChg chg="add del mod">
          <ac:chgData name="Thúy Mai" userId="222f1c7e07c9bd7a" providerId="LiveId" clId="{6457C856-93F0-4F00-9F7A-02F2215011B5}" dt="2022-10-29T07:51:03.422" v="1399"/>
          <ac:graphicFrameMkLst>
            <pc:docMk/>
            <pc:sldMk cId="960422319" sldId="382"/>
            <ac:graphicFrameMk id="3" creationId="{B70F99FC-B143-0AE0-7181-5A9DD42563E3}"/>
          </ac:graphicFrameMkLst>
        </pc:graphicFrameChg>
        <pc:picChg chg="mod">
          <ac:chgData name="Thúy Mai" userId="222f1c7e07c9bd7a" providerId="LiveId" clId="{6457C856-93F0-4F00-9F7A-02F2215011B5}" dt="2022-10-29T07:50:59.667" v="1396" actId="1076"/>
          <ac:picMkLst>
            <pc:docMk/>
            <pc:sldMk cId="960422319" sldId="382"/>
            <ac:picMk id="14" creationId="{C339A071-B844-A9B1-BECC-DC5B1ED859C2}"/>
          </ac:picMkLst>
        </pc:picChg>
      </pc:sldChg>
      <pc:sldMasterChg chg="modTransition modSldLayout">
        <pc:chgData name="Thúy Mai" userId="222f1c7e07c9bd7a" providerId="LiveId" clId="{6457C856-93F0-4F00-9F7A-02F2215011B5}" dt="2022-10-29T07:54:09.288" v="1506"/>
        <pc:sldMasterMkLst>
          <pc:docMk/>
          <pc:sldMasterMk cId="465565430" sldId="2147483648"/>
        </pc:sldMasterMkLst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905294968" sldId="2147483649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740134703" sldId="2147483650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805490415" sldId="2147483651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252860" sldId="2147483652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555482683" sldId="2147483653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4086784056" sldId="2147483654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3157103396" sldId="2147483655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4218465908" sldId="2147483656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1911943233" sldId="2147483657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2141814062" sldId="2147483658"/>
          </pc:sldLayoutMkLst>
        </pc:sldLayoutChg>
        <pc:sldLayoutChg chg="modTransition">
          <pc:chgData name="Thúy Mai" userId="222f1c7e07c9bd7a" providerId="LiveId" clId="{6457C856-93F0-4F00-9F7A-02F2215011B5}" dt="2022-10-29T07:54:09.288" v="1506"/>
          <pc:sldLayoutMkLst>
            <pc:docMk/>
            <pc:sldMasterMk cId="465565430" sldId="2147483648"/>
            <pc:sldLayoutMk cId="2474814106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930DAD6-F997-30B3-DE93-BF1C450AC4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024F8FA1-D5FF-F5DC-C04F-71A84E48C1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B99D7F5-1E5F-6613-764E-1486B3809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CFB43F3-3B90-E19B-DAAF-87173CAD0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6C281FD-F4F8-5961-0138-889D147F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529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2F8F771-B4C0-74F9-3606-9C095C35C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1484193-26C1-607D-7F80-7F252CA36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9745DE8E-340E-1D8E-1ED7-91C99F31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AFC78E7-2172-2FB5-2905-F28ADCFDC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2541F72E-645B-3541-0249-AF04F69F5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1814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29933F3E-215D-A51C-05ED-41D801F51E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4BB51C29-0D53-C5F1-739A-C91AA27DB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E65DB81-95E6-4B32-3A27-DEF96B7A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0F00BBA9-E2EB-6F4F-53AA-0C8902D3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781A0299-2CDD-59C6-28CD-CC6D3992D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481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5A3EB7D-4C9C-4A23-E442-25332F4B6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BC54EAD7-DF3D-ED5D-9E0A-713E65BF4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4974A46-570A-A031-9262-659B00ED9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56ABDF9-2FAC-65FE-66F8-E25AB7F3C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6CAF624-2209-B4E9-EA3A-C6D853B4A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0134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FD531591-3409-CAEE-6E06-F64D3DC4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8E514AC-29FD-699F-880C-487DA5A53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D534E61-89BB-B5ED-B7AC-B7D6B8D0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EE49AED4-657E-3503-0F42-1DCB1CEC4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FBE77FB-A29D-11A9-C255-8DA5A3504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549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9B1C77EE-3624-A957-A565-258D88637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890B0C93-4B3C-3E57-7553-8A978E588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744032F-A0B1-61E5-E495-36B9A568B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D96D5F1-F6A7-BFA1-D1EA-1C68E8F0F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3C7C315C-EAE9-9790-1B8F-6791BFAB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859ED6E-CDF8-1069-5406-6A3B5D7B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A662A918-2365-754C-22BE-A99EEAECB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3AD6FDC2-0811-F783-0BB7-3534ECF8F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9B0591E-BD31-B60D-56EC-349ADF42F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C576AF28-6F6D-7F65-7068-1503D8DD95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18D07ED8-C5A0-E3FF-E2EB-5E550A419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A78906A6-22CF-E927-A0BA-45AAE31EA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82EE114B-2096-B915-F980-0A680304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A44D6ECA-E16F-E5B9-43EC-C7AF8E0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48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98F0AF3-87C8-1FBE-4453-7220A7049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D6C08ECD-7DDA-2E06-80A6-6B02EB564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AE89B3BA-C46F-0D79-AEC6-8A5CDB527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F97E1222-7BBA-A2FC-DEE2-561FE76AE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6784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4B72C3E-826A-BA08-2852-B0562C9C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3B120B74-9B5E-5FC4-DD30-6C4A138BA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4FB6BBCB-CCC1-F7A5-4AD5-5CBC0EE9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7103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D8BEB5-2F2F-D3C6-E6CE-589DBFAFC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EF61C85D-5E02-CD7D-A70E-FFB0F48600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2C89BE31-37C0-FF24-A7ED-09AA377280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20B8E24-E48E-1732-A9A6-951115945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4FCA678-8745-F891-EA74-570699AE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16F5D342-7267-D041-E566-E487E88AB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8465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8CCFC04-AD54-CA99-234F-9F4E9788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D7E5B678-F223-3569-A9B7-79D4B6345E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DAF54E17-6A08-AB4E-6056-2DEE5740D8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85EACEC3-3BCC-C740-A3CB-85966C1F3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6B750348-65E6-BE60-4FC0-4B04B472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3D32392-3935-9047-ED9B-751FB51F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94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9741D01-8B52-26B8-87D4-B71742B5A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F9E3B46E-5DE8-A0AE-88F2-5F00012FE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28F040B-215B-5E1B-277E-608D3B3762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32B3F-D462-4933-A290-88F6D1F19400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FBB6A8E6-7E52-F2CB-3CDC-72B11317A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16E5B11-E7D0-4CBE-4D9F-8610BD535A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36411-8E9F-4AAC-A5FF-D588E7853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56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4573"/>
            <a:ext cx="10515600" cy="58023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tường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A.Em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ốm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B.Em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D.Em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6" name="Bong bóng Lời nói: Hình chữ nhật với Góc Tròn 15">
            <a:extLst>
              <a:ext uri="{FF2B5EF4-FFF2-40B4-BE49-F238E27FC236}">
                <a16:creationId xmlns:a16="http://schemas.microsoft.com/office/drawing/2014/main" xmlns="" id="{9F76AFA2-D82F-275F-936D-5DBE53F4CE11}"/>
              </a:ext>
            </a:extLst>
          </p:cNvPr>
          <p:cNvSpPr/>
          <p:nvPr/>
        </p:nvSpPr>
        <p:spPr>
          <a:xfrm>
            <a:off x="1853515" y="1534613"/>
            <a:ext cx="9724766" cy="2483827"/>
          </a:xfrm>
          <a:prstGeom prst="wedgeRoundRectCallout">
            <a:avLst>
              <a:gd name="adj1" fmla="val -52589"/>
              <a:gd name="adj2" fmla="val -2778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EF163BDE-0862-758E-B37C-E5DAEA64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06537" y="2330183"/>
            <a:ext cx="3576802" cy="46818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09BBA79-E86A-3626-0281-41F80A727AA8}"/>
              </a:ext>
            </a:extLst>
          </p:cNvPr>
          <p:cNvSpPr txBox="1"/>
          <p:nvPr/>
        </p:nvSpPr>
        <p:spPr>
          <a:xfrm>
            <a:off x="2020043" y="1733878"/>
            <a:ext cx="933853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GV hướng dẫn HS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theo dõi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SGK tr.122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Ai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9D43FB-51ED-7505-AC7A-7169CFFDC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425650" y="5040682"/>
            <a:ext cx="1865851" cy="190739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03F89F-8DB9-A619-3E16-BAD2204A4F14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324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E758A94-E6D7-E607-CF33-6C50FAAE5D23}"/>
              </a:ext>
            </a:extLst>
          </p:cNvPr>
          <p:cNvSpPr txBox="1"/>
          <p:nvPr/>
        </p:nvSpPr>
        <p:spPr>
          <a:xfrm>
            <a:off x="1529313" y="1817399"/>
            <a:ext cx="9829263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15F6E6-777E-44E6-2225-38B09F290060}"/>
              </a:ext>
            </a:extLst>
          </p:cNvPr>
          <p:cNvSpPr txBox="1"/>
          <p:nvPr/>
        </p:nvSpPr>
        <p:spPr>
          <a:xfrm>
            <a:off x="1529313" y="3415179"/>
            <a:ext cx="5534875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3625311-2393-C1C3-0EA2-34B4DCA84FCA}"/>
              </a:ext>
            </a:extLst>
          </p:cNvPr>
          <p:cNvSpPr txBox="1"/>
          <p:nvPr/>
        </p:nvSpPr>
        <p:spPr>
          <a:xfrm>
            <a:off x="1529313" y="4128323"/>
            <a:ext cx="10176712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thẩm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FFBF603-92A7-4912-C7E6-80DE95A4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326149" y="5054433"/>
            <a:ext cx="1865851" cy="1907398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5D1927A-719C-09F3-04B7-13700CFE21CA}"/>
              </a:ext>
            </a:extLst>
          </p:cNvPr>
          <p:cNvSpPr txBox="1"/>
          <p:nvPr/>
        </p:nvSpPr>
        <p:spPr>
          <a:xfrm>
            <a:off x="0" y="7207868"/>
            <a:ext cx="60980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mọi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xảy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biết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còn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́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̃.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Nếu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tính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chất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hãy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chú ý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đến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đặt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hỏi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xác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cụ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thường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mất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đạp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gửi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dùng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khiến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hoàn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thành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khởi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xướng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cuộc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dã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ngoại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phép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đình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F75AA02-A2E9-A882-E327-0C47BB526B23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5B4DD99-D4EA-1526-E63B-1CBC6B8E51E1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D34F331-B787-D843-7417-5E3869DB0AAB}"/>
              </a:ext>
            </a:extLst>
          </p:cNvPr>
          <p:cNvSpPr txBox="1"/>
          <p:nvPr/>
        </p:nvSpPr>
        <p:spPr>
          <a:xfrm>
            <a:off x="1269656" y="1234446"/>
            <a:ext cx="612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05768633-80B5-54EB-D196-3419FF1C4843}"/>
              </a:ext>
            </a:extLst>
          </p:cNvPr>
          <p:cNvSpPr txBox="1"/>
          <p:nvPr/>
        </p:nvSpPr>
        <p:spPr>
          <a:xfrm>
            <a:off x="1269656" y="2809938"/>
            <a:ext cx="612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9827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E758A94-E6D7-E607-CF33-6C50FAAE5D23}"/>
              </a:ext>
            </a:extLst>
          </p:cNvPr>
          <p:cNvSpPr txBox="1"/>
          <p:nvPr/>
        </p:nvSpPr>
        <p:spPr>
          <a:xfrm>
            <a:off x="1529313" y="1817399"/>
            <a:ext cx="9829263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xảy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còn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15F6E6-777E-44E6-2225-38B09F290060}"/>
              </a:ext>
            </a:extLst>
          </p:cNvPr>
          <p:cNvSpPr txBox="1"/>
          <p:nvPr/>
        </p:nvSpPr>
        <p:spPr>
          <a:xfrm>
            <a:off x="1529313" y="2908000"/>
            <a:ext cx="9829263" cy="1384995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hãy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chú ý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đặt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3625311-2393-C1C3-0EA2-34B4DCA84FCA}"/>
              </a:ext>
            </a:extLst>
          </p:cNvPr>
          <p:cNvSpPr txBox="1"/>
          <p:nvPr/>
        </p:nvSpPr>
        <p:spPr>
          <a:xfrm>
            <a:off x="1529313" y="4429489"/>
            <a:ext cx="10176712" cy="2246769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xác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định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cụ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mất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đạp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gửi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làm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dùng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tập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khiến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hoàn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thành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khởi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xướng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cuộc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dã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ngoại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lớp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phép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đình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dirty="0"/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FFBF603-92A7-4912-C7E6-80DE95A4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555705" y="-78420"/>
            <a:ext cx="1351697" cy="1381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F75AA02-A2E9-A882-E327-0C47BB526B23}"/>
              </a:ext>
            </a:extLst>
          </p:cNvPr>
          <p:cNvSpPr txBox="1"/>
          <p:nvPr/>
        </p:nvSpPr>
        <p:spPr>
          <a:xfrm>
            <a:off x="1161658" y="143020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5B4DD99-D4EA-1526-E63B-1CBC6B8E51E1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1.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Trước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khi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DD34F331-B787-D843-7417-5E3869DB0AAB}"/>
              </a:ext>
            </a:extLst>
          </p:cNvPr>
          <p:cNvSpPr txBox="1"/>
          <p:nvPr/>
        </p:nvSpPr>
        <p:spPr>
          <a:xfrm>
            <a:off x="1269656" y="1234446"/>
            <a:ext cx="6122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051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6" name="Bong bóng Lời nói: Hình chữ nhật với Góc Tròn 15">
            <a:extLst>
              <a:ext uri="{FF2B5EF4-FFF2-40B4-BE49-F238E27FC236}">
                <a16:creationId xmlns:a16="http://schemas.microsoft.com/office/drawing/2014/main" xmlns="" id="{9F76AFA2-D82F-275F-936D-5DBE53F4CE11}"/>
              </a:ext>
            </a:extLst>
          </p:cNvPr>
          <p:cNvSpPr/>
          <p:nvPr/>
        </p:nvSpPr>
        <p:spPr>
          <a:xfrm>
            <a:off x="1853515" y="1534614"/>
            <a:ext cx="9724766" cy="1584260"/>
          </a:xfrm>
          <a:prstGeom prst="wedgeRoundRectCallout">
            <a:avLst>
              <a:gd name="adj1" fmla="val -52312"/>
              <a:gd name="adj2" fmla="val -6173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EF163BDE-0862-758E-B37C-E5DAEA64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06537" y="2330183"/>
            <a:ext cx="3576802" cy="46818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09BBA79-E86A-3626-0281-41F80A727AA8}"/>
              </a:ext>
            </a:extLst>
          </p:cNvPr>
          <p:cNvSpPr txBox="1"/>
          <p:nvPr/>
        </p:nvSpPr>
        <p:spPr>
          <a:xfrm>
            <a:off x="2020043" y="1733878"/>
            <a:ext cx="93385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tr.122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9D43FB-51ED-7505-AC7A-7169CFFDC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425650" y="5040682"/>
            <a:ext cx="1865851" cy="190739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03F89F-8DB9-A619-3E16-BAD2204A4F14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436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E758A94-E6D7-E607-CF33-6C50FAAE5D23}"/>
              </a:ext>
            </a:extLst>
          </p:cNvPr>
          <p:cNvSpPr txBox="1"/>
          <p:nvPr/>
        </p:nvSpPr>
        <p:spPr>
          <a:xfrm>
            <a:off x="1529313" y="1605177"/>
            <a:ext cx="5821746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đầu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15F6E6-777E-44E6-2225-38B09F290060}"/>
              </a:ext>
            </a:extLst>
          </p:cNvPr>
          <p:cNvSpPr txBox="1"/>
          <p:nvPr/>
        </p:nvSpPr>
        <p:spPr>
          <a:xfrm>
            <a:off x="1529313" y="2357377"/>
            <a:ext cx="9829263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hiện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3625311-2393-C1C3-0EA2-34B4DCA84FCA}"/>
              </a:ext>
            </a:extLst>
          </p:cNvPr>
          <p:cNvSpPr txBox="1"/>
          <p:nvPr/>
        </p:nvSpPr>
        <p:spPr>
          <a:xfrm>
            <a:off x="1529313" y="3575714"/>
            <a:ext cx="7444358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hoặc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FFBF603-92A7-4912-C7E6-80DE95A4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555705" y="-78420"/>
            <a:ext cx="1351697" cy="1381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F75AA02-A2E9-A882-E327-0C47BB526B23}"/>
              </a:ext>
            </a:extLst>
          </p:cNvPr>
          <p:cNvSpPr txBox="1"/>
          <p:nvPr/>
        </p:nvSpPr>
        <p:spPr>
          <a:xfrm>
            <a:off x="1161658" y="143020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5B4DD99-D4EA-1526-E63B-1CBC6B8E51E1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8E022578-11D1-1A0D-F2D3-C2051B7B4C58}"/>
              </a:ext>
            </a:extLst>
          </p:cNvPr>
          <p:cNvSpPr txBox="1"/>
          <p:nvPr/>
        </p:nvSpPr>
        <p:spPr>
          <a:xfrm>
            <a:off x="1529313" y="4412004"/>
            <a:ext cx="4683228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57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FFBF603-92A7-4912-C7E6-80DE95A4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555705" y="-78420"/>
            <a:ext cx="1351697" cy="1381795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BF75AA02-A2E9-A882-E327-0C47BB526B23}"/>
              </a:ext>
            </a:extLst>
          </p:cNvPr>
          <p:cNvSpPr txBox="1"/>
          <p:nvPr/>
        </p:nvSpPr>
        <p:spPr>
          <a:xfrm>
            <a:off x="1161658" y="143020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95B4DD99-D4EA-1526-E63B-1CBC6B8E51E1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Viết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endParaRPr lang="en-US" sz="3200" dirty="0">
              <a:solidFill>
                <a:srgbClr val="0066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4211B9C0-7606-B48D-A243-56923D635047}"/>
              </a:ext>
            </a:extLst>
          </p:cNvPr>
          <p:cNvSpPr txBox="1"/>
          <p:nvPr/>
        </p:nvSpPr>
        <p:spPr>
          <a:xfrm>
            <a:off x="1358982" y="1523005"/>
            <a:ext cx="10330994" cy="1384995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bày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ngắn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đảm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bảo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địa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điểm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diễn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biến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hậu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nói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cách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trách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nhiệm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vụ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EEABA89B-765B-A3B7-F357-369B6DD4D8B3}"/>
              </a:ext>
            </a:extLst>
          </p:cNvPr>
          <p:cNvSpPr txBox="1"/>
          <p:nvPr/>
        </p:nvSpPr>
        <p:spPr>
          <a:xfrm>
            <a:off x="1358982" y="3176688"/>
            <a:ext cx="8654594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kết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tính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nội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2A10A29-9636-4668-0563-1EB42194D8B6}"/>
              </a:ext>
            </a:extLst>
          </p:cNvPr>
          <p:cNvSpPr txBox="1"/>
          <p:nvPr/>
        </p:nvSpPr>
        <p:spPr>
          <a:xfrm>
            <a:off x="1358982" y="4017004"/>
            <a:ext cx="4602547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hứa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hoặc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lời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đê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̣.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7534D1F-88FA-D7F3-C68A-A1B137FD506A}"/>
              </a:ext>
            </a:extLst>
          </p:cNvPr>
          <p:cNvSpPr txBox="1"/>
          <p:nvPr/>
        </p:nvSpPr>
        <p:spPr>
          <a:xfrm>
            <a:off x="1358982" y="4841044"/>
            <a:ext cx="10106878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Kí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đầy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̉ họ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ở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dưới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cùng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lệch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góc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phải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giấy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242985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3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6" name="Bong bóng Lời nói: Hình chữ nhật với Góc Tròn 15">
            <a:extLst>
              <a:ext uri="{FF2B5EF4-FFF2-40B4-BE49-F238E27FC236}">
                <a16:creationId xmlns:a16="http://schemas.microsoft.com/office/drawing/2014/main" xmlns="" id="{9F76AFA2-D82F-275F-936D-5DBE53F4CE11}"/>
              </a:ext>
            </a:extLst>
          </p:cNvPr>
          <p:cNvSpPr/>
          <p:nvPr/>
        </p:nvSpPr>
        <p:spPr>
          <a:xfrm>
            <a:off x="1853515" y="1534614"/>
            <a:ext cx="9724766" cy="1584260"/>
          </a:xfrm>
          <a:prstGeom prst="wedgeRoundRectCallout">
            <a:avLst>
              <a:gd name="adj1" fmla="val -52312"/>
              <a:gd name="adj2" fmla="val -6173"/>
              <a:gd name="adj3" fmla="val 16667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EF163BDE-0862-758E-B37C-E5DAEA6432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606537" y="2330183"/>
            <a:ext cx="3576802" cy="4681831"/>
          </a:xfrm>
          <a:prstGeom prst="rect">
            <a:avLst/>
          </a:prstGeom>
        </p:spPr>
      </p:pic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809BBA79-E86A-3626-0281-41F80A727AA8}"/>
              </a:ext>
            </a:extLst>
          </p:cNvPr>
          <p:cNvSpPr txBox="1"/>
          <p:nvPr/>
        </p:nvSpPr>
        <p:spPr>
          <a:xfrm>
            <a:off x="2020042" y="1634246"/>
            <a:ext cx="933853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vi-VN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9D43FB-51ED-7505-AC7A-7169CFFDC9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425650" y="5040682"/>
            <a:ext cx="1865851" cy="1907398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03F89F-8DB9-A619-3E16-BAD2204A4F14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1290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9D43FB-51ED-7505-AC7A-7169CFFDC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930721" y="-108749"/>
            <a:ext cx="1281485" cy="131002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03F89F-8DB9-A619-3E16-BAD2204A4F14}"/>
              </a:ext>
            </a:extLst>
          </p:cNvPr>
          <p:cNvSpPr txBox="1"/>
          <p:nvPr/>
        </p:nvSpPr>
        <p:spPr>
          <a:xfrm>
            <a:off x="1161658" y="741011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79A1A700-581E-B77A-2A7C-824712AE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8083835"/>
              </p:ext>
            </p:extLst>
          </p:nvPr>
        </p:nvGraphicFramePr>
        <p:xfrm>
          <a:off x="1346551" y="1452098"/>
          <a:ext cx="10388249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39096">
                  <a:extLst>
                    <a:ext uri="{9D8B030D-6E8A-4147-A177-3AD203B41FA5}">
                      <a16:colId xmlns:a16="http://schemas.microsoft.com/office/drawing/2014/main" xmlns="" val="1951606508"/>
                    </a:ext>
                  </a:extLst>
                </a:gridCol>
                <a:gridCol w="5549153">
                  <a:extLst>
                    <a:ext uri="{9D8B030D-6E8A-4147-A177-3AD203B41FA5}">
                      <a16:colId xmlns:a16="http://schemas.microsoft.com/office/drawing/2014/main" xmlns="" val="3730200867"/>
                    </a:ext>
                  </a:extLst>
                </a:gridCol>
              </a:tblGrid>
              <a:tr h="215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90417"/>
                  </a:ext>
                </a:extLst>
              </a:tr>
              <a:tr h="646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54814624"/>
                  </a:ext>
                </a:extLst>
              </a:tr>
              <a:tr h="646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Các chi tiết của vụ việc được tường trình có mối liên hệ với nhau như thế nào?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thừa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sung.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3640074"/>
                  </a:ext>
                </a:extLst>
              </a:tr>
              <a:tr h="86138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hậu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2469252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48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223095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Thực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hành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viết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theo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bước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AD9D43FB-51ED-7505-AC7A-7169CFFDC9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930721" y="-108749"/>
            <a:ext cx="1281485" cy="1310020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BA03F89F-8DB9-A619-3E16-BAD2204A4F14}"/>
              </a:ext>
            </a:extLst>
          </p:cNvPr>
          <p:cNvSpPr txBox="1"/>
          <p:nvPr/>
        </p:nvSpPr>
        <p:spPr>
          <a:xfrm>
            <a:off x="1305093" y="773232"/>
            <a:ext cx="666647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tabLst>
                <a:tab pos="1386840" algn="l"/>
              </a:tabLst>
            </a:pP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3.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Chỉnh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sửa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bản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tường</a:t>
            </a:r>
            <a:r>
              <a:rPr lang="en-US" sz="32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200" b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trình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Bảng 1">
            <a:extLst>
              <a:ext uri="{FF2B5EF4-FFF2-40B4-BE49-F238E27FC236}">
                <a16:creationId xmlns:a16="http://schemas.microsoft.com/office/drawing/2014/main" xmlns="" id="{79A1A700-581E-B77A-2A7C-824712AE75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67876833"/>
              </p:ext>
            </p:extLst>
          </p:nvPr>
        </p:nvGraphicFramePr>
        <p:xfrm>
          <a:off x="1481315" y="1980520"/>
          <a:ext cx="9877261" cy="2987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084">
                  <a:extLst>
                    <a:ext uri="{9D8B030D-6E8A-4147-A177-3AD203B41FA5}">
                      <a16:colId xmlns:a16="http://schemas.microsoft.com/office/drawing/2014/main" xmlns="" val="1951606508"/>
                    </a:ext>
                  </a:extLst>
                </a:gridCol>
                <a:gridCol w="6051177">
                  <a:extLst>
                    <a:ext uri="{9D8B030D-6E8A-4147-A177-3AD203B41FA5}">
                      <a16:colId xmlns:a16="http://schemas.microsoft.com/office/drawing/2014/main" xmlns="" val="3730200867"/>
                    </a:ext>
                  </a:extLst>
                </a:gridCol>
              </a:tblGrid>
              <a:tr h="2153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soát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90417"/>
                  </a:ext>
                </a:extLst>
              </a:tr>
              <a:tr h="646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lóng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51621052"/>
                  </a:ext>
                </a:extLst>
              </a:tr>
              <a:tr h="64603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889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thiệu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tường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khảo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ở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216" marR="332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79089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7756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0473DA8A-2648-FC8B-4BD1-58C635F06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7747"/>
            <a:ext cx="12460940" cy="7189694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28639789-C2D3-6D0E-6E38-55387CB05A0E}"/>
              </a:ext>
            </a:extLst>
          </p:cNvPr>
          <p:cNvSpPr txBox="1"/>
          <p:nvPr/>
        </p:nvSpPr>
        <p:spPr>
          <a:xfrm>
            <a:off x="1290916" y="35391"/>
            <a:ext cx="10650072" cy="72019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  <a:tab pos="270510" algn="l"/>
              </a:tabLst>
            </a:pP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CỘNG HÒA XÃ HỘI CHỦ NGHĨA VIỆT NAM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Độc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lập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do -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Hạnh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phúc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-------------------------------</a:t>
            </a:r>
            <a:endParaRPr lang="en-US" sz="2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…,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ngày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sz="2200" i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tháng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…..</a:t>
            </a:r>
            <a:r>
              <a:rPr lang="en-US" sz="220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2023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BẢN TƯỜNG TRÌNH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mất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đạp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gửi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ở </a:t>
            </a:r>
            <a:r>
              <a:rPr lang="en-US" sz="2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Kính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gửi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BGH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THCS…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 -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……………………………,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7C12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là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THCS 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………,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phép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với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một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r>
              <a:rPr lang="en-US" sz="22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 Em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điều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vừa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là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đúng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̣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thật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được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BGH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trường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giáo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chủ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nhiệm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giúp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tìm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lại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chiếc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đạp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bị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mất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Người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viết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tường</a:t>
            </a:r>
            <a:r>
              <a:rPr lang="en-US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2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trình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 (Kí </a:t>
            </a:r>
            <a:r>
              <a:rPr lang="en-US" sz="2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                                                   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……………………………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030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nền powerpoint ngộ nghĩnh [NEW] - Cẩm Nang Tiếng Anh">
            <a:extLst>
              <a:ext uri="{FF2B5EF4-FFF2-40B4-BE49-F238E27FC236}">
                <a16:creationId xmlns:a16="http://schemas.microsoft.com/office/drawing/2014/main" xmlns="" id="{24C24FEA-5504-DA18-8598-C00C2FB5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15">
            <a:extLst>
              <a:ext uri="{FF2B5EF4-FFF2-40B4-BE49-F238E27FC236}">
                <a16:creationId xmlns:a16="http://schemas.microsoft.com/office/drawing/2014/main" xmlns="" id="{845776D7-7ED1-A413-C300-7A97029A254A}"/>
              </a:ext>
            </a:extLst>
          </p:cNvPr>
          <p:cNvSpPr>
            <a:spLocks/>
          </p:cNvSpPr>
          <p:nvPr/>
        </p:nvSpPr>
        <p:spPr bwMode="auto">
          <a:xfrm>
            <a:off x="3271520" y="602448"/>
            <a:ext cx="5862320" cy="1215769"/>
          </a:xfrm>
          <a:prstGeom prst="ellipse">
            <a:avLst/>
          </a:prstGeom>
          <a:gradFill rotWithShape="1">
            <a:gsLst>
              <a:gs pos="0">
                <a:srgbClr val="FFAA4E"/>
              </a:gs>
              <a:gs pos="50000">
                <a:srgbClr val="FFA217"/>
              </a:gs>
              <a:gs pos="100000">
                <a:srgbClr val="E59107"/>
              </a:gs>
            </a:gsLst>
            <a:lin ang="5400000"/>
          </a:gradFill>
          <a:ln w="6350">
            <a:solidFill>
              <a:srgbClr val="FEA022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Tiết</a:t>
            </a: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</a:rPr>
              <a:t> 69,70: VIẾT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2F0F8BEF-ABCD-1985-7A9F-4DEB1DE25208}"/>
              </a:ext>
            </a:extLst>
          </p:cNvPr>
          <p:cNvSpPr txBox="1"/>
          <p:nvPr/>
        </p:nvSpPr>
        <p:spPr>
          <a:xfrm>
            <a:off x="2743198" y="2607695"/>
            <a:ext cx="6921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VIẾT VĂN BẢN TƯỜNG TRÌNH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109728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A1795EBD-5D7E-A19F-26DB-310978B1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70" y="2884714"/>
            <a:ext cx="3548744" cy="3857624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7BA6FA34-00C9-C3A9-BA97-F30F2E0EFEB1}"/>
              </a:ext>
            </a:extLst>
          </p:cNvPr>
          <p:cNvSpPr txBox="1"/>
          <p:nvPr/>
        </p:nvSpPr>
        <p:spPr>
          <a:xfrm>
            <a:off x="2264228" y="692178"/>
            <a:ext cx="9470571" cy="3547943"/>
          </a:xfrm>
          <a:prstGeom prst="horizontalScroll">
            <a:avLst>
              <a:gd name="adj" fmla="val 7256"/>
            </a:avLst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972788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1079EC53-3A42-DDB9-8029-8B580075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2" name="Bong bóng Lời nói: Hình chữ nhật với Góc Tròn 1">
            <a:extLst>
              <a:ext uri="{FF2B5EF4-FFF2-40B4-BE49-F238E27FC236}">
                <a16:creationId xmlns:a16="http://schemas.microsoft.com/office/drawing/2014/main" xmlns="" id="{1BFA82DB-9E85-9C8D-9E00-4C57AD183CDB}"/>
              </a:ext>
            </a:extLst>
          </p:cNvPr>
          <p:cNvSpPr/>
          <p:nvPr/>
        </p:nvSpPr>
        <p:spPr>
          <a:xfrm>
            <a:off x="142240" y="0"/>
            <a:ext cx="11948160" cy="6858000"/>
          </a:xfrm>
          <a:prstGeom prst="wedgeRoundRectCallout">
            <a:avLst>
              <a:gd name="adj1" fmla="val -44657"/>
              <a:gd name="adj2" fmla="val 68064"/>
              <a:gd name="adj3" fmla="val 16667"/>
            </a:avLst>
          </a:prstGeom>
          <a:solidFill>
            <a:srgbClr val="007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</a:p>
          <a:p>
            <a:pPr algn="ctr"/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TƯỜNG TRÌNH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Lâm Thanh H,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Ng,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Quy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hân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48DE95-7DA4-7F0A-1D2D-45F9049A8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90" y="-51821"/>
            <a:ext cx="1727521" cy="18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4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Bảng 4">
            <a:extLst>
              <a:ext uri="{FF2B5EF4-FFF2-40B4-BE49-F238E27FC236}">
                <a16:creationId xmlns:a16="http://schemas.microsoft.com/office/drawing/2014/main" xmlns="" id="{F003A86F-6FCA-46F3-B91E-2A1D643C8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53472387"/>
              </p:ext>
            </p:extLst>
          </p:nvPr>
        </p:nvGraphicFramePr>
        <p:xfrm>
          <a:off x="1097176" y="1598938"/>
          <a:ext cx="10258683" cy="4565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3440">
                  <a:extLst>
                    <a:ext uri="{9D8B030D-6E8A-4147-A177-3AD203B41FA5}">
                      <a16:colId xmlns:a16="http://schemas.microsoft.com/office/drawing/2014/main" xmlns="" val="2065084200"/>
                    </a:ext>
                  </a:extLst>
                </a:gridCol>
                <a:gridCol w="3645243">
                  <a:extLst>
                    <a:ext uri="{9D8B030D-6E8A-4147-A177-3AD203B41FA5}">
                      <a16:colId xmlns:a16="http://schemas.microsoft.com/office/drawing/2014/main" xmlns="" val="775227422"/>
                    </a:ext>
                  </a:extLst>
                </a:gridCol>
              </a:tblGrid>
              <a:tr h="3952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ghi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7730689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68577202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77336123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văn bản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37108017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85108146"/>
                  </a:ext>
                </a:extLst>
              </a:tr>
              <a:tr h="39528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 tin về người viết tường trình</a:t>
                      </a:r>
                      <a:endParaRPr lang="en-US" sz="2800" b="1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236329093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1942776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cam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đoan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85006826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5789979"/>
                  </a:ext>
                </a:extLst>
              </a:tr>
              <a:tr h="2079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94319075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C5709721-7B73-6056-108B-600FE2A68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7456" y="152425"/>
            <a:ext cx="79448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 HỌC TẬP SỐ 1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cap="none" normalizeH="0" baseline="0" dirty="0" err="1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53F5861B-690A-B35E-8027-6F9DEEE7FF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7" y="0"/>
            <a:ext cx="1292014" cy="14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979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504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E0CB56E-5915-C63E-7F72-8EBBB39C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6876" y="0"/>
            <a:ext cx="1248042" cy="14196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268361" y="240056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14A1EE9-95C5-FCAE-8053-6A8068852622}"/>
              </a:ext>
            </a:extLst>
          </p:cNvPr>
          <p:cNvSpPr txBox="1"/>
          <p:nvPr/>
        </p:nvSpPr>
        <p:spPr>
          <a:xfrm>
            <a:off x="1554029" y="1026626"/>
            <a:ext cx="9282847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Phía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2800" b="1" dirty="0">
                <a:latin typeface="Times New Roman" panose="02020603050405020304" pitchFamily="18" charset="0"/>
                <a:ea typeface="Arial" panose="020B0604020202020204" pitchFamily="34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7B0FD1D-6E9B-F03D-735E-15CA9B57330C}"/>
              </a:ext>
            </a:extLst>
          </p:cNvPr>
          <p:cNvSpPr txBox="1"/>
          <p:nvPr/>
        </p:nvSpPr>
        <p:spPr>
          <a:xfrm>
            <a:off x="1554029" y="1690085"/>
            <a:ext cx="9841617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B4B53C12-8C8B-0424-B9B5-C8B1E75C24AC}"/>
              </a:ext>
            </a:extLst>
          </p:cNvPr>
          <p:cNvSpPr txBox="1"/>
          <p:nvPr/>
        </p:nvSpPr>
        <p:spPr>
          <a:xfrm>
            <a:off x="1554028" y="2353544"/>
            <a:ext cx="9841617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BẢN TƯỜNG TRÌNH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896F1CE-175C-E49A-9900-322E93CFEB2E}"/>
              </a:ext>
            </a:extLst>
          </p:cNvPr>
          <p:cNvSpPr txBox="1"/>
          <p:nvPr/>
        </p:nvSpPr>
        <p:spPr>
          <a:xfrm>
            <a:off x="1554028" y="3533818"/>
            <a:ext cx="9841617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Kính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gửi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5D4A12C-F619-1E86-D1C8-455F2743C92B}"/>
              </a:ext>
            </a:extLst>
          </p:cNvPr>
          <p:cNvSpPr txBox="1"/>
          <p:nvPr/>
        </p:nvSpPr>
        <p:spPr>
          <a:xfrm>
            <a:off x="1554028" y="4644696"/>
            <a:ext cx="9841617" cy="1384995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danh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chức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đơn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tác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;...),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cụm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…,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Tôi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Arial" panose="020B0604020202020204" pitchFamily="34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Arial" panose="020B0604020202020204" pitchFamily="34" charset="0"/>
              </a:rPr>
              <a:t>…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9722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BE0CB56E-5915-C63E-7F72-8EBBB39CD5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36876" y="0"/>
            <a:ext cx="1248042" cy="1419648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23573" y="111804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trình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6D542225-4C04-BB70-62F7-4C365602BB21}"/>
              </a:ext>
            </a:extLst>
          </p:cNvPr>
          <p:cNvSpPr txBox="1"/>
          <p:nvPr/>
        </p:nvSpPr>
        <p:spPr>
          <a:xfrm>
            <a:off x="1356321" y="4068540"/>
            <a:ext cx="1044438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i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</a:t>
            </a:r>
            <a:r>
              <a:rPr lang="en-US" sz="2800" b="1" i="1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Lưu</a:t>
            </a:r>
            <a:r>
              <a:rPr lang="en-US" sz="2800" b="1" i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ý: </a:t>
            </a:r>
            <a:r>
              <a:rPr lang="en-US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chừa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khổ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A4;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phông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Times New Roman: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cỡ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13 - 14;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lề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20 - 25 mm.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30 - 35 mm,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mép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15-20 mm.</a:t>
            </a:r>
            <a:endParaRPr lang="en-US" sz="2800" dirty="0">
              <a:solidFill>
                <a:srgbClr val="0066FF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14A1EE9-95C5-FCAE-8053-6A8068852622}"/>
              </a:ext>
            </a:extLst>
          </p:cNvPr>
          <p:cNvSpPr txBox="1"/>
          <p:nvPr/>
        </p:nvSpPr>
        <p:spPr>
          <a:xfrm>
            <a:off x="1356321" y="791151"/>
            <a:ext cx="9480555" cy="1384995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diễn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4896F1CE-175C-E49A-9900-322E93CFEB2E}"/>
              </a:ext>
            </a:extLst>
          </p:cNvPr>
          <p:cNvSpPr txBox="1"/>
          <p:nvPr/>
        </p:nvSpPr>
        <p:spPr>
          <a:xfrm>
            <a:off x="1356321" y="2330337"/>
            <a:ext cx="10147820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đoan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khách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hứa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nghị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đối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xử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5D4A12C-F619-1E86-D1C8-455F2743C92B}"/>
              </a:ext>
            </a:extLst>
          </p:cNvPr>
          <p:cNvSpPr txBox="1"/>
          <p:nvPr/>
        </p:nvSpPr>
        <p:spPr>
          <a:xfrm>
            <a:off x="1356321" y="3474040"/>
            <a:ext cx="8714439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>
              <a:tabLst>
                <a:tab pos="347980" algn="l"/>
              </a:tabLst>
            </a:pP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- Sau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" panose="020B0604020202020204" pitchFamily="34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5726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1079EC53-3A42-DDB9-8029-8B5800755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2" name="Bong bóng Lời nói: Hình chữ nhật với Góc Tròn 1">
            <a:extLst>
              <a:ext uri="{FF2B5EF4-FFF2-40B4-BE49-F238E27FC236}">
                <a16:creationId xmlns:a16="http://schemas.microsoft.com/office/drawing/2014/main" xmlns="" id="{1BFA82DB-9E85-9C8D-9E00-4C57AD183CDB}"/>
              </a:ext>
            </a:extLst>
          </p:cNvPr>
          <p:cNvSpPr/>
          <p:nvPr/>
        </p:nvSpPr>
        <p:spPr>
          <a:xfrm>
            <a:off x="142240" y="0"/>
            <a:ext cx="11948160" cy="6858000"/>
          </a:xfrm>
          <a:prstGeom prst="wedgeRoundRectCallout">
            <a:avLst>
              <a:gd name="adj1" fmla="val -44657"/>
              <a:gd name="adj2" fmla="val 68064"/>
              <a:gd name="adj3" fmla="val 16667"/>
            </a:avLst>
          </a:prstGeom>
          <a:solidFill>
            <a:srgbClr val="0075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HÒA XÃ HỘI CHỦ NGHĨA VIỆT NAM</a:t>
            </a:r>
          </a:p>
          <a:p>
            <a:pPr algn="ctr"/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–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Hà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3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</a:t>
            </a:r>
          </a:p>
          <a:p>
            <a:pPr algn="ctr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 TƯỜNG TRÌNH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Lâm Thanh H,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Ng,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7C,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THCS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22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Quy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Em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hứa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</a:t>
            </a:r>
            <a:r>
              <a:rPr lang="en-US" sz="2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Khánh Ng</a:t>
            </a: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48DE95-7DA4-7F0A-1D2D-45F9049A81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390" y="-51821"/>
            <a:ext cx="1727521" cy="186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742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F5D878D-4614-AFAB-249B-02D7E5A78F46}"/>
              </a:ext>
            </a:extLst>
          </p:cNvPr>
          <p:cNvSpPr txBox="1"/>
          <p:nvPr/>
        </p:nvSpPr>
        <p:spPr>
          <a:xfrm>
            <a:off x="1181864" y="765416"/>
            <a:ext cx="6116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20510FB-E77B-961E-092D-FCA628D12CF0}"/>
              </a:ext>
            </a:extLst>
          </p:cNvPr>
          <p:cNvSpPr txBox="1"/>
          <p:nvPr/>
        </p:nvSpPr>
        <p:spPr>
          <a:xfrm>
            <a:off x="1529313" y="1727096"/>
            <a:ext cx="3759376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CE758A94-E6D7-E607-CF33-6C50FAAE5D23}"/>
              </a:ext>
            </a:extLst>
          </p:cNvPr>
          <p:cNvSpPr txBox="1"/>
          <p:nvPr/>
        </p:nvSpPr>
        <p:spPr>
          <a:xfrm>
            <a:off x="1529313" y="2708133"/>
            <a:ext cx="6734432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9915F6E6-777E-44E6-2225-38B09F290060}"/>
              </a:ext>
            </a:extLst>
          </p:cNvPr>
          <p:cNvSpPr txBox="1"/>
          <p:nvPr/>
        </p:nvSpPr>
        <p:spPr>
          <a:xfrm>
            <a:off x="1529313" y="3571892"/>
            <a:ext cx="3994154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B3625311-2393-C1C3-0EA2-34B4DCA84FCA}"/>
              </a:ext>
            </a:extLst>
          </p:cNvPr>
          <p:cNvSpPr txBox="1"/>
          <p:nvPr/>
        </p:nvSpPr>
        <p:spPr>
          <a:xfrm>
            <a:off x="1529313" y="4487526"/>
            <a:ext cx="6589073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0F4D2D72-F061-282B-FE77-401D8DEBEE2F}"/>
              </a:ext>
            </a:extLst>
          </p:cNvPr>
          <p:cNvSpPr txBox="1"/>
          <p:nvPr/>
        </p:nvSpPr>
        <p:spPr>
          <a:xfrm>
            <a:off x="1529314" y="5272355"/>
            <a:ext cx="6589073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7FFBF603-92A7-4912-C7E6-80DE95A46FB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326149" y="5054433"/>
            <a:ext cx="1865851" cy="190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976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xmlns="" id="{C339A071-B844-A9B1-BECC-DC5B1ED85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E7356"/>
              </a:clrFrom>
              <a:clrTo>
                <a:srgbClr val="8E7356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07680"/>
            <a:ext cx="12192000" cy="6948080"/>
          </a:xfrm>
          <a:prstGeom prst="rect">
            <a:avLst/>
          </a:prstGeom>
          <a:blipFill>
            <a:blip r:embed="rId4">
              <a:clrChange>
                <a:clrFrom>
                  <a:srgbClr val="8E7356"/>
                </a:clrFrom>
                <a:clrTo>
                  <a:srgbClr val="8E7356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36E45C66-1E6B-36FB-55A6-3A8294589FDF}"/>
              </a:ext>
            </a:extLst>
          </p:cNvPr>
          <p:cNvSpPr txBox="1"/>
          <p:nvPr/>
        </p:nvSpPr>
        <p:spPr>
          <a:xfrm>
            <a:off x="1181864" y="126901"/>
            <a:ext cx="10176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chemeClr val="bg1"/>
                </a:solidFill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600" b="1" dirty="0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/>
                <a:highlight>
                  <a:srgbClr val="0066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sz="3600" b="1" dirty="0">
              <a:solidFill>
                <a:schemeClr val="bg1"/>
              </a:solidFill>
              <a:effectLst/>
              <a:highlight>
                <a:srgbClr val="0066FF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9F5D878D-4614-AFAB-249B-02D7E5A78F46}"/>
              </a:ext>
            </a:extLst>
          </p:cNvPr>
          <p:cNvSpPr txBox="1"/>
          <p:nvPr/>
        </p:nvSpPr>
        <p:spPr>
          <a:xfrm>
            <a:off x="1181864" y="765416"/>
            <a:ext cx="6116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A20510FB-E77B-961E-092D-FCA628D12CF0}"/>
              </a:ext>
            </a:extLst>
          </p:cNvPr>
          <p:cNvSpPr txBox="1"/>
          <p:nvPr/>
        </p:nvSpPr>
        <p:spPr>
          <a:xfrm>
            <a:off x="1479889" y="1427704"/>
            <a:ext cx="10176710" cy="954107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trách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nhiệm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xmlns="" id="{1F282A19-04BE-CC1D-B0A8-D6F1316727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10326149" y="5054433"/>
            <a:ext cx="1865851" cy="1907398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3CFDDBBA-A905-7A47-11D5-261E80C3AB38}"/>
              </a:ext>
            </a:extLst>
          </p:cNvPr>
          <p:cNvSpPr txBox="1"/>
          <p:nvPr/>
        </p:nvSpPr>
        <p:spPr>
          <a:xfrm>
            <a:off x="1294536" y="2508728"/>
            <a:ext cx="61165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AB577617-527D-A599-8E45-94AE8F06F033}"/>
              </a:ext>
            </a:extLst>
          </p:cNvPr>
          <p:cNvSpPr txBox="1"/>
          <p:nvPr/>
        </p:nvSpPr>
        <p:spPr>
          <a:xfrm>
            <a:off x="1479889" y="3223463"/>
            <a:ext cx="3895302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cam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B31F4D76-9FF9-4227-27FF-CE0BCE7F2A35}"/>
              </a:ext>
            </a:extLst>
          </p:cNvPr>
          <p:cNvSpPr txBox="1"/>
          <p:nvPr/>
        </p:nvSpPr>
        <p:spPr>
          <a:xfrm>
            <a:off x="1479889" y="4117141"/>
            <a:ext cx="5003289" cy="523220"/>
          </a:xfrm>
          <a:prstGeom prst="rect">
            <a:avLst/>
          </a:prstGeom>
          <a:noFill/>
          <a:ln w="38100">
            <a:solidFill>
              <a:srgbClr val="3B98FF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tường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285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3" grpId="0"/>
      <p:bldP spid="5" grpId="0" animBg="1"/>
      <p:bldP spid="1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1693</Words>
  <Application>Microsoft Office PowerPoint</Application>
  <PresentationFormat>Custom</PresentationFormat>
  <Paragraphs>156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Chủ đề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Thúy Mai</dc:creator>
  <cp:lastModifiedBy>CPN</cp:lastModifiedBy>
  <cp:revision>29</cp:revision>
  <dcterms:created xsi:type="dcterms:W3CDTF">2022-10-29T02:59:19Z</dcterms:created>
  <dcterms:modified xsi:type="dcterms:W3CDTF">2024-02-15T08:36:26Z</dcterms:modified>
</cp:coreProperties>
</file>