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8" r:id="rId4"/>
    <p:sldId id="322" r:id="rId5"/>
    <p:sldId id="283" r:id="rId6"/>
    <p:sldId id="295" r:id="rId7"/>
    <p:sldId id="296" r:id="rId8"/>
    <p:sldId id="297" r:id="rId9"/>
    <p:sldId id="323" r:id="rId10"/>
    <p:sldId id="292" r:id="rId11"/>
    <p:sldId id="301" r:id="rId12"/>
    <p:sldId id="303" r:id="rId13"/>
    <p:sldId id="318" r:id="rId14"/>
    <p:sldId id="304" r:id="rId15"/>
    <p:sldId id="305" r:id="rId16"/>
    <p:sldId id="317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6" r:id="rId26"/>
    <p:sldId id="319" r:id="rId27"/>
    <p:sldId id="320" r:id="rId28"/>
    <p:sldId id="321" r:id="rId29"/>
  </p:sldIdLst>
  <p:sldSz cx="18288000" cy="10287000"/>
  <p:notesSz cx="6858000" cy="9144000"/>
  <p:embeddedFontLst>
    <p:embeddedFont>
      <p:font typeface="Roboto Black" panose="020B0604020202020204" charset="0"/>
      <p:bold r:id="rId31"/>
      <p:boldItalic r:id="rId32"/>
    </p:embeddedFont>
    <p:embeddedFont>
      <p:font typeface="Josefin Sans" panose="020B0604020202020204" charset="0"/>
      <p:regular r:id="rId33"/>
      <p:bold r:id="rId34"/>
      <p:italic r:id="rId35"/>
      <p:boldItalic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Hammersmith One" panose="020B0604020202020204" charset="0"/>
      <p:regular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#9Slide03 Arima Madurai Black" panose="020B060402020202020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Lucida Calligraphy" panose="03010101010101010101" pitchFamily="66" charset="0"/>
      <p:regular r:id="rId51"/>
    </p:embeddedFont>
    <p:embeddedFont>
      <p:font typeface="Arial Unicode MS" panose="020B0604020202020204" pitchFamily="34" charset="-128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8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AD9D4-CD1B-4EC2-8D9A-078140BB0E4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52752-19ED-4054-B541-A11535941F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46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11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67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85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e3812cc93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e3812cc93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92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e18dd52992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e18dd52992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54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e383c3a578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e383c3a578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14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e383c3a578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e383c3a578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14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e18dd52992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e18dd52992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854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e383c3a578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e383c3a578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20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2267250" y="6397050"/>
            <a:ext cx="8668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600"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2267250" y="3548300"/>
            <a:ext cx="8636400" cy="25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21" name="Google Shape;121;p16"/>
          <p:cNvCxnSpPr/>
          <p:nvPr/>
        </p:nvCxnSpPr>
        <p:spPr>
          <a:xfrm rot="10800000">
            <a:off x="715200" y="1411650"/>
            <a:ext cx="1685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 rot="10800000">
            <a:off x="715050" y="9459300"/>
            <a:ext cx="15645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6"/>
          <p:cNvSpPr txBox="1">
            <a:spLocks noGrp="1"/>
          </p:cNvSpPr>
          <p:nvPr>
            <p:ph type="ctrTitle" idx="2"/>
          </p:nvPr>
        </p:nvSpPr>
        <p:spPr>
          <a:xfrm>
            <a:off x="12600140" y="469014"/>
            <a:ext cx="49818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2000">
                <a:solidFill>
                  <a:schemeClr val="dk1"/>
                </a:solidFill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9592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45100" y="2766600"/>
            <a:ext cx="125976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8000">
                <a:latin typeface="Roboto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56" name="Google Shape;56;p8"/>
          <p:cNvCxnSpPr/>
          <p:nvPr/>
        </p:nvCxnSpPr>
        <p:spPr>
          <a:xfrm rot="10800000">
            <a:off x="715200" y="1411650"/>
            <a:ext cx="1685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8"/>
          <p:cNvCxnSpPr/>
          <p:nvPr/>
        </p:nvCxnSpPr>
        <p:spPr>
          <a:xfrm rot="10800000">
            <a:off x="715050" y="9459300"/>
            <a:ext cx="15645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58;p8"/>
          <p:cNvSpPr txBox="1">
            <a:spLocks noGrp="1"/>
          </p:cNvSpPr>
          <p:nvPr>
            <p:ph type="ctrTitle" idx="2"/>
          </p:nvPr>
        </p:nvSpPr>
        <p:spPr>
          <a:xfrm>
            <a:off x="12600140" y="469014"/>
            <a:ext cx="49818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2000">
                <a:solidFill>
                  <a:schemeClr val="dk1"/>
                </a:solidFill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6285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1875252" y="5837384"/>
            <a:ext cx="435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 dirty="0"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1"/>
          </p:nvPr>
        </p:nvSpPr>
        <p:spPr>
          <a:xfrm>
            <a:off x="1875252" y="6751954"/>
            <a:ext cx="4350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6968696" y="5837384"/>
            <a:ext cx="435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 dirty="0"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3"/>
          </p:nvPr>
        </p:nvSpPr>
        <p:spPr>
          <a:xfrm>
            <a:off x="6968694" y="6751954"/>
            <a:ext cx="4350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4"/>
          </p:nvPr>
        </p:nvSpPr>
        <p:spPr>
          <a:xfrm>
            <a:off x="12062142" y="5837384"/>
            <a:ext cx="435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 dirty="0"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5"/>
          </p:nvPr>
        </p:nvSpPr>
        <p:spPr>
          <a:xfrm>
            <a:off x="12062148" y="6751954"/>
            <a:ext cx="4350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8" name="Google Shape;148;p19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49" name="Google Shape;149;p19"/>
          <p:cNvCxnSpPr/>
          <p:nvPr/>
        </p:nvCxnSpPr>
        <p:spPr>
          <a:xfrm rot="10800000">
            <a:off x="715200" y="1411650"/>
            <a:ext cx="1685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19"/>
          <p:cNvCxnSpPr/>
          <p:nvPr/>
        </p:nvCxnSpPr>
        <p:spPr>
          <a:xfrm rot="10800000">
            <a:off x="715050" y="9459300"/>
            <a:ext cx="15645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19"/>
          <p:cNvSpPr txBox="1">
            <a:spLocks noGrp="1"/>
          </p:cNvSpPr>
          <p:nvPr>
            <p:ph type="ctrTitle" idx="6"/>
          </p:nvPr>
        </p:nvSpPr>
        <p:spPr>
          <a:xfrm>
            <a:off x="12600140" y="469014"/>
            <a:ext cx="49818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2000">
                <a:solidFill>
                  <a:schemeClr val="dk1"/>
                </a:solidFill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9pPr>
          </a:lstStyle>
          <a:p>
            <a:endParaRPr dirty="0"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 idx="7"/>
          </p:nvPr>
        </p:nvSpPr>
        <p:spPr>
          <a:xfrm>
            <a:off x="1440000" y="1732850"/>
            <a:ext cx="1532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932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2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2" name="Google Shape;42;p6"/>
          <p:cNvCxnSpPr/>
          <p:nvPr/>
        </p:nvCxnSpPr>
        <p:spPr>
          <a:xfrm rot="10800000">
            <a:off x="715200" y="1411650"/>
            <a:ext cx="1685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6"/>
          <p:cNvCxnSpPr/>
          <p:nvPr/>
        </p:nvCxnSpPr>
        <p:spPr>
          <a:xfrm rot="10800000">
            <a:off x="715050" y="9459300"/>
            <a:ext cx="15645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12600140" y="469014"/>
            <a:ext cx="49818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2000">
                <a:solidFill>
                  <a:schemeClr val="dk1"/>
                </a:solidFill>
                <a:latin typeface="Roboto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9pPr>
          </a:lstStyle>
          <a:p>
            <a:endParaRPr dirty="0"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 idx="2"/>
          </p:nvPr>
        </p:nvSpPr>
        <p:spPr>
          <a:xfrm>
            <a:off x="3456300" y="1732850"/>
            <a:ext cx="11375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400">
                <a:latin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883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1.sv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33.svg"/><Relationship Id="rId9" Type="http://schemas.openxmlformats.org/officeDocument/2006/relationships/image" Target="../media/image5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2.svg"/><Relationship Id="rId18" Type="http://schemas.openxmlformats.org/officeDocument/2006/relationships/image" Target="../media/image22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27.png"/><Relationship Id="rId17" Type="http://schemas.openxmlformats.org/officeDocument/2006/relationships/image" Target="../media/image54.svg"/><Relationship Id="rId2" Type="http://schemas.openxmlformats.org/officeDocument/2006/relationships/image" Target="../media/image2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6.png"/><Relationship Id="rId19" Type="http://schemas.openxmlformats.org/officeDocument/2006/relationships/image" Target="../media/image42.svg"/><Relationship Id="rId4" Type="http://schemas.openxmlformats.org/officeDocument/2006/relationships/image" Target="../media/image11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12" Type="http://schemas.openxmlformats.org/officeDocument/2006/relationships/image" Target="../media/image73.svg"/><Relationship Id="rId17" Type="http://schemas.openxmlformats.org/officeDocument/2006/relationships/image" Target="../media/image47.png"/><Relationship Id="rId2" Type="http://schemas.openxmlformats.org/officeDocument/2006/relationships/image" Target="../media/image1.jpe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71.svg"/><Relationship Id="rId9" Type="http://schemas.openxmlformats.org/officeDocument/2006/relationships/image" Target="../media/image6.png"/><Relationship Id="rId14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2.png"/><Relationship Id="rId18" Type="http://schemas.openxmlformats.org/officeDocument/2006/relationships/image" Target="../media/image4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1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10" Type="http://schemas.openxmlformats.org/officeDocument/2006/relationships/image" Target="../media/image29.svg"/><Relationship Id="rId19" Type="http://schemas.openxmlformats.org/officeDocument/2006/relationships/image" Target="../media/image24.png"/><Relationship Id="rId4" Type="http://schemas.openxmlformats.org/officeDocument/2006/relationships/image" Target="../media/image36.svg"/><Relationship Id="rId9" Type="http://schemas.openxmlformats.org/officeDocument/2006/relationships/image" Target="../media/image17.png"/><Relationship Id="rId1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3.png"/><Relationship Id="rId21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7.png"/><Relationship Id="rId31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6.png"/><Relationship Id="rId30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%C4%90i%E1%BB%87n_c%E1%BB%B1c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image" Target="../media/image17.svg"/><Relationship Id="rId26" Type="http://schemas.openxmlformats.org/officeDocument/2006/relationships/image" Target="../media/image15.png"/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21" Type="http://schemas.openxmlformats.org/officeDocument/2006/relationships/image" Target="../media/image6.png"/><Relationship Id="rId34" Type="http://schemas.openxmlformats.org/officeDocument/2006/relationships/image" Target="../media/image54.png"/><Relationship Id="rId12" Type="http://schemas.openxmlformats.org/officeDocument/2006/relationships/image" Target="../media/image11.svg"/><Relationship Id="rId17" Type="http://schemas.openxmlformats.org/officeDocument/2006/relationships/image" Target="../media/image7.png"/><Relationship Id="rId25" Type="http://schemas.openxmlformats.org/officeDocument/2006/relationships/image" Target="../media/image8.png"/><Relationship Id="rId33" Type="http://schemas.openxmlformats.org/officeDocument/2006/relationships/image" Target="../media/image31.svg"/><Relationship Id="rId38" Type="http://schemas.openxmlformats.org/officeDocument/2006/relationships/image" Target="../media/image58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32" Type="http://schemas.openxmlformats.org/officeDocument/2006/relationships/image" Target="../media/image18.png"/><Relationship Id="rId37" Type="http://schemas.openxmlformats.org/officeDocument/2006/relationships/image" Target="../media/image57.png"/><Relationship Id="rId5" Type="http://schemas.openxmlformats.org/officeDocument/2006/relationships/image" Target="../media/image4.png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36" Type="http://schemas.openxmlformats.org/officeDocument/2006/relationships/image" Target="../media/image56.png"/><Relationship Id="rId31" Type="http://schemas.openxmlformats.org/officeDocument/2006/relationships/image" Target="../media/image11.png"/><Relationship Id="rId4" Type="http://schemas.openxmlformats.org/officeDocument/2006/relationships/image" Target="../media/image3.svg"/><Relationship Id="rId22" Type="http://schemas.openxmlformats.org/officeDocument/2006/relationships/image" Target="../media/image21.svg"/><Relationship Id="rId27" Type="http://schemas.openxmlformats.org/officeDocument/2006/relationships/image" Target="../media/image25.svg"/><Relationship Id="rId30" Type="http://schemas.openxmlformats.org/officeDocument/2006/relationships/image" Target="../media/image29.svg"/><Relationship Id="rId35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3.png"/><Relationship Id="rId21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7.png"/><Relationship Id="rId31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6.png"/><Relationship Id="rId30" Type="http://schemas.openxmlformats.org/officeDocument/2006/relationships/image" Target="../media/image9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2.png"/><Relationship Id="rId18" Type="http://schemas.openxmlformats.org/officeDocument/2006/relationships/image" Target="../media/image4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1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10" Type="http://schemas.openxmlformats.org/officeDocument/2006/relationships/image" Target="../media/image29.svg"/><Relationship Id="rId19" Type="http://schemas.openxmlformats.org/officeDocument/2006/relationships/image" Target="../media/image24.png"/><Relationship Id="rId4" Type="http://schemas.openxmlformats.org/officeDocument/2006/relationships/image" Target="../media/image36.svg"/><Relationship Id="rId9" Type="http://schemas.openxmlformats.org/officeDocument/2006/relationships/image" Target="../media/image17.png"/><Relationship Id="rId14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2.png"/><Relationship Id="rId18" Type="http://schemas.openxmlformats.org/officeDocument/2006/relationships/image" Target="../media/image4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1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10" Type="http://schemas.openxmlformats.org/officeDocument/2006/relationships/image" Target="../media/image29.svg"/><Relationship Id="rId19" Type="http://schemas.openxmlformats.org/officeDocument/2006/relationships/image" Target="../media/image24.png"/><Relationship Id="rId4" Type="http://schemas.openxmlformats.org/officeDocument/2006/relationships/image" Target="../media/image36.svg"/><Relationship Id="rId9" Type="http://schemas.openxmlformats.org/officeDocument/2006/relationships/image" Target="../media/image17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2.svg"/><Relationship Id="rId18" Type="http://schemas.openxmlformats.org/officeDocument/2006/relationships/image" Target="../media/image22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27.png"/><Relationship Id="rId17" Type="http://schemas.openxmlformats.org/officeDocument/2006/relationships/image" Target="../media/image54.svg"/><Relationship Id="rId2" Type="http://schemas.openxmlformats.org/officeDocument/2006/relationships/image" Target="../media/image2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6.png"/><Relationship Id="rId19" Type="http://schemas.openxmlformats.org/officeDocument/2006/relationships/image" Target="../media/image42.svg"/><Relationship Id="rId4" Type="http://schemas.openxmlformats.org/officeDocument/2006/relationships/image" Target="../media/image11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3581400" y="0"/>
            <a:ext cx="249174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6859998" y="920448"/>
            <a:ext cx="4746576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70"/>
              </a:lnSpc>
            </a:pPr>
            <a:r>
              <a:rPr lang="en-US" sz="8000" b="1" spc="359" dirty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6671" y="2497640"/>
            <a:ext cx="1400193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bóng đèn phát sáng?”</a:t>
            </a:r>
            <a:endParaRPr lang="en-US" sz="5400" b="1" dirty="0">
              <a:solidFill>
                <a:srgbClr val="003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542064">
            <a:off x="756896" y="536471"/>
            <a:ext cx="2436139" cy="2838721"/>
          </a:xfrm>
          <a:custGeom>
            <a:avLst/>
            <a:gdLst/>
            <a:ahLst/>
            <a:cxnLst/>
            <a:rect l="l" t="t" r="r" b="b"/>
            <a:pathLst>
              <a:path w="2436139" h="2838721">
                <a:moveTo>
                  <a:pt x="0" y="0"/>
                </a:moveTo>
                <a:lnTo>
                  <a:pt x="2436139" y="0"/>
                </a:lnTo>
                <a:lnTo>
                  <a:pt x="2436139" y="2838721"/>
                </a:lnTo>
                <a:lnTo>
                  <a:pt x="0" y="2838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325232" flipV="1">
            <a:off x="606914" y="6940297"/>
            <a:ext cx="2736104" cy="2736104"/>
          </a:xfrm>
          <a:custGeom>
            <a:avLst/>
            <a:gdLst/>
            <a:ahLst/>
            <a:cxnLst/>
            <a:rect l="l" t="t" r="r" b="b"/>
            <a:pathLst>
              <a:path w="2736104" h="2736104">
                <a:moveTo>
                  <a:pt x="0" y="2736104"/>
                </a:moveTo>
                <a:lnTo>
                  <a:pt x="2736103" y="2736104"/>
                </a:lnTo>
                <a:lnTo>
                  <a:pt x="2736103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119006" y="7150056"/>
            <a:ext cx="2717478" cy="2653247"/>
          </a:xfrm>
          <a:custGeom>
            <a:avLst/>
            <a:gdLst/>
            <a:ahLst/>
            <a:cxnLst/>
            <a:rect l="l" t="t" r="r" b="b"/>
            <a:pathLst>
              <a:path w="2717478" h="2653247">
                <a:moveTo>
                  <a:pt x="0" y="0"/>
                </a:moveTo>
                <a:lnTo>
                  <a:pt x="2717478" y="0"/>
                </a:lnTo>
                <a:lnTo>
                  <a:pt x="2717478" y="2653246"/>
                </a:lnTo>
                <a:lnTo>
                  <a:pt x="0" y="2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34777">
            <a:off x="15770377" y="503404"/>
            <a:ext cx="1637282" cy="2904855"/>
          </a:xfrm>
          <a:custGeom>
            <a:avLst/>
            <a:gdLst/>
            <a:ahLst/>
            <a:cxnLst/>
            <a:rect l="l" t="t" r="r" b="b"/>
            <a:pathLst>
              <a:path w="1637282" h="2904855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860140" y="4039872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558467" y="4269523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71795">
            <a:off x="717946" y="73101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2030890" y="9258300"/>
            <a:ext cx="229651" cy="22965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0" name="Freeform 30"/>
          <p:cNvSpPr/>
          <p:nvPr/>
        </p:nvSpPr>
        <p:spPr>
          <a:xfrm>
            <a:off x="1857760" y="616768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3" name="Freeform 33"/>
          <p:cNvSpPr/>
          <p:nvPr/>
        </p:nvSpPr>
        <p:spPr>
          <a:xfrm>
            <a:off x="3850273" y="79280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6" name="Freeform 36"/>
          <p:cNvSpPr/>
          <p:nvPr/>
        </p:nvSpPr>
        <p:spPr>
          <a:xfrm rot="-2074858">
            <a:off x="14586618" y="83955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2846654">
            <a:off x="17042444" y="5898826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2074858">
            <a:off x="17279532" y="412989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id="42" name="Freeform 4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5738452" y="6288751"/>
            <a:ext cx="229651" cy="229651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46" name="TextBox 45"/>
          <p:cNvSpPr txBox="1"/>
          <p:nvPr/>
        </p:nvSpPr>
        <p:spPr>
          <a:xfrm>
            <a:off x="5075603" y="743973"/>
            <a:ext cx="844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_______________________________________________________________________</a:t>
            </a:r>
            <a:endParaRPr lang="vi-VN" dirty="0"/>
          </a:p>
        </p:txBody>
      </p:sp>
      <p:sp>
        <p:nvSpPr>
          <p:cNvPr id="47" name="TextBox 46"/>
          <p:cNvSpPr txBox="1"/>
          <p:nvPr/>
        </p:nvSpPr>
        <p:spPr>
          <a:xfrm>
            <a:off x="5075603" y="9010642"/>
            <a:ext cx="844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_______________________________________________________________________</a:t>
            </a:r>
            <a:endParaRPr lang="vi-VN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36615" y="5412155"/>
            <a:ext cx="8635037" cy="395235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76300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6490702" y="7413746"/>
            <a:ext cx="2702157" cy="3230840"/>
          </a:xfrm>
          <a:custGeom>
            <a:avLst/>
            <a:gdLst/>
            <a:ahLst/>
            <a:cxnLst/>
            <a:rect l="l" t="t" r="r" b="b"/>
            <a:pathLst>
              <a:path w="2702157" h="3230840">
                <a:moveTo>
                  <a:pt x="0" y="0"/>
                </a:moveTo>
                <a:lnTo>
                  <a:pt x="2702158" y="0"/>
                </a:lnTo>
                <a:lnTo>
                  <a:pt x="2702158" y="3230840"/>
                </a:lnTo>
                <a:lnTo>
                  <a:pt x="0" y="323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36592">
            <a:off x="-427172" y="7771434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13479" y="-461449"/>
            <a:ext cx="2963744" cy="2893691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3996">
            <a:off x="17339906" y="-212178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717687" y="4678387"/>
            <a:ext cx="229651" cy="2296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796669" y="427106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71795">
            <a:off x="322580" y="944984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37367" y="6352043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702580" y="5602252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1583303" y="3464058"/>
            <a:ext cx="498419" cy="262574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544116" y="4522721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7544628" y="696553"/>
            <a:ext cx="488240" cy="483801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71795">
            <a:off x="17442085" y="589729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523523" y="495745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16506344" y="6632665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4185932" y="847395"/>
            <a:ext cx="10934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BÀN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5341" y="2626930"/>
            <a:ext cx="1576033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21.1</a:t>
            </a:r>
          </a:p>
          <a:p>
            <a:pPr algn="ctr"/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 pin, 1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51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8AB5521-8C7E-156C-D10C-3DE03361FF89}"/>
              </a:ext>
            </a:extLst>
          </p:cNvPr>
          <p:cNvGrpSpPr/>
          <p:nvPr/>
        </p:nvGrpSpPr>
        <p:grpSpPr>
          <a:xfrm>
            <a:off x="13184340" y="1540316"/>
            <a:ext cx="4261270" cy="1157530"/>
            <a:chOff x="258882" y="3225484"/>
            <a:chExt cx="2130635" cy="57876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04BE75-0E57-F36C-C5C1-B8E6491E7B62}"/>
                </a:ext>
              </a:extLst>
            </p:cNvPr>
            <p:cNvCxnSpPr>
              <a:cxnSpLocks/>
            </p:cNvCxnSpPr>
            <p:nvPr/>
          </p:nvCxnSpPr>
          <p:spPr>
            <a:xfrm>
              <a:off x="297719" y="3653287"/>
              <a:ext cx="78500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70C8D6-4399-9E45-21FC-768DA1FCE7B2}"/>
                </a:ext>
              </a:extLst>
            </p:cNvPr>
            <p:cNvCxnSpPr>
              <a:cxnSpLocks/>
            </p:cNvCxnSpPr>
            <p:nvPr/>
          </p:nvCxnSpPr>
          <p:spPr>
            <a:xfrm>
              <a:off x="1458060" y="3657600"/>
              <a:ext cx="78500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3F6B85-A67E-4BFC-7222-8C16C5F31FA6}"/>
                </a:ext>
              </a:extLst>
            </p:cNvPr>
            <p:cNvCxnSpPr>
              <a:cxnSpLocks/>
            </p:cNvCxnSpPr>
            <p:nvPr/>
          </p:nvCxnSpPr>
          <p:spPr>
            <a:xfrm>
              <a:off x="1082918" y="3606033"/>
              <a:ext cx="3751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AAD0D6-7335-48E9-12B2-7D56D9C67697}"/>
                </a:ext>
              </a:extLst>
            </p:cNvPr>
            <p:cNvSpPr/>
            <p:nvPr/>
          </p:nvSpPr>
          <p:spPr>
            <a:xfrm>
              <a:off x="2173857" y="3536830"/>
              <a:ext cx="215660" cy="2674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2E5551-C86B-151C-057D-AA4936ABB6CB}"/>
                </a:ext>
              </a:extLst>
            </p:cNvPr>
            <p:cNvSpPr/>
            <p:nvPr/>
          </p:nvSpPr>
          <p:spPr>
            <a:xfrm>
              <a:off x="258882" y="3536830"/>
              <a:ext cx="215660" cy="2674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1E3D-E8E4-08AC-7290-488E35C02786}"/>
                </a:ext>
              </a:extLst>
            </p:cNvPr>
            <p:cNvSpPr txBox="1"/>
            <p:nvPr/>
          </p:nvSpPr>
          <p:spPr>
            <a:xfrm>
              <a:off x="1025886" y="3225484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8" name="Google Shape;436;p36">
            <a:extLst>
              <a:ext uri="{FF2B5EF4-FFF2-40B4-BE49-F238E27FC236}">
                <a16:creationId xmlns:a16="http://schemas.microsoft.com/office/drawing/2014/main" id="{D41966D8-A73C-1889-ACC2-C587C2D9C0A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02474" y="1958365"/>
            <a:ext cx="3004829" cy="80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 marL="0" indent="0">
              <a:spcAft>
                <a:spcPts val="200"/>
              </a:spcAft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pin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36;p36">
            <a:extLst>
              <a:ext uri="{FF2B5EF4-FFF2-40B4-BE49-F238E27FC236}">
                <a16:creationId xmlns:a16="http://schemas.microsoft.com/office/drawing/2014/main" id="{0FFBB66A-3970-F05E-BFBB-3718B48ED100}"/>
              </a:ext>
            </a:extLst>
          </p:cNvPr>
          <p:cNvSpPr txBox="1">
            <a:spLocks/>
          </p:cNvSpPr>
          <p:nvPr/>
        </p:nvSpPr>
        <p:spPr>
          <a:xfrm>
            <a:off x="8431210" y="1804214"/>
            <a:ext cx="4543982" cy="9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200"/>
              </a:spcAft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công tắc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374E15-1B3B-2159-94DF-6CF5C7B7423F}"/>
              </a:ext>
            </a:extLst>
          </p:cNvPr>
          <p:cNvGrpSpPr/>
          <p:nvPr/>
        </p:nvGrpSpPr>
        <p:grpSpPr>
          <a:xfrm>
            <a:off x="4288888" y="1494795"/>
            <a:ext cx="2651400" cy="1355928"/>
            <a:chOff x="297719" y="1368415"/>
            <a:chExt cx="1164564" cy="607034"/>
          </a:xfrm>
          <a:effectLst/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4952E0-BB25-F4A7-4C61-B40E5EEF3B3C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3" y="1571265"/>
              <a:ext cx="0" cy="4041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FC6B84-3F3F-7CE7-D14A-084A3FE1B7A3}"/>
                </a:ext>
              </a:extLst>
            </p:cNvPr>
            <p:cNvCxnSpPr>
              <a:cxnSpLocks/>
            </p:cNvCxnSpPr>
            <p:nvPr/>
          </p:nvCxnSpPr>
          <p:spPr>
            <a:xfrm>
              <a:off x="944699" y="1648902"/>
              <a:ext cx="0" cy="257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999A79C-C480-2414-35B3-2A66C562472F}"/>
                </a:ext>
              </a:extLst>
            </p:cNvPr>
            <p:cNvCxnSpPr/>
            <p:nvPr/>
          </p:nvCxnSpPr>
          <p:spPr>
            <a:xfrm>
              <a:off x="944699" y="1777043"/>
              <a:ext cx="517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ADA1E5-82FF-F788-11C3-6B2F5C3C91B5}"/>
                </a:ext>
              </a:extLst>
            </p:cNvPr>
            <p:cNvCxnSpPr/>
            <p:nvPr/>
          </p:nvCxnSpPr>
          <p:spPr>
            <a:xfrm>
              <a:off x="297719" y="1768416"/>
              <a:ext cx="517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2999B5-4A1F-B068-78D1-ABC6874F645F}"/>
                </a:ext>
              </a:extLst>
            </p:cNvPr>
            <p:cNvSpPr txBox="1"/>
            <p:nvPr/>
          </p:nvSpPr>
          <p:spPr>
            <a:xfrm>
              <a:off x="427116" y="1438489"/>
              <a:ext cx="482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Roboto" panose="02000000000000000000" pitchFamily="2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5D7503-C55B-CA4D-2441-8D81BF3CDE39}"/>
                </a:ext>
              </a:extLst>
            </p:cNvPr>
            <p:cNvSpPr txBox="1"/>
            <p:nvPr/>
          </p:nvSpPr>
          <p:spPr>
            <a:xfrm>
              <a:off x="876300" y="1368415"/>
              <a:ext cx="482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Roboto" panose="02000000000000000000" pitchFamily="2" charset="0"/>
                  <a:cs typeface="Arial" panose="020B0604020202020204" pitchFamily="34" charset="0"/>
                </a:rPr>
                <a:t>_</a:t>
              </a:r>
            </a:p>
          </p:txBody>
        </p:sp>
      </p:grpSp>
      <p:sp>
        <p:nvSpPr>
          <p:cNvPr id="17" name="Google Shape;436;p36">
            <a:extLst>
              <a:ext uri="{FF2B5EF4-FFF2-40B4-BE49-F238E27FC236}">
                <a16:creationId xmlns:a16="http://schemas.microsoft.com/office/drawing/2014/main" id="{FB557869-F371-E249-0D1C-45C7D43A7691}"/>
              </a:ext>
            </a:extLst>
          </p:cNvPr>
          <p:cNvSpPr txBox="1">
            <a:spLocks/>
          </p:cNvSpPr>
          <p:nvPr/>
        </p:nvSpPr>
        <p:spPr>
          <a:xfrm>
            <a:off x="749377" y="3551662"/>
            <a:ext cx="5051080" cy="80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200"/>
              </a:spcAft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bóng đèn</a:t>
            </a:r>
          </a:p>
        </p:txBody>
      </p:sp>
      <p:sp>
        <p:nvSpPr>
          <p:cNvPr id="18" name="Google Shape;436;p36">
            <a:extLst>
              <a:ext uri="{FF2B5EF4-FFF2-40B4-BE49-F238E27FC236}">
                <a16:creationId xmlns:a16="http://schemas.microsoft.com/office/drawing/2014/main" id="{886C61F6-0AE4-5653-8DBB-E82ACDF8BBE5}"/>
              </a:ext>
            </a:extLst>
          </p:cNvPr>
          <p:cNvSpPr txBox="1">
            <a:spLocks/>
          </p:cNvSpPr>
          <p:nvPr/>
        </p:nvSpPr>
        <p:spPr>
          <a:xfrm>
            <a:off x="9443932" y="3504620"/>
            <a:ext cx="4015482" cy="80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200"/>
              </a:spcAft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dây nối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BE22F0-FBF6-B4B8-8A8D-61FF589000B0}"/>
              </a:ext>
            </a:extLst>
          </p:cNvPr>
          <p:cNvGrpSpPr/>
          <p:nvPr/>
        </p:nvGrpSpPr>
        <p:grpSpPr>
          <a:xfrm>
            <a:off x="5842232" y="3554716"/>
            <a:ext cx="2920768" cy="777806"/>
            <a:chOff x="1152337" y="5514118"/>
            <a:chExt cx="1366871" cy="32302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EE3B39-6521-EC60-52E2-67F3B2FFA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37" y="5685087"/>
              <a:ext cx="136687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509C1604-B3DF-D639-007F-83D9F65F9D47}"/>
                </a:ext>
              </a:extLst>
            </p:cNvPr>
            <p:cNvSpPr/>
            <p:nvPr/>
          </p:nvSpPr>
          <p:spPr>
            <a:xfrm>
              <a:off x="1631201" y="5514118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2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01494E-08C1-9997-934D-3A53EBABFD11}"/>
                </a:ext>
              </a:extLst>
            </p:cNvPr>
            <p:cNvCxnSpPr>
              <a:cxnSpLocks/>
              <a:stCxn id="28" idx="1"/>
              <a:endCxn id="28" idx="5"/>
            </p:cNvCxnSpPr>
            <p:nvPr/>
          </p:nvCxnSpPr>
          <p:spPr>
            <a:xfrm>
              <a:off x="1678506" y="5561423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23D7591-9FA1-BA73-F379-5C824DD55F23}"/>
                </a:ext>
              </a:extLst>
            </p:cNvPr>
            <p:cNvCxnSpPr>
              <a:cxnSpLocks/>
              <a:stCxn id="28" idx="7"/>
              <a:endCxn id="28" idx="3"/>
            </p:cNvCxnSpPr>
            <p:nvPr/>
          </p:nvCxnSpPr>
          <p:spPr>
            <a:xfrm flipH="1">
              <a:off x="1678506" y="5561423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A46F28-E762-420C-ADC0-1C3B4CFDD6A2}"/>
              </a:ext>
            </a:extLst>
          </p:cNvPr>
          <p:cNvGrpSpPr/>
          <p:nvPr/>
        </p:nvGrpSpPr>
        <p:grpSpPr>
          <a:xfrm>
            <a:off x="14430512" y="3507409"/>
            <a:ext cx="1408646" cy="946244"/>
            <a:chOff x="3965095" y="2562987"/>
            <a:chExt cx="942004" cy="632782"/>
          </a:xfrm>
        </p:grpSpPr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C455649C-2038-AC7C-3B69-326EBA953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5095" y="2571750"/>
              <a:ext cx="94200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16DC0DB-361F-6DDB-D8D3-69841FC07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7099" y="2562987"/>
              <a:ext cx="0" cy="63278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9C609874-64DA-563E-B12C-CDC28A9ECF25}"/>
              </a:ext>
            </a:extLst>
          </p:cNvPr>
          <p:cNvGrpSpPr/>
          <p:nvPr/>
        </p:nvGrpSpPr>
        <p:grpSpPr>
          <a:xfrm>
            <a:off x="5482528" y="5046159"/>
            <a:ext cx="6294570" cy="4083762"/>
            <a:chOff x="2726268" y="2070472"/>
            <a:chExt cx="2676293" cy="1736313"/>
          </a:xfrm>
        </p:grpSpPr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82A7E2A5-CD57-6B9B-30F1-0E328476DA0A}"/>
                </a:ext>
              </a:extLst>
            </p:cNvPr>
            <p:cNvCxnSpPr>
              <a:cxnSpLocks/>
            </p:cNvCxnSpPr>
            <p:nvPr/>
          </p:nvCxnSpPr>
          <p:spPr>
            <a:xfrm>
              <a:off x="2729705" y="3645274"/>
              <a:ext cx="2671526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0B84012C-B148-C4B6-2485-BEC048E2582D}"/>
                </a:ext>
              </a:extLst>
            </p:cNvPr>
            <p:cNvCxnSpPr>
              <a:cxnSpLocks/>
            </p:cNvCxnSpPr>
            <p:nvPr/>
          </p:nvCxnSpPr>
          <p:spPr>
            <a:xfrm>
              <a:off x="2731250" y="2468880"/>
              <a:ext cx="0" cy="117639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F0DF4ED3-0726-ACFD-DB57-927D926A5FDC}"/>
                </a:ext>
              </a:extLst>
            </p:cNvPr>
            <p:cNvGrpSpPr/>
            <p:nvPr/>
          </p:nvGrpSpPr>
          <p:grpSpPr>
            <a:xfrm>
              <a:off x="4237997" y="2070472"/>
              <a:ext cx="1164564" cy="607034"/>
              <a:chOff x="297719" y="1368415"/>
              <a:chExt cx="1164564" cy="607034"/>
            </a:xfrm>
          </p:grpSpPr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1CAFC17F-3F94-A2F9-F968-4253A1AC8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03" y="1571265"/>
                <a:ext cx="0" cy="40418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D1F848F9-3D13-8FC5-D446-EAE89D1AF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699" y="1648902"/>
                <a:ext cx="0" cy="25753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E2E90FD5-394D-AA49-B152-D73429AE7785}"/>
                  </a:ext>
                </a:extLst>
              </p:cNvPr>
              <p:cNvCxnSpPr/>
              <p:nvPr/>
            </p:nvCxnSpPr>
            <p:spPr>
              <a:xfrm>
                <a:off x="944699" y="1777043"/>
                <a:ext cx="51758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96DE830C-ED0B-A1D3-1453-6B2D57AB399D}"/>
                  </a:ext>
                </a:extLst>
              </p:cNvPr>
              <p:cNvCxnSpPr/>
              <p:nvPr/>
            </p:nvCxnSpPr>
            <p:spPr>
              <a:xfrm>
                <a:off x="297719" y="1768416"/>
                <a:ext cx="51758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DCF125CD-8A3B-D8F7-DDB9-75006C312D59}"/>
                  </a:ext>
                </a:extLst>
              </p:cNvPr>
              <p:cNvSpPr txBox="1"/>
              <p:nvPr/>
            </p:nvSpPr>
            <p:spPr>
              <a:xfrm>
                <a:off x="427116" y="1438489"/>
                <a:ext cx="482459" cy="35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8800">
                  <a:defRPr/>
                </a:pPr>
                <a:r>
                  <a:rPr lang="en-US" sz="4800" dirty="0">
                    <a:solidFill>
                      <a:prstClr val="black"/>
                    </a:solidFill>
                    <a:latin typeface="Roboto" panose="02000000000000000000" pitchFamily="2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B874FE74-95E7-9216-912F-BC164CEC177D}"/>
                  </a:ext>
                </a:extLst>
              </p:cNvPr>
              <p:cNvSpPr txBox="1"/>
              <p:nvPr/>
            </p:nvSpPr>
            <p:spPr>
              <a:xfrm>
                <a:off x="876300" y="1368415"/>
                <a:ext cx="482459" cy="35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8800">
                  <a:defRPr/>
                </a:pPr>
                <a:r>
                  <a:rPr lang="en-US" sz="4800" dirty="0">
                    <a:solidFill>
                      <a:prstClr val="black"/>
                    </a:solidFill>
                    <a:latin typeface="Roboto" panose="02000000000000000000" pitchFamily="2" charset="0"/>
                    <a:cs typeface="Arial" panose="020B0604020202020204" pitchFamily="34" charset="0"/>
                  </a:rPr>
                  <a:t>_</a:t>
                </a:r>
              </a:p>
            </p:txBody>
          </p:sp>
        </p:grp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C6C9874B-346E-0044-CCD3-EC0D33658C3D}"/>
                </a:ext>
              </a:extLst>
            </p:cNvPr>
            <p:cNvCxnSpPr>
              <a:cxnSpLocks/>
            </p:cNvCxnSpPr>
            <p:nvPr/>
          </p:nvCxnSpPr>
          <p:spPr>
            <a:xfrm>
              <a:off x="2726268" y="2471445"/>
              <a:ext cx="157554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05D469AD-ABC5-8969-D71C-3344E68ED763}"/>
                </a:ext>
              </a:extLst>
            </p:cNvPr>
            <p:cNvCxnSpPr>
              <a:cxnSpLocks/>
            </p:cNvCxnSpPr>
            <p:nvPr/>
          </p:nvCxnSpPr>
          <p:spPr>
            <a:xfrm>
              <a:off x="5401231" y="2479100"/>
              <a:ext cx="0" cy="116617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18278BA4-70F5-83FB-D25A-0E64DEB1DB52}"/>
                </a:ext>
              </a:extLst>
            </p:cNvPr>
            <p:cNvGrpSpPr/>
            <p:nvPr/>
          </p:nvGrpSpPr>
          <p:grpSpPr>
            <a:xfrm>
              <a:off x="3950012" y="3483763"/>
              <a:ext cx="323022" cy="323022"/>
              <a:chOff x="1631201" y="5514118"/>
              <a:chExt cx="323022" cy="323022"/>
            </a:xfrm>
          </p:grpSpPr>
          <p:sp>
            <p:nvSpPr>
              <p:cNvPr id="484" name="Flowchart: Connector 483">
                <a:extLst>
                  <a:ext uri="{FF2B5EF4-FFF2-40B4-BE49-F238E27FC236}">
                    <a16:creationId xmlns:a16="http://schemas.microsoft.com/office/drawing/2014/main" id="{D2BA6B06-ED89-49E9-05B4-7D4DA05F7DD2}"/>
                  </a:ext>
                </a:extLst>
              </p:cNvPr>
              <p:cNvSpPr/>
              <p:nvPr/>
            </p:nvSpPr>
            <p:spPr>
              <a:xfrm>
                <a:off x="1631201" y="5514118"/>
                <a:ext cx="323022" cy="323022"/>
              </a:xfrm>
              <a:prstGeom prst="flowChartConnector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828800">
                  <a:defRPr/>
                </a:pPr>
                <a:endParaRPr lang="en-US" sz="48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E13ADB93-A2A4-70BE-678C-5F39EECDCBD4}"/>
                  </a:ext>
                </a:extLst>
              </p:cNvPr>
              <p:cNvCxnSpPr>
                <a:cxnSpLocks/>
                <a:stCxn id="484" idx="1"/>
                <a:endCxn id="484" idx="5"/>
              </p:cNvCxnSpPr>
              <p:nvPr/>
            </p:nvCxnSpPr>
            <p:spPr>
              <a:xfrm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885DA0B4-CAF6-C881-1EC4-7A2EE7D649A6}"/>
                  </a:ext>
                </a:extLst>
              </p:cNvPr>
              <p:cNvCxnSpPr>
                <a:cxnSpLocks/>
                <a:stCxn id="484" idx="7"/>
                <a:endCxn id="484" idx="3"/>
              </p:cNvCxnSpPr>
              <p:nvPr/>
            </p:nvCxnSpPr>
            <p:spPr>
              <a:xfrm flipH="1"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7BFBE042-3271-1623-020C-D680AA3BF68C}"/>
                </a:ext>
              </a:extLst>
            </p:cNvPr>
            <p:cNvSpPr/>
            <p:nvPr/>
          </p:nvSpPr>
          <p:spPr>
            <a:xfrm>
              <a:off x="3164413" y="2406644"/>
              <a:ext cx="356458" cy="92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FB68E450-AF9E-B874-3611-8EFA28861234}"/>
                </a:ext>
              </a:extLst>
            </p:cNvPr>
            <p:cNvGrpSpPr/>
            <p:nvPr/>
          </p:nvGrpSpPr>
          <p:grpSpPr>
            <a:xfrm>
              <a:off x="3103300" y="2084167"/>
              <a:ext cx="467211" cy="407911"/>
              <a:chOff x="1646194" y="3798596"/>
              <a:chExt cx="467211" cy="407911"/>
            </a:xfrm>
          </p:grpSpPr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B1625984-607D-4A9A-BE42-5FDE5BCD0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686" y="4137517"/>
                <a:ext cx="3632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TextBox 510">
                <a:extLst>
                  <a:ext uri="{FF2B5EF4-FFF2-40B4-BE49-F238E27FC236}">
                    <a16:creationId xmlns:a16="http://schemas.microsoft.com/office/drawing/2014/main" id="{7956A421-F847-095E-3AF7-5579036AA988}"/>
                  </a:ext>
                </a:extLst>
              </p:cNvPr>
              <p:cNvSpPr txBox="1"/>
              <p:nvPr/>
            </p:nvSpPr>
            <p:spPr>
              <a:xfrm>
                <a:off x="1646194" y="3798596"/>
                <a:ext cx="467211" cy="35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latin typeface="Roboto" panose="02000000000000000000" pitchFamily="2" charset="0"/>
                    <a:cs typeface="#9Slide03 Arima Madurai" panose="00000500000000000000" pitchFamily="2" charset="-93"/>
                  </a:rPr>
                  <a:t>K</a:t>
                </a:r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FE16A5AB-E296-2120-1BE2-9053EADF82AC}"/>
                  </a:ext>
                </a:extLst>
              </p:cNvPr>
              <p:cNvSpPr/>
              <p:nvPr/>
            </p:nvSpPr>
            <p:spPr>
              <a:xfrm>
                <a:off x="2043650" y="4149863"/>
                <a:ext cx="56644" cy="566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019CC33D-BC1B-3073-F53C-02A2CDC92679}"/>
                  </a:ext>
                </a:extLst>
              </p:cNvPr>
              <p:cNvSpPr/>
              <p:nvPr/>
            </p:nvSpPr>
            <p:spPr>
              <a:xfrm>
                <a:off x="1680364" y="4149863"/>
                <a:ext cx="56644" cy="566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</p:grpSp>
      </p:grpSp>
      <p:sp>
        <p:nvSpPr>
          <p:cNvPr id="3" name="Google Shape;452;p36">
            <a:extLst>
              <a:ext uri="{FF2B5EF4-FFF2-40B4-BE49-F238E27FC236}">
                <a16:creationId xmlns:a16="http://schemas.microsoft.com/office/drawing/2014/main" id="{AE296245-4593-8EF1-2A96-73800AED70AF}"/>
              </a:ext>
            </a:extLst>
          </p:cNvPr>
          <p:cNvSpPr/>
          <p:nvPr/>
        </p:nvSpPr>
        <p:spPr>
          <a:xfrm>
            <a:off x="16763162" y="727832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" name="Google Shape;453;p36">
            <a:extLst>
              <a:ext uri="{FF2B5EF4-FFF2-40B4-BE49-F238E27FC236}">
                <a16:creationId xmlns:a16="http://schemas.microsoft.com/office/drawing/2014/main" id="{B825918E-D2EC-4B5B-6381-ACAB10C11ACA}"/>
              </a:ext>
            </a:extLst>
          </p:cNvPr>
          <p:cNvSpPr/>
          <p:nvPr/>
        </p:nvSpPr>
        <p:spPr>
          <a:xfrm>
            <a:off x="17210978" y="727832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61" name="Google Shape;320;p33">
            <a:extLst>
              <a:ext uri="{FF2B5EF4-FFF2-40B4-BE49-F238E27FC236}">
                <a16:creationId xmlns:a16="http://schemas.microsoft.com/office/drawing/2014/main" id="{C700C6C4-64E1-6AD9-3F0D-A826BE0AF0B0}"/>
              </a:ext>
            </a:extLst>
          </p:cNvPr>
          <p:cNvSpPr txBox="1">
            <a:spLocks/>
          </p:cNvSpPr>
          <p:nvPr/>
        </p:nvSpPr>
        <p:spPr>
          <a:xfrm>
            <a:off x="1050020" y="328722"/>
            <a:ext cx="4838814" cy="79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#9Slide03 Arima Madurai" panose="00000500000000000000" pitchFamily="2" charset="-93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2" name="Rectangle: Rounded Corners 461">
            <a:extLst>
              <a:ext uri="{FF2B5EF4-FFF2-40B4-BE49-F238E27FC236}">
                <a16:creationId xmlns:a16="http://schemas.microsoft.com/office/drawing/2014/main" id="{D466DAC2-0A76-47E8-AB7C-689DA5B9DB6F}"/>
              </a:ext>
            </a:extLst>
          </p:cNvPr>
          <p:cNvSpPr/>
          <p:nvPr/>
        </p:nvSpPr>
        <p:spPr>
          <a:xfrm>
            <a:off x="854205" y="322000"/>
            <a:ext cx="5010730" cy="96658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B1D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04" name="Group 3"/>
          <p:cNvGrpSpPr/>
          <p:nvPr/>
        </p:nvGrpSpPr>
        <p:grpSpPr>
          <a:xfrm>
            <a:off x="-869488" y="-876300"/>
            <a:ext cx="20086371" cy="12006726"/>
            <a:chOff x="0" y="0"/>
            <a:chExt cx="26781829" cy="16008969"/>
          </a:xfrm>
        </p:grpSpPr>
        <p:grpSp>
          <p:nvGrpSpPr>
            <p:cNvPr id="105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11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1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6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3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14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7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09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10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7" name="Freeform 18"/>
          <p:cNvSpPr/>
          <p:nvPr/>
        </p:nvSpPr>
        <p:spPr>
          <a:xfrm rot="-1236592">
            <a:off x="-392669" y="7951897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8" name="Freeform 20"/>
          <p:cNvSpPr/>
          <p:nvPr/>
        </p:nvSpPr>
        <p:spPr>
          <a:xfrm rot="-1103996">
            <a:off x="17038022" y="7101964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1417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7" grpId="0" build="p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6546533" y="5650688"/>
            <a:ext cx="5664993" cy="3200400"/>
            <a:chOff x="1768" y="2304"/>
            <a:chExt cx="2379" cy="1344"/>
          </a:xfrm>
        </p:grpSpPr>
        <p:sp>
          <p:nvSpPr>
            <p:cNvPr id="19469" name="Line 197"/>
            <p:cNvSpPr>
              <a:spLocks noChangeShapeType="1"/>
            </p:cNvSpPr>
            <p:nvPr/>
          </p:nvSpPr>
          <p:spPr bwMode="auto">
            <a:xfrm>
              <a:off x="1768" y="3431"/>
              <a:ext cx="308" cy="0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9470" name="Line 190"/>
            <p:cNvSpPr>
              <a:spLocks noChangeShapeType="1"/>
            </p:cNvSpPr>
            <p:nvPr/>
          </p:nvSpPr>
          <p:spPr bwMode="auto">
            <a:xfrm>
              <a:off x="2706" y="2506"/>
              <a:ext cx="0" cy="367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9471" name="Line 191"/>
            <p:cNvSpPr>
              <a:spLocks noChangeShapeType="1"/>
            </p:cNvSpPr>
            <p:nvPr/>
          </p:nvSpPr>
          <p:spPr bwMode="auto">
            <a:xfrm>
              <a:off x="2824" y="2579"/>
              <a:ext cx="0" cy="243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9472" name="Line 195"/>
            <p:cNvSpPr>
              <a:spLocks noChangeShapeType="1"/>
            </p:cNvSpPr>
            <p:nvPr/>
          </p:nvSpPr>
          <p:spPr bwMode="auto">
            <a:xfrm>
              <a:off x="2352" y="3456"/>
              <a:ext cx="528" cy="0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 type="oval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9473" name="Freeform 59"/>
            <p:cNvSpPr>
              <a:spLocks/>
            </p:cNvSpPr>
            <p:nvPr/>
          </p:nvSpPr>
          <p:spPr bwMode="auto">
            <a:xfrm>
              <a:off x="2044" y="3390"/>
              <a:ext cx="333" cy="2"/>
            </a:xfrm>
            <a:custGeom>
              <a:avLst/>
              <a:gdLst>
                <a:gd name="T0" fmla="*/ 0 w 246"/>
                <a:gd name="T1" fmla="*/ 0 h 1"/>
                <a:gd name="T2" fmla="*/ 9321 w 246"/>
                <a:gd name="T3" fmla="*/ 0 h 1"/>
                <a:gd name="T4" fmla="*/ 0 60000 65536"/>
                <a:gd name="T5" fmla="*/ 0 60000 65536"/>
                <a:gd name="T6" fmla="*/ 0 w 246"/>
                <a:gd name="T7" fmla="*/ 0 h 1"/>
                <a:gd name="T8" fmla="*/ 246 w 24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6" h="1">
                  <a:moveTo>
                    <a:pt x="0" y="0"/>
                  </a:moveTo>
                  <a:cubicBezTo>
                    <a:pt x="82" y="0"/>
                    <a:pt x="164" y="0"/>
                    <a:pt x="246" y="0"/>
                  </a:cubicBez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endParaRPr lang="en-US" altLang="en-US" sz="2700"/>
            </a:p>
          </p:txBody>
        </p:sp>
        <p:sp>
          <p:nvSpPr>
            <p:cNvPr id="19474" name="AutoShape 60"/>
            <p:cNvSpPr>
              <a:spLocks noChangeArrowheads="1"/>
            </p:cNvSpPr>
            <p:nvPr/>
          </p:nvSpPr>
          <p:spPr bwMode="auto">
            <a:xfrm>
              <a:off x="2883" y="3220"/>
              <a:ext cx="431" cy="428"/>
            </a:xfrm>
            <a:prstGeom prst="flowChartSummingJunction">
              <a:avLst/>
            </a:prstGeom>
            <a:solidFill>
              <a:srgbClr val="FFFF99"/>
            </a:solidFill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algn="ctr"/>
              <a:endPara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75" name="Text Box 61"/>
            <p:cNvSpPr txBox="1">
              <a:spLocks noChangeArrowheads="1"/>
            </p:cNvSpPr>
            <p:nvPr/>
          </p:nvSpPr>
          <p:spPr bwMode="auto">
            <a:xfrm>
              <a:off x="2451" y="2304"/>
              <a:ext cx="18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76" name="Text Box 62"/>
            <p:cNvSpPr txBox="1">
              <a:spLocks noChangeArrowheads="1"/>
            </p:cNvSpPr>
            <p:nvPr/>
          </p:nvSpPr>
          <p:spPr bwMode="auto">
            <a:xfrm>
              <a:off x="2427" y="2402"/>
              <a:ext cx="37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9477" name="Text Box 63"/>
            <p:cNvSpPr txBox="1">
              <a:spLocks noChangeArrowheads="1"/>
            </p:cNvSpPr>
            <p:nvPr/>
          </p:nvSpPr>
          <p:spPr bwMode="auto">
            <a:xfrm>
              <a:off x="2848" y="2390"/>
              <a:ext cx="37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9478" name="Freeform 71"/>
            <p:cNvSpPr>
              <a:spLocks/>
            </p:cNvSpPr>
            <p:nvPr/>
          </p:nvSpPr>
          <p:spPr bwMode="auto">
            <a:xfrm>
              <a:off x="1776" y="2688"/>
              <a:ext cx="912" cy="768"/>
            </a:xfrm>
            <a:custGeom>
              <a:avLst/>
              <a:gdLst>
                <a:gd name="T0" fmla="*/ 912 w 912"/>
                <a:gd name="T1" fmla="*/ 0 h 768"/>
                <a:gd name="T2" fmla="*/ 0 w 912"/>
                <a:gd name="T3" fmla="*/ 0 h 768"/>
                <a:gd name="T4" fmla="*/ 0 w 912"/>
                <a:gd name="T5" fmla="*/ 768 h 768"/>
                <a:gd name="T6" fmla="*/ 0 60000 65536"/>
                <a:gd name="T7" fmla="*/ 0 60000 65536"/>
                <a:gd name="T8" fmla="*/ 0 60000 65536"/>
                <a:gd name="T9" fmla="*/ 0 w 912"/>
                <a:gd name="T10" fmla="*/ 0 h 768"/>
                <a:gd name="T11" fmla="*/ 912 w 912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2" h="768">
                  <a:moveTo>
                    <a:pt x="912" y="0"/>
                  </a:moveTo>
                  <a:lnTo>
                    <a:pt x="0" y="0"/>
                  </a:lnTo>
                  <a:lnTo>
                    <a:pt x="0" y="768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endParaRPr lang="en-US" altLang="en-US" sz="2700"/>
            </a:p>
          </p:txBody>
        </p:sp>
        <p:sp>
          <p:nvSpPr>
            <p:cNvPr id="19479" name="Freeform 72"/>
            <p:cNvSpPr>
              <a:spLocks/>
            </p:cNvSpPr>
            <p:nvPr/>
          </p:nvSpPr>
          <p:spPr bwMode="auto">
            <a:xfrm>
              <a:off x="2832" y="2688"/>
              <a:ext cx="1315" cy="773"/>
            </a:xfrm>
            <a:custGeom>
              <a:avLst/>
              <a:gdLst>
                <a:gd name="T0" fmla="*/ 480 w 1315"/>
                <a:gd name="T1" fmla="*/ 773 h 773"/>
                <a:gd name="T2" fmla="*/ 1315 w 1315"/>
                <a:gd name="T3" fmla="*/ 768 h 773"/>
                <a:gd name="T4" fmla="*/ 1301 w 1315"/>
                <a:gd name="T5" fmla="*/ 0 h 773"/>
                <a:gd name="T6" fmla="*/ 0 w 1315"/>
                <a:gd name="T7" fmla="*/ 5 h 7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5"/>
                <a:gd name="T13" fmla="*/ 0 h 773"/>
                <a:gd name="T14" fmla="*/ 1315 w 1315"/>
                <a:gd name="T15" fmla="*/ 773 h 7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5" h="773">
                  <a:moveTo>
                    <a:pt x="480" y="773"/>
                  </a:moveTo>
                  <a:lnTo>
                    <a:pt x="1315" y="768"/>
                  </a:lnTo>
                  <a:lnTo>
                    <a:pt x="1301" y="0"/>
                  </a:lnTo>
                  <a:lnTo>
                    <a:pt x="0" y="5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endParaRPr lang="en-US" altLang="en-US" sz="2700"/>
            </a:p>
          </p:txBody>
        </p:sp>
      </p:grpSp>
      <p:sp>
        <p:nvSpPr>
          <p:cNvPr id="9436" name="Text Box 220"/>
          <p:cNvSpPr txBox="1">
            <a:spLocks noChangeArrowheads="1"/>
          </p:cNvSpPr>
          <p:nvPr/>
        </p:nvSpPr>
        <p:spPr bwMode="auto">
          <a:xfrm>
            <a:off x="1007845" y="1174017"/>
            <a:ext cx="1655683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just">
              <a:spcBef>
                <a:spcPct val="50000"/>
              </a:spcBef>
              <a:buClr>
                <a:srgbClr val="CC0000"/>
              </a:buClr>
              <a:buSzPct val="140000"/>
              <a:buFont typeface="Wingdings" panose="05000000000000000000" pitchFamily="2" charset="2"/>
              <a:buChar char="v"/>
            </a:pPr>
            <a:r>
              <a:rPr lang="en-US" alt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6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Clr>
                <a:srgbClr val="CC0000"/>
              </a:buClr>
              <a:buSzPct val="140000"/>
              <a:buFont typeface="Wingdings" panose="05000000000000000000" pitchFamily="2" charset="2"/>
              <a:buChar char="v"/>
            </a:pP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Clr>
                <a:srgbClr val="0000CC"/>
              </a:buClr>
              <a:buSzPct val="170000"/>
              <a:buFont typeface="Wingdings" panose="05000000000000000000" pitchFamily="2" charset="2"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449" name="Line 65"/>
          <p:cNvSpPr>
            <a:spLocks noChangeShapeType="1"/>
          </p:cNvSpPr>
          <p:nvPr/>
        </p:nvSpPr>
        <p:spPr bwMode="auto">
          <a:xfrm>
            <a:off x="6586063" y="6626545"/>
            <a:ext cx="0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6738938" y="8341500"/>
            <a:ext cx="342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53" name="Line 69"/>
          <p:cNvSpPr>
            <a:spLocks noChangeShapeType="1"/>
          </p:cNvSpPr>
          <p:nvPr/>
        </p:nvSpPr>
        <p:spPr bwMode="auto">
          <a:xfrm flipV="1">
            <a:off x="12211526" y="8050988"/>
            <a:ext cx="0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54" name="Line 70"/>
          <p:cNvSpPr>
            <a:spLocks noChangeShapeType="1"/>
          </p:cNvSpPr>
          <p:nvPr/>
        </p:nvSpPr>
        <p:spPr bwMode="auto">
          <a:xfrm flipH="1">
            <a:off x="11353800" y="6543182"/>
            <a:ext cx="342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48" name="Line 64"/>
          <p:cNvSpPr>
            <a:spLocks noChangeShapeType="1"/>
          </p:cNvSpPr>
          <p:nvPr/>
        </p:nvSpPr>
        <p:spPr bwMode="auto">
          <a:xfrm flipH="1">
            <a:off x="8272939" y="6543182"/>
            <a:ext cx="342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58" name="Line 74"/>
          <p:cNvSpPr>
            <a:spLocks noChangeShapeType="1"/>
          </p:cNvSpPr>
          <p:nvPr/>
        </p:nvSpPr>
        <p:spPr bwMode="auto">
          <a:xfrm>
            <a:off x="6546533" y="7260413"/>
            <a:ext cx="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59" name="Line 75"/>
          <p:cNvSpPr>
            <a:spLocks noChangeShapeType="1"/>
          </p:cNvSpPr>
          <p:nvPr/>
        </p:nvSpPr>
        <p:spPr bwMode="auto">
          <a:xfrm flipV="1">
            <a:off x="12220575" y="6565107"/>
            <a:ext cx="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298532" y="6736558"/>
            <a:ext cx="657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grpSp>
        <p:nvGrpSpPr>
          <p:cNvPr id="24" name="Group 3"/>
          <p:cNvGrpSpPr/>
          <p:nvPr/>
        </p:nvGrpSpPr>
        <p:grpSpPr>
          <a:xfrm>
            <a:off x="-869488" y="-876300"/>
            <a:ext cx="20086371" cy="12006726"/>
            <a:chOff x="0" y="0"/>
            <a:chExt cx="26781829" cy="16008969"/>
          </a:xfrm>
        </p:grpSpPr>
        <p:grpSp>
          <p:nvGrpSpPr>
            <p:cNvPr id="25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3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4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3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9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0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900741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1375 -2.2222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1342 L -0.00087 0.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6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532 L 0.03663 -0.00532 L 0.03663 -0.01643 L 0.08663 -0.01643 L 0.08663 0.00579 L 0.1783 0.00579 L 0.38663 0.00579 " pathEditMode="relative" rAng="0" ptsTypes="AAAAAAA">
                                      <p:cBhvr>
                                        <p:cTn id="44" dur="2000" fill="hold"/>
                                        <p:tgtEl>
                                          <p:spTgt spid="16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6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208 L -0.00157 -0.1465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19584 -2.2222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6" grpId="0"/>
      <p:bldP spid="16449" grpId="0" animBg="1"/>
      <p:bldP spid="16449" grpId="1" animBg="1"/>
      <p:bldP spid="16449" grpId="2" animBg="1"/>
      <p:bldP spid="16450" grpId="0" animBg="1"/>
      <p:bldP spid="16450" grpId="1" animBg="1"/>
      <p:bldP spid="16450" grpId="2" animBg="1"/>
      <p:bldP spid="16453" grpId="0" animBg="1"/>
      <p:bldP spid="16453" grpId="1" animBg="1"/>
      <p:bldP spid="16453" grpId="2" animBg="1"/>
      <p:bldP spid="16454" grpId="0" animBg="1"/>
      <p:bldP spid="16454" grpId="1" animBg="1"/>
      <p:bldP spid="16454" grpId="2" animBg="1"/>
      <p:bldP spid="16448" grpId="0" animBg="1"/>
      <p:bldP spid="16448" grpId="1" animBg="1"/>
      <p:bldP spid="16448" grpId="2" animBg="1"/>
      <p:bldP spid="16458" grpId="0" animBg="1"/>
      <p:bldP spid="16459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72983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470902" y="5192929"/>
            <a:ext cx="1589997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Quy ước: chiều dòng điện trong mạch kín là chiều từ cực dương của nguồn điện qua dây nối và các dụng cụ tiêu thụ điện tới cực âm của nguồn điện.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04755" y="951594"/>
            <a:ext cx="9765404" cy="899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8800" b="1" u="sng" spc="181" dirty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1033" y="2144363"/>
            <a:ext cx="16229446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Mạch điện đơn giản gồm nguồn điện, dây nối, công tắc, và các thiết bị tiêu thụ năng lượng điện.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7459967" y="7123861"/>
            <a:ext cx="229651" cy="22965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1997324" y="9199366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211222" y="641341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1990763">
            <a:off x="17306832" y="1449253"/>
            <a:ext cx="498419" cy="262574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548722" y="6812751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70"/>
                </a:lnTo>
                <a:lnTo>
                  <a:pt x="0" y="509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3052269">
            <a:off x="17372950" y="928349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31895">
            <a:off x="16040359" y="7629378"/>
            <a:ext cx="1801985" cy="2095331"/>
          </a:xfrm>
          <a:custGeom>
            <a:avLst/>
            <a:gdLst/>
            <a:ahLst/>
            <a:cxnLst/>
            <a:rect l="l" t="t" r="r" b="b"/>
            <a:pathLst>
              <a:path w="1801985" h="2095331">
                <a:moveTo>
                  <a:pt x="0" y="0"/>
                </a:moveTo>
                <a:lnTo>
                  <a:pt x="1801985" y="0"/>
                </a:lnTo>
                <a:lnTo>
                  <a:pt x="1801985" y="2095331"/>
                </a:lnTo>
                <a:lnTo>
                  <a:pt x="0" y="2095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005961" y="7609089"/>
            <a:ext cx="2374268" cy="2838799"/>
          </a:xfrm>
          <a:custGeom>
            <a:avLst/>
            <a:gdLst/>
            <a:ahLst/>
            <a:cxnLst/>
            <a:rect l="l" t="t" r="r" b="b"/>
            <a:pathLst>
              <a:path w="2374268" h="2838799">
                <a:moveTo>
                  <a:pt x="0" y="0"/>
                </a:moveTo>
                <a:lnTo>
                  <a:pt x="2374268" y="0"/>
                </a:lnTo>
                <a:lnTo>
                  <a:pt x="2374268" y="2838799"/>
                </a:lnTo>
                <a:lnTo>
                  <a:pt x="0" y="2838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056088">
            <a:off x="15923713" y="-627653"/>
            <a:ext cx="3735971" cy="1107206"/>
          </a:xfrm>
          <a:custGeom>
            <a:avLst/>
            <a:gdLst/>
            <a:ahLst/>
            <a:cxnLst/>
            <a:rect l="l" t="t" r="r" b="b"/>
            <a:pathLst>
              <a:path w="3735971" h="1107206">
                <a:moveTo>
                  <a:pt x="0" y="0"/>
                </a:moveTo>
                <a:lnTo>
                  <a:pt x="3735970" y="0"/>
                </a:lnTo>
                <a:lnTo>
                  <a:pt x="3735970" y="1107205"/>
                </a:lnTo>
                <a:lnTo>
                  <a:pt x="0" y="11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803051" y="947029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274410" y="8786518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642626" y="970380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204577" y="855048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>
            <a:grpSpLocks noChangeAspect="1"/>
          </p:cNvGrpSpPr>
          <p:nvPr/>
        </p:nvGrpSpPr>
        <p:grpSpPr>
          <a:xfrm rot="1990763">
            <a:off x="16178558" y="8783478"/>
            <a:ext cx="498419" cy="262574"/>
            <a:chOff x="0" y="0"/>
            <a:chExt cx="1610360" cy="848360"/>
          </a:xfrm>
        </p:grpSpPr>
        <p:sp>
          <p:nvSpPr>
            <p:cNvPr id="39" name="Freeform 3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464" y="163815"/>
            <a:ext cx="2067140" cy="22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59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28A75B-7153-1E29-3D0B-F2B2FC3C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850" r="95550">
                        <a14:foregroundMark x1="15650" y1="24900" x2="23600" y2="39000"/>
                        <a14:foregroundMark x1="73700" y1="28500" x2="73700" y2="28500"/>
                        <a14:foregroundMark x1="84350" y1="27150" x2="82300" y2="40050"/>
                        <a14:foregroundMark x1="73500" y1="26950" x2="73350" y2="30600"/>
                        <a14:foregroundMark x1="70600" y1="40900" x2="86400" y2="61900"/>
                        <a14:foregroundMark x1="89700" y1="70000" x2="79550" y2="81350"/>
                        <a14:foregroundMark x1="28900" y1="81550" x2="67650" y2="84150"/>
                        <a14:foregroundMark x1="91250" y1="73100" x2="80550" y2="82250"/>
                        <a14:foregroundMark x1="94700" y1="73450" x2="95550" y2="71900"/>
                        <a14:foregroundMark x1="67300" y1="72050" x2="74200" y2="78600"/>
                        <a14:foregroundMark x1="85550" y1="26950" x2="83650" y2="34900"/>
                        <a14:foregroundMark x1="88300" y1="30950" x2="75400" y2="30950"/>
                        <a14:foregroundMark x1="88150" y1="28350" x2="89500" y2="36950"/>
                        <a14:foregroundMark x1="29600" y1="39550" x2="12900" y2="55900"/>
                        <a14:foregroundMark x1="5850" y1="71400" x2="11700" y2="77750"/>
                        <a14:foregroundMark x1="21850" y1="72950" x2="30150" y2="8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4331" y="1205357"/>
            <a:ext cx="3337670" cy="3337670"/>
          </a:xfrm>
          <a:prstGeom prst="rect">
            <a:avLst/>
          </a:prstGeom>
        </p:spPr>
      </p:pic>
      <p:sp>
        <p:nvSpPr>
          <p:cNvPr id="436" name="Google Shape;436;p36"/>
          <p:cNvSpPr txBox="1">
            <a:spLocks noGrp="1"/>
          </p:cNvSpPr>
          <p:nvPr>
            <p:ph type="subTitle" idx="1"/>
          </p:nvPr>
        </p:nvSpPr>
        <p:spPr>
          <a:xfrm>
            <a:off x="9714134" y="4256814"/>
            <a:ext cx="7864534" cy="47101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 marL="0" indent="0">
              <a:spcAft>
                <a:spcPts val="200"/>
              </a:spcAft>
            </a:pPr>
            <a:r>
              <a:rPr 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21.1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0CA6301D-FBAB-DBB3-6C28-15BB4528EF03}"/>
              </a:ext>
            </a:extLst>
          </p:cNvPr>
          <p:cNvGrpSpPr/>
          <p:nvPr/>
        </p:nvGrpSpPr>
        <p:grpSpPr>
          <a:xfrm>
            <a:off x="933019" y="1465151"/>
            <a:ext cx="8186266" cy="5482668"/>
            <a:chOff x="1211559" y="1706833"/>
            <a:chExt cx="3527689" cy="2395368"/>
          </a:xfrm>
        </p:grpSpPr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1AE24A8E-99C5-8F4B-05F6-25F00CCCB8EC}"/>
                </a:ext>
              </a:extLst>
            </p:cNvPr>
            <p:cNvCxnSpPr>
              <a:cxnSpLocks/>
            </p:cNvCxnSpPr>
            <p:nvPr/>
          </p:nvCxnSpPr>
          <p:spPr>
            <a:xfrm>
              <a:off x="1584300" y="3119168"/>
              <a:ext cx="95432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A4D39E62-9E8A-9AF7-44E3-1D14DA2697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4300" y="3979476"/>
              <a:ext cx="314422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455" name="Flowchart: Connector 454">
              <a:extLst>
                <a:ext uri="{FF2B5EF4-FFF2-40B4-BE49-F238E27FC236}">
                  <a16:creationId xmlns:a16="http://schemas.microsoft.com/office/drawing/2014/main" id="{5541F16D-3ACB-4051-4C35-48B86DF9A2CB}"/>
                </a:ext>
              </a:extLst>
            </p:cNvPr>
            <p:cNvSpPr/>
            <p:nvPr/>
          </p:nvSpPr>
          <p:spPr>
            <a:xfrm>
              <a:off x="2994899" y="3779179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V</a:t>
              </a:r>
            </a:p>
          </p:txBody>
        </p: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3503BE81-A3CF-BC4B-5752-57976ABA7774}"/>
                </a:ext>
              </a:extLst>
            </p:cNvPr>
            <p:cNvCxnSpPr>
              <a:cxnSpLocks/>
            </p:cNvCxnSpPr>
            <p:nvPr/>
          </p:nvCxnSpPr>
          <p:spPr>
            <a:xfrm>
              <a:off x="1585845" y="2097909"/>
              <a:ext cx="0" cy="188156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7" name="Flowchart: Connector 456">
              <a:extLst>
                <a:ext uri="{FF2B5EF4-FFF2-40B4-BE49-F238E27FC236}">
                  <a16:creationId xmlns:a16="http://schemas.microsoft.com/office/drawing/2014/main" id="{A617668B-B167-F294-7364-B28AFD0ADBD2}"/>
                </a:ext>
              </a:extLst>
            </p:cNvPr>
            <p:cNvSpPr/>
            <p:nvPr/>
          </p:nvSpPr>
          <p:spPr>
            <a:xfrm>
              <a:off x="1421245" y="2507198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A</a:t>
              </a:r>
            </a:p>
          </p:txBody>
        </p: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69284320-F9AF-2F2E-808C-7226F5EE53A2}"/>
                </a:ext>
              </a:extLst>
            </p:cNvPr>
            <p:cNvCxnSpPr/>
            <p:nvPr/>
          </p:nvCxnSpPr>
          <p:spPr>
            <a:xfrm>
              <a:off x="1582756" y="2103218"/>
              <a:ext cx="51758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0D7BEC35-FAD2-6791-5E21-457C716960B5}"/>
                </a:ext>
              </a:extLst>
            </p:cNvPr>
            <p:cNvCxnSpPr>
              <a:cxnSpLocks/>
            </p:cNvCxnSpPr>
            <p:nvPr/>
          </p:nvCxnSpPr>
          <p:spPr>
            <a:xfrm>
              <a:off x="4270714" y="2097909"/>
              <a:ext cx="4685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57D12834-AC21-5832-AD98-E6758126A098}"/>
                </a:ext>
              </a:extLst>
            </p:cNvPr>
            <p:cNvCxnSpPr>
              <a:cxnSpLocks/>
            </p:cNvCxnSpPr>
            <p:nvPr/>
          </p:nvCxnSpPr>
          <p:spPr>
            <a:xfrm>
              <a:off x="2566284" y="2089282"/>
              <a:ext cx="366445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09A0495A-E893-73B0-98E6-8C82E5F2E971}"/>
                </a:ext>
              </a:extLst>
            </p:cNvPr>
            <p:cNvCxnSpPr>
              <a:cxnSpLocks/>
            </p:cNvCxnSpPr>
            <p:nvPr/>
          </p:nvCxnSpPr>
          <p:spPr>
            <a:xfrm>
              <a:off x="4728521" y="2708827"/>
              <a:ext cx="0" cy="127064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ADDACF41-E4AA-45AC-DD51-C98D73B86F88}"/>
                </a:ext>
              </a:extLst>
            </p:cNvPr>
            <p:cNvSpPr txBox="1"/>
            <p:nvPr/>
          </p:nvSpPr>
          <p:spPr>
            <a:xfrm>
              <a:off x="2594717" y="3686516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+</a:t>
              </a: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A2386109-5EC0-C033-4446-2D2A7E0956E3}"/>
                </a:ext>
              </a:extLst>
            </p:cNvPr>
            <p:cNvSpPr txBox="1"/>
            <p:nvPr/>
          </p:nvSpPr>
          <p:spPr>
            <a:xfrm>
              <a:off x="3244596" y="3583355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_</a:t>
              </a: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5E61B9B4-2600-15AF-FC09-7C75981C7226}"/>
                </a:ext>
              </a:extLst>
            </p:cNvPr>
            <p:cNvSpPr txBox="1"/>
            <p:nvPr/>
          </p:nvSpPr>
          <p:spPr>
            <a:xfrm>
              <a:off x="1211559" y="2234899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+</a:t>
              </a:r>
            </a:p>
          </p:txBody>
        </p:sp>
        <p:sp>
          <p:nvSpPr>
            <p:cNvPr id="470" name="TextBox 469">
              <a:extLst>
                <a:ext uri="{FF2B5EF4-FFF2-40B4-BE49-F238E27FC236}">
                  <a16:creationId xmlns:a16="http://schemas.microsoft.com/office/drawing/2014/main" id="{4C8D85EC-B697-57D1-C5FA-7745F45F2BDA}"/>
                </a:ext>
              </a:extLst>
            </p:cNvPr>
            <p:cNvSpPr txBox="1"/>
            <p:nvPr/>
          </p:nvSpPr>
          <p:spPr>
            <a:xfrm>
              <a:off x="1211559" y="2672343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_</a:t>
              </a:r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3EFDFE15-E569-881A-746A-4AE457178C96}"/>
                </a:ext>
              </a:extLst>
            </p:cNvPr>
            <p:cNvCxnSpPr>
              <a:cxnSpLocks/>
            </p:cNvCxnSpPr>
            <p:nvPr/>
          </p:nvCxnSpPr>
          <p:spPr>
            <a:xfrm>
              <a:off x="2514462" y="3126306"/>
              <a:ext cx="22140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473" name="Flowchart: Connector 472">
              <a:extLst>
                <a:ext uri="{FF2B5EF4-FFF2-40B4-BE49-F238E27FC236}">
                  <a16:creationId xmlns:a16="http://schemas.microsoft.com/office/drawing/2014/main" id="{D208AC7C-74B3-C44D-2C9A-80CBA74E9CE2}"/>
                </a:ext>
              </a:extLst>
            </p:cNvPr>
            <p:cNvSpPr/>
            <p:nvPr/>
          </p:nvSpPr>
          <p:spPr>
            <a:xfrm>
              <a:off x="2990781" y="2946015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600" b="1" dirty="0">
                <a:solidFill>
                  <a:prstClr val="black"/>
                </a:solidFill>
                <a:latin typeface="Roboto" panose="02000000000000000000" pitchFamily="2" charset="0"/>
                <a:cs typeface="#9Slide03 Arima Madurai" panose="00000500000000000000" pitchFamily="2" charset="-93"/>
              </a:endParaRPr>
            </a:p>
          </p:txBody>
        </p: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1F224C17-84E3-151A-E0FC-30E36533F955}"/>
                </a:ext>
              </a:extLst>
            </p:cNvPr>
            <p:cNvCxnSpPr>
              <a:cxnSpLocks/>
              <a:stCxn id="473" idx="1"/>
              <a:endCxn id="473" idx="5"/>
            </p:cNvCxnSpPr>
            <p:nvPr/>
          </p:nvCxnSpPr>
          <p:spPr>
            <a:xfrm>
              <a:off x="3038086" y="2993320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8D1045D-62F6-8D3F-B567-D2AAE8A116A6}"/>
                </a:ext>
              </a:extLst>
            </p:cNvPr>
            <p:cNvCxnSpPr>
              <a:cxnSpLocks/>
              <a:stCxn id="473" idx="7"/>
              <a:endCxn id="473" idx="3"/>
            </p:cNvCxnSpPr>
            <p:nvPr/>
          </p:nvCxnSpPr>
          <p:spPr>
            <a:xfrm flipH="1">
              <a:off x="3038086" y="2993320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61A4E5C0-AE1C-C264-4CF2-BAE0E2B04BAE}"/>
                </a:ext>
              </a:extLst>
            </p:cNvPr>
            <p:cNvCxnSpPr>
              <a:cxnSpLocks/>
            </p:cNvCxnSpPr>
            <p:nvPr/>
          </p:nvCxnSpPr>
          <p:spPr>
            <a:xfrm>
              <a:off x="4728521" y="2105832"/>
              <a:ext cx="0" cy="103346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94A8D6BF-912B-6ACF-29FD-861F49798C7F}"/>
                </a:ext>
              </a:extLst>
            </p:cNvPr>
            <p:cNvCxnSpPr>
              <a:cxnSpLocks/>
            </p:cNvCxnSpPr>
            <p:nvPr/>
          </p:nvCxnSpPr>
          <p:spPr>
            <a:xfrm>
              <a:off x="3849508" y="2097908"/>
              <a:ext cx="8251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364D3732-D619-2767-7BF2-743A5FB270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7760" y="2105832"/>
              <a:ext cx="360940" cy="155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DB88A1D-1137-4890-2D7D-88BFEAF08ACE}"/>
                </a:ext>
              </a:extLst>
            </p:cNvPr>
            <p:cNvCxnSpPr>
              <a:cxnSpLocks/>
            </p:cNvCxnSpPr>
            <p:nvPr/>
          </p:nvCxnSpPr>
          <p:spPr>
            <a:xfrm>
              <a:off x="3426200" y="3126306"/>
              <a:ext cx="95432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E0227F11-137F-CFB6-3D8F-3932F37CB500}"/>
                </a:ext>
              </a:extLst>
            </p:cNvPr>
            <p:cNvGrpSpPr/>
            <p:nvPr/>
          </p:nvGrpSpPr>
          <p:grpSpPr>
            <a:xfrm>
              <a:off x="2054798" y="1706833"/>
              <a:ext cx="549434" cy="421860"/>
              <a:chOff x="367464" y="1427074"/>
              <a:chExt cx="549434" cy="421860"/>
            </a:xfrm>
          </p:grpSpPr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5CF14C23-4AA8-F236-4A06-26FD7BAF32F1}"/>
                  </a:ext>
                </a:extLst>
              </p:cNvPr>
              <p:cNvSpPr/>
              <p:nvPr/>
            </p:nvSpPr>
            <p:spPr>
              <a:xfrm>
                <a:off x="432587" y="1740475"/>
                <a:ext cx="419190" cy="10845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 dirty="0"/>
              </a:p>
            </p:txBody>
          </p: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AA7D2CB0-B275-B93C-8844-188D17A9CCC8}"/>
                  </a:ext>
                </a:extLst>
              </p:cNvPr>
              <p:cNvGrpSpPr/>
              <p:nvPr/>
            </p:nvGrpSpPr>
            <p:grpSpPr>
              <a:xfrm>
                <a:off x="367464" y="1427074"/>
                <a:ext cx="549434" cy="413871"/>
                <a:chOff x="1651930" y="3854572"/>
                <a:chExt cx="467211" cy="351935"/>
              </a:xfrm>
            </p:grpSpPr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5C692238-78E8-8B91-1018-2F40D67AF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8686" y="4137517"/>
                  <a:ext cx="36328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TextBox 479">
                  <a:extLst>
                    <a:ext uri="{FF2B5EF4-FFF2-40B4-BE49-F238E27FC236}">
                      <a16:creationId xmlns:a16="http://schemas.microsoft.com/office/drawing/2014/main" id="{A631E249-9A40-8D12-EF38-272B64B8C55B}"/>
                    </a:ext>
                  </a:extLst>
                </p:cNvPr>
                <p:cNvSpPr txBox="1"/>
                <p:nvPr/>
              </p:nvSpPr>
              <p:spPr>
                <a:xfrm>
                  <a:off x="1651930" y="3854572"/>
                  <a:ext cx="467211" cy="273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latin typeface="Roboto" panose="02000000000000000000" pitchFamily="2" charset="0"/>
                      <a:cs typeface="#9Slide03 Arima Madurai" panose="00000500000000000000" pitchFamily="2" charset="-93"/>
                    </a:rPr>
                    <a:t>K</a:t>
                  </a: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B834CD07-65B9-5D8D-C682-188036F82358}"/>
                    </a:ext>
                  </a:extLst>
                </p:cNvPr>
                <p:cNvSpPr/>
                <p:nvPr/>
              </p:nvSpPr>
              <p:spPr>
                <a:xfrm>
                  <a:off x="2043650" y="4149863"/>
                  <a:ext cx="56644" cy="566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/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B6134F5A-0613-5DB5-83BC-0428832B9D49}"/>
                    </a:ext>
                  </a:extLst>
                </p:cNvPr>
                <p:cNvSpPr/>
                <p:nvPr/>
              </p:nvSpPr>
              <p:spPr>
                <a:xfrm>
                  <a:off x="1680364" y="4149863"/>
                  <a:ext cx="56644" cy="566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/>
                </a:p>
              </p:txBody>
            </p:sp>
          </p:grp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AB4424D-18EC-EF3D-AAEB-F87CEFD62FB1}"/>
                </a:ext>
              </a:extLst>
            </p:cNvPr>
            <p:cNvGrpSpPr/>
            <p:nvPr/>
          </p:nvGrpSpPr>
          <p:grpSpPr>
            <a:xfrm>
              <a:off x="2844757" y="1732529"/>
              <a:ext cx="1291808" cy="547642"/>
              <a:chOff x="297719" y="2305376"/>
              <a:chExt cx="1440601" cy="610720"/>
            </a:xfrm>
          </p:grpSpPr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14263333-6BA7-399C-AE3B-C1662132E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03" y="2508226"/>
                <a:ext cx="0" cy="4041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E97585FB-1CCC-C9CA-CFD2-F1918F657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0736" y="2585863"/>
                <a:ext cx="0" cy="2575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800869C4-2D44-63B7-628B-C03D39FBF551}"/>
                  </a:ext>
                </a:extLst>
              </p:cNvPr>
              <p:cNvCxnSpPr/>
              <p:nvPr/>
            </p:nvCxnSpPr>
            <p:spPr>
              <a:xfrm>
                <a:off x="1220736" y="2714004"/>
                <a:ext cx="51758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3519DE8-E849-982E-308F-2B9BE09F96CC}"/>
                  </a:ext>
                </a:extLst>
              </p:cNvPr>
              <p:cNvCxnSpPr/>
              <p:nvPr/>
            </p:nvCxnSpPr>
            <p:spPr>
              <a:xfrm>
                <a:off x="297719" y="2705377"/>
                <a:ext cx="51758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A6659E8F-B6E9-DFC2-FACE-8F7C8B650F46}"/>
                  </a:ext>
                </a:extLst>
              </p:cNvPr>
              <p:cNvSpPr txBox="1"/>
              <p:nvPr/>
            </p:nvSpPr>
            <p:spPr>
              <a:xfrm>
                <a:off x="427116" y="2375450"/>
                <a:ext cx="482459" cy="32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Roboto" panose="02000000000000000000" pitchFamily="2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90" name="TextBox 489">
                <a:extLst>
                  <a:ext uri="{FF2B5EF4-FFF2-40B4-BE49-F238E27FC236}">
                    <a16:creationId xmlns:a16="http://schemas.microsoft.com/office/drawing/2014/main" id="{4A9C7CA4-2E43-1E35-A381-FADEC1ED55D2}"/>
                  </a:ext>
                </a:extLst>
              </p:cNvPr>
              <p:cNvSpPr txBox="1"/>
              <p:nvPr/>
            </p:nvSpPr>
            <p:spPr>
              <a:xfrm>
                <a:off x="1152336" y="2305376"/>
                <a:ext cx="482459" cy="32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Roboto" panose="02000000000000000000" pitchFamily="2" charset="0"/>
                    <a:cs typeface="Arial" panose="020B0604020202020204" pitchFamily="34" charset="0"/>
                  </a:rPr>
                  <a:t>_</a:t>
                </a:r>
              </a:p>
            </p:txBody>
          </p: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CDD79B21-F1CD-777C-4019-D5C119D0A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721" y="2511912"/>
                <a:ext cx="0" cy="4041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B773CCB9-5400-08F5-F332-DCC24A716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699" y="2585236"/>
                <a:ext cx="0" cy="2575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6" name="Google Shape;436;p36">
            <a:extLst>
              <a:ext uri="{FF2B5EF4-FFF2-40B4-BE49-F238E27FC236}">
                <a16:creationId xmlns:a16="http://schemas.microsoft.com/office/drawing/2014/main" id="{25F0DCA0-B2BF-95E7-7E4C-00D51B57D666}"/>
              </a:ext>
            </a:extLst>
          </p:cNvPr>
          <p:cNvSpPr txBox="1">
            <a:spLocks/>
          </p:cNvSpPr>
          <p:nvPr/>
        </p:nvSpPr>
        <p:spPr>
          <a:xfrm>
            <a:off x="2967413" y="7186739"/>
            <a:ext cx="4354080" cy="133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200"/>
              </a:spcAft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21.1</a:t>
            </a:r>
          </a:p>
        </p:txBody>
      </p:sp>
      <p:sp>
        <p:nvSpPr>
          <p:cNvPr id="498" name="Google Shape;452;p36">
            <a:extLst>
              <a:ext uri="{FF2B5EF4-FFF2-40B4-BE49-F238E27FC236}">
                <a16:creationId xmlns:a16="http://schemas.microsoft.com/office/drawing/2014/main" id="{303B4A8E-9BB0-81B2-A8D8-81B514024E83}"/>
              </a:ext>
            </a:extLst>
          </p:cNvPr>
          <p:cNvSpPr/>
          <p:nvPr/>
        </p:nvSpPr>
        <p:spPr>
          <a:xfrm>
            <a:off x="16774366" y="627044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99" name="Google Shape;453;p36">
            <a:extLst>
              <a:ext uri="{FF2B5EF4-FFF2-40B4-BE49-F238E27FC236}">
                <a16:creationId xmlns:a16="http://schemas.microsoft.com/office/drawing/2014/main" id="{F0065D6C-DE7F-DDCD-E3EB-0C0F348A1338}"/>
              </a:ext>
            </a:extLst>
          </p:cNvPr>
          <p:cNvSpPr/>
          <p:nvPr/>
        </p:nvSpPr>
        <p:spPr>
          <a:xfrm>
            <a:off x="17222182" y="627044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57" name="Group 3"/>
          <p:cNvGrpSpPr/>
          <p:nvPr/>
        </p:nvGrpSpPr>
        <p:grpSpPr>
          <a:xfrm>
            <a:off x="-869488" y="-876300"/>
            <a:ext cx="20086371" cy="12006726"/>
            <a:chOff x="0" y="0"/>
            <a:chExt cx="26781829" cy="16008969"/>
          </a:xfrm>
        </p:grpSpPr>
        <p:grpSp>
          <p:nvGrpSpPr>
            <p:cNvPr id="58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68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9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66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7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64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5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62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3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9397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roup 494">
            <a:extLst>
              <a:ext uri="{FF2B5EF4-FFF2-40B4-BE49-F238E27FC236}">
                <a16:creationId xmlns:a16="http://schemas.microsoft.com/office/drawing/2014/main" id="{0CA6301D-FBAB-DBB3-6C28-15BB4528EF03}"/>
              </a:ext>
            </a:extLst>
          </p:cNvPr>
          <p:cNvGrpSpPr/>
          <p:nvPr/>
        </p:nvGrpSpPr>
        <p:grpSpPr>
          <a:xfrm>
            <a:off x="9144000" y="2505546"/>
            <a:ext cx="7769900" cy="5275912"/>
            <a:chOff x="1211559" y="1706833"/>
            <a:chExt cx="3527689" cy="2395368"/>
          </a:xfrm>
        </p:grpSpPr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1AE24A8E-99C5-8F4B-05F6-25F00CCCB8EC}"/>
                </a:ext>
              </a:extLst>
            </p:cNvPr>
            <p:cNvCxnSpPr>
              <a:cxnSpLocks/>
            </p:cNvCxnSpPr>
            <p:nvPr/>
          </p:nvCxnSpPr>
          <p:spPr>
            <a:xfrm>
              <a:off x="1584300" y="3119168"/>
              <a:ext cx="95432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A4D39E62-9E8A-9AF7-44E3-1D14DA2697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4300" y="3979476"/>
              <a:ext cx="314422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455" name="Flowchart: Connector 454">
              <a:extLst>
                <a:ext uri="{FF2B5EF4-FFF2-40B4-BE49-F238E27FC236}">
                  <a16:creationId xmlns:a16="http://schemas.microsoft.com/office/drawing/2014/main" id="{5541F16D-3ACB-4051-4C35-48B86DF9A2CB}"/>
                </a:ext>
              </a:extLst>
            </p:cNvPr>
            <p:cNvSpPr/>
            <p:nvPr/>
          </p:nvSpPr>
          <p:spPr>
            <a:xfrm>
              <a:off x="2994899" y="3779179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V</a:t>
              </a:r>
            </a:p>
          </p:txBody>
        </p: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3503BE81-A3CF-BC4B-5752-57976ABA7774}"/>
                </a:ext>
              </a:extLst>
            </p:cNvPr>
            <p:cNvCxnSpPr>
              <a:cxnSpLocks/>
            </p:cNvCxnSpPr>
            <p:nvPr/>
          </p:nvCxnSpPr>
          <p:spPr>
            <a:xfrm>
              <a:off x="1585845" y="2097909"/>
              <a:ext cx="0" cy="188156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7" name="Flowchart: Connector 456">
              <a:extLst>
                <a:ext uri="{FF2B5EF4-FFF2-40B4-BE49-F238E27FC236}">
                  <a16:creationId xmlns:a16="http://schemas.microsoft.com/office/drawing/2014/main" id="{A617668B-B167-F294-7364-B28AFD0ADBD2}"/>
                </a:ext>
              </a:extLst>
            </p:cNvPr>
            <p:cNvSpPr/>
            <p:nvPr/>
          </p:nvSpPr>
          <p:spPr>
            <a:xfrm>
              <a:off x="1421245" y="2507198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A</a:t>
              </a:r>
            </a:p>
          </p:txBody>
        </p: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69284320-F9AF-2F2E-808C-7226F5EE53A2}"/>
                </a:ext>
              </a:extLst>
            </p:cNvPr>
            <p:cNvCxnSpPr/>
            <p:nvPr/>
          </p:nvCxnSpPr>
          <p:spPr>
            <a:xfrm>
              <a:off x="1582756" y="2103218"/>
              <a:ext cx="51758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0D7BEC35-FAD2-6791-5E21-457C716960B5}"/>
                </a:ext>
              </a:extLst>
            </p:cNvPr>
            <p:cNvCxnSpPr>
              <a:cxnSpLocks/>
            </p:cNvCxnSpPr>
            <p:nvPr/>
          </p:nvCxnSpPr>
          <p:spPr>
            <a:xfrm>
              <a:off x="4270714" y="2097909"/>
              <a:ext cx="4685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57D12834-AC21-5832-AD98-E6758126A098}"/>
                </a:ext>
              </a:extLst>
            </p:cNvPr>
            <p:cNvCxnSpPr>
              <a:cxnSpLocks/>
            </p:cNvCxnSpPr>
            <p:nvPr/>
          </p:nvCxnSpPr>
          <p:spPr>
            <a:xfrm>
              <a:off x="2566284" y="2089282"/>
              <a:ext cx="366445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09A0495A-E893-73B0-98E6-8C82E5F2E971}"/>
                </a:ext>
              </a:extLst>
            </p:cNvPr>
            <p:cNvCxnSpPr>
              <a:cxnSpLocks/>
            </p:cNvCxnSpPr>
            <p:nvPr/>
          </p:nvCxnSpPr>
          <p:spPr>
            <a:xfrm>
              <a:off x="4728521" y="2708827"/>
              <a:ext cx="0" cy="127064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ADDACF41-E4AA-45AC-DD51-C98D73B86F88}"/>
                </a:ext>
              </a:extLst>
            </p:cNvPr>
            <p:cNvSpPr txBox="1"/>
            <p:nvPr/>
          </p:nvSpPr>
          <p:spPr>
            <a:xfrm>
              <a:off x="2594717" y="3686516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+</a:t>
              </a: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A2386109-5EC0-C033-4446-2D2A7E0956E3}"/>
                </a:ext>
              </a:extLst>
            </p:cNvPr>
            <p:cNvSpPr txBox="1"/>
            <p:nvPr/>
          </p:nvSpPr>
          <p:spPr>
            <a:xfrm>
              <a:off x="3244596" y="3583355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_</a:t>
              </a: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5E61B9B4-2600-15AF-FC09-7C75981C7226}"/>
                </a:ext>
              </a:extLst>
            </p:cNvPr>
            <p:cNvSpPr txBox="1"/>
            <p:nvPr/>
          </p:nvSpPr>
          <p:spPr>
            <a:xfrm>
              <a:off x="1211559" y="2234899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+</a:t>
              </a:r>
            </a:p>
          </p:txBody>
        </p:sp>
        <p:sp>
          <p:nvSpPr>
            <p:cNvPr id="470" name="TextBox 469">
              <a:extLst>
                <a:ext uri="{FF2B5EF4-FFF2-40B4-BE49-F238E27FC236}">
                  <a16:creationId xmlns:a16="http://schemas.microsoft.com/office/drawing/2014/main" id="{4C8D85EC-B697-57D1-C5FA-7745F45F2BDA}"/>
                </a:ext>
              </a:extLst>
            </p:cNvPr>
            <p:cNvSpPr txBox="1"/>
            <p:nvPr/>
          </p:nvSpPr>
          <p:spPr>
            <a:xfrm>
              <a:off x="1211559" y="2672343"/>
              <a:ext cx="482459" cy="32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" panose="00000500000000000000" pitchFamily="2" charset="-93"/>
                </a:rPr>
                <a:t>_</a:t>
              </a:r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3EFDFE15-E569-881A-746A-4AE457178C96}"/>
                </a:ext>
              </a:extLst>
            </p:cNvPr>
            <p:cNvCxnSpPr>
              <a:cxnSpLocks/>
            </p:cNvCxnSpPr>
            <p:nvPr/>
          </p:nvCxnSpPr>
          <p:spPr>
            <a:xfrm>
              <a:off x="2514462" y="3126306"/>
              <a:ext cx="22140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473" name="Flowchart: Connector 472">
              <a:extLst>
                <a:ext uri="{FF2B5EF4-FFF2-40B4-BE49-F238E27FC236}">
                  <a16:creationId xmlns:a16="http://schemas.microsoft.com/office/drawing/2014/main" id="{D208AC7C-74B3-C44D-2C9A-80CBA74E9CE2}"/>
                </a:ext>
              </a:extLst>
            </p:cNvPr>
            <p:cNvSpPr/>
            <p:nvPr/>
          </p:nvSpPr>
          <p:spPr>
            <a:xfrm>
              <a:off x="2990781" y="2946015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600" b="1" dirty="0">
                <a:solidFill>
                  <a:prstClr val="black"/>
                </a:solidFill>
                <a:latin typeface="Roboto" panose="02000000000000000000" pitchFamily="2" charset="0"/>
                <a:cs typeface="#9Slide03 Arima Madurai" panose="00000500000000000000" pitchFamily="2" charset="-93"/>
              </a:endParaRPr>
            </a:p>
          </p:txBody>
        </p: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1F224C17-84E3-151A-E0FC-30E36533F955}"/>
                </a:ext>
              </a:extLst>
            </p:cNvPr>
            <p:cNvCxnSpPr>
              <a:cxnSpLocks/>
              <a:stCxn id="473" idx="1"/>
              <a:endCxn id="473" idx="5"/>
            </p:cNvCxnSpPr>
            <p:nvPr/>
          </p:nvCxnSpPr>
          <p:spPr>
            <a:xfrm>
              <a:off x="3038086" y="2993320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8D1045D-62F6-8D3F-B567-D2AAE8A116A6}"/>
                </a:ext>
              </a:extLst>
            </p:cNvPr>
            <p:cNvCxnSpPr>
              <a:cxnSpLocks/>
              <a:stCxn id="473" idx="7"/>
              <a:endCxn id="473" idx="3"/>
            </p:cNvCxnSpPr>
            <p:nvPr/>
          </p:nvCxnSpPr>
          <p:spPr>
            <a:xfrm flipH="1">
              <a:off x="3038086" y="2993320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61A4E5C0-AE1C-C264-4CF2-BAE0E2B04BAE}"/>
                </a:ext>
              </a:extLst>
            </p:cNvPr>
            <p:cNvCxnSpPr>
              <a:cxnSpLocks/>
            </p:cNvCxnSpPr>
            <p:nvPr/>
          </p:nvCxnSpPr>
          <p:spPr>
            <a:xfrm>
              <a:off x="4728521" y="2105832"/>
              <a:ext cx="0" cy="103346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94A8D6BF-912B-6ACF-29FD-861F49798C7F}"/>
                </a:ext>
              </a:extLst>
            </p:cNvPr>
            <p:cNvCxnSpPr>
              <a:cxnSpLocks/>
            </p:cNvCxnSpPr>
            <p:nvPr/>
          </p:nvCxnSpPr>
          <p:spPr>
            <a:xfrm>
              <a:off x="3849508" y="2097908"/>
              <a:ext cx="8251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364D3732-D619-2767-7BF2-743A5FB270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7760" y="2105832"/>
              <a:ext cx="360940" cy="155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DB88A1D-1137-4890-2D7D-88BFEAF08ACE}"/>
                </a:ext>
              </a:extLst>
            </p:cNvPr>
            <p:cNvCxnSpPr>
              <a:cxnSpLocks/>
            </p:cNvCxnSpPr>
            <p:nvPr/>
          </p:nvCxnSpPr>
          <p:spPr>
            <a:xfrm>
              <a:off x="3426200" y="3126306"/>
              <a:ext cx="95432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E0227F11-137F-CFB6-3D8F-3932F37CB500}"/>
                </a:ext>
              </a:extLst>
            </p:cNvPr>
            <p:cNvGrpSpPr/>
            <p:nvPr/>
          </p:nvGrpSpPr>
          <p:grpSpPr>
            <a:xfrm>
              <a:off x="2054798" y="1706833"/>
              <a:ext cx="549434" cy="421860"/>
              <a:chOff x="367464" y="1427074"/>
              <a:chExt cx="549434" cy="421860"/>
            </a:xfrm>
          </p:grpSpPr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5CF14C23-4AA8-F236-4A06-26FD7BAF32F1}"/>
                  </a:ext>
                </a:extLst>
              </p:cNvPr>
              <p:cNvSpPr/>
              <p:nvPr/>
            </p:nvSpPr>
            <p:spPr>
              <a:xfrm>
                <a:off x="432587" y="1740475"/>
                <a:ext cx="419190" cy="10845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 dirty="0"/>
              </a:p>
            </p:txBody>
          </p: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AA7D2CB0-B275-B93C-8844-188D17A9CCC8}"/>
                  </a:ext>
                </a:extLst>
              </p:cNvPr>
              <p:cNvGrpSpPr/>
              <p:nvPr/>
            </p:nvGrpSpPr>
            <p:grpSpPr>
              <a:xfrm>
                <a:off x="367464" y="1427074"/>
                <a:ext cx="549434" cy="413871"/>
                <a:chOff x="1651930" y="3854572"/>
                <a:chExt cx="467211" cy="351935"/>
              </a:xfrm>
            </p:grpSpPr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5C692238-78E8-8B91-1018-2F40D67AF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8686" y="4137517"/>
                  <a:ext cx="36328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TextBox 479">
                  <a:extLst>
                    <a:ext uri="{FF2B5EF4-FFF2-40B4-BE49-F238E27FC236}">
                      <a16:creationId xmlns:a16="http://schemas.microsoft.com/office/drawing/2014/main" id="{A631E249-9A40-8D12-EF38-272B64B8C55B}"/>
                    </a:ext>
                  </a:extLst>
                </p:cNvPr>
                <p:cNvSpPr txBox="1"/>
                <p:nvPr/>
              </p:nvSpPr>
              <p:spPr>
                <a:xfrm>
                  <a:off x="1651930" y="3854572"/>
                  <a:ext cx="467211" cy="273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latin typeface="Roboto" panose="02000000000000000000" pitchFamily="2" charset="0"/>
                      <a:cs typeface="#9Slide03 Arima Madurai" panose="00000500000000000000" pitchFamily="2" charset="-93"/>
                    </a:rPr>
                    <a:t>K</a:t>
                  </a: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B834CD07-65B9-5D8D-C682-188036F82358}"/>
                    </a:ext>
                  </a:extLst>
                </p:cNvPr>
                <p:cNvSpPr/>
                <p:nvPr/>
              </p:nvSpPr>
              <p:spPr>
                <a:xfrm>
                  <a:off x="2043650" y="4149863"/>
                  <a:ext cx="56644" cy="566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/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B6134F5A-0613-5DB5-83BC-0428832B9D49}"/>
                    </a:ext>
                  </a:extLst>
                </p:cNvPr>
                <p:cNvSpPr/>
                <p:nvPr/>
              </p:nvSpPr>
              <p:spPr>
                <a:xfrm>
                  <a:off x="1680364" y="4149863"/>
                  <a:ext cx="56644" cy="566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/>
                </a:p>
              </p:txBody>
            </p:sp>
          </p:grp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AB4424D-18EC-EF3D-AAEB-F87CEFD62FB1}"/>
                </a:ext>
              </a:extLst>
            </p:cNvPr>
            <p:cNvGrpSpPr/>
            <p:nvPr/>
          </p:nvGrpSpPr>
          <p:grpSpPr>
            <a:xfrm>
              <a:off x="2844757" y="1732529"/>
              <a:ext cx="1291808" cy="547642"/>
              <a:chOff x="297719" y="2305376"/>
              <a:chExt cx="1440601" cy="610720"/>
            </a:xfrm>
          </p:grpSpPr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14263333-6BA7-399C-AE3B-C1662132E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03" y="2508226"/>
                <a:ext cx="0" cy="4041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E97585FB-1CCC-C9CA-CFD2-F1918F657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0736" y="2585863"/>
                <a:ext cx="0" cy="2575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800869C4-2D44-63B7-628B-C03D39FBF551}"/>
                  </a:ext>
                </a:extLst>
              </p:cNvPr>
              <p:cNvCxnSpPr/>
              <p:nvPr/>
            </p:nvCxnSpPr>
            <p:spPr>
              <a:xfrm>
                <a:off x="1220736" y="2714004"/>
                <a:ext cx="51758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3519DE8-E849-982E-308F-2B9BE09F96CC}"/>
                  </a:ext>
                </a:extLst>
              </p:cNvPr>
              <p:cNvCxnSpPr/>
              <p:nvPr/>
            </p:nvCxnSpPr>
            <p:spPr>
              <a:xfrm>
                <a:off x="297719" y="2705377"/>
                <a:ext cx="51758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A6659E8F-B6E9-DFC2-FACE-8F7C8B650F46}"/>
                  </a:ext>
                </a:extLst>
              </p:cNvPr>
              <p:cNvSpPr txBox="1"/>
              <p:nvPr/>
            </p:nvSpPr>
            <p:spPr>
              <a:xfrm>
                <a:off x="427116" y="2375450"/>
                <a:ext cx="482459" cy="32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Roboto" panose="02000000000000000000" pitchFamily="2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90" name="TextBox 489">
                <a:extLst>
                  <a:ext uri="{FF2B5EF4-FFF2-40B4-BE49-F238E27FC236}">
                    <a16:creationId xmlns:a16="http://schemas.microsoft.com/office/drawing/2014/main" id="{4A9C7CA4-2E43-1E35-A381-FADEC1ED55D2}"/>
                  </a:ext>
                </a:extLst>
              </p:cNvPr>
              <p:cNvSpPr txBox="1"/>
              <p:nvPr/>
            </p:nvSpPr>
            <p:spPr>
              <a:xfrm>
                <a:off x="1152336" y="2305376"/>
                <a:ext cx="482459" cy="32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Roboto" panose="02000000000000000000" pitchFamily="2" charset="0"/>
                    <a:cs typeface="Arial" panose="020B0604020202020204" pitchFamily="34" charset="0"/>
                  </a:rPr>
                  <a:t>_</a:t>
                </a:r>
              </a:p>
            </p:txBody>
          </p: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CDD79B21-F1CD-777C-4019-D5C119D0A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721" y="2511912"/>
                <a:ext cx="0" cy="4041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B773CCB9-5400-08F5-F332-DCC24A716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699" y="2585236"/>
                <a:ext cx="0" cy="2575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F2A69A5E-CFBF-B1DA-CC8B-224C41A480B6}"/>
              </a:ext>
            </a:extLst>
          </p:cNvPr>
          <p:cNvSpPr/>
          <p:nvPr/>
        </p:nvSpPr>
        <p:spPr>
          <a:xfrm>
            <a:off x="12934959" y="2391509"/>
            <a:ext cx="2447034" cy="1876862"/>
          </a:xfrm>
          <a:prstGeom prst="ellipse">
            <a:avLst/>
          </a:prstGeom>
          <a:noFill/>
          <a:ln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" name="Google Shape;436;p36">
            <a:extLst>
              <a:ext uri="{FF2B5EF4-FFF2-40B4-BE49-F238E27FC236}">
                <a16:creationId xmlns:a16="http://schemas.microsoft.com/office/drawing/2014/main" id="{D49F1DED-59A2-E1BA-8BD4-EAAF8531EF1E}"/>
              </a:ext>
            </a:extLst>
          </p:cNvPr>
          <p:cNvSpPr txBox="1">
            <a:spLocks/>
          </p:cNvSpPr>
          <p:nvPr/>
        </p:nvSpPr>
        <p:spPr>
          <a:xfrm>
            <a:off x="3733248" y="357980"/>
            <a:ext cx="10588638" cy="133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200"/>
              </a:spcAft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436;p36">
            <a:extLst>
              <a:ext uri="{FF2B5EF4-FFF2-40B4-BE49-F238E27FC236}">
                <a16:creationId xmlns:a16="http://schemas.microsoft.com/office/drawing/2014/main" id="{A6060E26-00C8-36B1-F31C-FB3168F4F0BB}"/>
              </a:ext>
            </a:extLst>
          </p:cNvPr>
          <p:cNvSpPr txBox="1">
            <a:spLocks/>
          </p:cNvSpPr>
          <p:nvPr/>
        </p:nvSpPr>
        <p:spPr>
          <a:xfrm>
            <a:off x="2844618" y="3052803"/>
            <a:ext cx="4878547" cy="76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spcAft>
                <a:spcPts val="2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pin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689;p44">
            <a:extLst>
              <a:ext uri="{FF2B5EF4-FFF2-40B4-BE49-F238E27FC236}">
                <a16:creationId xmlns:a16="http://schemas.microsoft.com/office/drawing/2014/main" id="{E8C2B54E-501E-98FF-C568-EBE90AA4E18A}"/>
              </a:ext>
            </a:extLst>
          </p:cNvPr>
          <p:cNvGrpSpPr/>
          <p:nvPr/>
        </p:nvGrpSpPr>
        <p:grpSpPr>
          <a:xfrm>
            <a:off x="1768472" y="2819644"/>
            <a:ext cx="1008656" cy="910112"/>
            <a:chOff x="858650" y="3046400"/>
            <a:chExt cx="1118500" cy="1009225"/>
          </a:xfrm>
        </p:grpSpPr>
        <p:sp>
          <p:nvSpPr>
            <p:cNvPr id="9" name="Google Shape;690;p44">
              <a:extLst>
                <a:ext uri="{FF2B5EF4-FFF2-40B4-BE49-F238E27FC236}">
                  <a16:creationId xmlns:a16="http://schemas.microsoft.com/office/drawing/2014/main" id="{0E756D43-987C-2DC6-044B-57583E03AC8A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691;p44">
              <a:extLst>
                <a:ext uri="{FF2B5EF4-FFF2-40B4-BE49-F238E27FC236}">
                  <a16:creationId xmlns:a16="http://schemas.microsoft.com/office/drawing/2014/main" id="{F465B076-3CD7-6517-C150-03D86851184D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692;p44">
              <a:extLst>
                <a:ext uri="{FF2B5EF4-FFF2-40B4-BE49-F238E27FC236}">
                  <a16:creationId xmlns:a16="http://schemas.microsoft.com/office/drawing/2014/main" id="{DD7C715A-AB6A-8CF6-64E7-7C84FCECFED7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" name="Google Shape;693;p44">
              <a:extLst>
                <a:ext uri="{FF2B5EF4-FFF2-40B4-BE49-F238E27FC236}">
                  <a16:creationId xmlns:a16="http://schemas.microsoft.com/office/drawing/2014/main" id="{B8BBF702-B5D3-939D-59EB-E69C05B4CEBB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" name="Google Shape;694;p44">
              <a:extLst>
                <a:ext uri="{FF2B5EF4-FFF2-40B4-BE49-F238E27FC236}">
                  <a16:creationId xmlns:a16="http://schemas.microsoft.com/office/drawing/2014/main" id="{3F29C211-F499-D3A6-D99D-519255F7E1CB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" name="Google Shape;695;p44">
              <a:extLst>
                <a:ext uri="{FF2B5EF4-FFF2-40B4-BE49-F238E27FC236}">
                  <a16:creationId xmlns:a16="http://schemas.microsoft.com/office/drawing/2014/main" id="{232A6D59-8541-0C11-A66F-E60E734D0F4D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" name="Google Shape;696;p44">
              <a:extLst>
                <a:ext uri="{FF2B5EF4-FFF2-40B4-BE49-F238E27FC236}">
                  <a16:creationId xmlns:a16="http://schemas.microsoft.com/office/drawing/2014/main" id="{2A9BEA4F-3D29-4088-EB01-1D7F3B3F1B9E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" name="Google Shape;697;p44">
              <a:extLst>
                <a:ext uri="{FF2B5EF4-FFF2-40B4-BE49-F238E27FC236}">
                  <a16:creationId xmlns:a16="http://schemas.microsoft.com/office/drawing/2014/main" id="{4B658899-231B-713B-011D-9854FA940617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698;p44">
              <a:extLst>
                <a:ext uri="{FF2B5EF4-FFF2-40B4-BE49-F238E27FC236}">
                  <a16:creationId xmlns:a16="http://schemas.microsoft.com/office/drawing/2014/main" id="{3D7A9398-F5F6-2469-090D-B0CB9ADD68F0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699;p44">
              <a:extLst>
                <a:ext uri="{FF2B5EF4-FFF2-40B4-BE49-F238E27FC236}">
                  <a16:creationId xmlns:a16="http://schemas.microsoft.com/office/drawing/2014/main" id="{ECECF7F4-EEF2-9E7E-5AEB-56B7D855931B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" name="Google Shape;700;p44">
              <a:extLst>
                <a:ext uri="{FF2B5EF4-FFF2-40B4-BE49-F238E27FC236}">
                  <a16:creationId xmlns:a16="http://schemas.microsoft.com/office/drawing/2014/main" id="{155BB727-8C1F-21A4-83BB-79B91ED068A1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" name="Google Shape;701;p44">
              <a:extLst>
                <a:ext uri="{FF2B5EF4-FFF2-40B4-BE49-F238E27FC236}">
                  <a16:creationId xmlns:a16="http://schemas.microsoft.com/office/drawing/2014/main" id="{C344BCF9-CF52-15CF-214D-F9BF1D826A82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" name="Google Shape;702;p44">
              <a:extLst>
                <a:ext uri="{FF2B5EF4-FFF2-40B4-BE49-F238E27FC236}">
                  <a16:creationId xmlns:a16="http://schemas.microsoft.com/office/drawing/2014/main" id="{7B8FAEB1-2715-1937-8581-A205AAA26A12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" name="Google Shape;703;p44">
              <a:extLst>
                <a:ext uri="{FF2B5EF4-FFF2-40B4-BE49-F238E27FC236}">
                  <a16:creationId xmlns:a16="http://schemas.microsoft.com/office/drawing/2014/main" id="{2D39CF58-6381-9580-77A3-4DDA66AFFA0E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" name="Google Shape;704;p44">
              <a:extLst>
                <a:ext uri="{FF2B5EF4-FFF2-40B4-BE49-F238E27FC236}">
                  <a16:creationId xmlns:a16="http://schemas.microsoft.com/office/drawing/2014/main" id="{6FA28D4D-3911-7657-6C01-91AB26BFDEFA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705;p44">
              <a:extLst>
                <a:ext uri="{FF2B5EF4-FFF2-40B4-BE49-F238E27FC236}">
                  <a16:creationId xmlns:a16="http://schemas.microsoft.com/office/drawing/2014/main" id="{5F4A46F8-D35A-04FD-A5F0-8A5238FC4604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706;p44">
              <a:extLst>
                <a:ext uri="{FF2B5EF4-FFF2-40B4-BE49-F238E27FC236}">
                  <a16:creationId xmlns:a16="http://schemas.microsoft.com/office/drawing/2014/main" id="{BD9ED3A0-B1B6-48F4-A5DA-32E9D06C010B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01" name="Oval 500">
            <a:extLst>
              <a:ext uri="{FF2B5EF4-FFF2-40B4-BE49-F238E27FC236}">
                <a16:creationId xmlns:a16="http://schemas.microsoft.com/office/drawing/2014/main" id="{F16D25A8-DD10-2C95-AF05-14E8A6FEFB87}"/>
              </a:ext>
            </a:extLst>
          </p:cNvPr>
          <p:cNvSpPr/>
          <p:nvPr/>
        </p:nvSpPr>
        <p:spPr>
          <a:xfrm>
            <a:off x="10748543" y="2377224"/>
            <a:ext cx="1932754" cy="1482412"/>
          </a:xfrm>
          <a:prstGeom prst="ellipse">
            <a:avLst/>
          </a:prstGeom>
          <a:noFill/>
          <a:ln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02" name="Google Shape;436;p36">
            <a:extLst>
              <a:ext uri="{FF2B5EF4-FFF2-40B4-BE49-F238E27FC236}">
                <a16:creationId xmlns:a16="http://schemas.microsoft.com/office/drawing/2014/main" id="{C75A6108-34BF-1774-F5E2-60CE070C0FBA}"/>
              </a:ext>
            </a:extLst>
          </p:cNvPr>
          <p:cNvSpPr txBox="1">
            <a:spLocks/>
          </p:cNvSpPr>
          <p:nvPr/>
        </p:nvSpPr>
        <p:spPr>
          <a:xfrm>
            <a:off x="2844618" y="4091113"/>
            <a:ext cx="4878547" cy="76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spcAft>
                <a:spcPts val="2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3" name="Google Shape;689;p44">
            <a:extLst>
              <a:ext uri="{FF2B5EF4-FFF2-40B4-BE49-F238E27FC236}">
                <a16:creationId xmlns:a16="http://schemas.microsoft.com/office/drawing/2014/main" id="{006F61D0-8C2D-BB55-6AE3-DE0986420C9F}"/>
              </a:ext>
            </a:extLst>
          </p:cNvPr>
          <p:cNvGrpSpPr/>
          <p:nvPr/>
        </p:nvGrpSpPr>
        <p:grpSpPr>
          <a:xfrm>
            <a:off x="1768472" y="3857954"/>
            <a:ext cx="1008656" cy="910112"/>
            <a:chOff x="858650" y="3046400"/>
            <a:chExt cx="1118500" cy="1009225"/>
          </a:xfrm>
        </p:grpSpPr>
        <p:sp>
          <p:nvSpPr>
            <p:cNvPr id="504" name="Google Shape;690;p44">
              <a:extLst>
                <a:ext uri="{FF2B5EF4-FFF2-40B4-BE49-F238E27FC236}">
                  <a16:creationId xmlns:a16="http://schemas.microsoft.com/office/drawing/2014/main" id="{D653E131-A25D-9CED-5BF5-68239BEEDC22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5" name="Google Shape;691;p44">
              <a:extLst>
                <a:ext uri="{FF2B5EF4-FFF2-40B4-BE49-F238E27FC236}">
                  <a16:creationId xmlns:a16="http://schemas.microsoft.com/office/drawing/2014/main" id="{35F7FFB1-0737-3E31-57BB-77EB21A33E58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6" name="Google Shape;692;p44">
              <a:extLst>
                <a:ext uri="{FF2B5EF4-FFF2-40B4-BE49-F238E27FC236}">
                  <a16:creationId xmlns:a16="http://schemas.microsoft.com/office/drawing/2014/main" id="{85EAA7C2-8371-36E8-0497-F6271A5C68BA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7" name="Google Shape;693;p44">
              <a:extLst>
                <a:ext uri="{FF2B5EF4-FFF2-40B4-BE49-F238E27FC236}">
                  <a16:creationId xmlns:a16="http://schemas.microsoft.com/office/drawing/2014/main" id="{1431C152-FDF0-0E53-04D7-2FF2F0E66D0E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8" name="Google Shape;694;p44">
              <a:extLst>
                <a:ext uri="{FF2B5EF4-FFF2-40B4-BE49-F238E27FC236}">
                  <a16:creationId xmlns:a16="http://schemas.microsoft.com/office/drawing/2014/main" id="{8C178489-21C0-E3E8-8EDB-BBA15166A08A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9" name="Google Shape;695;p44">
              <a:extLst>
                <a:ext uri="{FF2B5EF4-FFF2-40B4-BE49-F238E27FC236}">
                  <a16:creationId xmlns:a16="http://schemas.microsoft.com/office/drawing/2014/main" id="{E6A5C120-E949-3ADC-9F22-60DFBB6A402E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0" name="Google Shape;696;p44">
              <a:extLst>
                <a:ext uri="{FF2B5EF4-FFF2-40B4-BE49-F238E27FC236}">
                  <a16:creationId xmlns:a16="http://schemas.microsoft.com/office/drawing/2014/main" id="{0A4A3DC6-E9E4-A6CA-2249-C07187A97C0B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1" name="Google Shape;697;p44">
              <a:extLst>
                <a:ext uri="{FF2B5EF4-FFF2-40B4-BE49-F238E27FC236}">
                  <a16:creationId xmlns:a16="http://schemas.microsoft.com/office/drawing/2014/main" id="{7D794270-F51B-AD8D-6B25-305C015773B2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6" name="Google Shape;698;p44">
              <a:extLst>
                <a:ext uri="{FF2B5EF4-FFF2-40B4-BE49-F238E27FC236}">
                  <a16:creationId xmlns:a16="http://schemas.microsoft.com/office/drawing/2014/main" id="{72EA4F43-13FA-9C43-D4DE-47ED6741B2B8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7" name="Google Shape;699;p44">
              <a:extLst>
                <a:ext uri="{FF2B5EF4-FFF2-40B4-BE49-F238E27FC236}">
                  <a16:creationId xmlns:a16="http://schemas.microsoft.com/office/drawing/2014/main" id="{A5DBD891-4FC2-BA1E-4B4B-948FE3390761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8" name="Google Shape;700;p44">
              <a:extLst>
                <a:ext uri="{FF2B5EF4-FFF2-40B4-BE49-F238E27FC236}">
                  <a16:creationId xmlns:a16="http://schemas.microsoft.com/office/drawing/2014/main" id="{6A088762-DFA8-F62F-8A7C-CC071E9F26EE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9" name="Google Shape;701;p44">
              <a:extLst>
                <a:ext uri="{FF2B5EF4-FFF2-40B4-BE49-F238E27FC236}">
                  <a16:creationId xmlns:a16="http://schemas.microsoft.com/office/drawing/2014/main" id="{6DA152F6-B95D-F047-7A33-A0CADAA5EEE2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0" name="Google Shape;702;p44">
              <a:extLst>
                <a:ext uri="{FF2B5EF4-FFF2-40B4-BE49-F238E27FC236}">
                  <a16:creationId xmlns:a16="http://schemas.microsoft.com/office/drawing/2014/main" id="{D02649C1-1735-B264-C0A0-2BE1C09F5561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1" name="Google Shape;703;p44">
              <a:extLst>
                <a:ext uri="{FF2B5EF4-FFF2-40B4-BE49-F238E27FC236}">
                  <a16:creationId xmlns:a16="http://schemas.microsoft.com/office/drawing/2014/main" id="{F59CC6D4-1B4F-1983-4D30-95A1B0E519A0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2" name="Google Shape;704;p44">
              <a:extLst>
                <a:ext uri="{FF2B5EF4-FFF2-40B4-BE49-F238E27FC236}">
                  <a16:creationId xmlns:a16="http://schemas.microsoft.com/office/drawing/2014/main" id="{16672AD6-EF06-1903-4839-9E4F5D6A06CE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3" name="Google Shape;705;p44">
              <a:extLst>
                <a:ext uri="{FF2B5EF4-FFF2-40B4-BE49-F238E27FC236}">
                  <a16:creationId xmlns:a16="http://schemas.microsoft.com/office/drawing/2014/main" id="{8CA45F6E-CF00-54D0-5359-F6A60523298A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4" name="Google Shape;706;p44">
              <a:extLst>
                <a:ext uri="{FF2B5EF4-FFF2-40B4-BE49-F238E27FC236}">
                  <a16:creationId xmlns:a16="http://schemas.microsoft.com/office/drawing/2014/main" id="{99D827E9-B42F-A347-F695-64C809123C70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25" name="Oval 424">
            <a:extLst>
              <a:ext uri="{FF2B5EF4-FFF2-40B4-BE49-F238E27FC236}">
                <a16:creationId xmlns:a16="http://schemas.microsoft.com/office/drawing/2014/main" id="{0D944AD4-743D-C596-EDFD-EECC7E88DE85}"/>
              </a:ext>
            </a:extLst>
          </p:cNvPr>
          <p:cNvSpPr/>
          <p:nvPr/>
        </p:nvSpPr>
        <p:spPr>
          <a:xfrm>
            <a:off x="9212447" y="3686717"/>
            <a:ext cx="1398606" cy="1729278"/>
          </a:xfrm>
          <a:prstGeom prst="ellipse">
            <a:avLst/>
          </a:prstGeom>
          <a:noFill/>
          <a:ln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26" name="Google Shape;436;p36">
            <a:extLst>
              <a:ext uri="{FF2B5EF4-FFF2-40B4-BE49-F238E27FC236}">
                <a16:creationId xmlns:a16="http://schemas.microsoft.com/office/drawing/2014/main" id="{44BCF1DB-1BA6-9020-7C8D-E164E45CA55A}"/>
              </a:ext>
            </a:extLst>
          </p:cNvPr>
          <p:cNvSpPr txBox="1">
            <a:spLocks/>
          </p:cNvSpPr>
          <p:nvPr/>
        </p:nvSpPr>
        <p:spPr>
          <a:xfrm>
            <a:off x="2844618" y="5209109"/>
            <a:ext cx="4878547" cy="76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spcAft>
                <a:spcPts val="2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7" name="Google Shape;689;p44">
            <a:extLst>
              <a:ext uri="{FF2B5EF4-FFF2-40B4-BE49-F238E27FC236}">
                <a16:creationId xmlns:a16="http://schemas.microsoft.com/office/drawing/2014/main" id="{B5ED1D26-6466-0961-DF82-298EC2110CF4}"/>
              </a:ext>
            </a:extLst>
          </p:cNvPr>
          <p:cNvGrpSpPr/>
          <p:nvPr/>
        </p:nvGrpSpPr>
        <p:grpSpPr>
          <a:xfrm>
            <a:off x="1768472" y="4975950"/>
            <a:ext cx="1008656" cy="910112"/>
            <a:chOff x="858650" y="3046400"/>
            <a:chExt cx="1118500" cy="1009225"/>
          </a:xfrm>
        </p:grpSpPr>
        <p:sp>
          <p:nvSpPr>
            <p:cNvPr id="428" name="Google Shape;690;p44">
              <a:extLst>
                <a:ext uri="{FF2B5EF4-FFF2-40B4-BE49-F238E27FC236}">
                  <a16:creationId xmlns:a16="http://schemas.microsoft.com/office/drawing/2014/main" id="{5AB2F91E-6A7C-159C-8658-31CA78D936BA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9" name="Google Shape;691;p44">
              <a:extLst>
                <a:ext uri="{FF2B5EF4-FFF2-40B4-BE49-F238E27FC236}">
                  <a16:creationId xmlns:a16="http://schemas.microsoft.com/office/drawing/2014/main" id="{42CCE28A-68C1-7AB8-5EA5-0D6CB0B3A239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0" name="Google Shape;692;p44">
              <a:extLst>
                <a:ext uri="{FF2B5EF4-FFF2-40B4-BE49-F238E27FC236}">
                  <a16:creationId xmlns:a16="http://schemas.microsoft.com/office/drawing/2014/main" id="{D0D346EC-8945-76FD-CDCA-A0369841E857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1" name="Google Shape;693;p44">
              <a:extLst>
                <a:ext uri="{FF2B5EF4-FFF2-40B4-BE49-F238E27FC236}">
                  <a16:creationId xmlns:a16="http://schemas.microsoft.com/office/drawing/2014/main" id="{9402A248-E3F2-9B41-C071-F3ACF78672CB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2" name="Google Shape;694;p44">
              <a:extLst>
                <a:ext uri="{FF2B5EF4-FFF2-40B4-BE49-F238E27FC236}">
                  <a16:creationId xmlns:a16="http://schemas.microsoft.com/office/drawing/2014/main" id="{BCDFA1CF-F78A-70D4-1529-168653872E64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3" name="Google Shape;695;p44">
              <a:extLst>
                <a:ext uri="{FF2B5EF4-FFF2-40B4-BE49-F238E27FC236}">
                  <a16:creationId xmlns:a16="http://schemas.microsoft.com/office/drawing/2014/main" id="{836CA471-0B04-0C63-8CA7-A7C2233DA521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4" name="Google Shape;696;p44">
              <a:extLst>
                <a:ext uri="{FF2B5EF4-FFF2-40B4-BE49-F238E27FC236}">
                  <a16:creationId xmlns:a16="http://schemas.microsoft.com/office/drawing/2014/main" id="{93717089-A83E-4AFC-0F48-57B1FA12A55F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5" name="Google Shape;697;p44">
              <a:extLst>
                <a:ext uri="{FF2B5EF4-FFF2-40B4-BE49-F238E27FC236}">
                  <a16:creationId xmlns:a16="http://schemas.microsoft.com/office/drawing/2014/main" id="{D83E00C9-8E8A-B75C-EE3A-5174A8573E1D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7" name="Google Shape;698;p44">
              <a:extLst>
                <a:ext uri="{FF2B5EF4-FFF2-40B4-BE49-F238E27FC236}">
                  <a16:creationId xmlns:a16="http://schemas.microsoft.com/office/drawing/2014/main" id="{733C83BF-0AF6-4638-DC8B-28B1E33C0485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8" name="Google Shape;699;p44">
              <a:extLst>
                <a:ext uri="{FF2B5EF4-FFF2-40B4-BE49-F238E27FC236}">
                  <a16:creationId xmlns:a16="http://schemas.microsoft.com/office/drawing/2014/main" id="{627186F9-950F-11F1-9CF8-3E9E51AED269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9" name="Google Shape;700;p44">
              <a:extLst>
                <a:ext uri="{FF2B5EF4-FFF2-40B4-BE49-F238E27FC236}">
                  <a16:creationId xmlns:a16="http://schemas.microsoft.com/office/drawing/2014/main" id="{79166D12-675B-E1D9-91F1-09E220F76654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0" name="Google Shape;701;p44">
              <a:extLst>
                <a:ext uri="{FF2B5EF4-FFF2-40B4-BE49-F238E27FC236}">
                  <a16:creationId xmlns:a16="http://schemas.microsoft.com/office/drawing/2014/main" id="{8974E06D-3117-5FB2-3F84-D7AC0392C415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1" name="Google Shape;702;p44">
              <a:extLst>
                <a:ext uri="{FF2B5EF4-FFF2-40B4-BE49-F238E27FC236}">
                  <a16:creationId xmlns:a16="http://schemas.microsoft.com/office/drawing/2014/main" id="{C487CDF0-FF77-C511-A6F9-FD27DD01A06F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2" name="Google Shape;703;p44">
              <a:extLst>
                <a:ext uri="{FF2B5EF4-FFF2-40B4-BE49-F238E27FC236}">
                  <a16:creationId xmlns:a16="http://schemas.microsoft.com/office/drawing/2014/main" id="{29FFB7C8-6D5B-08EF-FFEB-0ACE8F82BECB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3" name="Google Shape;704;p44">
              <a:extLst>
                <a:ext uri="{FF2B5EF4-FFF2-40B4-BE49-F238E27FC236}">
                  <a16:creationId xmlns:a16="http://schemas.microsoft.com/office/drawing/2014/main" id="{1F83CFDB-3A54-5D8E-4DF9-906D53F2EA1C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4" name="Google Shape;705;p44">
              <a:extLst>
                <a:ext uri="{FF2B5EF4-FFF2-40B4-BE49-F238E27FC236}">
                  <a16:creationId xmlns:a16="http://schemas.microsoft.com/office/drawing/2014/main" id="{BDFBF48B-0719-B748-15A4-6D7CD3201168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2" name="Google Shape;706;p44">
              <a:extLst>
                <a:ext uri="{FF2B5EF4-FFF2-40B4-BE49-F238E27FC236}">
                  <a16:creationId xmlns:a16="http://schemas.microsoft.com/office/drawing/2014/main" id="{499F62F1-B50C-1762-3E3F-FE03DCF8401A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13" name="Oval 512">
            <a:extLst>
              <a:ext uri="{FF2B5EF4-FFF2-40B4-BE49-F238E27FC236}">
                <a16:creationId xmlns:a16="http://schemas.microsoft.com/office/drawing/2014/main" id="{6FC47726-25D8-8E5C-A92F-B7EDB648A3B3}"/>
              </a:ext>
            </a:extLst>
          </p:cNvPr>
          <p:cNvSpPr/>
          <p:nvPr/>
        </p:nvSpPr>
        <p:spPr>
          <a:xfrm>
            <a:off x="12389970" y="6607410"/>
            <a:ext cx="2101936" cy="1482412"/>
          </a:xfrm>
          <a:prstGeom prst="ellipse">
            <a:avLst/>
          </a:prstGeom>
          <a:noFill/>
          <a:ln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14" name="Google Shape;436;p36">
            <a:extLst>
              <a:ext uri="{FF2B5EF4-FFF2-40B4-BE49-F238E27FC236}">
                <a16:creationId xmlns:a16="http://schemas.microsoft.com/office/drawing/2014/main" id="{6F0F66C7-C0E9-D566-3312-AD83EBCAAE85}"/>
              </a:ext>
            </a:extLst>
          </p:cNvPr>
          <p:cNvSpPr txBox="1">
            <a:spLocks/>
          </p:cNvSpPr>
          <p:nvPr/>
        </p:nvSpPr>
        <p:spPr>
          <a:xfrm>
            <a:off x="2844618" y="6315811"/>
            <a:ext cx="4878547" cy="76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spcAft>
                <a:spcPts val="2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5" name="Google Shape;689;p44">
            <a:extLst>
              <a:ext uri="{FF2B5EF4-FFF2-40B4-BE49-F238E27FC236}">
                <a16:creationId xmlns:a16="http://schemas.microsoft.com/office/drawing/2014/main" id="{73378AC2-CD5E-6BE9-1CAA-8090D57D3986}"/>
              </a:ext>
            </a:extLst>
          </p:cNvPr>
          <p:cNvGrpSpPr/>
          <p:nvPr/>
        </p:nvGrpSpPr>
        <p:grpSpPr>
          <a:xfrm>
            <a:off x="1768472" y="6082652"/>
            <a:ext cx="1008656" cy="910112"/>
            <a:chOff x="858650" y="3046400"/>
            <a:chExt cx="1118500" cy="1009225"/>
          </a:xfrm>
        </p:grpSpPr>
        <p:sp>
          <p:nvSpPr>
            <p:cNvPr id="516" name="Google Shape;690;p44">
              <a:extLst>
                <a:ext uri="{FF2B5EF4-FFF2-40B4-BE49-F238E27FC236}">
                  <a16:creationId xmlns:a16="http://schemas.microsoft.com/office/drawing/2014/main" id="{A0D9A251-1136-C0EF-E3AE-76A0D9D0E03F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7" name="Google Shape;691;p44">
              <a:extLst>
                <a:ext uri="{FF2B5EF4-FFF2-40B4-BE49-F238E27FC236}">
                  <a16:creationId xmlns:a16="http://schemas.microsoft.com/office/drawing/2014/main" id="{DF89681E-F26D-413B-FE7E-E6B476034BBE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8" name="Google Shape;692;p44">
              <a:extLst>
                <a:ext uri="{FF2B5EF4-FFF2-40B4-BE49-F238E27FC236}">
                  <a16:creationId xmlns:a16="http://schemas.microsoft.com/office/drawing/2014/main" id="{48036F08-DA24-EB22-496B-C7C478B554B7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9" name="Google Shape;693;p44">
              <a:extLst>
                <a:ext uri="{FF2B5EF4-FFF2-40B4-BE49-F238E27FC236}">
                  <a16:creationId xmlns:a16="http://schemas.microsoft.com/office/drawing/2014/main" id="{41FE9B81-6EFF-AB7A-5FF1-D1371FC5A5A3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0" name="Google Shape;694;p44">
              <a:extLst>
                <a:ext uri="{FF2B5EF4-FFF2-40B4-BE49-F238E27FC236}">
                  <a16:creationId xmlns:a16="http://schemas.microsoft.com/office/drawing/2014/main" id="{398F1CDF-AC2C-45E6-0467-B98E3B8D3C5E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1" name="Google Shape;695;p44">
              <a:extLst>
                <a:ext uri="{FF2B5EF4-FFF2-40B4-BE49-F238E27FC236}">
                  <a16:creationId xmlns:a16="http://schemas.microsoft.com/office/drawing/2014/main" id="{D42A9AD9-6D3D-11B3-F33B-852EFFF6E094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2" name="Google Shape;696;p44">
              <a:extLst>
                <a:ext uri="{FF2B5EF4-FFF2-40B4-BE49-F238E27FC236}">
                  <a16:creationId xmlns:a16="http://schemas.microsoft.com/office/drawing/2014/main" id="{7B3D87BD-520D-6186-BC60-AF4045A82D5A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3" name="Google Shape;697;p44">
              <a:extLst>
                <a:ext uri="{FF2B5EF4-FFF2-40B4-BE49-F238E27FC236}">
                  <a16:creationId xmlns:a16="http://schemas.microsoft.com/office/drawing/2014/main" id="{F5A68E9A-F05D-9DE0-F16D-1A147A61A92C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4" name="Google Shape;698;p44">
              <a:extLst>
                <a:ext uri="{FF2B5EF4-FFF2-40B4-BE49-F238E27FC236}">
                  <a16:creationId xmlns:a16="http://schemas.microsoft.com/office/drawing/2014/main" id="{AB4BBFFE-7C5D-5560-F3CF-FF65CB11A212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5" name="Google Shape;699;p44">
              <a:extLst>
                <a:ext uri="{FF2B5EF4-FFF2-40B4-BE49-F238E27FC236}">
                  <a16:creationId xmlns:a16="http://schemas.microsoft.com/office/drawing/2014/main" id="{EAA4FBE5-5856-0230-7E0D-102DD422A1D3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6" name="Google Shape;700;p44">
              <a:extLst>
                <a:ext uri="{FF2B5EF4-FFF2-40B4-BE49-F238E27FC236}">
                  <a16:creationId xmlns:a16="http://schemas.microsoft.com/office/drawing/2014/main" id="{1C12A27B-97E0-E33D-43A6-F309F34217F2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7" name="Google Shape;701;p44">
              <a:extLst>
                <a:ext uri="{FF2B5EF4-FFF2-40B4-BE49-F238E27FC236}">
                  <a16:creationId xmlns:a16="http://schemas.microsoft.com/office/drawing/2014/main" id="{46AFCAB7-115F-DE66-9D83-CA629BF2B2A0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8" name="Google Shape;702;p44">
              <a:extLst>
                <a:ext uri="{FF2B5EF4-FFF2-40B4-BE49-F238E27FC236}">
                  <a16:creationId xmlns:a16="http://schemas.microsoft.com/office/drawing/2014/main" id="{A722B9C2-CC3D-5A5A-96A7-A278B3D32940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9" name="Google Shape;703;p44">
              <a:extLst>
                <a:ext uri="{FF2B5EF4-FFF2-40B4-BE49-F238E27FC236}">
                  <a16:creationId xmlns:a16="http://schemas.microsoft.com/office/drawing/2014/main" id="{586E01FF-C86F-AC8C-A50B-EA2EBB1F54D2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0" name="Google Shape;704;p44">
              <a:extLst>
                <a:ext uri="{FF2B5EF4-FFF2-40B4-BE49-F238E27FC236}">
                  <a16:creationId xmlns:a16="http://schemas.microsoft.com/office/drawing/2014/main" id="{DBE92FED-4030-C7D5-53FC-698A8A515621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1" name="Google Shape;705;p44">
              <a:extLst>
                <a:ext uri="{FF2B5EF4-FFF2-40B4-BE49-F238E27FC236}">
                  <a16:creationId xmlns:a16="http://schemas.microsoft.com/office/drawing/2014/main" id="{539B87E2-AB4A-9657-FFC0-48421238A5B7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2" name="Google Shape;706;p44">
              <a:extLst>
                <a:ext uri="{FF2B5EF4-FFF2-40B4-BE49-F238E27FC236}">
                  <a16:creationId xmlns:a16="http://schemas.microsoft.com/office/drawing/2014/main" id="{9B369B56-61E1-488F-7A4C-812DC590F668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33" name="Oval 532">
            <a:extLst>
              <a:ext uri="{FF2B5EF4-FFF2-40B4-BE49-F238E27FC236}">
                <a16:creationId xmlns:a16="http://schemas.microsoft.com/office/drawing/2014/main" id="{551BE361-D64C-1455-E425-7C58BD0F6D3F}"/>
              </a:ext>
            </a:extLst>
          </p:cNvPr>
          <p:cNvSpPr/>
          <p:nvPr/>
        </p:nvSpPr>
        <p:spPr>
          <a:xfrm>
            <a:off x="12740117" y="4948424"/>
            <a:ext cx="1340514" cy="1284424"/>
          </a:xfrm>
          <a:prstGeom prst="ellipse">
            <a:avLst/>
          </a:prstGeom>
          <a:noFill/>
          <a:ln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34" name="Google Shape;436;p36">
            <a:extLst>
              <a:ext uri="{FF2B5EF4-FFF2-40B4-BE49-F238E27FC236}">
                <a16:creationId xmlns:a16="http://schemas.microsoft.com/office/drawing/2014/main" id="{6D56F315-9EF6-A9F5-E2DB-6D2FD38D8B3A}"/>
              </a:ext>
            </a:extLst>
          </p:cNvPr>
          <p:cNvSpPr txBox="1">
            <a:spLocks/>
          </p:cNvSpPr>
          <p:nvPr/>
        </p:nvSpPr>
        <p:spPr>
          <a:xfrm>
            <a:off x="2844618" y="7352319"/>
            <a:ext cx="4878547" cy="76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spcAft>
                <a:spcPts val="2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5" name="Google Shape;689;p44">
            <a:extLst>
              <a:ext uri="{FF2B5EF4-FFF2-40B4-BE49-F238E27FC236}">
                <a16:creationId xmlns:a16="http://schemas.microsoft.com/office/drawing/2014/main" id="{B391414B-CC61-D1C7-BFD8-273B154628E2}"/>
              </a:ext>
            </a:extLst>
          </p:cNvPr>
          <p:cNvGrpSpPr/>
          <p:nvPr/>
        </p:nvGrpSpPr>
        <p:grpSpPr>
          <a:xfrm>
            <a:off x="1768472" y="7119160"/>
            <a:ext cx="1008656" cy="910112"/>
            <a:chOff x="858650" y="3046400"/>
            <a:chExt cx="1118500" cy="1009225"/>
          </a:xfrm>
        </p:grpSpPr>
        <p:sp>
          <p:nvSpPr>
            <p:cNvPr id="536" name="Google Shape;690;p44">
              <a:extLst>
                <a:ext uri="{FF2B5EF4-FFF2-40B4-BE49-F238E27FC236}">
                  <a16:creationId xmlns:a16="http://schemas.microsoft.com/office/drawing/2014/main" id="{905F3B52-2C75-E4A6-AF95-071417B3FC8C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7" name="Google Shape;691;p44">
              <a:extLst>
                <a:ext uri="{FF2B5EF4-FFF2-40B4-BE49-F238E27FC236}">
                  <a16:creationId xmlns:a16="http://schemas.microsoft.com/office/drawing/2014/main" id="{E941D0C1-9B2B-55FE-EC52-24DA5F26A672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8" name="Google Shape;692;p44">
              <a:extLst>
                <a:ext uri="{FF2B5EF4-FFF2-40B4-BE49-F238E27FC236}">
                  <a16:creationId xmlns:a16="http://schemas.microsoft.com/office/drawing/2014/main" id="{ECCC1917-A407-42CE-8D7A-1D78E2F2E8C4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9" name="Google Shape;693;p44">
              <a:extLst>
                <a:ext uri="{FF2B5EF4-FFF2-40B4-BE49-F238E27FC236}">
                  <a16:creationId xmlns:a16="http://schemas.microsoft.com/office/drawing/2014/main" id="{D563C1BB-1654-45B5-E8A5-6B4B98C27320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0" name="Google Shape;694;p44">
              <a:extLst>
                <a:ext uri="{FF2B5EF4-FFF2-40B4-BE49-F238E27FC236}">
                  <a16:creationId xmlns:a16="http://schemas.microsoft.com/office/drawing/2014/main" id="{C254E671-AFC1-5D9E-3CA9-C143335C09FC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1" name="Google Shape;695;p44">
              <a:extLst>
                <a:ext uri="{FF2B5EF4-FFF2-40B4-BE49-F238E27FC236}">
                  <a16:creationId xmlns:a16="http://schemas.microsoft.com/office/drawing/2014/main" id="{4975F49B-05F0-5987-09C5-8D2B6B04F993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2" name="Google Shape;696;p44">
              <a:extLst>
                <a:ext uri="{FF2B5EF4-FFF2-40B4-BE49-F238E27FC236}">
                  <a16:creationId xmlns:a16="http://schemas.microsoft.com/office/drawing/2014/main" id="{1080D7C6-9D6E-E229-54A5-AB22ABE8D58D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3" name="Google Shape;697;p44">
              <a:extLst>
                <a:ext uri="{FF2B5EF4-FFF2-40B4-BE49-F238E27FC236}">
                  <a16:creationId xmlns:a16="http://schemas.microsoft.com/office/drawing/2014/main" id="{25DC1EBD-37CF-FBD8-4236-260EEF9D886F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4" name="Google Shape;698;p44">
              <a:extLst>
                <a:ext uri="{FF2B5EF4-FFF2-40B4-BE49-F238E27FC236}">
                  <a16:creationId xmlns:a16="http://schemas.microsoft.com/office/drawing/2014/main" id="{419DC3CF-8C79-D8BB-4F7A-459299B76A0F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5" name="Google Shape;699;p44">
              <a:extLst>
                <a:ext uri="{FF2B5EF4-FFF2-40B4-BE49-F238E27FC236}">
                  <a16:creationId xmlns:a16="http://schemas.microsoft.com/office/drawing/2014/main" id="{229DFC07-63C4-AA57-08D4-24C0D0B1B277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6" name="Google Shape;700;p44">
              <a:extLst>
                <a:ext uri="{FF2B5EF4-FFF2-40B4-BE49-F238E27FC236}">
                  <a16:creationId xmlns:a16="http://schemas.microsoft.com/office/drawing/2014/main" id="{40E02473-0A21-B398-0BDE-22073D638B15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7" name="Google Shape;701;p44">
              <a:extLst>
                <a:ext uri="{FF2B5EF4-FFF2-40B4-BE49-F238E27FC236}">
                  <a16:creationId xmlns:a16="http://schemas.microsoft.com/office/drawing/2014/main" id="{450E74AB-1E81-BFE8-2E97-EB90FBCEFD95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8" name="Google Shape;702;p44">
              <a:extLst>
                <a:ext uri="{FF2B5EF4-FFF2-40B4-BE49-F238E27FC236}">
                  <a16:creationId xmlns:a16="http://schemas.microsoft.com/office/drawing/2014/main" id="{CB6061A2-95D8-F749-12F1-42F41798E4A1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9" name="Google Shape;703;p44">
              <a:extLst>
                <a:ext uri="{FF2B5EF4-FFF2-40B4-BE49-F238E27FC236}">
                  <a16:creationId xmlns:a16="http://schemas.microsoft.com/office/drawing/2014/main" id="{C0A3F460-638B-5B37-CABA-C477CE66FD3D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0" name="Google Shape;704;p44">
              <a:extLst>
                <a:ext uri="{FF2B5EF4-FFF2-40B4-BE49-F238E27FC236}">
                  <a16:creationId xmlns:a16="http://schemas.microsoft.com/office/drawing/2014/main" id="{CA9C08AD-CFE9-74B9-229A-6AC9DE2CBDBF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1" name="Google Shape;705;p44">
              <a:extLst>
                <a:ext uri="{FF2B5EF4-FFF2-40B4-BE49-F238E27FC236}">
                  <a16:creationId xmlns:a16="http://schemas.microsoft.com/office/drawing/2014/main" id="{DA42CF1A-26A7-C1E5-527D-D6AAF5A4F5CD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2" name="Google Shape;706;p44">
              <a:extLst>
                <a:ext uri="{FF2B5EF4-FFF2-40B4-BE49-F238E27FC236}">
                  <a16:creationId xmlns:a16="http://schemas.microsoft.com/office/drawing/2014/main" id="{6D094704-63FF-71F4-38B0-7228D4AABED9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53" name="Google Shape;436;p36">
            <a:extLst>
              <a:ext uri="{FF2B5EF4-FFF2-40B4-BE49-F238E27FC236}">
                <a16:creationId xmlns:a16="http://schemas.microsoft.com/office/drawing/2014/main" id="{DA12D8F7-0E7B-E257-ABDD-B154DA2CC2D5}"/>
              </a:ext>
            </a:extLst>
          </p:cNvPr>
          <p:cNvSpPr txBox="1">
            <a:spLocks/>
          </p:cNvSpPr>
          <p:nvPr/>
        </p:nvSpPr>
        <p:spPr>
          <a:xfrm>
            <a:off x="2844618" y="8377193"/>
            <a:ext cx="4878547" cy="76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#9Slide03 Arima Madurai Black" panose="00000A00000000000000" pitchFamily="2" charset="-93"/>
                <a:ea typeface="Lato"/>
                <a:cs typeface="#9Slide03 Arima Madurai Black" panose="00000A00000000000000" pitchFamily="2" charset="-93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spcAft>
                <a:spcPts val="200"/>
              </a:spcAft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4" name="Google Shape;689;p44">
            <a:extLst>
              <a:ext uri="{FF2B5EF4-FFF2-40B4-BE49-F238E27FC236}">
                <a16:creationId xmlns:a16="http://schemas.microsoft.com/office/drawing/2014/main" id="{40239B06-A3B2-C4B0-4E5B-CB8C61036751}"/>
              </a:ext>
            </a:extLst>
          </p:cNvPr>
          <p:cNvGrpSpPr/>
          <p:nvPr/>
        </p:nvGrpSpPr>
        <p:grpSpPr>
          <a:xfrm>
            <a:off x="1768472" y="8144034"/>
            <a:ext cx="1008656" cy="910112"/>
            <a:chOff x="858650" y="3046400"/>
            <a:chExt cx="1118500" cy="1009225"/>
          </a:xfrm>
        </p:grpSpPr>
        <p:sp>
          <p:nvSpPr>
            <p:cNvPr id="555" name="Google Shape;690;p44">
              <a:extLst>
                <a:ext uri="{FF2B5EF4-FFF2-40B4-BE49-F238E27FC236}">
                  <a16:creationId xmlns:a16="http://schemas.microsoft.com/office/drawing/2014/main" id="{85CCE674-A958-215D-0305-BC4A09CF85A3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6" name="Google Shape;691;p44">
              <a:extLst>
                <a:ext uri="{FF2B5EF4-FFF2-40B4-BE49-F238E27FC236}">
                  <a16:creationId xmlns:a16="http://schemas.microsoft.com/office/drawing/2014/main" id="{DF866C06-B3AF-9551-176E-0CB70A9A056F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7" name="Google Shape;692;p44">
              <a:extLst>
                <a:ext uri="{FF2B5EF4-FFF2-40B4-BE49-F238E27FC236}">
                  <a16:creationId xmlns:a16="http://schemas.microsoft.com/office/drawing/2014/main" id="{C43D2AC2-6491-21E2-6AFE-F503435C787A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8" name="Google Shape;693;p44">
              <a:extLst>
                <a:ext uri="{FF2B5EF4-FFF2-40B4-BE49-F238E27FC236}">
                  <a16:creationId xmlns:a16="http://schemas.microsoft.com/office/drawing/2014/main" id="{7A1718BD-675F-E4EB-6EC3-CB513D31F9C1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9" name="Google Shape;694;p44">
              <a:extLst>
                <a:ext uri="{FF2B5EF4-FFF2-40B4-BE49-F238E27FC236}">
                  <a16:creationId xmlns:a16="http://schemas.microsoft.com/office/drawing/2014/main" id="{BACCD34D-0A76-F894-B613-8CA2F475AE71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0" name="Google Shape;695;p44">
              <a:extLst>
                <a:ext uri="{FF2B5EF4-FFF2-40B4-BE49-F238E27FC236}">
                  <a16:creationId xmlns:a16="http://schemas.microsoft.com/office/drawing/2014/main" id="{C0CC0313-028F-4BAD-1179-F07587523421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1" name="Google Shape;696;p44">
              <a:extLst>
                <a:ext uri="{FF2B5EF4-FFF2-40B4-BE49-F238E27FC236}">
                  <a16:creationId xmlns:a16="http://schemas.microsoft.com/office/drawing/2014/main" id="{A409AC8F-1EA3-2177-42FD-0364E2741D21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2" name="Google Shape;697;p44">
              <a:extLst>
                <a:ext uri="{FF2B5EF4-FFF2-40B4-BE49-F238E27FC236}">
                  <a16:creationId xmlns:a16="http://schemas.microsoft.com/office/drawing/2014/main" id="{769BCD11-3DDE-F49C-1E90-576FEE5302E5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3" name="Google Shape;698;p44">
              <a:extLst>
                <a:ext uri="{FF2B5EF4-FFF2-40B4-BE49-F238E27FC236}">
                  <a16:creationId xmlns:a16="http://schemas.microsoft.com/office/drawing/2014/main" id="{7CA540A5-D53D-48A3-D582-4F4A30AEE9EA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4" name="Google Shape;699;p44">
              <a:extLst>
                <a:ext uri="{FF2B5EF4-FFF2-40B4-BE49-F238E27FC236}">
                  <a16:creationId xmlns:a16="http://schemas.microsoft.com/office/drawing/2014/main" id="{D690B48C-66DC-EDB4-96DE-0838A553434E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5" name="Google Shape;700;p44">
              <a:extLst>
                <a:ext uri="{FF2B5EF4-FFF2-40B4-BE49-F238E27FC236}">
                  <a16:creationId xmlns:a16="http://schemas.microsoft.com/office/drawing/2014/main" id="{0F1246FE-4CD5-E526-0F1B-97F8C49DAAF5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6" name="Google Shape;701;p44">
              <a:extLst>
                <a:ext uri="{FF2B5EF4-FFF2-40B4-BE49-F238E27FC236}">
                  <a16:creationId xmlns:a16="http://schemas.microsoft.com/office/drawing/2014/main" id="{CD8D00A5-F72B-D242-D45E-BE5996CA1B2F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7" name="Google Shape;702;p44">
              <a:extLst>
                <a:ext uri="{FF2B5EF4-FFF2-40B4-BE49-F238E27FC236}">
                  <a16:creationId xmlns:a16="http://schemas.microsoft.com/office/drawing/2014/main" id="{D32697F4-7B85-E60B-9986-7F27214FC245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8" name="Google Shape;703;p44">
              <a:extLst>
                <a:ext uri="{FF2B5EF4-FFF2-40B4-BE49-F238E27FC236}">
                  <a16:creationId xmlns:a16="http://schemas.microsoft.com/office/drawing/2014/main" id="{EBDFC394-93F4-F2B7-2E8A-C085B99BD0D8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9" name="Google Shape;704;p44">
              <a:extLst>
                <a:ext uri="{FF2B5EF4-FFF2-40B4-BE49-F238E27FC236}">
                  <a16:creationId xmlns:a16="http://schemas.microsoft.com/office/drawing/2014/main" id="{239159C4-D818-932A-4680-14D277E3D967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0" name="Google Shape;705;p44">
              <a:extLst>
                <a:ext uri="{FF2B5EF4-FFF2-40B4-BE49-F238E27FC236}">
                  <a16:creationId xmlns:a16="http://schemas.microsoft.com/office/drawing/2014/main" id="{FC13434C-14C5-AAB1-C8C2-DE22DCB1F212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1" name="Google Shape;706;p44">
              <a:extLst>
                <a:ext uri="{FF2B5EF4-FFF2-40B4-BE49-F238E27FC236}">
                  <a16:creationId xmlns:a16="http://schemas.microsoft.com/office/drawing/2014/main" id="{2A1E7BA2-4E08-A6AE-4998-8C5226DAA4E3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73" name="Google Shape;452;p36">
            <a:extLst>
              <a:ext uri="{FF2B5EF4-FFF2-40B4-BE49-F238E27FC236}">
                <a16:creationId xmlns:a16="http://schemas.microsoft.com/office/drawing/2014/main" id="{96A8C567-AEE7-D0DE-8238-43F3ACEA2A96}"/>
              </a:ext>
            </a:extLst>
          </p:cNvPr>
          <p:cNvSpPr/>
          <p:nvPr/>
        </p:nvSpPr>
        <p:spPr>
          <a:xfrm>
            <a:off x="16774366" y="627044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574" name="Google Shape;453;p36">
            <a:extLst>
              <a:ext uri="{FF2B5EF4-FFF2-40B4-BE49-F238E27FC236}">
                <a16:creationId xmlns:a16="http://schemas.microsoft.com/office/drawing/2014/main" id="{E118758F-6C30-A357-01C6-E9E81E2D0461}"/>
              </a:ext>
            </a:extLst>
          </p:cNvPr>
          <p:cNvSpPr/>
          <p:nvPr/>
        </p:nvSpPr>
        <p:spPr>
          <a:xfrm>
            <a:off x="17222182" y="627044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173" name="Group 3"/>
          <p:cNvGrpSpPr/>
          <p:nvPr/>
        </p:nvGrpSpPr>
        <p:grpSpPr>
          <a:xfrm>
            <a:off x="-869488" y="-876300"/>
            <a:ext cx="20086371" cy="12006726"/>
            <a:chOff x="0" y="0"/>
            <a:chExt cx="26781829" cy="16008969"/>
          </a:xfrm>
        </p:grpSpPr>
        <p:grpSp>
          <p:nvGrpSpPr>
            <p:cNvPr id="17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184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85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5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82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83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6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80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81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7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78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79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558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/>
      <p:bldP spid="501" grpId="0" animBg="1"/>
      <p:bldP spid="501" grpId="1" animBg="1"/>
      <p:bldP spid="502" grpId="0"/>
      <p:bldP spid="425" grpId="0" animBg="1"/>
      <p:bldP spid="425" grpId="1" animBg="1"/>
      <p:bldP spid="426" grpId="0"/>
      <p:bldP spid="513" grpId="0" animBg="1"/>
      <p:bldP spid="513" grpId="1" animBg="1"/>
      <p:bldP spid="514" grpId="0"/>
      <p:bldP spid="533" grpId="0" animBg="1"/>
      <p:bldP spid="533" grpId="1" animBg="1"/>
      <p:bldP spid="534" grpId="0"/>
      <p:bldP spid="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1283526" y="-28218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771677">
            <a:off x="13389293" y="5297170"/>
            <a:ext cx="4445598" cy="6318033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3501">
            <a:off x="11928939" y="428795"/>
            <a:ext cx="1911167" cy="3166089"/>
          </a:xfrm>
          <a:custGeom>
            <a:avLst/>
            <a:gdLst/>
            <a:ahLst/>
            <a:cxnLst/>
            <a:rect l="l" t="t" r="r" b="b"/>
            <a:pathLst>
              <a:path w="1911167" h="3166089">
                <a:moveTo>
                  <a:pt x="0" y="0"/>
                </a:moveTo>
                <a:lnTo>
                  <a:pt x="1911166" y="0"/>
                </a:lnTo>
                <a:lnTo>
                  <a:pt x="1911166" y="3166089"/>
                </a:lnTo>
                <a:lnTo>
                  <a:pt x="0" y="316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816188">
            <a:off x="14692549" y="757774"/>
            <a:ext cx="3656175" cy="3543166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76812">
            <a:off x="12204959" y="3930669"/>
            <a:ext cx="1403466" cy="2756808"/>
          </a:xfrm>
          <a:custGeom>
            <a:avLst/>
            <a:gdLst/>
            <a:ahLst/>
            <a:cxnLst/>
            <a:rect l="l" t="t" r="r" b="b"/>
            <a:pathLst>
              <a:path w="1403466" h="2756808">
                <a:moveTo>
                  <a:pt x="0" y="0"/>
                </a:moveTo>
                <a:lnTo>
                  <a:pt x="1403466" y="0"/>
                </a:lnTo>
                <a:lnTo>
                  <a:pt x="1403466" y="2756809"/>
                </a:lnTo>
                <a:lnTo>
                  <a:pt x="0" y="2756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7144474" y="913874"/>
            <a:ext cx="229651" cy="22965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11561697" y="189382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407372" y="427470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144474" y="4746486"/>
            <a:ext cx="229651" cy="22965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11985075" y="8218500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6" name="TextBox 35"/>
          <p:cNvSpPr txBox="1"/>
          <p:nvPr/>
        </p:nvSpPr>
        <p:spPr>
          <a:xfrm>
            <a:off x="2231267" y="2920131"/>
            <a:ext cx="106098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16600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03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0"/>
          <p:cNvSpPr txBox="1">
            <a:spLocks noGrp="1"/>
          </p:cNvSpPr>
          <p:nvPr>
            <p:ph type="title" idx="7"/>
          </p:nvPr>
        </p:nvSpPr>
        <p:spPr>
          <a:xfrm>
            <a:off x="887675" y="1435714"/>
            <a:ext cx="16572044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dòng điện được quy ước là chiều:</a:t>
            </a:r>
            <a:endParaRPr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Google Shape;571;p40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Aft>
                <a:spcPts val="200"/>
              </a:spcAft>
            </a:pPr>
            <a:fld id="{00000000-1234-1234-1234-123412341234}" type="slidenum"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200"/>
                </a:spcAft>
              </a:pPr>
              <a:t>17</a:t>
            </a:fld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6" name="Google Shape;586;p40"/>
          <p:cNvSpPr txBox="1"/>
          <p:nvPr/>
        </p:nvSpPr>
        <p:spPr>
          <a:xfrm>
            <a:off x="1645333" y="336641"/>
            <a:ext cx="398841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Luyện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tập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587" name="Google Shape;587;p40"/>
          <p:cNvSpPr/>
          <p:nvPr/>
        </p:nvSpPr>
        <p:spPr>
          <a:xfrm>
            <a:off x="715216" y="654768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8" name="Google Shape;588;p40"/>
          <p:cNvSpPr/>
          <p:nvPr/>
        </p:nvSpPr>
        <p:spPr>
          <a:xfrm>
            <a:off x="1163032" y="654768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C2CC94-A337-1EC8-14D9-2CBE499A1823}"/>
              </a:ext>
            </a:extLst>
          </p:cNvPr>
          <p:cNvSpPr/>
          <p:nvPr/>
        </p:nvSpPr>
        <p:spPr>
          <a:xfrm>
            <a:off x="1304144" y="3168668"/>
            <a:ext cx="1049312" cy="1049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970602-CB1E-06DA-AC99-27F71C63C6E1}"/>
              </a:ext>
            </a:extLst>
          </p:cNvPr>
          <p:cNvSpPr/>
          <p:nvPr/>
        </p:nvSpPr>
        <p:spPr>
          <a:xfrm>
            <a:off x="1304144" y="4748764"/>
            <a:ext cx="1049312" cy="1049312"/>
          </a:xfrm>
          <a:prstGeom prst="ellipse">
            <a:avLst/>
          </a:prstGeom>
          <a:solidFill>
            <a:srgbClr val="E57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637843-DC30-6787-29BC-FD71EC506F05}"/>
              </a:ext>
            </a:extLst>
          </p:cNvPr>
          <p:cNvSpPr/>
          <p:nvPr/>
        </p:nvSpPr>
        <p:spPr>
          <a:xfrm>
            <a:off x="1304144" y="6328860"/>
            <a:ext cx="1049312" cy="10493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96147B-C48F-5AC1-F169-684F9139B699}"/>
              </a:ext>
            </a:extLst>
          </p:cNvPr>
          <p:cNvSpPr/>
          <p:nvPr/>
        </p:nvSpPr>
        <p:spPr>
          <a:xfrm>
            <a:off x="1304144" y="7908958"/>
            <a:ext cx="1049312" cy="1049312"/>
          </a:xfrm>
          <a:prstGeom prst="ellipse">
            <a:avLst/>
          </a:prstGeom>
          <a:solidFill>
            <a:srgbClr val="F4D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436;p36">
            <a:extLst>
              <a:ext uri="{FF2B5EF4-FFF2-40B4-BE49-F238E27FC236}">
                <a16:creationId xmlns:a16="http://schemas.microsoft.com/office/drawing/2014/main" id="{E28B8E1F-5CC0-F2A5-8B7D-1F10B088152D}"/>
              </a:ext>
            </a:extLst>
          </p:cNvPr>
          <p:cNvSpPr txBox="1">
            <a:spLocks/>
          </p:cNvSpPr>
          <p:nvPr/>
        </p:nvSpPr>
        <p:spPr>
          <a:xfrm>
            <a:off x="2353456" y="3126237"/>
            <a:ext cx="14964356" cy="12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cực dương qua dây dẫn và dụng cụ điện tới cực âm của nguồn.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436;p36">
            <a:extLst>
              <a:ext uri="{FF2B5EF4-FFF2-40B4-BE49-F238E27FC236}">
                <a16:creationId xmlns:a16="http://schemas.microsoft.com/office/drawing/2014/main" id="{42FBA299-AF28-08AB-62B1-159802205E75}"/>
              </a:ext>
            </a:extLst>
          </p:cNvPr>
          <p:cNvSpPr txBox="1">
            <a:spLocks/>
          </p:cNvSpPr>
          <p:nvPr/>
        </p:nvSpPr>
        <p:spPr>
          <a:xfrm>
            <a:off x="2353456" y="4740243"/>
            <a:ext cx="14964356" cy="12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Chuyển dời có hướng của các điện tích.</a:t>
            </a:r>
          </a:p>
        </p:txBody>
      </p:sp>
      <p:sp>
        <p:nvSpPr>
          <p:cNvPr id="23" name="Google Shape;436;p36">
            <a:extLst>
              <a:ext uri="{FF2B5EF4-FFF2-40B4-BE49-F238E27FC236}">
                <a16:creationId xmlns:a16="http://schemas.microsoft.com/office/drawing/2014/main" id="{ACA0B42A-23BE-C1D3-7AC2-FC2B47DD752F}"/>
              </a:ext>
            </a:extLst>
          </p:cNvPr>
          <p:cNvSpPr txBox="1">
            <a:spLocks/>
          </p:cNvSpPr>
          <p:nvPr/>
        </p:nvSpPr>
        <p:spPr>
          <a:xfrm>
            <a:off x="2353456" y="6244225"/>
            <a:ext cx="14964356" cy="12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436;p36">
            <a:extLst>
              <a:ext uri="{FF2B5EF4-FFF2-40B4-BE49-F238E27FC236}">
                <a16:creationId xmlns:a16="http://schemas.microsoft.com/office/drawing/2014/main" id="{23FBDDE5-7EF9-119A-1AEF-C21A648D2362}"/>
              </a:ext>
            </a:extLst>
          </p:cNvPr>
          <p:cNvSpPr txBox="1">
            <a:spLocks/>
          </p:cNvSpPr>
          <p:nvPr/>
        </p:nvSpPr>
        <p:spPr>
          <a:xfrm>
            <a:off x="2353456" y="7900435"/>
            <a:ext cx="14964356" cy="12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cực âm qua dây dẫn và dụng cụ điện tới cực dương của nguồn.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9771F1-3B31-A553-736F-0D67AA5847B2}"/>
              </a:ext>
            </a:extLst>
          </p:cNvPr>
          <p:cNvSpPr/>
          <p:nvPr/>
        </p:nvSpPr>
        <p:spPr>
          <a:xfrm>
            <a:off x="900702" y="2918924"/>
            <a:ext cx="16681248" cy="142809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26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6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7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 sz="2000"/>
              </a:p>
            </p:txBody>
          </p:sp>
        </p:grpSp>
        <p:grpSp>
          <p:nvGrpSpPr>
            <p:cNvPr id="2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4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5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 sz="2000"/>
              </a:p>
            </p:txBody>
          </p:sp>
        </p:grpSp>
        <p:grpSp>
          <p:nvGrpSpPr>
            <p:cNvPr id="28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32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3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 sz="2000"/>
              </a:p>
            </p:txBody>
          </p:sp>
        </p:grpSp>
        <p:grpSp>
          <p:nvGrpSpPr>
            <p:cNvPr id="29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30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1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009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54"/>
          <p:cNvSpPr/>
          <p:nvPr/>
        </p:nvSpPr>
        <p:spPr>
          <a:xfrm>
            <a:off x="6194746" y="3136500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6" name="Google Shape;1166;p54"/>
          <p:cNvSpPr/>
          <p:nvPr/>
        </p:nvSpPr>
        <p:spPr>
          <a:xfrm>
            <a:off x="9082758" y="3136500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7" name="Google Shape;1167;p54"/>
          <p:cNvSpPr/>
          <p:nvPr/>
        </p:nvSpPr>
        <p:spPr>
          <a:xfrm>
            <a:off x="6194746" y="6540654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8" name="Google Shape;1168;p54"/>
          <p:cNvSpPr/>
          <p:nvPr/>
        </p:nvSpPr>
        <p:spPr>
          <a:xfrm>
            <a:off x="9082758" y="6540654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9" name="Google Shape;1169;p54"/>
          <p:cNvSpPr/>
          <p:nvPr/>
        </p:nvSpPr>
        <p:spPr>
          <a:xfrm>
            <a:off x="6787546" y="3729300"/>
            <a:ext cx="821400" cy="82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0" name="Google Shape;1170;p54"/>
          <p:cNvSpPr/>
          <p:nvPr/>
        </p:nvSpPr>
        <p:spPr>
          <a:xfrm>
            <a:off x="9675558" y="3729300"/>
            <a:ext cx="821400" cy="82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1" name="Google Shape;1171;p54"/>
          <p:cNvSpPr/>
          <p:nvPr/>
        </p:nvSpPr>
        <p:spPr>
          <a:xfrm>
            <a:off x="6787546" y="7133454"/>
            <a:ext cx="821400" cy="821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2" name="Google Shape;1172;p54"/>
          <p:cNvSpPr/>
          <p:nvPr/>
        </p:nvSpPr>
        <p:spPr>
          <a:xfrm>
            <a:off x="9675558" y="7133454"/>
            <a:ext cx="821400" cy="821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3" name="Google Shape;1173;p54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Aft>
                <a:spcPts val="200"/>
              </a:spcAft>
            </a:pPr>
            <a:fld id="{00000000-1234-1234-1234-123412341234}" type="slidenum"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200"/>
                </a:spcAft>
              </a:pPr>
              <a:t>18</a:t>
            </a:fld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5" name="Google Shape;1175;p54"/>
          <p:cNvSpPr txBox="1">
            <a:spLocks noGrp="1"/>
          </p:cNvSpPr>
          <p:nvPr>
            <p:ph type="title" idx="2"/>
          </p:nvPr>
        </p:nvSpPr>
        <p:spPr>
          <a:xfrm>
            <a:off x="1086188" y="1473032"/>
            <a:ext cx="16327540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của mạch điện là gì?</a:t>
            </a:r>
            <a:endParaRPr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76" name="Google Shape;1176;p54"/>
          <p:cNvCxnSpPr>
            <a:stCxn id="1165" idx="3"/>
            <a:endCxn id="1166" idx="1"/>
          </p:cNvCxnSpPr>
          <p:nvPr/>
        </p:nvCxnSpPr>
        <p:spPr>
          <a:xfrm>
            <a:off x="8201746" y="4140000"/>
            <a:ext cx="88101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1177" name="Google Shape;1177;p54"/>
          <p:cNvGrpSpPr/>
          <p:nvPr/>
        </p:nvGrpSpPr>
        <p:grpSpPr>
          <a:xfrm>
            <a:off x="6696510" y="3633268"/>
            <a:ext cx="1003472" cy="1013464"/>
            <a:chOff x="-59100700" y="1911950"/>
            <a:chExt cx="315875" cy="319000"/>
          </a:xfrm>
        </p:grpSpPr>
        <p:sp>
          <p:nvSpPr>
            <p:cNvPr id="1178" name="Google Shape;1178;p54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8" name="Google Shape;1188;p54"/>
          <p:cNvGrpSpPr/>
          <p:nvPr/>
        </p:nvGrpSpPr>
        <p:grpSpPr>
          <a:xfrm>
            <a:off x="9584503" y="3640958"/>
            <a:ext cx="1003510" cy="998084"/>
            <a:chOff x="-64401400" y="1914475"/>
            <a:chExt cx="319000" cy="317275"/>
          </a:xfrm>
        </p:grpSpPr>
        <p:sp>
          <p:nvSpPr>
            <p:cNvPr id="1189" name="Google Shape;1189;p54"/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2" name="Google Shape;1192;p54"/>
          <p:cNvGrpSpPr/>
          <p:nvPr/>
        </p:nvGrpSpPr>
        <p:grpSpPr>
          <a:xfrm>
            <a:off x="6696482" y="7041788"/>
            <a:ext cx="1003528" cy="1004732"/>
            <a:chOff x="-61784125" y="1931250"/>
            <a:chExt cx="316650" cy="317050"/>
          </a:xfrm>
        </p:grpSpPr>
        <p:sp>
          <p:nvSpPr>
            <p:cNvPr id="1193" name="Google Shape;1193;p54"/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7" name="Google Shape;1197;p54"/>
          <p:cNvGrpSpPr/>
          <p:nvPr/>
        </p:nvGrpSpPr>
        <p:grpSpPr>
          <a:xfrm>
            <a:off x="9584523" y="7048853"/>
            <a:ext cx="1003470" cy="990606"/>
            <a:chOff x="6238300" y="1426975"/>
            <a:chExt cx="489450" cy="483175"/>
          </a:xfrm>
        </p:grpSpPr>
        <p:sp>
          <p:nvSpPr>
            <p:cNvPr id="1198" name="Google Shape;1198;p54"/>
            <p:cNvSpPr/>
            <p:nvPr/>
          </p:nvSpPr>
          <p:spPr>
            <a:xfrm>
              <a:off x="6238300" y="1426975"/>
              <a:ext cx="489450" cy="483175"/>
            </a:xfrm>
            <a:custGeom>
              <a:avLst/>
              <a:gdLst/>
              <a:ahLst/>
              <a:cxnLst/>
              <a:rect l="l" t="t" r="r" b="b"/>
              <a:pathLst>
                <a:path w="19578" h="19327" extrusionOk="0">
                  <a:moveTo>
                    <a:pt x="16109" y="2267"/>
                  </a:moveTo>
                  <a:lnTo>
                    <a:pt x="16109" y="4803"/>
                  </a:lnTo>
                  <a:lnTo>
                    <a:pt x="14977" y="3831"/>
                  </a:lnTo>
                  <a:lnTo>
                    <a:pt x="14977" y="2267"/>
                  </a:lnTo>
                  <a:close/>
                  <a:moveTo>
                    <a:pt x="9880" y="1135"/>
                  </a:moveTo>
                  <a:cubicBezTo>
                    <a:pt x="10011" y="1135"/>
                    <a:pt x="10142" y="1181"/>
                    <a:pt x="10248" y="1274"/>
                  </a:cubicBezTo>
                  <a:lnTo>
                    <a:pt x="18174" y="8067"/>
                  </a:lnTo>
                  <a:cubicBezTo>
                    <a:pt x="18413" y="8270"/>
                    <a:pt x="18440" y="8626"/>
                    <a:pt x="18238" y="8864"/>
                  </a:cubicBezTo>
                  <a:lnTo>
                    <a:pt x="18238" y="8861"/>
                  </a:lnTo>
                  <a:cubicBezTo>
                    <a:pt x="18129" y="8988"/>
                    <a:pt x="17972" y="9061"/>
                    <a:pt x="17809" y="9061"/>
                  </a:cubicBezTo>
                  <a:cubicBezTo>
                    <a:pt x="17673" y="9061"/>
                    <a:pt x="17540" y="9012"/>
                    <a:pt x="17440" y="8925"/>
                  </a:cubicBezTo>
                  <a:lnTo>
                    <a:pt x="10251" y="2762"/>
                  </a:lnTo>
                  <a:cubicBezTo>
                    <a:pt x="10145" y="2672"/>
                    <a:pt x="10014" y="2626"/>
                    <a:pt x="9883" y="2626"/>
                  </a:cubicBezTo>
                  <a:cubicBezTo>
                    <a:pt x="9751" y="2626"/>
                    <a:pt x="9620" y="2672"/>
                    <a:pt x="9514" y="2762"/>
                  </a:cubicBezTo>
                  <a:lnTo>
                    <a:pt x="2687" y="8553"/>
                  </a:lnTo>
                  <a:cubicBezTo>
                    <a:pt x="2657" y="8575"/>
                    <a:pt x="2633" y="8596"/>
                    <a:pt x="2609" y="8623"/>
                  </a:cubicBezTo>
                  <a:lnTo>
                    <a:pt x="2250" y="8925"/>
                  </a:lnTo>
                  <a:cubicBezTo>
                    <a:pt x="2142" y="9016"/>
                    <a:pt x="2012" y="9060"/>
                    <a:pt x="1882" y="9060"/>
                  </a:cubicBezTo>
                  <a:cubicBezTo>
                    <a:pt x="1723" y="9060"/>
                    <a:pt x="1565" y="8994"/>
                    <a:pt x="1452" y="8864"/>
                  </a:cubicBezTo>
                  <a:cubicBezTo>
                    <a:pt x="1250" y="8629"/>
                    <a:pt x="1274" y="8273"/>
                    <a:pt x="1510" y="8067"/>
                  </a:cubicBezTo>
                  <a:lnTo>
                    <a:pt x="9511" y="1274"/>
                  </a:lnTo>
                  <a:cubicBezTo>
                    <a:pt x="9617" y="1181"/>
                    <a:pt x="9748" y="1135"/>
                    <a:pt x="9880" y="1135"/>
                  </a:cubicBezTo>
                  <a:close/>
                  <a:moveTo>
                    <a:pt x="12147" y="13665"/>
                  </a:moveTo>
                  <a:lnTo>
                    <a:pt x="12147" y="18195"/>
                  </a:lnTo>
                  <a:lnTo>
                    <a:pt x="7543" y="18195"/>
                  </a:lnTo>
                  <a:lnTo>
                    <a:pt x="7543" y="13665"/>
                  </a:lnTo>
                  <a:close/>
                  <a:moveTo>
                    <a:pt x="9883" y="3937"/>
                  </a:moveTo>
                  <a:lnTo>
                    <a:pt x="16109" y="9275"/>
                  </a:lnTo>
                  <a:lnTo>
                    <a:pt x="16109" y="18195"/>
                  </a:lnTo>
                  <a:lnTo>
                    <a:pt x="13280" y="18195"/>
                  </a:lnTo>
                  <a:lnTo>
                    <a:pt x="13280" y="13101"/>
                  </a:lnTo>
                  <a:cubicBezTo>
                    <a:pt x="13280" y="12787"/>
                    <a:pt x="13026" y="12533"/>
                    <a:pt x="12712" y="12533"/>
                  </a:cubicBezTo>
                  <a:lnTo>
                    <a:pt x="6975" y="12533"/>
                  </a:lnTo>
                  <a:cubicBezTo>
                    <a:pt x="6661" y="12533"/>
                    <a:pt x="6410" y="12787"/>
                    <a:pt x="6410" y="13101"/>
                  </a:cubicBezTo>
                  <a:lnTo>
                    <a:pt x="6410" y="18195"/>
                  </a:lnTo>
                  <a:lnTo>
                    <a:pt x="3578" y="18195"/>
                  </a:lnTo>
                  <a:lnTo>
                    <a:pt x="3578" y="9281"/>
                  </a:lnTo>
                  <a:lnTo>
                    <a:pt x="9883" y="3937"/>
                  </a:lnTo>
                  <a:close/>
                  <a:moveTo>
                    <a:pt x="9883" y="0"/>
                  </a:moveTo>
                  <a:cubicBezTo>
                    <a:pt x="9489" y="0"/>
                    <a:pt x="9095" y="137"/>
                    <a:pt x="8778" y="410"/>
                  </a:cubicBezTo>
                  <a:lnTo>
                    <a:pt x="773" y="7204"/>
                  </a:lnTo>
                  <a:cubicBezTo>
                    <a:pt x="154" y="7738"/>
                    <a:pt x="0" y="8635"/>
                    <a:pt x="411" y="9345"/>
                  </a:cubicBezTo>
                  <a:cubicBezTo>
                    <a:pt x="720" y="9881"/>
                    <a:pt x="1289" y="10193"/>
                    <a:pt x="1882" y="10193"/>
                  </a:cubicBezTo>
                  <a:cubicBezTo>
                    <a:pt x="2070" y="10193"/>
                    <a:pt x="2261" y="10162"/>
                    <a:pt x="2446" y="10096"/>
                  </a:cubicBezTo>
                  <a:lnTo>
                    <a:pt x="2446" y="18762"/>
                  </a:lnTo>
                  <a:cubicBezTo>
                    <a:pt x="2446" y="19073"/>
                    <a:pt x="2699" y="19327"/>
                    <a:pt x="3010" y="19327"/>
                  </a:cubicBezTo>
                  <a:lnTo>
                    <a:pt x="16673" y="19327"/>
                  </a:lnTo>
                  <a:cubicBezTo>
                    <a:pt x="16987" y="19327"/>
                    <a:pt x="17241" y="19073"/>
                    <a:pt x="17241" y="18762"/>
                  </a:cubicBezTo>
                  <a:lnTo>
                    <a:pt x="17241" y="10096"/>
                  </a:lnTo>
                  <a:cubicBezTo>
                    <a:pt x="17431" y="10163"/>
                    <a:pt x="17623" y="10195"/>
                    <a:pt x="17809" y="10195"/>
                  </a:cubicBezTo>
                  <a:cubicBezTo>
                    <a:pt x="18756" y="10195"/>
                    <a:pt x="19578" y="9388"/>
                    <a:pt x="19500" y="8363"/>
                  </a:cubicBezTo>
                  <a:cubicBezTo>
                    <a:pt x="19466" y="7913"/>
                    <a:pt x="19255" y="7497"/>
                    <a:pt x="18914" y="7204"/>
                  </a:cubicBezTo>
                  <a:lnTo>
                    <a:pt x="17241" y="5770"/>
                  </a:lnTo>
                  <a:lnTo>
                    <a:pt x="17241" y="1702"/>
                  </a:lnTo>
                  <a:cubicBezTo>
                    <a:pt x="17241" y="1388"/>
                    <a:pt x="16987" y="1135"/>
                    <a:pt x="16676" y="1135"/>
                  </a:cubicBezTo>
                  <a:lnTo>
                    <a:pt x="14412" y="1135"/>
                  </a:lnTo>
                  <a:cubicBezTo>
                    <a:pt x="14098" y="1135"/>
                    <a:pt x="13844" y="1388"/>
                    <a:pt x="13844" y="1702"/>
                  </a:cubicBezTo>
                  <a:lnTo>
                    <a:pt x="13844" y="2862"/>
                  </a:lnTo>
                  <a:lnTo>
                    <a:pt x="10988" y="410"/>
                  </a:lnTo>
                  <a:cubicBezTo>
                    <a:pt x="10671" y="137"/>
                    <a:pt x="10277" y="0"/>
                    <a:pt x="9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54"/>
            <p:cNvSpPr/>
            <p:nvPr/>
          </p:nvSpPr>
          <p:spPr>
            <a:xfrm>
              <a:off x="6426850" y="1596875"/>
              <a:ext cx="115150" cy="113250"/>
            </a:xfrm>
            <a:custGeom>
              <a:avLst/>
              <a:gdLst/>
              <a:ahLst/>
              <a:cxnLst/>
              <a:rect l="l" t="t" r="r" b="b"/>
              <a:pathLst>
                <a:path w="4606" h="4530" extrusionOk="0">
                  <a:moveTo>
                    <a:pt x="3473" y="1132"/>
                  </a:moveTo>
                  <a:lnTo>
                    <a:pt x="3473" y="3397"/>
                  </a:lnTo>
                  <a:lnTo>
                    <a:pt x="1133" y="3397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lnTo>
                    <a:pt x="1" y="3965"/>
                  </a:lnTo>
                  <a:cubicBezTo>
                    <a:pt x="1" y="4276"/>
                    <a:pt x="251" y="4529"/>
                    <a:pt x="565" y="4529"/>
                  </a:cubicBezTo>
                  <a:lnTo>
                    <a:pt x="4038" y="4529"/>
                  </a:lnTo>
                  <a:cubicBezTo>
                    <a:pt x="4352" y="4529"/>
                    <a:pt x="4605" y="4276"/>
                    <a:pt x="4605" y="3965"/>
                  </a:cubicBezTo>
                  <a:lnTo>
                    <a:pt x="4605" y="568"/>
                  </a:lnTo>
                  <a:cubicBezTo>
                    <a:pt x="4605" y="254"/>
                    <a:pt x="4352" y="0"/>
                    <a:pt x="4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54"/>
            <p:cNvSpPr/>
            <p:nvPr/>
          </p:nvSpPr>
          <p:spPr>
            <a:xfrm>
              <a:off x="6485350" y="1796900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480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01" name="Google Shape;1201;p54"/>
          <p:cNvCxnSpPr>
            <a:stCxn id="1166" idx="2"/>
            <a:endCxn id="1168" idx="0"/>
          </p:cNvCxnSpPr>
          <p:nvPr/>
        </p:nvCxnSpPr>
        <p:spPr>
          <a:xfrm>
            <a:off x="10086258" y="5143501"/>
            <a:ext cx="0" cy="139715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2" name="Google Shape;1202;p54"/>
          <p:cNvCxnSpPr>
            <a:stCxn id="1168" idx="1"/>
            <a:endCxn id="1167" idx="3"/>
          </p:cNvCxnSpPr>
          <p:nvPr/>
        </p:nvCxnSpPr>
        <p:spPr>
          <a:xfrm flipH="1">
            <a:off x="8201746" y="7544154"/>
            <a:ext cx="88101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3" name="Google Shape;1203;p54"/>
          <p:cNvCxnSpPr>
            <a:stCxn id="1167" idx="0"/>
            <a:endCxn id="1165" idx="2"/>
          </p:cNvCxnSpPr>
          <p:nvPr/>
        </p:nvCxnSpPr>
        <p:spPr>
          <a:xfrm flipV="1">
            <a:off x="7198246" y="5143501"/>
            <a:ext cx="0" cy="139715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04" name="Google Shape;1204;p54"/>
          <p:cNvSpPr txBox="1"/>
          <p:nvPr/>
        </p:nvSpPr>
        <p:spPr>
          <a:xfrm>
            <a:off x="2829834" y="3164134"/>
            <a:ext cx="35004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r">
              <a:spcAft>
                <a:spcPts val="200"/>
              </a:spcAft>
            </a:pPr>
            <a:r>
              <a:rPr lang="e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A</a:t>
            </a:r>
            <a:endParaRPr sz="4800" b="1" dirty="0">
              <a:solidFill>
                <a:srgbClr val="000000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1205" name="Google Shape;1205;p54"/>
          <p:cNvSpPr txBox="1"/>
          <p:nvPr/>
        </p:nvSpPr>
        <p:spPr>
          <a:xfrm>
            <a:off x="10912424" y="3164134"/>
            <a:ext cx="35004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B</a:t>
            </a:r>
            <a:endParaRPr sz="4800" b="1" dirty="0">
              <a:solidFill>
                <a:srgbClr val="000000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1206" name="Google Shape;1206;p54"/>
          <p:cNvSpPr txBox="1"/>
          <p:nvPr/>
        </p:nvSpPr>
        <p:spPr>
          <a:xfrm>
            <a:off x="11500458" y="3423902"/>
            <a:ext cx="6501304" cy="2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Aft>
                <a:spcPts val="100"/>
              </a:spcAft>
              <a:buNone/>
              <a:defRPr sz="2000"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207" name="Google Shape;1207;p54"/>
          <p:cNvSpPr txBox="1"/>
          <p:nvPr/>
        </p:nvSpPr>
        <p:spPr>
          <a:xfrm>
            <a:off x="837068" y="3171518"/>
            <a:ext cx="4719110" cy="198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spcAft>
                <a:spcPts val="100"/>
              </a:spcAft>
              <a:buNone/>
              <a:defRPr sz="2000"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208" name="Google Shape;1208;p54"/>
          <p:cNvSpPr txBox="1"/>
          <p:nvPr/>
        </p:nvSpPr>
        <p:spPr>
          <a:xfrm>
            <a:off x="2829834" y="6557556"/>
            <a:ext cx="35004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r">
              <a:spcAft>
                <a:spcPts val="200"/>
              </a:spcAft>
            </a:pPr>
            <a:r>
              <a:rPr lang="e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D</a:t>
            </a:r>
            <a:endParaRPr sz="4800" b="1" dirty="0">
              <a:solidFill>
                <a:srgbClr val="000000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1209" name="Google Shape;1209;p54"/>
          <p:cNvSpPr txBox="1"/>
          <p:nvPr/>
        </p:nvSpPr>
        <p:spPr>
          <a:xfrm>
            <a:off x="10912424" y="6557554"/>
            <a:ext cx="35004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C</a:t>
            </a:r>
            <a:endParaRPr sz="4800" b="1" dirty="0">
              <a:solidFill>
                <a:srgbClr val="000000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1210" name="Google Shape;1210;p54"/>
          <p:cNvSpPr txBox="1"/>
          <p:nvPr/>
        </p:nvSpPr>
        <p:spPr>
          <a:xfrm>
            <a:off x="11473828" y="7074071"/>
            <a:ext cx="6108122" cy="138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None/>
              <a:defRPr sz="2000"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hình vẽ mạch điện thật đúng như kích thước của nó.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211" name="Google Shape;1211;p54"/>
          <p:cNvSpPr txBox="1"/>
          <p:nvPr/>
        </p:nvSpPr>
        <p:spPr>
          <a:xfrm>
            <a:off x="533592" y="6640108"/>
            <a:ext cx="5159389" cy="261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>
              <a:spcAft>
                <a:spcPts val="100"/>
              </a:spcAft>
              <a:buNone/>
              <a:defRPr sz="2000"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hình vẽ mạch điện thật nhưng với kích thước được thu nhỏ.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213" name="Google Shape;1213;p54"/>
          <p:cNvSpPr/>
          <p:nvPr/>
        </p:nvSpPr>
        <p:spPr>
          <a:xfrm>
            <a:off x="715216" y="654768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4" name="Google Shape;1214;p54"/>
          <p:cNvSpPr/>
          <p:nvPr/>
        </p:nvSpPr>
        <p:spPr>
          <a:xfrm>
            <a:off x="1163032" y="654768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6AC5C-A66C-6BCA-AE91-14E0ED5F6FAF}"/>
              </a:ext>
            </a:extLst>
          </p:cNvPr>
          <p:cNvSpPr/>
          <p:nvPr/>
        </p:nvSpPr>
        <p:spPr>
          <a:xfrm>
            <a:off x="10679068" y="3058225"/>
            <a:ext cx="7064440" cy="332547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586;p40"/>
          <p:cNvSpPr txBox="1"/>
          <p:nvPr/>
        </p:nvSpPr>
        <p:spPr>
          <a:xfrm>
            <a:off x="1645333" y="336641"/>
            <a:ext cx="398841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Luyện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tập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grpSp>
        <p:nvGrpSpPr>
          <p:cNvPr id="5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5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64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5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5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62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3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6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60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1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7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58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59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13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2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Aft>
                <a:spcPts val="200"/>
              </a:spcAft>
            </a:pPr>
            <a:fld id="{00000000-1234-1234-1234-123412341234}" type="slidenum">
              <a:rPr lang="en"/>
              <a:pPr>
                <a:spcAft>
                  <a:spcPts val="200"/>
                </a:spcAft>
              </a:pPr>
              <a:t>19</a:t>
            </a:fld>
            <a:endParaRPr/>
          </a:p>
        </p:txBody>
      </p:sp>
      <p:sp>
        <p:nvSpPr>
          <p:cNvPr id="1098" name="Google Shape;1098;p52"/>
          <p:cNvSpPr txBox="1">
            <a:spLocks noGrp="1"/>
          </p:cNvSpPr>
          <p:nvPr>
            <p:ph type="title" idx="2"/>
          </p:nvPr>
        </p:nvSpPr>
        <p:spPr>
          <a:xfrm>
            <a:off x="300749" y="1459607"/>
            <a:ext cx="17745897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Nguồn điện được kí hiệu bằng kí hiệu nào sau đây:</a:t>
            </a:r>
            <a:b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9" name="Google Shape;1099;p52"/>
          <p:cNvSpPr txBox="1"/>
          <p:nvPr/>
        </p:nvSpPr>
        <p:spPr>
          <a:xfrm>
            <a:off x="1778554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400" b="1" dirty="0" err="1">
                <a:solidFill>
                  <a:srgbClr val="0F0F0F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Hình</a:t>
            </a:r>
            <a:r>
              <a:rPr lang="en" sz="4400" b="1" dirty="0">
                <a:solidFill>
                  <a:srgbClr val="0F0F0F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</a:t>
            </a:r>
            <a:endParaRPr sz="4400" b="1" dirty="0">
              <a:solidFill>
                <a:srgbClr val="0F0F0F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100" name="Google Shape;1100;p52"/>
          <p:cNvSpPr txBox="1"/>
          <p:nvPr/>
        </p:nvSpPr>
        <p:spPr>
          <a:xfrm>
            <a:off x="5408550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400" b="1" dirty="0" err="1">
                <a:solidFill>
                  <a:srgbClr val="0F0F0F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Hình</a:t>
            </a:r>
            <a:r>
              <a:rPr lang="en" sz="4400" b="1" dirty="0">
                <a:solidFill>
                  <a:srgbClr val="0F0F0F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B</a:t>
            </a:r>
            <a:endParaRPr sz="4400" b="1" dirty="0">
              <a:solidFill>
                <a:srgbClr val="0F0F0F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101" name="Google Shape;1101;p52"/>
          <p:cNvSpPr txBox="1"/>
          <p:nvPr/>
        </p:nvSpPr>
        <p:spPr>
          <a:xfrm>
            <a:off x="9038548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400" b="1" dirty="0" err="1">
                <a:solidFill>
                  <a:srgbClr val="0F0F0F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Hình</a:t>
            </a:r>
            <a:r>
              <a:rPr lang="en" sz="4400" b="1" dirty="0">
                <a:solidFill>
                  <a:srgbClr val="0F0F0F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C</a:t>
            </a:r>
            <a:endParaRPr sz="4400" b="1" dirty="0">
              <a:solidFill>
                <a:srgbClr val="0F0F0F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102" name="Google Shape;1102;p52"/>
          <p:cNvSpPr txBox="1"/>
          <p:nvPr/>
        </p:nvSpPr>
        <p:spPr>
          <a:xfrm>
            <a:off x="1778534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A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3" name="Google Shape;1103;p52"/>
          <p:cNvSpPr txBox="1"/>
          <p:nvPr/>
        </p:nvSpPr>
        <p:spPr>
          <a:xfrm>
            <a:off x="5408536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B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4" name="Google Shape;1104;p52"/>
          <p:cNvSpPr txBox="1"/>
          <p:nvPr/>
        </p:nvSpPr>
        <p:spPr>
          <a:xfrm>
            <a:off x="9038540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C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5" name="Google Shape;1105;p52"/>
          <p:cNvSpPr txBox="1"/>
          <p:nvPr/>
        </p:nvSpPr>
        <p:spPr>
          <a:xfrm>
            <a:off x="12668544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4400" b="1" dirty="0">
                <a:solidFill>
                  <a:schemeClr val="dk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Hình D</a:t>
            </a:r>
            <a:endParaRPr sz="4400" b="1" dirty="0">
              <a:solidFill>
                <a:srgbClr val="0F0F0F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106" name="Google Shape;1106;p52"/>
          <p:cNvSpPr txBox="1"/>
          <p:nvPr/>
        </p:nvSpPr>
        <p:spPr>
          <a:xfrm>
            <a:off x="12668544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D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7" name="Google Shape;1107;p52"/>
          <p:cNvSpPr/>
          <p:nvPr/>
        </p:nvSpPr>
        <p:spPr>
          <a:xfrm>
            <a:off x="660053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08" name="Google Shape;1108;p52"/>
          <p:cNvSpPr/>
          <p:nvPr/>
        </p:nvSpPr>
        <p:spPr>
          <a:xfrm>
            <a:off x="6924684" y="6953696"/>
            <a:ext cx="468600" cy="468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09" name="Google Shape;1109;p52"/>
          <p:cNvSpPr/>
          <p:nvPr/>
        </p:nvSpPr>
        <p:spPr>
          <a:xfrm>
            <a:off x="1023858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0" name="Google Shape;1110;p52"/>
          <p:cNvSpPr/>
          <p:nvPr/>
        </p:nvSpPr>
        <p:spPr>
          <a:xfrm>
            <a:off x="10562734" y="6953696"/>
            <a:ext cx="468600" cy="46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1" name="Google Shape;1111;p52"/>
          <p:cNvSpPr/>
          <p:nvPr/>
        </p:nvSpPr>
        <p:spPr>
          <a:xfrm>
            <a:off x="1387663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2" name="Google Shape;1112;p52"/>
          <p:cNvSpPr/>
          <p:nvPr/>
        </p:nvSpPr>
        <p:spPr>
          <a:xfrm>
            <a:off x="14200784" y="6953696"/>
            <a:ext cx="468600" cy="46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3" name="Google Shape;1113;p52"/>
          <p:cNvSpPr/>
          <p:nvPr/>
        </p:nvSpPr>
        <p:spPr>
          <a:xfrm>
            <a:off x="2931758" y="6661969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4" name="Google Shape;1114;p52"/>
          <p:cNvSpPr/>
          <p:nvPr/>
        </p:nvSpPr>
        <p:spPr>
          <a:xfrm flipH="1">
            <a:off x="3202177" y="7107099"/>
            <a:ext cx="725109" cy="5314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cxnSp>
        <p:nvCxnSpPr>
          <p:cNvPr id="1115" name="Google Shape;1115;p52"/>
          <p:cNvCxnSpPr>
            <a:cxnSpLocks/>
            <a:stCxn id="1113" idx="3"/>
            <a:endCxn id="1107" idx="1"/>
          </p:cNvCxnSpPr>
          <p:nvPr/>
        </p:nvCxnSpPr>
        <p:spPr>
          <a:xfrm>
            <a:off x="4107888" y="7188098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52"/>
          <p:cNvCxnSpPr>
            <a:cxnSpLocks/>
            <a:stCxn id="1107" idx="3"/>
            <a:endCxn id="1109" idx="1"/>
          </p:cNvCxnSpPr>
          <p:nvPr/>
        </p:nvCxnSpPr>
        <p:spPr>
          <a:xfrm>
            <a:off x="7745938" y="7188098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7" name="Google Shape;1117;p52"/>
          <p:cNvCxnSpPr>
            <a:cxnSpLocks/>
            <a:stCxn id="1109" idx="3"/>
            <a:endCxn id="1111" idx="1"/>
          </p:cNvCxnSpPr>
          <p:nvPr/>
        </p:nvCxnSpPr>
        <p:spPr>
          <a:xfrm>
            <a:off x="11383988" y="7188098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18" name="Google Shape;1118;p52"/>
          <p:cNvGrpSpPr/>
          <p:nvPr/>
        </p:nvGrpSpPr>
        <p:grpSpPr>
          <a:xfrm>
            <a:off x="14117423" y="6848447"/>
            <a:ext cx="602322" cy="679070"/>
            <a:chOff x="3299850" y="238575"/>
            <a:chExt cx="427725" cy="482225"/>
          </a:xfrm>
        </p:grpSpPr>
        <p:sp>
          <p:nvSpPr>
            <p:cNvPr id="1119" name="Google Shape;1119;p52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52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grpSp>
        <p:nvGrpSpPr>
          <p:cNvPr id="1124" name="Google Shape;1124;p52"/>
          <p:cNvGrpSpPr/>
          <p:nvPr/>
        </p:nvGrpSpPr>
        <p:grpSpPr>
          <a:xfrm>
            <a:off x="6829712" y="6847873"/>
            <a:ext cx="687060" cy="680442"/>
            <a:chOff x="3860250" y="1427025"/>
            <a:chExt cx="487900" cy="483200"/>
          </a:xfrm>
        </p:grpSpPr>
        <p:sp>
          <p:nvSpPr>
            <p:cNvPr id="1125" name="Google Shape;1125;p52"/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10468683" y="6847914"/>
            <a:ext cx="685230" cy="680372"/>
            <a:chOff x="890400" y="4399350"/>
            <a:chExt cx="486600" cy="483150"/>
          </a:xfrm>
        </p:grpSpPr>
        <p:sp>
          <p:nvSpPr>
            <p:cNvPr id="1129" name="Google Shape;1129;p52"/>
            <p:cNvSpPr/>
            <p:nvPr/>
          </p:nvSpPr>
          <p:spPr>
            <a:xfrm>
              <a:off x="1125300" y="4503075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890400" y="4399350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31" name="Google Shape;1131;p52"/>
            <p:cNvSpPr/>
            <p:nvPr/>
          </p:nvSpPr>
          <p:spPr>
            <a:xfrm>
              <a:off x="1106975" y="46398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sp>
        <p:nvSpPr>
          <p:cNvPr id="1132" name="Google Shape;1132;p52"/>
          <p:cNvSpPr/>
          <p:nvPr/>
        </p:nvSpPr>
        <p:spPr>
          <a:xfrm>
            <a:off x="3181173" y="7032018"/>
            <a:ext cx="724216" cy="591989"/>
          </a:xfrm>
          <a:custGeom>
            <a:avLst/>
            <a:gdLst/>
            <a:ahLst/>
            <a:cxnLst/>
            <a:rect l="l" t="t" r="r" b="b"/>
            <a:pathLst>
              <a:path w="17109" h="15892" extrusionOk="0">
                <a:moveTo>
                  <a:pt x="3397" y="6794"/>
                </a:moveTo>
                <a:lnTo>
                  <a:pt x="3397" y="14759"/>
                </a:lnTo>
                <a:lnTo>
                  <a:pt x="1132" y="14759"/>
                </a:lnTo>
                <a:lnTo>
                  <a:pt x="1132" y="6794"/>
                </a:lnTo>
                <a:close/>
                <a:moveTo>
                  <a:pt x="9034" y="1132"/>
                </a:moveTo>
                <a:cubicBezTo>
                  <a:pt x="9683" y="1175"/>
                  <a:pt x="10191" y="1712"/>
                  <a:pt x="10191" y="2364"/>
                </a:cubicBezTo>
                <a:cubicBezTo>
                  <a:pt x="10191" y="3346"/>
                  <a:pt x="9774" y="5275"/>
                  <a:pt x="9221" y="5828"/>
                </a:cubicBezTo>
                <a:cubicBezTo>
                  <a:pt x="8865" y="6184"/>
                  <a:pt x="9119" y="6794"/>
                  <a:pt x="9623" y="6794"/>
                </a:cubicBezTo>
                <a:lnTo>
                  <a:pt x="15285" y="6794"/>
                </a:lnTo>
                <a:cubicBezTo>
                  <a:pt x="15599" y="6794"/>
                  <a:pt x="15849" y="7047"/>
                  <a:pt x="15849" y="7361"/>
                </a:cubicBezTo>
                <a:cubicBezTo>
                  <a:pt x="15849" y="7672"/>
                  <a:pt x="15599" y="7926"/>
                  <a:pt x="15285" y="7926"/>
                </a:cubicBezTo>
                <a:lnTo>
                  <a:pt x="11888" y="7926"/>
                </a:lnTo>
                <a:cubicBezTo>
                  <a:pt x="11574" y="7926"/>
                  <a:pt x="11323" y="8180"/>
                  <a:pt x="11323" y="8494"/>
                </a:cubicBezTo>
                <a:cubicBezTo>
                  <a:pt x="11323" y="8805"/>
                  <a:pt x="11574" y="9058"/>
                  <a:pt x="11888" y="9058"/>
                </a:cubicBezTo>
                <a:lnTo>
                  <a:pt x="15285" y="9058"/>
                </a:lnTo>
                <a:cubicBezTo>
                  <a:pt x="15586" y="9058"/>
                  <a:pt x="15852" y="9342"/>
                  <a:pt x="15852" y="9662"/>
                </a:cubicBezTo>
                <a:cubicBezTo>
                  <a:pt x="15852" y="9976"/>
                  <a:pt x="15599" y="10230"/>
                  <a:pt x="15285" y="10230"/>
                </a:cubicBezTo>
                <a:lnTo>
                  <a:pt x="11888" y="10230"/>
                </a:lnTo>
                <a:cubicBezTo>
                  <a:pt x="11574" y="10230"/>
                  <a:pt x="11323" y="10484"/>
                  <a:pt x="11323" y="10795"/>
                </a:cubicBezTo>
                <a:cubicBezTo>
                  <a:pt x="11323" y="11109"/>
                  <a:pt x="11574" y="11362"/>
                  <a:pt x="11888" y="11362"/>
                </a:cubicBezTo>
                <a:lnTo>
                  <a:pt x="14152" y="11362"/>
                </a:lnTo>
                <a:cubicBezTo>
                  <a:pt x="14466" y="11362"/>
                  <a:pt x="14717" y="11616"/>
                  <a:pt x="14717" y="11927"/>
                </a:cubicBezTo>
                <a:cubicBezTo>
                  <a:pt x="14717" y="12241"/>
                  <a:pt x="14466" y="12494"/>
                  <a:pt x="14152" y="12494"/>
                </a:cubicBezTo>
                <a:lnTo>
                  <a:pt x="11888" y="12494"/>
                </a:lnTo>
                <a:cubicBezTo>
                  <a:pt x="11574" y="12494"/>
                  <a:pt x="11323" y="12748"/>
                  <a:pt x="11323" y="13059"/>
                </a:cubicBezTo>
                <a:cubicBezTo>
                  <a:pt x="11323" y="13373"/>
                  <a:pt x="11574" y="13627"/>
                  <a:pt x="11888" y="13627"/>
                </a:cubicBezTo>
                <a:lnTo>
                  <a:pt x="13020" y="13627"/>
                </a:lnTo>
                <a:cubicBezTo>
                  <a:pt x="13334" y="13627"/>
                  <a:pt x="13585" y="13880"/>
                  <a:pt x="13585" y="14191"/>
                </a:cubicBezTo>
                <a:cubicBezTo>
                  <a:pt x="13585" y="14505"/>
                  <a:pt x="13334" y="14759"/>
                  <a:pt x="13020" y="14759"/>
                </a:cubicBezTo>
                <a:lnTo>
                  <a:pt x="9197" y="14759"/>
                </a:lnTo>
                <a:cubicBezTo>
                  <a:pt x="8041" y="14759"/>
                  <a:pt x="6890" y="14572"/>
                  <a:pt x="5794" y="14207"/>
                </a:cubicBezTo>
                <a:lnTo>
                  <a:pt x="4529" y="13784"/>
                </a:lnTo>
                <a:lnTo>
                  <a:pt x="4529" y="7712"/>
                </a:lnTo>
                <a:lnTo>
                  <a:pt x="5686" y="7132"/>
                </a:lnTo>
                <a:cubicBezTo>
                  <a:pt x="6265" y="6842"/>
                  <a:pt x="6797" y="6459"/>
                  <a:pt x="7253" y="6003"/>
                </a:cubicBezTo>
                <a:lnTo>
                  <a:pt x="7289" y="5963"/>
                </a:lnTo>
                <a:cubicBezTo>
                  <a:pt x="8352" y="4901"/>
                  <a:pt x="8917" y="2654"/>
                  <a:pt x="9034" y="1132"/>
                </a:cubicBezTo>
                <a:close/>
                <a:moveTo>
                  <a:pt x="8491" y="0"/>
                </a:moveTo>
                <a:cubicBezTo>
                  <a:pt x="8177" y="0"/>
                  <a:pt x="7926" y="254"/>
                  <a:pt x="7926" y="568"/>
                </a:cubicBezTo>
                <a:cubicBezTo>
                  <a:pt x="7926" y="1887"/>
                  <a:pt x="7380" y="4276"/>
                  <a:pt x="6492" y="5166"/>
                </a:cubicBezTo>
                <a:lnTo>
                  <a:pt x="6456" y="5203"/>
                </a:lnTo>
                <a:cubicBezTo>
                  <a:pt x="6081" y="5574"/>
                  <a:pt x="5652" y="5885"/>
                  <a:pt x="5181" y="6120"/>
                </a:cubicBezTo>
                <a:lnTo>
                  <a:pt x="4529" y="6444"/>
                </a:lnTo>
                <a:lnTo>
                  <a:pt x="4529" y="6229"/>
                </a:lnTo>
                <a:cubicBezTo>
                  <a:pt x="4529" y="5915"/>
                  <a:pt x="4276" y="5661"/>
                  <a:pt x="3962" y="5661"/>
                </a:cubicBezTo>
                <a:lnTo>
                  <a:pt x="565" y="5661"/>
                </a:lnTo>
                <a:cubicBezTo>
                  <a:pt x="251" y="5661"/>
                  <a:pt x="0" y="5915"/>
                  <a:pt x="0" y="6229"/>
                </a:cubicBezTo>
                <a:lnTo>
                  <a:pt x="0" y="15324"/>
                </a:lnTo>
                <a:cubicBezTo>
                  <a:pt x="0" y="15638"/>
                  <a:pt x="251" y="15891"/>
                  <a:pt x="565" y="15891"/>
                </a:cubicBezTo>
                <a:lnTo>
                  <a:pt x="3962" y="15891"/>
                </a:lnTo>
                <a:cubicBezTo>
                  <a:pt x="4276" y="15891"/>
                  <a:pt x="4529" y="15638"/>
                  <a:pt x="4529" y="15324"/>
                </a:cubicBezTo>
                <a:lnTo>
                  <a:pt x="4529" y="14976"/>
                </a:lnTo>
                <a:lnTo>
                  <a:pt x="5435" y="15278"/>
                </a:lnTo>
                <a:cubicBezTo>
                  <a:pt x="6649" y="15683"/>
                  <a:pt x="7917" y="15888"/>
                  <a:pt x="9197" y="15888"/>
                </a:cubicBezTo>
                <a:lnTo>
                  <a:pt x="13020" y="15888"/>
                </a:lnTo>
                <a:cubicBezTo>
                  <a:pt x="14219" y="15888"/>
                  <a:pt x="15040" y="14681"/>
                  <a:pt x="14599" y="13566"/>
                </a:cubicBezTo>
                <a:cubicBezTo>
                  <a:pt x="15577" y="13298"/>
                  <a:pt x="16106" y="12241"/>
                  <a:pt x="15731" y="11302"/>
                </a:cubicBezTo>
                <a:cubicBezTo>
                  <a:pt x="16468" y="11100"/>
                  <a:pt x="16981" y="10429"/>
                  <a:pt x="16984" y="9662"/>
                </a:cubicBezTo>
                <a:cubicBezTo>
                  <a:pt x="16981" y="9233"/>
                  <a:pt x="16824" y="8823"/>
                  <a:pt x="16541" y="8503"/>
                </a:cubicBezTo>
                <a:cubicBezTo>
                  <a:pt x="16994" y="8005"/>
                  <a:pt x="17108" y="7289"/>
                  <a:pt x="16837" y="6673"/>
                </a:cubicBezTo>
                <a:cubicBezTo>
                  <a:pt x="16565" y="6060"/>
                  <a:pt x="15958" y="5661"/>
                  <a:pt x="15285" y="5661"/>
                </a:cubicBezTo>
                <a:lnTo>
                  <a:pt x="10635" y="5661"/>
                </a:lnTo>
                <a:cubicBezTo>
                  <a:pt x="11109" y="4577"/>
                  <a:pt x="11323" y="3104"/>
                  <a:pt x="11323" y="2364"/>
                </a:cubicBezTo>
                <a:cubicBezTo>
                  <a:pt x="11320" y="1060"/>
                  <a:pt x="10263" y="3"/>
                  <a:pt x="89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435D74"/>
              </a:solidFill>
            </a:endParaRPr>
          </a:p>
        </p:txBody>
      </p:sp>
      <p:sp>
        <p:nvSpPr>
          <p:cNvPr id="1134" name="Google Shape;1134;p52"/>
          <p:cNvSpPr/>
          <p:nvPr/>
        </p:nvSpPr>
        <p:spPr>
          <a:xfrm>
            <a:off x="715216" y="654768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35" name="Google Shape;1135;p52"/>
          <p:cNvSpPr/>
          <p:nvPr/>
        </p:nvSpPr>
        <p:spPr>
          <a:xfrm>
            <a:off x="1163032" y="654768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E1A887-B2DC-74D3-0A90-7968F9AB8259}"/>
              </a:ext>
            </a:extLst>
          </p:cNvPr>
          <p:cNvGrpSpPr/>
          <p:nvPr/>
        </p:nvGrpSpPr>
        <p:grpSpPr>
          <a:xfrm>
            <a:off x="2265216" y="3029025"/>
            <a:ext cx="2329128" cy="1214068"/>
            <a:chOff x="297719" y="1368415"/>
            <a:chExt cx="1164564" cy="607034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6B0D3B2-0400-B07E-249B-5BD6270B9D2C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3" y="1571265"/>
              <a:ext cx="0" cy="4041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D2A9742-9EFD-12FF-35F4-3863863A7EE2}"/>
                </a:ext>
              </a:extLst>
            </p:cNvPr>
            <p:cNvCxnSpPr>
              <a:cxnSpLocks/>
            </p:cNvCxnSpPr>
            <p:nvPr/>
          </p:nvCxnSpPr>
          <p:spPr>
            <a:xfrm>
              <a:off x="944699" y="1648902"/>
              <a:ext cx="0" cy="257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E870642-FB27-4D33-7670-F5FE63F48473}"/>
                </a:ext>
              </a:extLst>
            </p:cNvPr>
            <p:cNvCxnSpPr/>
            <p:nvPr/>
          </p:nvCxnSpPr>
          <p:spPr>
            <a:xfrm>
              <a:off x="944699" y="1777043"/>
              <a:ext cx="517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713022-9A77-AB45-A039-90B07AD26DDD}"/>
                </a:ext>
              </a:extLst>
            </p:cNvPr>
            <p:cNvCxnSpPr/>
            <p:nvPr/>
          </p:nvCxnSpPr>
          <p:spPr>
            <a:xfrm>
              <a:off x="297719" y="1768416"/>
              <a:ext cx="517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C49503-A569-4A48-7171-03489A485C64}"/>
                </a:ext>
              </a:extLst>
            </p:cNvPr>
            <p:cNvSpPr txBox="1"/>
            <p:nvPr/>
          </p:nvSpPr>
          <p:spPr>
            <a:xfrm>
              <a:off x="427116" y="1438489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A058FF-AE8A-344F-7FBE-39D56F3909EF}"/>
                </a:ext>
              </a:extLst>
            </p:cNvPr>
            <p:cNvSpPr txBox="1"/>
            <p:nvPr/>
          </p:nvSpPr>
          <p:spPr>
            <a:xfrm>
              <a:off x="876300" y="1368415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EB8F94-BAAF-D33E-DC80-2EE1326DA583}"/>
              </a:ext>
            </a:extLst>
          </p:cNvPr>
          <p:cNvGrpSpPr/>
          <p:nvPr/>
        </p:nvGrpSpPr>
        <p:grpSpPr>
          <a:xfrm>
            <a:off x="5579577" y="3045283"/>
            <a:ext cx="3890686" cy="864232"/>
            <a:chOff x="5464460" y="1327234"/>
            <a:chExt cx="1945343" cy="43211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DB7407-8C75-78F0-08C4-547FC9EE830C}"/>
                </a:ext>
              </a:extLst>
            </p:cNvPr>
            <p:cNvCxnSpPr>
              <a:cxnSpLocks/>
            </p:cNvCxnSpPr>
            <p:nvPr/>
          </p:nvCxnSpPr>
          <p:spPr>
            <a:xfrm>
              <a:off x="5464460" y="1755037"/>
              <a:ext cx="78500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756A94-A062-84B3-A101-67E40E57A15F}"/>
                </a:ext>
              </a:extLst>
            </p:cNvPr>
            <p:cNvCxnSpPr>
              <a:cxnSpLocks/>
            </p:cNvCxnSpPr>
            <p:nvPr/>
          </p:nvCxnSpPr>
          <p:spPr>
            <a:xfrm>
              <a:off x="6624801" y="1759350"/>
              <a:ext cx="78500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47FD33-C07E-E93C-AC85-753DAA6C0C62}"/>
                </a:ext>
              </a:extLst>
            </p:cNvPr>
            <p:cNvCxnSpPr>
              <a:cxnSpLocks/>
            </p:cNvCxnSpPr>
            <p:nvPr/>
          </p:nvCxnSpPr>
          <p:spPr>
            <a:xfrm>
              <a:off x="6249659" y="1707783"/>
              <a:ext cx="3751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61FE1C-10F8-BFA9-0ACA-0620CE8637BF}"/>
                </a:ext>
              </a:extLst>
            </p:cNvPr>
            <p:cNvSpPr txBox="1"/>
            <p:nvPr/>
          </p:nvSpPr>
          <p:spPr>
            <a:xfrm>
              <a:off x="6192627" y="1327234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051B93-197B-01A9-769D-A6F4729FBF35}"/>
              </a:ext>
            </a:extLst>
          </p:cNvPr>
          <p:cNvGrpSpPr/>
          <p:nvPr/>
        </p:nvGrpSpPr>
        <p:grpSpPr>
          <a:xfrm>
            <a:off x="10274253" y="3542396"/>
            <a:ext cx="2733742" cy="646044"/>
            <a:chOff x="1152337" y="5514118"/>
            <a:chExt cx="1366871" cy="323022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F5B094-08CA-639C-F417-865DE819E12D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37" y="5685087"/>
              <a:ext cx="136687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5DF995C5-301A-F4E9-A40F-1198DB8534E1}"/>
                </a:ext>
              </a:extLst>
            </p:cNvPr>
            <p:cNvSpPr/>
            <p:nvPr/>
          </p:nvSpPr>
          <p:spPr>
            <a:xfrm>
              <a:off x="1631201" y="5514118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2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DC2C1E5-E381-1EB1-54E2-7DDC2C41283C}"/>
                </a:ext>
              </a:extLst>
            </p:cNvPr>
            <p:cNvCxnSpPr>
              <a:cxnSpLocks/>
              <a:stCxn id="18" idx="1"/>
              <a:endCxn id="18" idx="5"/>
            </p:cNvCxnSpPr>
            <p:nvPr/>
          </p:nvCxnSpPr>
          <p:spPr>
            <a:xfrm>
              <a:off x="1678506" y="5561423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5D7007-E150-9606-1466-6288F53C3B1C}"/>
                </a:ext>
              </a:extLst>
            </p:cNvPr>
            <p:cNvCxnSpPr>
              <a:cxnSpLocks/>
              <a:stCxn id="18" idx="7"/>
              <a:endCxn id="18" idx="3"/>
            </p:cNvCxnSpPr>
            <p:nvPr/>
          </p:nvCxnSpPr>
          <p:spPr>
            <a:xfrm flipH="1">
              <a:off x="1678506" y="5561423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8DBB23-9CE2-0FA6-55F0-EBD4B25981A8}"/>
              </a:ext>
            </a:extLst>
          </p:cNvPr>
          <p:cNvGrpSpPr/>
          <p:nvPr/>
        </p:nvGrpSpPr>
        <p:grpSpPr>
          <a:xfrm>
            <a:off x="14026809" y="3684178"/>
            <a:ext cx="2733742" cy="362480"/>
            <a:chOff x="3118555" y="5179162"/>
            <a:chExt cx="1366871" cy="181240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51E496-89D9-412B-A2F5-B7BE9D294B07}"/>
                </a:ext>
              </a:extLst>
            </p:cNvPr>
            <p:cNvCxnSpPr>
              <a:cxnSpLocks/>
            </p:cNvCxnSpPr>
            <p:nvPr/>
          </p:nvCxnSpPr>
          <p:spPr>
            <a:xfrm>
              <a:off x="3118555" y="5272720"/>
              <a:ext cx="136687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82B56F-107C-71A9-A920-7DB0F5E18708}"/>
                </a:ext>
              </a:extLst>
            </p:cNvPr>
            <p:cNvSpPr/>
            <p:nvPr/>
          </p:nvSpPr>
          <p:spPr>
            <a:xfrm>
              <a:off x="3449129" y="5179162"/>
              <a:ext cx="741871" cy="18124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69AB0-F0EB-160F-EEB0-FE6F3C9B8A41}"/>
              </a:ext>
            </a:extLst>
          </p:cNvPr>
          <p:cNvSpPr/>
          <p:nvPr/>
        </p:nvSpPr>
        <p:spPr>
          <a:xfrm>
            <a:off x="9320040" y="3642095"/>
            <a:ext cx="431320" cy="5348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7090CA-8A70-6126-058A-5F45C67BEFC7}"/>
              </a:ext>
            </a:extLst>
          </p:cNvPr>
          <p:cNvSpPr/>
          <p:nvPr/>
        </p:nvSpPr>
        <p:spPr>
          <a:xfrm>
            <a:off x="5373248" y="3714713"/>
            <a:ext cx="431320" cy="5348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5" name="Google Shape;1099;p52">
            <a:extLst>
              <a:ext uri="{FF2B5EF4-FFF2-40B4-BE49-F238E27FC236}">
                <a16:creationId xmlns:a16="http://schemas.microsoft.com/office/drawing/2014/main" id="{5A2AEEDA-B577-9FFA-F9CC-C6FB53E98320}"/>
              </a:ext>
            </a:extLst>
          </p:cNvPr>
          <p:cNvSpPr txBox="1"/>
          <p:nvPr/>
        </p:nvSpPr>
        <p:spPr>
          <a:xfrm>
            <a:off x="1641578" y="4332388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A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6" name="Google Shape;1099;p52">
            <a:extLst>
              <a:ext uri="{FF2B5EF4-FFF2-40B4-BE49-F238E27FC236}">
                <a16:creationId xmlns:a16="http://schemas.microsoft.com/office/drawing/2014/main" id="{59284964-1EA5-3772-76DF-F63B7B882E0C}"/>
              </a:ext>
            </a:extLst>
          </p:cNvPr>
          <p:cNvSpPr txBox="1"/>
          <p:nvPr/>
        </p:nvSpPr>
        <p:spPr>
          <a:xfrm>
            <a:off x="5735972" y="4348484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B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7" name="Google Shape;1099;p52">
            <a:extLst>
              <a:ext uri="{FF2B5EF4-FFF2-40B4-BE49-F238E27FC236}">
                <a16:creationId xmlns:a16="http://schemas.microsoft.com/office/drawing/2014/main" id="{BD405453-24D3-FA26-D2C6-A32F02937A54}"/>
              </a:ext>
            </a:extLst>
          </p:cNvPr>
          <p:cNvSpPr txBox="1"/>
          <p:nvPr/>
        </p:nvSpPr>
        <p:spPr>
          <a:xfrm>
            <a:off x="9830366" y="436458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C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8" name="Google Shape;1099;p52">
            <a:extLst>
              <a:ext uri="{FF2B5EF4-FFF2-40B4-BE49-F238E27FC236}">
                <a16:creationId xmlns:a16="http://schemas.microsoft.com/office/drawing/2014/main" id="{E26CD0B6-AF2E-B532-A441-A786DCBFCDCF}"/>
              </a:ext>
            </a:extLst>
          </p:cNvPr>
          <p:cNvSpPr txBox="1"/>
          <p:nvPr/>
        </p:nvSpPr>
        <p:spPr>
          <a:xfrm>
            <a:off x="13924760" y="4380676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D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89F65AE-AC8E-4404-1350-084F11644757}"/>
              </a:ext>
            </a:extLst>
          </p:cNvPr>
          <p:cNvSpPr/>
          <p:nvPr/>
        </p:nvSpPr>
        <p:spPr>
          <a:xfrm>
            <a:off x="2414913" y="5477789"/>
            <a:ext cx="2530266" cy="334043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69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70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80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81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1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7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7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2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76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77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7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82" name="Google Shape;586;p40"/>
          <p:cNvSpPr txBox="1"/>
          <p:nvPr/>
        </p:nvSpPr>
        <p:spPr>
          <a:xfrm>
            <a:off x="1645333" y="336641"/>
            <a:ext cx="398841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Luyện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tập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</p:spTree>
    <p:extLst>
      <p:ext uri="{BB962C8B-B14F-4D97-AF65-F5344CB8AC3E}">
        <p14:creationId xmlns:p14="http://schemas.microsoft.com/office/powerpoint/2010/main" val="198419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2790247" y="1575143"/>
            <a:ext cx="1255309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u="sng" spc="783" dirty="0" smtClean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</a:t>
            </a:r>
            <a:endParaRPr lang="en-US" sz="13800" b="1" u="sng" spc="783" dirty="0">
              <a:solidFill>
                <a:srgbClr val="00A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800" b="1" spc="783" dirty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</a:t>
            </a:r>
            <a:r>
              <a:rPr lang="en-US" sz="13800" b="1" spc="783" dirty="0" smtClean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13800" b="1" spc="783" dirty="0">
              <a:solidFill>
                <a:srgbClr val="00A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-4590959">
            <a:off x="15997142" y="3573304"/>
            <a:ext cx="2538932" cy="2538932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325232" flipV="1">
            <a:off x="-735485" y="106452"/>
            <a:ext cx="2815623" cy="281562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049497">
            <a:off x="125050" y="6657359"/>
            <a:ext cx="2053555" cy="2933651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45013">
            <a:off x="1141207" y="2386216"/>
            <a:ext cx="880607" cy="1841573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254325">
            <a:off x="-2461" y="4984554"/>
            <a:ext cx="2288606" cy="678260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156784" y="6407053"/>
            <a:ext cx="2131216" cy="2080842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052783">
            <a:off x="15429461" y="420538"/>
            <a:ext cx="1171974" cy="2052821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12873">
            <a:off x="16578786" y="2115729"/>
            <a:ext cx="1078345" cy="191319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6451628" y="6145537"/>
            <a:ext cx="502368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4400" b="1" spc="374" dirty="0" smtClean="0">
                <a:solidFill>
                  <a:srgbClr val="0003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sz="4400" b="1" spc="374" dirty="0" err="1" smtClean="0">
                <a:solidFill>
                  <a:srgbClr val="0003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spc="374" dirty="0">
                <a:solidFill>
                  <a:srgbClr val="0003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Freeform 26"/>
          <p:cNvSpPr/>
          <p:nvPr/>
        </p:nvSpPr>
        <p:spPr>
          <a:xfrm>
            <a:off x="1984971" y="634408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402703" y="8895672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2030890" y="4603934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399457" y="351276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814686" y="1469307"/>
            <a:ext cx="451922" cy="405086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694641" y="3085316"/>
            <a:ext cx="420451" cy="427445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490694" y="9376318"/>
            <a:ext cx="229651" cy="229651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7" name="Freeform 37"/>
          <p:cNvSpPr/>
          <p:nvPr/>
        </p:nvSpPr>
        <p:spPr>
          <a:xfrm rot="-771795">
            <a:off x="2865448" y="1647521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4678159">
            <a:off x="15159154" y="375441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1" name="Freeform 41"/>
          <p:cNvSpPr/>
          <p:nvPr/>
        </p:nvSpPr>
        <p:spPr>
          <a:xfrm>
            <a:off x="2748353" y="788814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4170004" y="614952"/>
            <a:ext cx="252393" cy="252393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2102176" y="1987440"/>
            <a:ext cx="229651" cy="229651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id="47" name="Freeform 4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8" name="Freeform 48"/>
          <p:cNvSpPr/>
          <p:nvPr/>
        </p:nvSpPr>
        <p:spPr>
          <a:xfrm rot="432686">
            <a:off x="2912608" y="-670724"/>
            <a:ext cx="2225071" cy="2156296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1153974">
            <a:off x="15418170" y="8432300"/>
            <a:ext cx="635916" cy="2347340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-842482">
            <a:off x="3931404" y="8366112"/>
            <a:ext cx="1054904" cy="2072133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5649993" y="934707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-684765">
            <a:off x="13333465" y="8957720"/>
            <a:ext cx="850155" cy="1508339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280356" y="9140282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4550558" y="120006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17374128" y="5789409"/>
            <a:ext cx="208069" cy="208069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57" name="Freeform 57"/>
          <p:cNvSpPr/>
          <p:nvPr/>
        </p:nvSpPr>
        <p:spPr>
          <a:xfrm>
            <a:off x="14599093" y="8855697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-9414156">
            <a:off x="12901159" y="-655176"/>
            <a:ext cx="938638" cy="196293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5565863" y="375966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4678159">
            <a:off x="12300890" y="9540296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61" name="Group 61"/>
          <p:cNvGrpSpPr/>
          <p:nvPr/>
        </p:nvGrpSpPr>
        <p:grpSpPr>
          <a:xfrm>
            <a:off x="12018872" y="362559"/>
            <a:ext cx="252393" cy="252393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5C7E"/>
            </a:solid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2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Aft>
                <a:spcPts val="200"/>
              </a:spcAft>
            </a:pPr>
            <a:fld id="{00000000-1234-1234-1234-123412341234}" type="slidenum">
              <a:rPr lang="en"/>
              <a:pPr>
                <a:spcAft>
                  <a:spcPts val="200"/>
                </a:spcAft>
              </a:pPr>
              <a:t>20</a:t>
            </a:fld>
            <a:endParaRPr/>
          </a:p>
        </p:txBody>
      </p:sp>
      <p:sp>
        <p:nvSpPr>
          <p:cNvPr id="1098" name="Google Shape;1098;p52"/>
          <p:cNvSpPr txBox="1">
            <a:spLocks noGrp="1"/>
          </p:cNvSpPr>
          <p:nvPr>
            <p:ph type="title" idx="2"/>
          </p:nvPr>
        </p:nvSpPr>
        <p:spPr>
          <a:xfrm>
            <a:off x="900703" y="1735194"/>
            <a:ext cx="17073794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kí hiệu bằng kí hiệu nào sau đây:</a:t>
            </a:r>
            <a:b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9" name="Google Shape;1099;p52"/>
          <p:cNvSpPr txBox="1"/>
          <p:nvPr/>
        </p:nvSpPr>
        <p:spPr>
          <a:xfrm>
            <a:off x="1778554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 err="1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</a:t>
            </a:r>
            <a:r>
              <a:rPr lang="en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 A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0" name="Google Shape;1100;p52"/>
          <p:cNvSpPr txBox="1"/>
          <p:nvPr/>
        </p:nvSpPr>
        <p:spPr>
          <a:xfrm>
            <a:off x="5408550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 err="1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</a:t>
            </a:r>
            <a:r>
              <a:rPr lang="en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 B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1" name="Google Shape;1101;p52"/>
          <p:cNvSpPr txBox="1"/>
          <p:nvPr/>
        </p:nvSpPr>
        <p:spPr>
          <a:xfrm>
            <a:off x="9038548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 err="1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</a:t>
            </a:r>
            <a:r>
              <a:rPr lang="en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 C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2" name="Google Shape;1102;p52"/>
          <p:cNvSpPr txBox="1"/>
          <p:nvPr/>
        </p:nvSpPr>
        <p:spPr>
          <a:xfrm>
            <a:off x="1778534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A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3" name="Google Shape;1103;p52"/>
          <p:cNvSpPr txBox="1"/>
          <p:nvPr/>
        </p:nvSpPr>
        <p:spPr>
          <a:xfrm>
            <a:off x="5408536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B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4" name="Google Shape;1104;p52"/>
          <p:cNvSpPr txBox="1"/>
          <p:nvPr/>
        </p:nvSpPr>
        <p:spPr>
          <a:xfrm>
            <a:off x="9038540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C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5" name="Google Shape;1105;p52"/>
          <p:cNvSpPr txBox="1"/>
          <p:nvPr/>
        </p:nvSpPr>
        <p:spPr>
          <a:xfrm>
            <a:off x="12668544" y="774522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4000" dirty="0">
                <a:solidFill>
                  <a:schemeClr val="dk1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 D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6" name="Google Shape;1106;p52"/>
          <p:cNvSpPr txBox="1"/>
          <p:nvPr/>
        </p:nvSpPr>
        <p:spPr>
          <a:xfrm>
            <a:off x="12668544" y="5630528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D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7" name="Google Shape;1107;p52"/>
          <p:cNvSpPr/>
          <p:nvPr/>
        </p:nvSpPr>
        <p:spPr>
          <a:xfrm>
            <a:off x="660053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08" name="Google Shape;1108;p52"/>
          <p:cNvSpPr/>
          <p:nvPr/>
        </p:nvSpPr>
        <p:spPr>
          <a:xfrm>
            <a:off x="6924684" y="6953696"/>
            <a:ext cx="468600" cy="468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09" name="Google Shape;1109;p52"/>
          <p:cNvSpPr/>
          <p:nvPr/>
        </p:nvSpPr>
        <p:spPr>
          <a:xfrm>
            <a:off x="1023858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0" name="Google Shape;1110;p52"/>
          <p:cNvSpPr/>
          <p:nvPr/>
        </p:nvSpPr>
        <p:spPr>
          <a:xfrm>
            <a:off x="10562734" y="6953696"/>
            <a:ext cx="468600" cy="46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1" name="Google Shape;1111;p52"/>
          <p:cNvSpPr/>
          <p:nvPr/>
        </p:nvSpPr>
        <p:spPr>
          <a:xfrm>
            <a:off x="1387663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2" name="Google Shape;1112;p52"/>
          <p:cNvSpPr/>
          <p:nvPr/>
        </p:nvSpPr>
        <p:spPr>
          <a:xfrm>
            <a:off x="14200784" y="6953696"/>
            <a:ext cx="468600" cy="46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3" name="Google Shape;1113;p52"/>
          <p:cNvSpPr/>
          <p:nvPr/>
        </p:nvSpPr>
        <p:spPr>
          <a:xfrm>
            <a:off x="2962488" y="6615398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4" name="Google Shape;1114;p52"/>
          <p:cNvSpPr/>
          <p:nvPr/>
        </p:nvSpPr>
        <p:spPr>
          <a:xfrm>
            <a:off x="3286634" y="6953696"/>
            <a:ext cx="468600" cy="46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cxnSp>
        <p:nvCxnSpPr>
          <p:cNvPr id="1115" name="Google Shape;1115;p52"/>
          <p:cNvCxnSpPr>
            <a:cxnSpLocks/>
            <a:stCxn id="1113" idx="3"/>
            <a:endCxn id="1107" idx="1"/>
          </p:cNvCxnSpPr>
          <p:nvPr/>
        </p:nvCxnSpPr>
        <p:spPr>
          <a:xfrm>
            <a:off x="4107888" y="7188098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52"/>
          <p:cNvCxnSpPr>
            <a:cxnSpLocks/>
            <a:stCxn id="1107" idx="3"/>
            <a:endCxn id="1109" idx="1"/>
          </p:cNvCxnSpPr>
          <p:nvPr/>
        </p:nvCxnSpPr>
        <p:spPr>
          <a:xfrm>
            <a:off x="7745938" y="7188098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7" name="Google Shape;1117;p52"/>
          <p:cNvCxnSpPr>
            <a:cxnSpLocks/>
            <a:stCxn id="1109" idx="3"/>
            <a:endCxn id="1111" idx="1"/>
          </p:cNvCxnSpPr>
          <p:nvPr/>
        </p:nvCxnSpPr>
        <p:spPr>
          <a:xfrm>
            <a:off x="11383988" y="7188098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18" name="Google Shape;1118;p52"/>
          <p:cNvGrpSpPr/>
          <p:nvPr/>
        </p:nvGrpSpPr>
        <p:grpSpPr>
          <a:xfrm>
            <a:off x="14117423" y="6848447"/>
            <a:ext cx="602322" cy="679070"/>
            <a:chOff x="3299850" y="238575"/>
            <a:chExt cx="427725" cy="482225"/>
          </a:xfrm>
        </p:grpSpPr>
        <p:sp>
          <p:nvSpPr>
            <p:cNvPr id="1119" name="Google Shape;1119;p52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52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grpSp>
        <p:nvGrpSpPr>
          <p:cNvPr id="1124" name="Google Shape;1124;p52"/>
          <p:cNvGrpSpPr/>
          <p:nvPr/>
        </p:nvGrpSpPr>
        <p:grpSpPr>
          <a:xfrm>
            <a:off x="6829712" y="6847873"/>
            <a:ext cx="687060" cy="680442"/>
            <a:chOff x="3860250" y="1427025"/>
            <a:chExt cx="487900" cy="483200"/>
          </a:xfrm>
        </p:grpSpPr>
        <p:sp>
          <p:nvSpPr>
            <p:cNvPr id="1125" name="Google Shape;1125;p52"/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10468683" y="6847914"/>
            <a:ext cx="685230" cy="680372"/>
            <a:chOff x="890400" y="4399350"/>
            <a:chExt cx="486600" cy="483150"/>
          </a:xfrm>
        </p:grpSpPr>
        <p:sp>
          <p:nvSpPr>
            <p:cNvPr id="1129" name="Google Shape;1129;p52"/>
            <p:cNvSpPr/>
            <p:nvPr/>
          </p:nvSpPr>
          <p:spPr>
            <a:xfrm>
              <a:off x="1125300" y="4503075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890400" y="4399350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31" name="Google Shape;1131;p52"/>
            <p:cNvSpPr/>
            <p:nvPr/>
          </p:nvSpPr>
          <p:spPr>
            <a:xfrm>
              <a:off x="1106975" y="46398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sp>
        <p:nvSpPr>
          <p:cNvPr id="1132" name="Google Shape;1132;p52"/>
          <p:cNvSpPr/>
          <p:nvPr/>
        </p:nvSpPr>
        <p:spPr>
          <a:xfrm rot="10800000">
            <a:off x="3181173" y="6968039"/>
            <a:ext cx="602322" cy="559478"/>
          </a:xfrm>
          <a:custGeom>
            <a:avLst/>
            <a:gdLst/>
            <a:ahLst/>
            <a:cxnLst/>
            <a:rect l="l" t="t" r="r" b="b"/>
            <a:pathLst>
              <a:path w="17109" h="15892" extrusionOk="0">
                <a:moveTo>
                  <a:pt x="3397" y="6794"/>
                </a:moveTo>
                <a:lnTo>
                  <a:pt x="3397" y="14759"/>
                </a:lnTo>
                <a:lnTo>
                  <a:pt x="1132" y="14759"/>
                </a:lnTo>
                <a:lnTo>
                  <a:pt x="1132" y="6794"/>
                </a:lnTo>
                <a:close/>
                <a:moveTo>
                  <a:pt x="9034" y="1132"/>
                </a:moveTo>
                <a:cubicBezTo>
                  <a:pt x="9683" y="1175"/>
                  <a:pt x="10191" y="1712"/>
                  <a:pt x="10191" y="2364"/>
                </a:cubicBezTo>
                <a:cubicBezTo>
                  <a:pt x="10191" y="3346"/>
                  <a:pt x="9774" y="5275"/>
                  <a:pt x="9221" y="5828"/>
                </a:cubicBezTo>
                <a:cubicBezTo>
                  <a:pt x="8865" y="6184"/>
                  <a:pt x="9119" y="6794"/>
                  <a:pt x="9623" y="6794"/>
                </a:cubicBezTo>
                <a:lnTo>
                  <a:pt x="15285" y="6794"/>
                </a:lnTo>
                <a:cubicBezTo>
                  <a:pt x="15599" y="6794"/>
                  <a:pt x="15849" y="7047"/>
                  <a:pt x="15849" y="7361"/>
                </a:cubicBezTo>
                <a:cubicBezTo>
                  <a:pt x="15849" y="7672"/>
                  <a:pt x="15599" y="7926"/>
                  <a:pt x="15285" y="7926"/>
                </a:cubicBezTo>
                <a:lnTo>
                  <a:pt x="11888" y="7926"/>
                </a:lnTo>
                <a:cubicBezTo>
                  <a:pt x="11574" y="7926"/>
                  <a:pt x="11323" y="8180"/>
                  <a:pt x="11323" y="8494"/>
                </a:cubicBezTo>
                <a:cubicBezTo>
                  <a:pt x="11323" y="8805"/>
                  <a:pt x="11574" y="9058"/>
                  <a:pt x="11888" y="9058"/>
                </a:cubicBezTo>
                <a:lnTo>
                  <a:pt x="15285" y="9058"/>
                </a:lnTo>
                <a:cubicBezTo>
                  <a:pt x="15586" y="9058"/>
                  <a:pt x="15852" y="9342"/>
                  <a:pt x="15852" y="9662"/>
                </a:cubicBezTo>
                <a:cubicBezTo>
                  <a:pt x="15852" y="9976"/>
                  <a:pt x="15599" y="10230"/>
                  <a:pt x="15285" y="10230"/>
                </a:cubicBezTo>
                <a:lnTo>
                  <a:pt x="11888" y="10230"/>
                </a:lnTo>
                <a:cubicBezTo>
                  <a:pt x="11574" y="10230"/>
                  <a:pt x="11323" y="10484"/>
                  <a:pt x="11323" y="10795"/>
                </a:cubicBezTo>
                <a:cubicBezTo>
                  <a:pt x="11323" y="11109"/>
                  <a:pt x="11574" y="11362"/>
                  <a:pt x="11888" y="11362"/>
                </a:cubicBezTo>
                <a:lnTo>
                  <a:pt x="14152" y="11362"/>
                </a:lnTo>
                <a:cubicBezTo>
                  <a:pt x="14466" y="11362"/>
                  <a:pt x="14717" y="11616"/>
                  <a:pt x="14717" y="11927"/>
                </a:cubicBezTo>
                <a:cubicBezTo>
                  <a:pt x="14717" y="12241"/>
                  <a:pt x="14466" y="12494"/>
                  <a:pt x="14152" y="12494"/>
                </a:cubicBezTo>
                <a:lnTo>
                  <a:pt x="11888" y="12494"/>
                </a:lnTo>
                <a:cubicBezTo>
                  <a:pt x="11574" y="12494"/>
                  <a:pt x="11323" y="12748"/>
                  <a:pt x="11323" y="13059"/>
                </a:cubicBezTo>
                <a:cubicBezTo>
                  <a:pt x="11323" y="13373"/>
                  <a:pt x="11574" y="13627"/>
                  <a:pt x="11888" y="13627"/>
                </a:cubicBezTo>
                <a:lnTo>
                  <a:pt x="13020" y="13627"/>
                </a:lnTo>
                <a:cubicBezTo>
                  <a:pt x="13334" y="13627"/>
                  <a:pt x="13585" y="13880"/>
                  <a:pt x="13585" y="14191"/>
                </a:cubicBezTo>
                <a:cubicBezTo>
                  <a:pt x="13585" y="14505"/>
                  <a:pt x="13334" y="14759"/>
                  <a:pt x="13020" y="14759"/>
                </a:cubicBezTo>
                <a:lnTo>
                  <a:pt x="9197" y="14759"/>
                </a:lnTo>
                <a:cubicBezTo>
                  <a:pt x="8041" y="14759"/>
                  <a:pt x="6890" y="14572"/>
                  <a:pt x="5794" y="14207"/>
                </a:cubicBezTo>
                <a:lnTo>
                  <a:pt x="4529" y="13784"/>
                </a:lnTo>
                <a:lnTo>
                  <a:pt x="4529" y="7712"/>
                </a:lnTo>
                <a:lnTo>
                  <a:pt x="5686" y="7132"/>
                </a:lnTo>
                <a:cubicBezTo>
                  <a:pt x="6265" y="6842"/>
                  <a:pt x="6797" y="6459"/>
                  <a:pt x="7253" y="6003"/>
                </a:cubicBezTo>
                <a:lnTo>
                  <a:pt x="7289" y="5963"/>
                </a:lnTo>
                <a:cubicBezTo>
                  <a:pt x="8352" y="4901"/>
                  <a:pt x="8917" y="2654"/>
                  <a:pt x="9034" y="1132"/>
                </a:cubicBezTo>
                <a:close/>
                <a:moveTo>
                  <a:pt x="8491" y="0"/>
                </a:moveTo>
                <a:cubicBezTo>
                  <a:pt x="8177" y="0"/>
                  <a:pt x="7926" y="254"/>
                  <a:pt x="7926" y="568"/>
                </a:cubicBezTo>
                <a:cubicBezTo>
                  <a:pt x="7926" y="1887"/>
                  <a:pt x="7380" y="4276"/>
                  <a:pt x="6492" y="5166"/>
                </a:cubicBezTo>
                <a:lnTo>
                  <a:pt x="6456" y="5203"/>
                </a:lnTo>
                <a:cubicBezTo>
                  <a:pt x="6081" y="5574"/>
                  <a:pt x="5652" y="5885"/>
                  <a:pt x="5181" y="6120"/>
                </a:cubicBezTo>
                <a:lnTo>
                  <a:pt x="4529" y="6444"/>
                </a:lnTo>
                <a:lnTo>
                  <a:pt x="4529" y="6229"/>
                </a:lnTo>
                <a:cubicBezTo>
                  <a:pt x="4529" y="5915"/>
                  <a:pt x="4276" y="5661"/>
                  <a:pt x="3962" y="5661"/>
                </a:cubicBezTo>
                <a:lnTo>
                  <a:pt x="565" y="5661"/>
                </a:lnTo>
                <a:cubicBezTo>
                  <a:pt x="251" y="5661"/>
                  <a:pt x="0" y="5915"/>
                  <a:pt x="0" y="6229"/>
                </a:cubicBezTo>
                <a:lnTo>
                  <a:pt x="0" y="15324"/>
                </a:lnTo>
                <a:cubicBezTo>
                  <a:pt x="0" y="15638"/>
                  <a:pt x="251" y="15891"/>
                  <a:pt x="565" y="15891"/>
                </a:cubicBezTo>
                <a:lnTo>
                  <a:pt x="3962" y="15891"/>
                </a:lnTo>
                <a:cubicBezTo>
                  <a:pt x="4276" y="15891"/>
                  <a:pt x="4529" y="15638"/>
                  <a:pt x="4529" y="15324"/>
                </a:cubicBezTo>
                <a:lnTo>
                  <a:pt x="4529" y="14976"/>
                </a:lnTo>
                <a:lnTo>
                  <a:pt x="5435" y="15278"/>
                </a:lnTo>
                <a:cubicBezTo>
                  <a:pt x="6649" y="15683"/>
                  <a:pt x="7917" y="15888"/>
                  <a:pt x="9197" y="15888"/>
                </a:cubicBezTo>
                <a:lnTo>
                  <a:pt x="13020" y="15888"/>
                </a:lnTo>
                <a:cubicBezTo>
                  <a:pt x="14219" y="15888"/>
                  <a:pt x="15040" y="14681"/>
                  <a:pt x="14599" y="13566"/>
                </a:cubicBezTo>
                <a:cubicBezTo>
                  <a:pt x="15577" y="13298"/>
                  <a:pt x="16106" y="12241"/>
                  <a:pt x="15731" y="11302"/>
                </a:cubicBezTo>
                <a:cubicBezTo>
                  <a:pt x="16468" y="11100"/>
                  <a:pt x="16981" y="10429"/>
                  <a:pt x="16984" y="9662"/>
                </a:cubicBezTo>
                <a:cubicBezTo>
                  <a:pt x="16981" y="9233"/>
                  <a:pt x="16824" y="8823"/>
                  <a:pt x="16541" y="8503"/>
                </a:cubicBezTo>
                <a:cubicBezTo>
                  <a:pt x="16994" y="8005"/>
                  <a:pt x="17108" y="7289"/>
                  <a:pt x="16837" y="6673"/>
                </a:cubicBezTo>
                <a:cubicBezTo>
                  <a:pt x="16565" y="6060"/>
                  <a:pt x="15958" y="5661"/>
                  <a:pt x="15285" y="5661"/>
                </a:cubicBezTo>
                <a:lnTo>
                  <a:pt x="10635" y="5661"/>
                </a:lnTo>
                <a:cubicBezTo>
                  <a:pt x="11109" y="4577"/>
                  <a:pt x="11323" y="3104"/>
                  <a:pt x="11323" y="2364"/>
                </a:cubicBezTo>
                <a:cubicBezTo>
                  <a:pt x="11320" y="1060"/>
                  <a:pt x="10263" y="3"/>
                  <a:pt x="89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435D74"/>
              </a:solidFill>
            </a:endParaRPr>
          </a:p>
        </p:txBody>
      </p:sp>
      <p:sp>
        <p:nvSpPr>
          <p:cNvPr id="1134" name="Google Shape;1134;p52"/>
          <p:cNvSpPr/>
          <p:nvPr/>
        </p:nvSpPr>
        <p:spPr>
          <a:xfrm>
            <a:off x="715216" y="654768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35" name="Google Shape;1135;p52"/>
          <p:cNvSpPr/>
          <p:nvPr/>
        </p:nvSpPr>
        <p:spPr>
          <a:xfrm>
            <a:off x="1163032" y="654768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E1A887-B2DC-74D3-0A90-7968F9AB8259}"/>
              </a:ext>
            </a:extLst>
          </p:cNvPr>
          <p:cNvGrpSpPr/>
          <p:nvPr/>
        </p:nvGrpSpPr>
        <p:grpSpPr>
          <a:xfrm>
            <a:off x="2265216" y="3029025"/>
            <a:ext cx="2329128" cy="1214068"/>
            <a:chOff x="297719" y="1368415"/>
            <a:chExt cx="1164564" cy="607034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6B0D3B2-0400-B07E-249B-5BD6270B9D2C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3" y="1571265"/>
              <a:ext cx="0" cy="4041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D2A9742-9EFD-12FF-35F4-3863863A7EE2}"/>
                </a:ext>
              </a:extLst>
            </p:cNvPr>
            <p:cNvCxnSpPr>
              <a:cxnSpLocks/>
            </p:cNvCxnSpPr>
            <p:nvPr/>
          </p:nvCxnSpPr>
          <p:spPr>
            <a:xfrm>
              <a:off x="944699" y="1648902"/>
              <a:ext cx="0" cy="257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E870642-FB27-4D33-7670-F5FE63F48473}"/>
                </a:ext>
              </a:extLst>
            </p:cNvPr>
            <p:cNvCxnSpPr/>
            <p:nvPr/>
          </p:nvCxnSpPr>
          <p:spPr>
            <a:xfrm>
              <a:off x="944699" y="1777043"/>
              <a:ext cx="517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713022-9A77-AB45-A039-90B07AD26DDD}"/>
                </a:ext>
              </a:extLst>
            </p:cNvPr>
            <p:cNvCxnSpPr/>
            <p:nvPr/>
          </p:nvCxnSpPr>
          <p:spPr>
            <a:xfrm>
              <a:off x="297719" y="1768416"/>
              <a:ext cx="517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C49503-A569-4A48-7171-03489A485C64}"/>
                </a:ext>
              </a:extLst>
            </p:cNvPr>
            <p:cNvSpPr txBox="1"/>
            <p:nvPr/>
          </p:nvSpPr>
          <p:spPr>
            <a:xfrm>
              <a:off x="427116" y="1438489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A058FF-AE8A-344F-7FBE-39D56F3909EF}"/>
                </a:ext>
              </a:extLst>
            </p:cNvPr>
            <p:cNvSpPr txBox="1"/>
            <p:nvPr/>
          </p:nvSpPr>
          <p:spPr>
            <a:xfrm>
              <a:off x="876300" y="1368415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EB8F94-BAAF-D33E-DC80-2EE1326DA583}"/>
              </a:ext>
            </a:extLst>
          </p:cNvPr>
          <p:cNvGrpSpPr/>
          <p:nvPr/>
        </p:nvGrpSpPr>
        <p:grpSpPr>
          <a:xfrm>
            <a:off x="5579577" y="3045283"/>
            <a:ext cx="3890686" cy="864232"/>
            <a:chOff x="5464460" y="1327234"/>
            <a:chExt cx="1945343" cy="43211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DB7407-8C75-78F0-08C4-547FC9EE830C}"/>
                </a:ext>
              </a:extLst>
            </p:cNvPr>
            <p:cNvCxnSpPr>
              <a:cxnSpLocks/>
            </p:cNvCxnSpPr>
            <p:nvPr/>
          </p:nvCxnSpPr>
          <p:spPr>
            <a:xfrm>
              <a:off x="5464460" y="1755037"/>
              <a:ext cx="78500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756A94-A062-84B3-A101-67E40E57A15F}"/>
                </a:ext>
              </a:extLst>
            </p:cNvPr>
            <p:cNvCxnSpPr>
              <a:cxnSpLocks/>
            </p:cNvCxnSpPr>
            <p:nvPr/>
          </p:nvCxnSpPr>
          <p:spPr>
            <a:xfrm>
              <a:off x="6624801" y="1759350"/>
              <a:ext cx="78500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47FD33-C07E-E93C-AC85-753DAA6C0C62}"/>
                </a:ext>
              </a:extLst>
            </p:cNvPr>
            <p:cNvCxnSpPr>
              <a:cxnSpLocks/>
            </p:cNvCxnSpPr>
            <p:nvPr/>
          </p:nvCxnSpPr>
          <p:spPr>
            <a:xfrm>
              <a:off x="6249659" y="1707783"/>
              <a:ext cx="3751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61FE1C-10F8-BFA9-0ACA-0620CE8637BF}"/>
                </a:ext>
              </a:extLst>
            </p:cNvPr>
            <p:cNvSpPr txBox="1"/>
            <p:nvPr/>
          </p:nvSpPr>
          <p:spPr>
            <a:xfrm>
              <a:off x="6192627" y="1327234"/>
              <a:ext cx="4824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cs typeface="Arial" panose="020B0604020202020204" pitchFamily="34" charset="0"/>
                </a:rPr>
                <a:t>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051B93-197B-01A9-769D-A6F4729FBF35}"/>
              </a:ext>
            </a:extLst>
          </p:cNvPr>
          <p:cNvGrpSpPr/>
          <p:nvPr/>
        </p:nvGrpSpPr>
        <p:grpSpPr>
          <a:xfrm>
            <a:off x="10274253" y="3542396"/>
            <a:ext cx="2733742" cy="646044"/>
            <a:chOff x="1152337" y="5514118"/>
            <a:chExt cx="1366871" cy="323022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F5B094-08CA-639C-F417-865DE819E12D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37" y="5685087"/>
              <a:ext cx="136687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5DF995C5-301A-F4E9-A40F-1198DB8534E1}"/>
                </a:ext>
              </a:extLst>
            </p:cNvPr>
            <p:cNvSpPr/>
            <p:nvPr/>
          </p:nvSpPr>
          <p:spPr>
            <a:xfrm>
              <a:off x="1631201" y="5514118"/>
              <a:ext cx="323022" cy="323022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2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DC2C1E5-E381-1EB1-54E2-7DDC2C41283C}"/>
                </a:ext>
              </a:extLst>
            </p:cNvPr>
            <p:cNvCxnSpPr>
              <a:cxnSpLocks/>
              <a:stCxn id="18" idx="1"/>
              <a:endCxn id="18" idx="5"/>
            </p:cNvCxnSpPr>
            <p:nvPr/>
          </p:nvCxnSpPr>
          <p:spPr>
            <a:xfrm>
              <a:off x="1678506" y="5561423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5D7007-E150-9606-1466-6288F53C3B1C}"/>
                </a:ext>
              </a:extLst>
            </p:cNvPr>
            <p:cNvCxnSpPr>
              <a:cxnSpLocks/>
              <a:stCxn id="18" idx="7"/>
              <a:endCxn id="18" idx="3"/>
            </p:cNvCxnSpPr>
            <p:nvPr/>
          </p:nvCxnSpPr>
          <p:spPr>
            <a:xfrm flipH="1">
              <a:off x="1678506" y="5561423"/>
              <a:ext cx="228412" cy="22841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8DBB23-9CE2-0FA6-55F0-EBD4B25981A8}"/>
              </a:ext>
            </a:extLst>
          </p:cNvPr>
          <p:cNvGrpSpPr/>
          <p:nvPr/>
        </p:nvGrpSpPr>
        <p:grpSpPr>
          <a:xfrm>
            <a:off x="14026809" y="3684178"/>
            <a:ext cx="2733742" cy="362480"/>
            <a:chOff x="3118555" y="5179162"/>
            <a:chExt cx="1366871" cy="181240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51E496-89D9-412B-A2F5-B7BE9D294B07}"/>
                </a:ext>
              </a:extLst>
            </p:cNvPr>
            <p:cNvCxnSpPr>
              <a:cxnSpLocks/>
            </p:cNvCxnSpPr>
            <p:nvPr/>
          </p:nvCxnSpPr>
          <p:spPr>
            <a:xfrm>
              <a:off x="3118555" y="5272720"/>
              <a:ext cx="136687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82B56F-107C-71A9-A920-7DB0F5E18708}"/>
                </a:ext>
              </a:extLst>
            </p:cNvPr>
            <p:cNvSpPr/>
            <p:nvPr/>
          </p:nvSpPr>
          <p:spPr>
            <a:xfrm>
              <a:off x="3449129" y="5179162"/>
              <a:ext cx="741871" cy="18124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69AB0-F0EB-160F-EEB0-FE6F3C9B8A41}"/>
              </a:ext>
            </a:extLst>
          </p:cNvPr>
          <p:cNvSpPr/>
          <p:nvPr/>
        </p:nvSpPr>
        <p:spPr>
          <a:xfrm>
            <a:off x="9320040" y="3642095"/>
            <a:ext cx="431320" cy="5348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7090CA-8A70-6126-058A-5F45C67BEFC7}"/>
              </a:ext>
            </a:extLst>
          </p:cNvPr>
          <p:cNvSpPr/>
          <p:nvPr/>
        </p:nvSpPr>
        <p:spPr>
          <a:xfrm>
            <a:off x="5373248" y="3714713"/>
            <a:ext cx="431320" cy="5348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5" name="Google Shape;1099;p52">
            <a:extLst>
              <a:ext uri="{FF2B5EF4-FFF2-40B4-BE49-F238E27FC236}">
                <a16:creationId xmlns:a16="http://schemas.microsoft.com/office/drawing/2014/main" id="{5A2AEEDA-B577-9FFA-F9CC-C6FB53E98320}"/>
              </a:ext>
            </a:extLst>
          </p:cNvPr>
          <p:cNvSpPr txBox="1"/>
          <p:nvPr/>
        </p:nvSpPr>
        <p:spPr>
          <a:xfrm>
            <a:off x="1641578" y="4332388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A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6" name="Google Shape;1099;p52">
            <a:extLst>
              <a:ext uri="{FF2B5EF4-FFF2-40B4-BE49-F238E27FC236}">
                <a16:creationId xmlns:a16="http://schemas.microsoft.com/office/drawing/2014/main" id="{59284964-1EA5-3772-76DF-F63B7B882E0C}"/>
              </a:ext>
            </a:extLst>
          </p:cNvPr>
          <p:cNvSpPr txBox="1"/>
          <p:nvPr/>
        </p:nvSpPr>
        <p:spPr>
          <a:xfrm>
            <a:off x="5735972" y="4348484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B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7" name="Google Shape;1099;p52">
            <a:extLst>
              <a:ext uri="{FF2B5EF4-FFF2-40B4-BE49-F238E27FC236}">
                <a16:creationId xmlns:a16="http://schemas.microsoft.com/office/drawing/2014/main" id="{BD405453-24D3-FA26-D2C6-A32F02937A54}"/>
              </a:ext>
            </a:extLst>
          </p:cNvPr>
          <p:cNvSpPr txBox="1"/>
          <p:nvPr/>
        </p:nvSpPr>
        <p:spPr>
          <a:xfrm>
            <a:off x="9830366" y="4364580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C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28" name="Google Shape;1099;p52">
            <a:extLst>
              <a:ext uri="{FF2B5EF4-FFF2-40B4-BE49-F238E27FC236}">
                <a16:creationId xmlns:a16="http://schemas.microsoft.com/office/drawing/2014/main" id="{E26CD0B6-AF2E-B532-A441-A786DCBFCDCF}"/>
              </a:ext>
            </a:extLst>
          </p:cNvPr>
          <p:cNvSpPr txBox="1"/>
          <p:nvPr/>
        </p:nvSpPr>
        <p:spPr>
          <a:xfrm>
            <a:off x="13924760" y="4380676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D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A7B6E9-E876-E970-6A60-A11E6E003838}"/>
              </a:ext>
            </a:extLst>
          </p:cNvPr>
          <p:cNvSpPr/>
          <p:nvPr/>
        </p:nvSpPr>
        <p:spPr>
          <a:xfrm>
            <a:off x="9642625" y="5767117"/>
            <a:ext cx="2530266" cy="334043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68" name="Google Shape;586;p40"/>
          <p:cNvSpPr txBox="1"/>
          <p:nvPr/>
        </p:nvSpPr>
        <p:spPr>
          <a:xfrm>
            <a:off x="1701846" y="314699"/>
            <a:ext cx="398841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Luyện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tập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grpSp>
        <p:nvGrpSpPr>
          <p:cNvPr id="69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70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80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81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1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7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7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2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76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77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7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655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61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Aft>
                <a:spcPts val="200"/>
              </a:spcAft>
            </a:pPr>
            <a:fld id="{00000000-1234-1234-1234-123412341234}" type="slidenum">
              <a:rPr lang="en"/>
              <a:pPr>
                <a:spcAft>
                  <a:spcPts val="200"/>
                </a:spcAft>
              </a:pPr>
              <a:t>21</a:t>
            </a:fld>
            <a:endParaRPr/>
          </a:p>
        </p:txBody>
      </p:sp>
      <p:sp>
        <p:nvSpPr>
          <p:cNvPr id="1453" name="Google Shape;1453;p61"/>
          <p:cNvSpPr txBox="1">
            <a:spLocks noGrp="1"/>
          </p:cNvSpPr>
          <p:nvPr>
            <p:ph type="title" idx="2"/>
          </p:nvPr>
        </p:nvSpPr>
        <p:spPr>
          <a:xfrm>
            <a:off x="974008" y="1457697"/>
            <a:ext cx="15902752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" name="Google Shape;1454;p61"/>
          <p:cNvSpPr txBox="1"/>
          <p:nvPr/>
        </p:nvSpPr>
        <p:spPr>
          <a:xfrm>
            <a:off x="471134" y="7142625"/>
            <a:ext cx="4009200" cy="184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24000" rIns="18285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spcAft>
                <a:spcPts val="100"/>
              </a:spcAft>
              <a:buNone/>
              <a:defRPr sz="2000">
                <a:solidFill>
                  <a:srgbClr val="0F0F0F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455" name="Google Shape;1455;p61"/>
          <p:cNvSpPr txBox="1"/>
          <p:nvPr/>
        </p:nvSpPr>
        <p:spPr>
          <a:xfrm>
            <a:off x="1030024" y="6332970"/>
            <a:ext cx="2657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A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56" name="Google Shape;1456;p61"/>
          <p:cNvSpPr/>
          <p:nvPr/>
        </p:nvSpPr>
        <p:spPr>
          <a:xfrm>
            <a:off x="1403459" y="4325969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57" name="Google Shape;1457;p61"/>
          <p:cNvSpPr/>
          <p:nvPr/>
        </p:nvSpPr>
        <p:spPr>
          <a:xfrm>
            <a:off x="1948024" y="5130958"/>
            <a:ext cx="821400" cy="82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58" name="Google Shape;1458;p61"/>
          <p:cNvSpPr/>
          <p:nvPr/>
        </p:nvSpPr>
        <p:spPr>
          <a:xfrm>
            <a:off x="5974272" y="5908006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59" name="Google Shape;1459;p61"/>
          <p:cNvSpPr/>
          <p:nvPr/>
        </p:nvSpPr>
        <p:spPr>
          <a:xfrm>
            <a:off x="6322568" y="6258058"/>
            <a:ext cx="821400" cy="82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60" name="Google Shape;1460;p61"/>
          <p:cNvSpPr/>
          <p:nvPr/>
        </p:nvSpPr>
        <p:spPr>
          <a:xfrm>
            <a:off x="10221428" y="4538158"/>
            <a:ext cx="2007000" cy="20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61" name="Google Shape;1461;p61"/>
          <p:cNvSpPr/>
          <p:nvPr/>
        </p:nvSpPr>
        <p:spPr>
          <a:xfrm>
            <a:off x="10814228" y="5130958"/>
            <a:ext cx="821400" cy="821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63" name="Google Shape;1463;p61"/>
          <p:cNvSpPr/>
          <p:nvPr/>
        </p:nvSpPr>
        <p:spPr>
          <a:xfrm>
            <a:off x="15439950" y="6258058"/>
            <a:ext cx="821400" cy="821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64" name="Google Shape;1464;p61"/>
          <p:cNvSpPr txBox="1"/>
          <p:nvPr/>
        </p:nvSpPr>
        <p:spPr>
          <a:xfrm>
            <a:off x="4916184" y="3188792"/>
            <a:ext cx="4009200" cy="17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24000" rIns="18285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spcAft>
                <a:spcPts val="100"/>
              </a:spcAft>
              <a:buNone/>
              <a:defRPr sz="2000">
                <a:solidFill>
                  <a:srgbClr val="0F0F0F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465" name="Google Shape;1465;p61"/>
          <p:cNvSpPr txBox="1"/>
          <p:nvPr/>
        </p:nvSpPr>
        <p:spPr>
          <a:xfrm>
            <a:off x="5549330" y="5130531"/>
            <a:ext cx="2657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B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66" name="Google Shape;1466;p61"/>
          <p:cNvSpPr txBox="1"/>
          <p:nvPr/>
        </p:nvSpPr>
        <p:spPr>
          <a:xfrm>
            <a:off x="13524472" y="3130401"/>
            <a:ext cx="4009200" cy="192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24000" rIns="18285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spcAft>
                <a:spcPts val="100"/>
              </a:spcAft>
              <a:buNone/>
              <a:defRPr sz="2000">
                <a:solidFill>
                  <a:srgbClr val="0F0F0F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467" name="Google Shape;1467;p61"/>
          <p:cNvSpPr txBox="1"/>
          <p:nvPr/>
        </p:nvSpPr>
        <p:spPr>
          <a:xfrm>
            <a:off x="14443376" y="5162892"/>
            <a:ext cx="2814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D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68" name="Google Shape;1468;p61"/>
          <p:cNvSpPr txBox="1"/>
          <p:nvPr/>
        </p:nvSpPr>
        <p:spPr>
          <a:xfrm>
            <a:off x="9220326" y="7107931"/>
            <a:ext cx="4009200" cy="210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24000" rIns="18285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spcAft>
                <a:spcPts val="100"/>
              </a:spcAft>
              <a:buNone/>
              <a:defRPr sz="2000">
                <a:solidFill>
                  <a:srgbClr val="0F0F0F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469" name="Google Shape;1469;p61"/>
          <p:cNvSpPr txBox="1"/>
          <p:nvPr/>
        </p:nvSpPr>
        <p:spPr>
          <a:xfrm>
            <a:off x="9873018" y="6638489"/>
            <a:ext cx="2657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C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grpSp>
        <p:nvGrpSpPr>
          <p:cNvPr id="1470" name="Google Shape;1470;p61"/>
          <p:cNvGrpSpPr/>
          <p:nvPr/>
        </p:nvGrpSpPr>
        <p:grpSpPr>
          <a:xfrm>
            <a:off x="15429854" y="6245725"/>
            <a:ext cx="841592" cy="846066"/>
            <a:chOff x="-3852025" y="2764950"/>
            <a:chExt cx="291450" cy="293000"/>
          </a:xfrm>
        </p:grpSpPr>
        <p:sp>
          <p:nvSpPr>
            <p:cNvPr id="1471" name="Google Shape;1471;p61"/>
            <p:cNvSpPr/>
            <p:nvPr/>
          </p:nvSpPr>
          <p:spPr>
            <a:xfrm>
              <a:off x="-3852025" y="2764950"/>
              <a:ext cx="291450" cy="293000"/>
            </a:xfrm>
            <a:custGeom>
              <a:avLst/>
              <a:gdLst/>
              <a:ahLst/>
              <a:cxnLst/>
              <a:rect l="l" t="t" r="r" b="b"/>
              <a:pathLst>
                <a:path w="11658" h="11720" extrusionOk="0">
                  <a:moveTo>
                    <a:pt x="4380" y="693"/>
                  </a:moveTo>
                  <a:cubicBezTo>
                    <a:pt x="6774" y="693"/>
                    <a:pt x="8161" y="1355"/>
                    <a:pt x="8161" y="1733"/>
                  </a:cubicBezTo>
                  <a:cubicBezTo>
                    <a:pt x="8161" y="2080"/>
                    <a:pt x="6774" y="2741"/>
                    <a:pt x="4380" y="2741"/>
                  </a:cubicBezTo>
                  <a:cubicBezTo>
                    <a:pt x="1986" y="2741"/>
                    <a:pt x="599" y="2080"/>
                    <a:pt x="599" y="1733"/>
                  </a:cubicBezTo>
                  <a:cubicBezTo>
                    <a:pt x="631" y="1355"/>
                    <a:pt x="2017" y="693"/>
                    <a:pt x="4380" y="693"/>
                  </a:cubicBezTo>
                  <a:close/>
                  <a:moveTo>
                    <a:pt x="8224" y="2710"/>
                  </a:moveTo>
                  <a:lnTo>
                    <a:pt x="8224" y="4190"/>
                  </a:lnTo>
                  <a:lnTo>
                    <a:pt x="7845" y="4190"/>
                  </a:lnTo>
                  <a:cubicBezTo>
                    <a:pt x="7815" y="4189"/>
                    <a:pt x="7784" y="4189"/>
                    <a:pt x="7753" y="4189"/>
                  </a:cubicBezTo>
                  <a:cubicBezTo>
                    <a:pt x="6625" y="4189"/>
                    <a:pt x="5622" y="4748"/>
                    <a:pt x="4947" y="5545"/>
                  </a:cubicBezTo>
                  <a:cubicBezTo>
                    <a:pt x="4743" y="5555"/>
                    <a:pt x="4544" y="5560"/>
                    <a:pt x="4352" y="5560"/>
                  </a:cubicBezTo>
                  <a:cubicBezTo>
                    <a:pt x="2081" y="5560"/>
                    <a:pt x="662" y="4912"/>
                    <a:pt x="662" y="4505"/>
                  </a:cubicBezTo>
                  <a:lnTo>
                    <a:pt x="662" y="2710"/>
                  </a:lnTo>
                  <a:cubicBezTo>
                    <a:pt x="1639" y="3308"/>
                    <a:pt x="3246" y="3466"/>
                    <a:pt x="4443" y="3466"/>
                  </a:cubicBezTo>
                  <a:cubicBezTo>
                    <a:pt x="5577" y="3466"/>
                    <a:pt x="7215" y="3308"/>
                    <a:pt x="8224" y="2710"/>
                  </a:cubicBezTo>
                  <a:close/>
                  <a:moveTo>
                    <a:pt x="631" y="5514"/>
                  </a:moveTo>
                  <a:cubicBezTo>
                    <a:pt x="1639" y="6081"/>
                    <a:pt x="3309" y="6238"/>
                    <a:pt x="4474" y="6238"/>
                  </a:cubicBezTo>
                  <a:cubicBezTo>
                    <a:pt x="4222" y="6711"/>
                    <a:pt x="4065" y="7309"/>
                    <a:pt x="4065" y="7939"/>
                  </a:cubicBezTo>
                  <a:lnTo>
                    <a:pt x="4065" y="8286"/>
                  </a:lnTo>
                  <a:cubicBezTo>
                    <a:pt x="1860" y="8223"/>
                    <a:pt x="631" y="7624"/>
                    <a:pt x="631" y="7278"/>
                  </a:cubicBezTo>
                  <a:lnTo>
                    <a:pt x="631" y="5514"/>
                  </a:lnTo>
                  <a:close/>
                  <a:moveTo>
                    <a:pt x="631" y="8223"/>
                  </a:moveTo>
                  <a:cubicBezTo>
                    <a:pt x="1576" y="8759"/>
                    <a:pt x="3120" y="8979"/>
                    <a:pt x="4222" y="8979"/>
                  </a:cubicBezTo>
                  <a:cubicBezTo>
                    <a:pt x="4474" y="9798"/>
                    <a:pt x="4947" y="10460"/>
                    <a:pt x="5609" y="10964"/>
                  </a:cubicBezTo>
                  <a:cubicBezTo>
                    <a:pt x="5199" y="11005"/>
                    <a:pt x="4802" y="11024"/>
                    <a:pt x="4424" y="11024"/>
                  </a:cubicBezTo>
                  <a:cubicBezTo>
                    <a:pt x="2216" y="11024"/>
                    <a:pt x="631" y="10391"/>
                    <a:pt x="631" y="9987"/>
                  </a:cubicBezTo>
                  <a:lnTo>
                    <a:pt x="631" y="8223"/>
                  </a:lnTo>
                  <a:close/>
                  <a:moveTo>
                    <a:pt x="7814" y="4852"/>
                  </a:moveTo>
                  <a:cubicBezTo>
                    <a:pt x="9515" y="4852"/>
                    <a:pt x="10933" y="6238"/>
                    <a:pt x="10933" y="7939"/>
                  </a:cubicBezTo>
                  <a:cubicBezTo>
                    <a:pt x="10964" y="9641"/>
                    <a:pt x="9547" y="11027"/>
                    <a:pt x="7814" y="11027"/>
                  </a:cubicBezTo>
                  <a:cubicBezTo>
                    <a:pt x="6113" y="11027"/>
                    <a:pt x="4726" y="9641"/>
                    <a:pt x="4726" y="7939"/>
                  </a:cubicBezTo>
                  <a:cubicBezTo>
                    <a:pt x="4726" y="6238"/>
                    <a:pt x="6113" y="4852"/>
                    <a:pt x="7814" y="4852"/>
                  </a:cubicBezTo>
                  <a:close/>
                  <a:moveTo>
                    <a:pt x="4411" y="0"/>
                  </a:moveTo>
                  <a:cubicBezTo>
                    <a:pt x="3277" y="0"/>
                    <a:pt x="2206" y="158"/>
                    <a:pt x="1418" y="410"/>
                  </a:cubicBezTo>
                  <a:cubicBezTo>
                    <a:pt x="253" y="819"/>
                    <a:pt x="1" y="1323"/>
                    <a:pt x="1" y="1733"/>
                  </a:cubicBezTo>
                  <a:lnTo>
                    <a:pt x="1" y="9987"/>
                  </a:lnTo>
                  <a:cubicBezTo>
                    <a:pt x="1" y="10334"/>
                    <a:pt x="253" y="10901"/>
                    <a:pt x="1418" y="11279"/>
                  </a:cubicBezTo>
                  <a:cubicBezTo>
                    <a:pt x="2269" y="11562"/>
                    <a:pt x="3309" y="11720"/>
                    <a:pt x="4411" y="11720"/>
                  </a:cubicBezTo>
                  <a:cubicBezTo>
                    <a:pt x="5199" y="11720"/>
                    <a:pt x="5955" y="11657"/>
                    <a:pt x="6617" y="11531"/>
                  </a:cubicBezTo>
                  <a:cubicBezTo>
                    <a:pt x="7026" y="11657"/>
                    <a:pt x="7404" y="11720"/>
                    <a:pt x="7845" y="11720"/>
                  </a:cubicBezTo>
                  <a:cubicBezTo>
                    <a:pt x="9925" y="11720"/>
                    <a:pt x="11658" y="10019"/>
                    <a:pt x="11658" y="7939"/>
                  </a:cubicBezTo>
                  <a:cubicBezTo>
                    <a:pt x="11626" y="6175"/>
                    <a:pt x="10397" y="4757"/>
                    <a:pt x="8822" y="4316"/>
                  </a:cubicBezTo>
                  <a:lnTo>
                    <a:pt x="8822" y="1733"/>
                  </a:lnTo>
                  <a:cubicBezTo>
                    <a:pt x="8822" y="1355"/>
                    <a:pt x="8602" y="819"/>
                    <a:pt x="7404" y="410"/>
                  </a:cubicBezTo>
                  <a:cubicBezTo>
                    <a:pt x="6585" y="158"/>
                    <a:pt x="5514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72" name="Google Shape;1472;p61"/>
            <p:cNvSpPr/>
            <p:nvPr/>
          </p:nvSpPr>
          <p:spPr>
            <a:xfrm>
              <a:off x="-3707100" y="2937425"/>
              <a:ext cx="103200" cy="67775"/>
            </a:xfrm>
            <a:custGeom>
              <a:avLst/>
              <a:gdLst/>
              <a:ahLst/>
              <a:cxnLst/>
              <a:rect l="l" t="t" r="r" b="b"/>
              <a:pathLst>
                <a:path w="4128" h="2711" extrusionOk="0">
                  <a:moveTo>
                    <a:pt x="3785" y="1"/>
                  </a:moveTo>
                  <a:cubicBezTo>
                    <a:pt x="3695" y="1"/>
                    <a:pt x="3608" y="32"/>
                    <a:pt x="3561" y="95"/>
                  </a:cubicBezTo>
                  <a:lnTo>
                    <a:pt x="1733" y="1923"/>
                  </a:lnTo>
                  <a:lnTo>
                    <a:pt x="599" y="757"/>
                  </a:lnTo>
                  <a:cubicBezTo>
                    <a:pt x="536" y="710"/>
                    <a:pt x="450" y="686"/>
                    <a:pt x="363" y="686"/>
                  </a:cubicBezTo>
                  <a:cubicBezTo>
                    <a:pt x="276" y="686"/>
                    <a:pt x="190" y="710"/>
                    <a:pt x="127" y="757"/>
                  </a:cubicBezTo>
                  <a:cubicBezTo>
                    <a:pt x="1" y="883"/>
                    <a:pt x="1" y="1135"/>
                    <a:pt x="127" y="1229"/>
                  </a:cubicBezTo>
                  <a:lnTo>
                    <a:pt x="1513" y="2616"/>
                  </a:lnTo>
                  <a:cubicBezTo>
                    <a:pt x="1560" y="2679"/>
                    <a:pt x="1647" y="2710"/>
                    <a:pt x="1737" y="2710"/>
                  </a:cubicBezTo>
                  <a:cubicBezTo>
                    <a:pt x="1828" y="2710"/>
                    <a:pt x="1922" y="2679"/>
                    <a:pt x="1985" y="2616"/>
                  </a:cubicBezTo>
                  <a:lnTo>
                    <a:pt x="4033" y="568"/>
                  </a:lnTo>
                  <a:cubicBezTo>
                    <a:pt x="4128" y="442"/>
                    <a:pt x="4128" y="221"/>
                    <a:pt x="4033" y="95"/>
                  </a:cubicBezTo>
                  <a:cubicBezTo>
                    <a:pt x="3970" y="32"/>
                    <a:pt x="3876" y="1"/>
                    <a:pt x="3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473" name="Google Shape;1473;p61"/>
          <p:cNvSpPr/>
          <p:nvPr/>
        </p:nvSpPr>
        <p:spPr>
          <a:xfrm>
            <a:off x="10803012" y="5120899"/>
            <a:ext cx="843828" cy="841518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60" y="662"/>
                </a:moveTo>
                <a:cubicBezTo>
                  <a:pt x="6080" y="662"/>
                  <a:pt x="6238" y="851"/>
                  <a:pt x="6238" y="1040"/>
                </a:cubicBezTo>
                <a:lnTo>
                  <a:pt x="6238" y="1386"/>
                </a:lnTo>
                <a:lnTo>
                  <a:pt x="756" y="1386"/>
                </a:lnTo>
                <a:lnTo>
                  <a:pt x="756" y="1040"/>
                </a:lnTo>
                <a:cubicBezTo>
                  <a:pt x="725" y="851"/>
                  <a:pt x="882" y="662"/>
                  <a:pt x="1071" y="662"/>
                </a:cubicBezTo>
                <a:close/>
                <a:moveTo>
                  <a:pt x="6175" y="2048"/>
                </a:moveTo>
                <a:lnTo>
                  <a:pt x="6175" y="3686"/>
                </a:lnTo>
                <a:cubicBezTo>
                  <a:pt x="5639" y="3686"/>
                  <a:pt x="5198" y="4096"/>
                  <a:pt x="5198" y="4663"/>
                </a:cubicBezTo>
                <a:cubicBezTo>
                  <a:pt x="4820" y="4694"/>
                  <a:pt x="4505" y="4883"/>
                  <a:pt x="4348" y="5261"/>
                </a:cubicBezTo>
                <a:lnTo>
                  <a:pt x="3592" y="4505"/>
                </a:lnTo>
                <a:cubicBezTo>
                  <a:pt x="3403" y="4300"/>
                  <a:pt x="3135" y="4198"/>
                  <a:pt x="2867" y="4198"/>
                </a:cubicBezTo>
                <a:cubicBezTo>
                  <a:pt x="2599" y="4198"/>
                  <a:pt x="2331" y="4300"/>
                  <a:pt x="2142" y="4505"/>
                </a:cubicBezTo>
                <a:cubicBezTo>
                  <a:pt x="1733" y="4883"/>
                  <a:pt x="1733" y="5576"/>
                  <a:pt x="2142" y="5954"/>
                </a:cubicBezTo>
                <a:lnTo>
                  <a:pt x="4505" y="8317"/>
                </a:lnTo>
                <a:lnTo>
                  <a:pt x="4316" y="8317"/>
                </a:lnTo>
                <a:cubicBezTo>
                  <a:pt x="3875" y="8317"/>
                  <a:pt x="3466" y="8601"/>
                  <a:pt x="3308" y="9042"/>
                </a:cubicBezTo>
                <a:lnTo>
                  <a:pt x="725" y="9042"/>
                </a:lnTo>
                <a:lnTo>
                  <a:pt x="725" y="8979"/>
                </a:lnTo>
                <a:lnTo>
                  <a:pt x="725" y="2048"/>
                </a:lnTo>
                <a:close/>
                <a:moveTo>
                  <a:pt x="7640" y="3907"/>
                </a:moveTo>
                <a:cubicBezTo>
                  <a:pt x="7727" y="3907"/>
                  <a:pt x="7813" y="3938"/>
                  <a:pt x="7876" y="4001"/>
                </a:cubicBezTo>
                <a:lnTo>
                  <a:pt x="8664" y="4789"/>
                </a:lnTo>
                <a:cubicBezTo>
                  <a:pt x="9325" y="5450"/>
                  <a:pt x="9861" y="6238"/>
                  <a:pt x="10113" y="7026"/>
                </a:cubicBezTo>
                <a:lnTo>
                  <a:pt x="7530" y="9609"/>
                </a:lnTo>
                <a:lnTo>
                  <a:pt x="4222" y="9609"/>
                </a:lnTo>
                <a:cubicBezTo>
                  <a:pt x="4033" y="9609"/>
                  <a:pt x="3875" y="9451"/>
                  <a:pt x="3875" y="9262"/>
                </a:cubicBezTo>
                <a:cubicBezTo>
                  <a:pt x="3875" y="9073"/>
                  <a:pt x="4033" y="8916"/>
                  <a:pt x="4222" y="8916"/>
                </a:cubicBezTo>
                <a:lnTo>
                  <a:pt x="5230" y="8916"/>
                </a:lnTo>
                <a:cubicBezTo>
                  <a:pt x="5387" y="8916"/>
                  <a:pt x="5513" y="8821"/>
                  <a:pt x="5545" y="8695"/>
                </a:cubicBezTo>
                <a:cubicBezTo>
                  <a:pt x="5608" y="8601"/>
                  <a:pt x="5608" y="8443"/>
                  <a:pt x="5482" y="8349"/>
                </a:cubicBezTo>
                <a:lnTo>
                  <a:pt x="2520" y="5387"/>
                </a:lnTo>
                <a:cubicBezTo>
                  <a:pt x="2394" y="5293"/>
                  <a:pt x="2394" y="5041"/>
                  <a:pt x="2520" y="4915"/>
                </a:cubicBezTo>
                <a:cubicBezTo>
                  <a:pt x="2583" y="4868"/>
                  <a:pt x="2670" y="4844"/>
                  <a:pt x="2757" y="4844"/>
                </a:cubicBezTo>
                <a:cubicBezTo>
                  <a:pt x="2843" y="4844"/>
                  <a:pt x="2930" y="4868"/>
                  <a:pt x="2993" y="4915"/>
                </a:cubicBezTo>
                <a:lnTo>
                  <a:pt x="4442" y="6395"/>
                </a:lnTo>
                <a:lnTo>
                  <a:pt x="5450" y="7372"/>
                </a:lnTo>
                <a:cubicBezTo>
                  <a:pt x="5498" y="7435"/>
                  <a:pt x="5584" y="7467"/>
                  <a:pt x="5675" y="7467"/>
                </a:cubicBezTo>
                <a:cubicBezTo>
                  <a:pt x="5765" y="7467"/>
                  <a:pt x="5860" y="7435"/>
                  <a:pt x="5923" y="7372"/>
                </a:cubicBezTo>
                <a:cubicBezTo>
                  <a:pt x="6017" y="7246"/>
                  <a:pt x="6017" y="7026"/>
                  <a:pt x="5923" y="6900"/>
                </a:cubicBezTo>
                <a:lnTo>
                  <a:pt x="4915" y="5923"/>
                </a:lnTo>
                <a:cubicBezTo>
                  <a:pt x="4820" y="5797"/>
                  <a:pt x="4820" y="5545"/>
                  <a:pt x="4915" y="5450"/>
                </a:cubicBezTo>
                <a:cubicBezTo>
                  <a:pt x="4978" y="5387"/>
                  <a:pt x="5072" y="5356"/>
                  <a:pt x="5163" y="5356"/>
                </a:cubicBezTo>
                <a:cubicBezTo>
                  <a:pt x="5253" y="5356"/>
                  <a:pt x="5340" y="5387"/>
                  <a:pt x="5387" y="5450"/>
                </a:cubicBezTo>
                <a:lnTo>
                  <a:pt x="6396" y="6427"/>
                </a:lnTo>
                <a:cubicBezTo>
                  <a:pt x="6443" y="6490"/>
                  <a:pt x="6529" y="6522"/>
                  <a:pt x="6620" y="6522"/>
                </a:cubicBezTo>
                <a:cubicBezTo>
                  <a:pt x="6711" y="6522"/>
                  <a:pt x="6805" y="6490"/>
                  <a:pt x="6868" y="6427"/>
                </a:cubicBezTo>
                <a:cubicBezTo>
                  <a:pt x="6963" y="6301"/>
                  <a:pt x="6963" y="6080"/>
                  <a:pt x="6868" y="5954"/>
                </a:cubicBezTo>
                <a:lnTo>
                  <a:pt x="5860" y="4978"/>
                </a:lnTo>
                <a:cubicBezTo>
                  <a:pt x="5765" y="4852"/>
                  <a:pt x="5765" y="4631"/>
                  <a:pt x="5860" y="4505"/>
                </a:cubicBezTo>
                <a:cubicBezTo>
                  <a:pt x="5923" y="4442"/>
                  <a:pt x="6017" y="4411"/>
                  <a:pt x="6108" y="4411"/>
                </a:cubicBezTo>
                <a:cubicBezTo>
                  <a:pt x="6199" y="4411"/>
                  <a:pt x="6285" y="4442"/>
                  <a:pt x="6333" y="4505"/>
                </a:cubicBezTo>
                <a:lnTo>
                  <a:pt x="7341" y="5482"/>
                </a:lnTo>
                <a:cubicBezTo>
                  <a:pt x="7388" y="5545"/>
                  <a:pt x="7475" y="5576"/>
                  <a:pt x="7565" y="5576"/>
                </a:cubicBezTo>
                <a:cubicBezTo>
                  <a:pt x="7656" y="5576"/>
                  <a:pt x="7750" y="5545"/>
                  <a:pt x="7813" y="5482"/>
                </a:cubicBezTo>
                <a:cubicBezTo>
                  <a:pt x="7908" y="5356"/>
                  <a:pt x="7908" y="5135"/>
                  <a:pt x="7813" y="5009"/>
                </a:cubicBezTo>
                <a:lnTo>
                  <a:pt x="7341" y="4537"/>
                </a:lnTo>
                <a:cubicBezTo>
                  <a:pt x="7278" y="4348"/>
                  <a:pt x="7278" y="4096"/>
                  <a:pt x="7404" y="4001"/>
                </a:cubicBezTo>
                <a:cubicBezTo>
                  <a:pt x="7467" y="3938"/>
                  <a:pt x="7553" y="3907"/>
                  <a:pt x="7640" y="3907"/>
                </a:cubicBezTo>
                <a:close/>
                <a:moveTo>
                  <a:pt x="10554" y="7624"/>
                </a:moveTo>
                <a:lnTo>
                  <a:pt x="10806" y="7845"/>
                </a:lnTo>
                <a:cubicBezTo>
                  <a:pt x="10964" y="8002"/>
                  <a:pt x="10964" y="8191"/>
                  <a:pt x="10806" y="8317"/>
                </a:cubicBezTo>
                <a:lnTo>
                  <a:pt x="8853" y="10239"/>
                </a:lnTo>
                <a:cubicBezTo>
                  <a:pt x="8806" y="10302"/>
                  <a:pt x="8719" y="10334"/>
                  <a:pt x="8628" y="10334"/>
                </a:cubicBezTo>
                <a:cubicBezTo>
                  <a:pt x="8538" y="10334"/>
                  <a:pt x="8443" y="10302"/>
                  <a:pt x="8380" y="10239"/>
                </a:cubicBezTo>
                <a:lnTo>
                  <a:pt x="8160" y="10019"/>
                </a:lnTo>
                <a:lnTo>
                  <a:pt x="10554" y="7624"/>
                </a:lnTo>
                <a:close/>
                <a:moveTo>
                  <a:pt x="3277" y="9672"/>
                </a:moveTo>
                <a:cubicBezTo>
                  <a:pt x="3434" y="10050"/>
                  <a:pt x="3781" y="10334"/>
                  <a:pt x="4222" y="10334"/>
                </a:cubicBezTo>
                <a:lnTo>
                  <a:pt x="6143" y="10334"/>
                </a:lnTo>
                <a:lnTo>
                  <a:pt x="6143" y="10680"/>
                </a:lnTo>
                <a:lnTo>
                  <a:pt x="6175" y="10680"/>
                </a:lnTo>
                <a:cubicBezTo>
                  <a:pt x="6175" y="10869"/>
                  <a:pt x="6017" y="11027"/>
                  <a:pt x="5828" y="11027"/>
                </a:cubicBezTo>
                <a:lnTo>
                  <a:pt x="1040" y="11027"/>
                </a:lnTo>
                <a:cubicBezTo>
                  <a:pt x="819" y="11027"/>
                  <a:pt x="662" y="10869"/>
                  <a:pt x="662" y="10680"/>
                </a:cubicBezTo>
                <a:lnTo>
                  <a:pt x="662" y="9672"/>
                </a:lnTo>
                <a:close/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lnTo>
                  <a:pt x="0" y="10649"/>
                </a:lnTo>
                <a:cubicBezTo>
                  <a:pt x="0" y="11184"/>
                  <a:pt x="473" y="11657"/>
                  <a:pt x="1040" y="11657"/>
                </a:cubicBezTo>
                <a:lnTo>
                  <a:pt x="5828" y="11657"/>
                </a:lnTo>
                <a:cubicBezTo>
                  <a:pt x="6396" y="11657"/>
                  <a:pt x="6868" y="11184"/>
                  <a:pt x="6868" y="10649"/>
                </a:cubicBezTo>
                <a:lnTo>
                  <a:pt x="6868" y="10334"/>
                </a:lnTo>
                <a:lnTo>
                  <a:pt x="7467" y="10334"/>
                </a:lnTo>
                <a:lnTo>
                  <a:pt x="7876" y="10775"/>
                </a:lnTo>
                <a:cubicBezTo>
                  <a:pt x="8081" y="10964"/>
                  <a:pt x="8349" y="11058"/>
                  <a:pt x="8613" y="11058"/>
                </a:cubicBezTo>
                <a:cubicBezTo>
                  <a:pt x="8877" y="11058"/>
                  <a:pt x="9136" y="10964"/>
                  <a:pt x="9325" y="10775"/>
                </a:cubicBezTo>
                <a:lnTo>
                  <a:pt x="11279" y="8821"/>
                </a:lnTo>
                <a:cubicBezTo>
                  <a:pt x="11688" y="8443"/>
                  <a:pt x="11688" y="7782"/>
                  <a:pt x="11310" y="7372"/>
                </a:cubicBezTo>
                <a:lnTo>
                  <a:pt x="10869" y="6931"/>
                </a:lnTo>
                <a:cubicBezTo>
                  <a:pt x="10554" y="6080"/>
                  <a:pt x="10082" y="5261"/>
                  <a:pt x="9420" y="4505"/>
                </a:cubicBezTo>
                <a:lnTo>
                  <a:pt x="8380" y="3466"/>
                </a:lnTo>
                <a:cubicBezTo>
                  <a:pt x="8191" y="3277"/>
                  <a:pt x="7931" y="3182"/>
                  <a:pt x="7668" y="3182"/>
                </a:cubicBezTo>
                <a:cubicBezTo>
                  <a:pt x="7404" y="3182"/>
                  <a:pt x="7136" y="3277"/>
                  <a:pt x="6931" y="3466"/>
                </a:cubicBezTo>
                <a:lnTo>
                  <a:pt x="6868" y="3560"/>
                </a:lnTo>
                <a:lnTo>
                  <a:pt x="6868" y="1040"/>
                </a:lnTo>
                <a:cubicBezTo>
                  <a:pt x="6868" y="473"/>
                  <a:pt x="6396" y="0"/>
                  <a:pt x="58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74" name="Google Shape;1474;p61"/>
          <p:cNvSpPr/>
          <p:nvPr/>
        </p:nvSpPr>
        <p:spPr>
          <a:xfrm>
            <a:off x="6293164" y="6263869"/>
            <a:ext cx="880208" cy="809778"/>
          </a:xfrm>
          <a:custGeom>
            <a:avLst/>
            <a:gdLst/>
            <a:ahLst/>
            <a:cxnLst/>
            <a:rect l="l" t="t" r="r" b="b"/>
            <a:pathLst>
              <a:path w="11910" h="10957" extrusionOk="0">
                <a:moveTo>
                  <a:pt x="7325" y="654"/>
                </a:moveTo>
                <a:cubicBezTo>
                  <a:pt x="7412" y="654"/>
                  <a:pt x="7498" y="686"/>
                  <a:pt x="7561" y="749"/>
                </a:cubicBezTo>
                <a:lnTo>
                  <a:pt x="10995" y="4088"/>
                </a:lnTo>
                <a:cubicBezTo>
                  <a:pt x="11122" y="4246"/>
                  <a:pt x="11122" y="4466"/>
                  <a:pt x="10995" y="4592"/>
                </a:cubicBezTo>
                <a:lnTo>
                  <a:pt x="10082" y="5506"/>
                </a:lnTo>
                <a:lnTo>
                  <a:pt x="7404" y="2859"/>
                </a:lnTo>
                <a:cubicBezTo>
                  <a:pt x="7215" y="2670"/>
                  <a:pt x="6955" y="2576"/>
                  <a:pt x="6691" y="2576"/>
                </a:cubicBezTo>
                <a:cubicBezTo>
                  <a:pt x="6427" y="2576"/>
                  <a:pt x="6159" y="2670"/>
                  <a:pt x="5955" y="2859"/>
                </a:cubicBezTo>
                <a:lnTo>
                  <a:pt x="4978" y="3805"/>
                </a:lnTo>
                <a:cubicBezTo>
                  <a:pt x="4915" y="3868"/>
                  <a:pt x="4828" y="3899"/>
                  <a:pt x="4742" y="3899"/>
                </a:cubicBezTo>
                <a:cubicBezTo>
                  <a:pt x="4655" y="3899"/>
                  <a:pt x="4568" y="3868"/>
                  <a:pt x="4505" y="3805"/>
                </a:cubicBezTo>
                <a:cubicBezTo>
                  <a:pt x="4379" y="3679"/>
                  <a:pt x="4379" y="3458"/>
                  <a:pt x="4505" y="3332"/>
                </a:cubicBezTo>
                <a:lnTo>
                  <a:pt x="5955" y="1883"/>
                </a:lnTo>
                <a:lnTo>
                  <a:pt x="7089" y="749"/>
                </a:lnTo>
                <a:cubicBezTo>
                  <a:pt x="7152" y="686"/>
                  <a:pt x="7239" y="654"/>
                  <a:pt x="7325" y="654"/>
                </a:cubicBezTo>
                <a:close/>
                <a:moveTo>
                  <a:pt x="2808" y="5183"/>
                </a:moveTo>
                <a:cubicBezTo>
                  <a:pt x="2899" y="5183"/>
                  <a:pt x="2993" y="5207"/>
                  <a:pt x="3056" y="5254"/>
                </a:cubicBezTo>
                <a:cubicBezTo>
                  <a:pt x="3151" y="5380"/>
                  <a:pt x="3151" y="5632"/>
                  <a:pt x="3056" y="5726"/>
                </a:cubicBezTo>
                <a:lnTo>
                  <a:pt x="2048" y="6735"/>
                </a:lnTo>
                <a:cubicBezTo>
                  <a:pt x="2001" y="6782"/>
                  <a:pt x="1914" y="6805"/>
                  <a:pt x="1824" y="6805"/>
                </a:cubicBezTo>
                <a:cubicBezTo>
                  <a:pt x="1733" y="6805"/>
                  <a:pt x="1639" y="6782"/>
                  <a:pt x="1576" y="6735"/>
                </a:cubicBezTo>
                <a:cubicBezTo>
                  <a:pt x="1449" y="6609"/>
                  <a:pt x="1449" y="6357"/>
                  <a:pt x="1576" y="6262"/>
                </a:cubicBezTo>
                <a:lnTo>
                  <a:pt x="2584" y="5254"/>
                </a:lnTo>
                <a:cubicBezTo>
                  <a:pt x="2631" y="5207"/>
                  <a:pt x="2718" y="5183"/>
                  <a:pt x="2808" y="5183"/>
                </a:cubicBezTo>
                <a:close/>
                <a:moveTo>
                  <a:pt x="3785" y="6167"/>
                </a:moveTo>
                <a:cubicBezTo>
                  <a:pt x="3875" y="6167"/>
                  <a:pt x="3970" y="6199"/>
                  <a:pt x="4033" y="6262"/>
                </a:cubicBezTo>
                <a:cubicBezTo>
                  <a:pt x="4159" y="6357"/>
                  <a:pt x="4159" y="6609"/>
                  <a:pt x="4033" y="6735"/>
                </a:cubicBezTo>
                <a:lnTo>
                  <a:pt x="3056" y="7711"/>
                </a:lnTo>
                <a:cubicBezTo>
                  <a:pt x="2993" y="7774"/>
                  <a:pt x="2899" y="7806"/>
                  <a:pt x="2808" y="7806"/>
                </a:cubicBezTo>
                <a:cubicBezTo>
                  <a:pt x="2718" y="7806"/>
                  <a:pt x="2631" y="7774"/>
                  <a:pt x="2584" y="7711"/>
                </a:cubicBezTo>
                <a:cubicBezTo>
                  <a:pt x="2395" y="7554"/>
                  <a:pt x="2395" y="7365"/>
                  <a:pt x="2584" y="7239"/>
                </a:cubicBezTo>
                <a:lnTo>
                  <a:pt x="3560" y="6262"/>
                </a:lnTo>
                <a:cubicBezTo>
                  <a:pt x="3608" y="6199"/>
                  <a:pt x="3694" y="6167"/>
                  <a:pt x="3785" y="6167"/>
                </a:cubicBezTo>
                <a:close/>
                <a:moveTo>
                  <a:pt x="4730" y="7113"/>
                </a:moveTo>
                <a:cubicBezTo>
                  <a:pt x="4821" y="7113"/>
                  <a:pt x="4915" y="7144"/>
                  <a:pt x="4978" y="7207"/>
                </a:cubicBezTo>
                <a:cubicBezTo>
                  <a:pt x="5073" y="7302"/>
                  <a:pt x="5073" y="7554"/>
                  <a:pt x="4978" y="7680"/>
                </a:cubicBezTo>
                <a:lnTo>
                  <a:pt x="4001" y="8656"/>
                </a:lnTo>
                <a:cubicBezTo>
                  <a:pt x="3938" y="8719"/>
                  <a:pt x="3844" y="8751"/>
                  <a:pt x="3749" y="8751"/>
                </a:cubicBezTo>
                <a:cubicBezTo>
                  <a:pt x="3655" y="8751"/>
                  <a:pt x="3560" y="8719"/>
                  <a:pt x="3497" y="8656"/>
                </a:cubicBezTo>
                <a:cubicBezTo>
                  <a:pt x="3403" y="8530"/>
                  <a:pt x="3403" y="8310"/>
                  <a:pt x="3497" y="8184"/>
                </a:cubicBezTo>
                <a:lnTo>
                  <a:pt x="4505" y="7207"/>
                </a:lnTo>
                <a:cubicBezTo>
                  <a:pt x="4553" y="7144"/>
                  <a:pt x="4639" y="7113"/>
                  <a:pt x="4730" y="7113"/>
                </a:cubicBezTo>
                <a:close/>
                <a:moveTo>
                  <a:pt x="4100" y="969"/>
                </a:moveTo>
                <a:cubicBezTo>
                  <a:pt x="4190" y="969"/>
                  <a:pt x="4285" y="1001"/>
                  <a:pt x="4348" y="1064"/>
                </a:cubicBezTo>
                <a:lnTo>
                  <a:pt x="5041" y="1725"/>
                </a:lnTo>
                <a:lnTo>
                  <a:pt x="3938" y="2828"/>
                </a:lnTo>
                <a:cubicBezTo>
                  <a:pt x="3560" y="3206"/>
                  <a:pt x="3560" y="3899"/>
                  <a:pt x="3938" y="4277"/>
                </a:cubicBezTo>
                <a:cubicBezTo>
                  <a:pt x="4143" y="4482"/>
                  <a:pt x="4411" y="4584"/>
                  <a:pt x="4675" y="4584"/>
                </a:cubicBezTo>
                <a:cubicBezTo>
                  <a:pt x="4939" y="4584"/>
                  <a:pt x="5199" y="4482"/>
                  <a:pt x="5388" y="4277"/>
                </a:cubicBezTo>
                <a:lnTo>
                  <a:pt x="6396" y="3332"/>
                </a:lnTo>
                <a:cubicBezTo>
                  <a:pt x="6443" y="3269"/>
                  <a:pt x="6530" y="3238"/>
                  <a:pt x="6620" y="3238"/>
                </a:cubicBezTo>
                <a:cubicBezTo>
                  <a:pt x="6711" y="3238"/>
                  <a:pt x="6805" y="3269"/>
                  <a:pt x="6868" y="3332"/>
                </a:cubicBezTo>
                <a:lnTo>
                  <a:pt x="10334" y="6735"/>
                </a:lnTo>
                <a:cubicBezTo>
                  <a:pt x="10491" y="6829"/>
                  <a:pt x="10491" y="7113"/>
                  <a:pt x="10365" y="7239"/>
                </a:cubicBezTo>
                <a:cubicBezTo>
                  <a:pt x="10302" y="7302"/>
                  <a:pt x="10216" y="7333"/>
                  <a:pt x="10129" y="7333"/>
                </a:cubicBezTo>
                <a:cubicBezTo>
                  <a:pt x="10042" y="7333"/>
                  <a:pt x="9956" y="7302"/>
                  <a:pt x="9893" y="7239"/>
                </a:cubicBezTo>
                <a:lnTo>
                  <a:pt x="8444" y="5789"/>
                </a:lnTo>
                <a:cubicBezTo>
                  <a:pt x="8381" y="5726"/>
                  <a:pt x="8286" y="5695"/>
                  <a:pt x="8195" y="5695"/>
                </a:cubicBezTo>
                <a:cubicBezTo>
                  <a:pt x="8105" y="5695"/>
                  <a:pt x="8018" y="5726"/>
                  <a:pt x="7971" y="5789"/>
                </a:cubicBezTo>
                <a:cubicBezTo>
                  <a:pt x="7845" y="5884"/>
                  <a:pt x="7845" y="6136"/>
                  <a:pt x="7971" y="6262"/>
                </a:cubicBezTo>
                <a:lnTo>
                  <a:pt x="9420" y="7711"/>
                </a:lnTo>
                <a:cubicBezTo>
                  <a:pt x="9546" y="7837"/>
                  <a:pt x="9546" y="8058"/>
                  <a:pt x="9420" y="8184"/>
                </a:cubicBezTo>
                <a:cubicBezTo>
                  <a:pt x="9357" y="8247"/>
                  <a:pt x="9271" y="8278"/>
                  <a:pt x="9184" y="8278"/>
                </a:cubicBezTo>
                <a:cubicBezTo>
                  <a:pt x="9097" y="8278"/>
                  <a:pt x="9011" y="8247"/>
                  <a:pt x="8948" y="8184"/>
                </a:cubicBezTo>
                <a:lnTo>
                  <a:pt x="7498" y="6735"/>
                </a:lnTo>
                <a:cubicBezTo>
                  <a:pt x="7435" y="6672"/>
                  <a:pt x="7341" y="6640"/>
                  <a:pt x="7250" y="6640"/>
                </a:cubicBezTo>
                <a:cubicBezTo>
                  <a:pt x="7160" y="6640"/>
                  <a:pt x="7073" y="6672"/>
                  <a:pt x="7026" y="6735"/>
                </a:cubicBezTo>
                <a:cubicBezTo>
                  <a:pt x="6900" y="6829"/>
                  <a:pt x="6900" y="7081"/>
                  <a:pt x="7026" y="7176"/>
                </a:cubicBezTo>
                <a:lnTo>
                  <a:pt x="8475" y="8656"/>
                </a:lnTo>
                <a:cubicBezTo>
                  <a:pt x="8601" y="8751"/>
                  <a:pt x="8601" y="9003"/>
                  <a:pt x="8475" y="9129"/>
                </a:cubicBezTo>
                <a:cubicBezTo>
                  <a:pt x="8412" y="9176"/>
                  <a:pt x="8325" y="9200"/>
                  <a:pt x="8239" y="9200"/>
                </a:cubicBezTo>
                <a:cubicBezTo>
                  <a:pt x="8152" y="9200"/>
                  <a:pt x="8066" y="9176"/>
                  <a:pt x="8003" y="9129"/>
                </a:cubicBezTo>
                <a:lnTo>
                  <a:pt x="6459" y="7648"/>
                </a:lnTo>
                <a:cubicBezTo>
                  <a:pt x="6270" y="7459"/>
                  <a:pt x="6018" y="7396"/>
                  <a:pt x="5797" y="7396"/>
                </a:cubicBezTo>
                <a:cubicBezTo>
                  <a:pt x="5797" y="7144"/>
                  <a:pt x="5671" y="6924"/>
                  <a:pt x="5482" y="6735"/>
                </a:cubicBezTo>
                <a:cubicBezTo>
                  <a:pt x="5293" y="6514"/>
                  <a:pt x="5041" y="6451"/>
                  <a:pt x="4821" y="6388"/>
                </a:cubicBezTo>
                <a:cubicBezTo>
                  <a:pt x="4821" y="6167"/>
                  <a:pt x="4694" y="5947"/>
                  <a:pt x="4505" y="5726"/>
                </a:cubicBezTo>
                <a:cubicBezTo>
                  <a:pt x="4285" y="5537"/>
                  <a:pt x="4064" y="5474"/>
                  <a:pt x="3812" y="5411"/>
                </a:cubicBezTo>
                <a:cubicBezTo>
                  <a:pt x="3812" y="5191"/>
                  <a:pt x="3718" y="4939"/>
                  <a:pt x="3497" y="4750"/>
                </a:cubicBezTo>
                <a:cubicBezTo>
                  <a:pt x="3308" y="4561"/>
                  <a:pt x="3048" y="4466"/>
                  <a:pt x="2785" y="4466"/>
                </a:cubicBezTo>
                <a:cubicBezTo>
                  <a:pt x="2521" y="4466"/>
                  <a:pt x="2253" y="4561"/>
                  <a:pt x="2048" y="4750"/>
                </a:cubicBezTo>
                <a:lnTo>
                  <a:pt x="1544" y="5254"/>
                </a:lnTo>
                <a:lnTo>
                  <a:pt x="819" y="4561"/>
                </a:lnTo>
                <a:cubicBezTo>
                  <a:pt x="725" y="4435"/>
                  <a:pt x="725" y="4183"/>
                  <a:pt x="819" y="4088"/>
                </a:cubicBezTo>
                <a:lnTo>
                  <a:pt x="3875" y="1064"/>
                </a:lnTo>
                <a:cubicBezTo>
                  <a:pt x="3923" y="1001"/>
                  <a:pt x="4009" y="969"/>
                  <a:pt x="4100" y="969"/>
                </a:cubicBezTo>
                <a:close/>
                <a:moveTo>
                  <a:pt x="5718" y="8089"/>
                </a:moveTo>
                <a:cubicBezTo>
                  <a:pt x="5805" y="8089"/>
                  <a:pt x="5892" y="8121"/>
                  <a:pt x="5955" y="8184"/>
                </a:cubicBezTo>
                <a:cubicBezTo>
                  <a:pt x="6081" y="8310"/>
                  <a:pt x="6081" y="8530"/>
                  <a:pt x="5955" y="8656"/>
                </a:cubicBezTo>
                <a:lnTo>
                  <a:pt x="4978" y="9633"/>
                </a:lnTo>
                <a:cubicBezTo>
                  <a:pt x="4915" y="9696"/>
                  <a:pt x="4821" y="9728"/>
                  <a:pt x="4730" y="9728"/>
                </a:cubicBezTo>
                <a:cubicBezTo>
                  <a:pt x="4639" y="9728"/>
                  <a:pt x="4553" y="9696"/>
                  <a:pt x="4505" y="9633"/>
                </a:cubicBezTo>
                <a:cubicBezTo>
                  <a:pt x="4379" y="9507"/>
                  <a:pt x="4379" y="9286"/>
                  <a:pt x="4505" y="9160"/>
                </a:cubicBezTo>
                <a:lnTo>
                  <a:pt x="5482" y="8184"/>
                </a:lnTo>
                <a:cubicBezTo>
                  <a:pt x="5545" y="8121"/>
                  <a:pt x="5632" y="8089"/>
                  <a:pt x="5718" y="8089"/>
                </a:cubicBezTo>
                <a:close/>
                <a:moveTo>
                  <a:pt x="6616" y="8877"/>
                </a:moveTo>
                <a:lnTo>
                  <a:pt x="7467" y="9665"/>
                </a:lnTo>
                <a:cubicBezTo>
                  <a:pt x="7593" y="9759"/>
                  <a:pt x="7593" y="9980"/>
                  <a:pt x="7435" y="10106"/>
                </a:cubicBezTo>
                <a:cubicBezTo>
                  <a:pt x="7388" y="10169"/>
                  <a:pt x="7286" y="10200"/>
                  <a:pt x="7179" y="10200"/>
                </a:cubicBezTo>
                <a:cubicBezTo>
                  <a:pt x="7073" y="10200"/>
                  <a:pt x="6963" y="10169"/>
                  <a:pt x="6900" y="10106"/>
                </a:cubicBezTo>
                <a:lnTo>
                  <a:pt x="6207" y="9412"/>
                </a:lnTo>
                <a:lnTo>
                  <a:pt x="6427" y="9160"/>
                </a:lnTo>
                <a:cubicBezTo>
                  <a:pt x="6522" y="9097"/>
                  <a:pt x="6585" y="8971"/>
                  <a:pt x="6616" y="8877"/>
                </a:cubicBezTo>
                <a:close/>
                <a:moveTo>
                  <a:pt x="7309" y="0"/>
                </a:moveTo>
                <a:cubicBezTo>
                  <a:pt x="7042" y="0"/>
                  <a:pt x="6774" y="103"/>
                  <a:pt x="6585" y="308"/>
                </a:cubicBezTo>
                <a:lnTo>
                  <a:pt x="5608" y="1284"/>
                </a:lnTo>
                <a:lnTo>
                  <a:pt x="4852" y="560"/>
                </a:lnTo>
                <a:cubicBezTo>
                  <a:pt x="4656" y="394"/>
                  <a:pt x="4409" y="307"/>
                  <a:pt x="4163" y="307"/>
                </a:cubicBezTo>
                <a:cubicBezTo>
                  <a:pt x="3897" y="307"/>
                  <a:pt x="3631" y="409"/>
                  <a:pt x="3434" y="623"/>
                </a:cubicBezTo>
                <a:lnTo>
                  <a:pt x="410" y="3647"/>
                </a:lnTo>
                <a:cubicBezTo>
                  <a:pt x="0" y="4025"/>
                  <a:pt x="0" y="4718"/>
                  <a:pt x="410" y="5096"/>
                </a:cubicBezTo>
                <a:lnTo>
                  <a:pt x="1103" y="5821"/>
                </a:lnTo>
                <a:cubicBezTo>
                  <a:pt x="725" y="6199"/>
                  <a:pt x="725" y="6829"/>
                  <a:pt x="1103" y="7239"/>
                </a:cubicBezTo>
                <a:cubicBezTo>
                  <a:pt x="1292" y="7428"/>
                  <a:pt x="1544" y="7491"/>
                  <a:pt x="1765" y="7554"/>
                </a:cubicBezTo>
                <a:cubicBezTo>
                  <a:pt x="1765" y="7774"/>
                  <a:pt x="1891" y="8026"/>
                  <a:pt x="2080" y="8215"/>
                </a:cubicBezTo>
                <a:cubicBezTo>
                  <a:pt x="2300" y="8404"/>
                  <a:pt x="2521" y="8499"/>
                  <a:pt x="2773" y="8530"/>
                </a:cubicBezTo>
                <a:cubicBezTo>
                  <a:pt x="2773" y="8751"/>
                  <a:pt x="2867" y="9003"/>
                  <a:pt x="3088" y="9192"/>
                </a:cubicBezTo>
                <a:cubicBezTo>
                  <a:pt x="3277" y="9381"/>
                  <a:pt x="3497" y="9475"/>
                  <a:pt x="3749" y="9507"/>
                </a:cubicBezTo>
                <a:cubicBezTo>
                  <a:pt x="3749" y="9759"/>
                  <a:pt x="3875" y="9980"/>
                  <a:pt x="4064" y="10169"/>
                </a:cubicBezTo>
                <a:cubicBezTo>
                  <a:pt x="4253" y="10373"/>
                  <a:pt x="4521" y="10476"/>
                  <a:pt x="4789" y="10476"/>
                </a:cubicBezTo>
                <a:cubicBezTo>
                  <a:pt x="5057" y="10476"/>
                  <a:pt x="5325" y="10373"/>
                  <a:pt x="5514" y="10169"/>
                </a:cubicBezTo>
                <a:lnTo>
                  <a:pt x="5766" y="9948"/>
                </a:lnTo>
                <a:lnTo>
                  <a:pt x="6459" y="10673"/>
                </a:lnTo>
                <a:cubicBezTo>
                  <a:pt x="6664" y="10862"/>
                  <a:pt x="6939" y="10956"/>
                  <a:pt x="7219" y="10956"/>
                </a:cubicBezTo>
                <a:cubicBezTo>
                  <a:pt x="7498" y="10956"/>
                  <a:pt x="7782" y="10862"/>
                  <a:pt x="8003" y="10673"/>
                </a:cubicBezTo>
                <a:cubicBezTo>
                  <a:pt x="8192" y="10452"/>
                  <a:pt x="8286" y="10232"/>
                  <a:pt x="8318" y="9980"/>
                </a:cubicBezTo>
                <a:cubicBezTo>
                  <a:pt x="8538" y="9980"/>
                  <a:pt x="8790" y="9885"/>
                  <a:pt x="8979" y="9665"/>
                </a:cubicBezTo>
                <a:cubicBezTo>
                  <a:pt x="9168" y="9475"/>
                  <a:pt x="9263" y="9255"/>
                  <a:pt x="9294" y="9003"/>
                </a:cubicBezTo>
                <a:cubicBezTo>
                  <a:pt x="9546" y="9003"/>
                  <a:pt x="9767" y="8877"/>
                  <a:pt x="9956" y="8688"/>
                </a:cubicBezTo>
                <a:cubicBezTo>
                  <a:pt x="10176" y="8499"/>
                  <a:pt x="10239" y="8247"/>
                  <a:pt x="10271" y="8026"/>
                </a:cubicBezTo>
                <a:cubicBezTo>
                  <a:pt x="10523" y="8026"/>
                  <a:pt x="10743" y="7900"/>
                  <a:pt x="10964" y="7711"/>
                </a:cubicBezTo>
                <a:cubicBezTo>
                  <a:pt x="11342" y="7302"/>
                  <a:pt x="11342" y="6640"/>
                  <a:pt x="10964" y="6262"/>
                </a:cubicBezTo>
                <a:lnTo>
                  <a:pt x="10680" y="5978"/>
                </a:lnTo>
                <a:lnTo>
                  <a:pt x="11594" y="5065"/>
                </a:lnTo>
                <a:cubicBezTo>
                  <a:pt x="11909" y="4687"/>
                  <a:pt x="11909" y="4057"/>
                  <a:pt x="11468" y="3647"/>
                </a:cubicBezTo>
                <a:lnTo>
                  <a:pt x="8034" y="308"/>
                </a:lnTo>
                <a:cubicBezTo>
                  <a:pt x="7845" y="103"/>
                  <a:pt x="7577" y="0"/>
                  <a:pt x="73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75" name="Google Shape;1475;p61"/>
          <p:cNvSpPr/>
          <p:nvPr/>
        </p:nvSpPr>
        <p:spPr>
          <a:xfrm>
            <a:off x="1870455" y="5074143"/>
            <a:ext cx="976538" cy="935030"/>
          </a:xfrm>
          <a:custGeom>
            <a:avLst/>
            <a:gdLst/>
            <a:ahLst/>
            <a:cxnLst/>
            <a:rect l="l" t="t" r="r" b="b"/>
            <a:pathLst>
              <a:path w="12193" h="11674" extrusionOk="0">
                <a:moveTo>
                  <a:pt x="9483" y="1174"/>
                </a:moveTo>
                <a:lnTo>
                  <a:pt x="9483" y="2308"/>
                </a:lnTo>
                <a:cubicBezTo>
                  <a:pt x="9483" y="2497"/>
                  <a:pt x="9641" y="2655"/>
                  <a:pt x="9830" y="2655"/>
                </a:cubicBezTo>
                <a:lnTo>
                  <a:pt x="10901" y="2655"/>
                </a:lnTo>
                <a:lnTo>
                  <a:pt x="9515" y="4041"/>
                </a:lnTo>
                <a:lnTo>
                  <a:pt x="8097" y="4041"/>
                </a:lnTo>
                <a:lnTo>
                  <a:pt x="8097" y="2560"/>
                </a:lnTo>
                <a:lnTo>
                  <a:pt x="9483" y="1174"/>
                </a:lnTo>
                <a:close/>
                <a:moveTo>
                  <a:pt x="4885" y="6181"/>
                </a:moveTo>
                <a:cubicBezTo>
                  <a:pt x="5033" y="6181"/>
                  <a:pt x="5183" y="6212"/>
                  <a:pt x="5325" y="6278"/>
                </a:cubicBezTo>
                <a:lnTo>
                  <a:pt x="4600" y="7003"/>
                </a:lnTo>
                <a:cubicBezTo>
                  <a:pt x="4474" y="7129"/>
                  <a:pt x="4474" y="7349"/>
                  <a:pt x="4600" y="7475"/>
                </a:cubicBezTo>
                <a:cubicBezTo>
                  <a:pt x="4663" y="7538"/>
                  <a:pt x="4750" y="7570"/>
                  <a:pt x="4836" y="7570"/>
                </a:cubicBezTo>
                <a:cubicBezTo>
                  <a:pt x="4923" y="7570"/>
                  <a:pt x="5010" y="7538"/>
                  <a:pt x="5073" y="7475"/>
                </a:cubicBezTo>
                <a:lnTo>
                  <a:pt x="5797" y="6751"/>
                </a:lnTo>
                <a:lnTo>
                  <a:pt x="5797" y="6751"/>
                </a:lnTo>
                <a:cubicBezTo>
                  <a:pt x="5986" y="7160"/>
                  <a:pt x="5892" y="7633"/>
                  <a:pt x="5577" y="7948"/>
                </a:cubicBezTo>
                <a:cubicBezTo>
                  <a:pt x="5388" y="8137"/>
                  <a:pt x="5128" y="8231"/>
                  <a:pt x="4864" y="8231"/>
                </a:cubicBezTo>
                <a:cubicBezTo>
                  <a:pt x="4600" y="8231"/>
                  <a:pt x="4332" y="8137"/>
                  <a:pt x="4127" y="7948"/>
                </a:cubicBezTo>
                <a:cubicBezTo>
                  <a:pt x="3749" y="7538"/>
                  <a:pt x="3749" y="6877"/>
                  <a:pt x="4127" y="6499"/>
                </a:cubicBezTo>
                <a:cubicBezTo>
                  <a:pt x="4333" y="6293"/>
                  <a:pt x="4606" y="6181"/>
                  <a:pt x="4885" y="6181"/>
                </a:cubicBezTo>
                <a:close/>
                <a:moveTo>
                  <a:pt x="4897" y="4831"/>
                </a:moveTo>
                <a:cubicBezTo>
                  <a:pt x="5396" y="4831"/>
                  <a:pt x="5890" y="4990"/>
                  <a:pt x="6301" y="5301"/>
                </a:cubicBezTo>
                <a:lnTo>
                  <a:pt x="5829" y="5774"/>
                </a:lnTo>
                <a:cubicBezTo>
                  <a:pt x="5553" y="5590"/>
                  <a:pt x="5233" y="5499"/>
                  <a:pt x="4911" y="5499"/>
                </a:cubicBezTo>
                <a:cubicBezTo>
                  <a:pt x="4460" y="5499"/>
                  <a:pt x="4004" y="5677"/>
                  <a:pt x="3655" y="6026"/>
                </a:cubicBezTo>
                <a:cubicBezTo>
                  <a:pt x="2993" y="6688"/>
                  <a:pt x="2993" y="7790"/>
                  <a:pt x="3655" y="8420"/>
                </a:cubicBezTo>
                <a:cubicBezTo>
                  <a:pt x="3986" y="8751"/>
                  <a:pt x="4427" y="8917"/>
                  <a:pt x="4864" y="8917"/>
                </a:cubicBezTo>
                <a:cubicBezTo>
                  <a:pt x="5301" y="8917"/>
                  <a:pt x="5734" y="8751"/>
                  <a:pt x="6049" y="8420"/>
                </a:cubicBezTo>
                <a:cubicBezTo>
                  <a:pt x="6648" y="7822"/>
                  <a:pt x="6742" y="6908"/>
                  <a:pt x="6301" y="6246"/>
                </a:cubicBezTo>
                <a:lnTo>
                  <a:pt x="6774" y="5774"/>
                </a:lnTo>
                <a:lnTo>
                  <a:pt x="6774" y="5774"/>
                </a:lnTo>
                <a:cubicBezTo>
                  <a:pt x="7467" y="6719"/>
                  <a:pt x="7404" y="8074"/>
                  <a:pt x="6585" y="8924"/>
                </a:cubicBezTo>
                <a:cubicBezTo>
                  <a:pt x="6112" y="9397"/>
                  <a:pt x="5498" y="9633"/>
                  <a:pt x="4883" y="9633"/>
                </a:cubicBezTo>
                <a:cubicBezTo>
                  <a:pt x="4269" y="9633"/>
                  <a:pt x="3655" y="9397"/>
                  <a:pt x="3182" y="8924"/>
                </a:cubicBezTo>
                <a:cubicBezTo>
                  <a:pt x="2237" y="7979"/>
                  <a:pt x="2237" y="6499"/>
                  <a:pt x="3182" y="5553"/>
                </a:cubicBezTo>
                <a:cubicBezTo>
                  <a:pt x="3667" y="5068"/>
                  <a:pt x="4286" y="4831"/>
                  <a:pt x="4897" y="4831"/>
                </a:cubicBezTo>
                <a:close/>
                <a:moveTo>
                  <a:pt x="4873" y="3463"/>
                </a:moveTo>
                <a:cubicBezTo>
                  <a:pt x="5728" y="3463"/>
                  <a:pt x="6583" y="3748"/>
                  <a:pt x="7278" y="4325"/>
                </a:cubicBezTo>
                <a:lnTo>
                  <a:pt x="6805" y="4797"/>
                </a:lnTo>
                <a:cubicBezTo>
                  <a:pt x="6228" y="4353"/>
                  <a:pt x="5533" y="4125"/>
                  <a:pt x="4844" y="4125"/>
                </a:cubicBezTo>
                <a:cubicBezTo>
                  <a:pt x="4065" y="4125"/>
                  <a:pt x="3294" y="4416"/>
                  <a:pt x="2710" y="5018"/>
                </a:cubicBezTo>
                <a:cubicBezTo>
                  <a:pt x="1481" y="6246"/>
                  <a:pt x="1481" y="8168"/>
                  <a:pt x="2710" y="9397"/>
                </a:cubicBezTo>
                <a:cubicBezTo>
                  <a:pt x="3324" y="10011"/>
                  <a:pt x="4112" y="10318"/>
                  <a:pt x="4899" y="10318"/>
                </a:cubicBezTo>
                <a:cubicBezTo>
                  <a:pt x="5687" y="10318"/>
                  <a:pt x="6474" y="10011"/>
                  <a:pt x="7089" y="9397"/>
                </a:cubicBezTo>
                <a:cubicBezTo>
                  <a:pt x="8223" y="8263"/>
                  <a:pt x="8255" y="6467"/>
                  <a:pt x="7309" y="5301"/>
                </a:cubicBezTo>
                <a:lnTo>
                  <a:pt x="7782" y="4829"/>
                </a:lnTo>
                <a:lnTo>
                  <a:pt x="7782" y="4829"/>
                </a:lnTo>
                <a:cubicBezTo>
                  <a:pt x="8979" y="6278"/>
                  <a:pt x="8885" y="8483"/>
                  <a:pt x="7530" y="9870"/>
                </a:cubicBezTo>
                <a:cubicBezTo>
                  <a:pt x="6790" y="10594"/>
                  <a:pt x="5821" y="10956"/>
                  <a:pt x="4856" y="10956"/>
                </a:cubicBezTo>
                <a:cubicBezTo>
                  <a:pt x="3891" y="10956"/>
                  <a:pt x="2930" y="10594"/>
                  <a:pt x="2206" y="9870"/>
                </a:cubicBezTo>
                <a:cubicBezTo>
                  <a:pt x="756" y="8420"/>
                  <a:pt x="756" y="6026"/>
                  <a:pt x="2206" y="4545"/>
                </a:cubicBezTo>
                <a:cubicBezTo>
                  <a:pt x="2941" y="3827"/>
                  <a:pt x="3907" y="3463"/>
                  <a:pt x="4873" y="3463"/>
                </a:cubicBezTo>
                <a:close/>
                <a:moveTo>
                  <a:pt x="9899" y="0"/>
                </a:moveTo>
                <a:cubicBezTo>
                  <a:pt x="9813" y="0"/>
                  <a:pt x="9722" y="32"/>
                  <a:pt x="9641" y="103"/>
                </a:cubicBezTo>
                <a:lnTo>
                  <a:pt x="7561" y="2182"/>
                </a:lnTo>
                <a:cubicBezTo>
                  <a:pt x="7467" y="2277"/>
                  <a:pt x="7435" y="2340"/>
                  <a:pt x="7435" y="2434"/>
                </a:cubicBezTo>
                <a:lnTo>
                  <a:pt x="7435" y="3600"/>
                </a:lnTo>
                <a:cubicBezTo>
                  <a:pt x="6670" y="3071"/>
                  <a:pt x="5769" y="2807"/>
                  <a:pt x="4868" y="2807"/>
                </a:cubicBezTo>
                <a:cubicBezTo>
                  <a:pt x="3731" y="2807"/>
                  <a:pt x="2595" y="3229"/>
                  <a:pt x="1733" y="4073"/>
                </a:cubicBezTo>
                <a:cubicBezTo>
                  <a:pt x="0" y="5805"/>
                  <a:pt x="0" y="8641"/>
                  <a:pt x="1733" y="10374"/>
                </a:cubicBezTo>
                <a:cubicBezTo>
                  <a:pt x="2599" y="11240"/>
                  <a:pt x="3741" y="11673"/>
                  <a:pt x="4883" y="11673"/>
                </a:cubicBezTo>
                <a:cubicBezTo>
                  <a:pt x="6026" y="11673"/>
                  <a:pt x="7168" y="11240"/>
                  <a:pt x="8034" y="10374"/>
                </a:cubicBezTo>
                <a:cubicBezTo>
                  <a:pt x="9578" y="8861"/>
                  <a:pt x="9735" y="6436"/>
                  <a:pt x="8538" y="4703"/>
                </a:cubicBezTo>
                <a:lnTo>
                  <a:pt x="9672" y="4703"/>
                </a:lnTo>
                <a:cubicBezTo>
                  <a:pt x="9767" y="4703"/>
                  <a:pt x="9893" y="4671"/>
                  <a:pt x="9924" y="4608"/>
                </a:cubicBezTo>
                <a:lnTo>
                  <a:pt x="12004" y="2497"/>
                </a:lnTo>
                <a:cubicBezTo>
                  <a:pt x="12193" y="2308"/>
                  <a:pt x="12035" y="1962"/>
                  <a:pt x="11783" y="1962"/>
                </a:cubicBezTo>
                <a:lnTo>
                  <a:pt x="10239" y="1962"/>
                </a:lnTo>
                <a:lnTo>
                  <a:pt x="10239" y="355"/>
                </a:lnTo>
                <a:cubicBezTo>
                  <a:pt x="10239" y="141"/>
                  <a:pt x="10080" y="0"/>
                  <a:pt x="98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cxnSp>
        <p:nvCxnSpPr>
          <p:cNvPr id="1476" name="Google Shape;1476;p61"/>
          <p:cNvCxnSpPr>
            <a:stCxn id="1456" idx="3"/>
            <a:endCxn id="1458" idx="1"/>
          </p:cNvCxnSpPr>
          <p:nvPr/>
        </p:nvCxnSpPr>
        <p:spPr>
          <a:xfrm>
            <a:off x="3362224" y="5541658"/>
            <a:ext cx="2612048" cy="1127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7" name="Google Shape;1477;p61"/>
          <p:cNvCxnSpPr>
            <a:cxnSpLocks/>
          </p:cNvCxnSpPr>
          <p:nvPr/>
        </p:nvCxnSpPr>
        <p:spPr>
          <a:xfrm rot="10800000" flipH="1">
            <a:off x="8174074" y="5541358"/>
            <a:ext cx="1731600" cy="11274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8" name="Google Shape;1478;p61"/>
          <p:cNvCxnSpPr>
            <a:cxnSpLocks/>
            <a:stCxn id="1460" idx="3"/>
          </p:cNvCxnSpPr>
          <p:nvPr/>
        </p:nvCxnSpPr>
        <p:spPr>
          <a:xfrm>
            <a:off x="12228429" y="5541658"/>
            <a:ext cx="2680566" cy="120210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0" name="Google Shape;1480;p61"/>
          <p:cNvSpPr/>
          <p:nvPr/>
        </p:nvSpPr>
        <p:spPr>
          <a:xfrm>
            <a:off x="715216" y="654768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481" name="Google Shape;1481;p61"/>
          <p:cNvSpPr/>
          <p:nvPr/>
        </p:nvSpPr>
        <p:spPr>
          <a:xfrm>
            <a:off x="1163032" y="654768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5E4DE0-1F51-650B-C7BC-217A121B0486}"/>
              </a:ext>
            </a:extLst>
          </p:cNvPr>
          <p:cNvSpPr/>
          <p:nvPr/>
        </p:nvSpPr>
        <p:spPr>
          <a:xfrm>
            <a:off x="4796788" y="2920529"/>
            <a:ext cx="4128596" cy="475173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2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3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4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4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5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6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38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45" name="Google Shape;586;p40"/>
          <p:cNvSpPr txBox="1"/>
          <p:nvPr/>
        </p:nvSpPr>
        <p:spPr>
          <a:xfrm>
            <a:off x="1619912" y="424409"/>
            <a:ext cx="398841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Luyện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tập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</p:spTree>
    <p:extLst>
      <p:ext uri="{BB962C8B-B14F-4D97-AF65-F5344CB8AC3E}">
        <p14:creationId xmlns:p14="http://schemas.microsoft.com/office/powerpoint/2010/main" val="130302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019F97-6D28-D8D0-8EFA-ED39822C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004" y="2691223"/>
            <a:ext cx="15085176" cy="2859034"/>
          </a:xfrm>
          <a:prstGeom prst="rect">
            <a:avLst/>
          </a:prstGeom>
        </p:spPr>
      </p:pic>
      <p:sp>
        <p:nvSpPr>
          <p:cNvPr id="1096" name="Google Shape;1096;p52"/>
          <p:cNvSpPr txBox="1">
            <a:spLocks noGrp="1"/>
          </p:cNvSpPr>
          <p:nvPr>
            <p:ph type="sldNum" idx="12"/>
          </p:nvPr>
        </p:nvSpPr>
        <p:spPr>
          <a:xfrm>
            <a:off x="16760550" y="9027000"/>
            <a:ext cx="821400" cy="864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Aft>
                <a:spcPts val="200"/>
              </a:spcAft>
            </a:pPr>
            <a:fld id="{00000000-1234-1234-1234-123412341234}" type="slidenum">
              <a:rPr lang="en"/>
              <a:pPr>
                <a:spcAft>
                  <a:spcPts val="200"/>
                </a:spcAft>
              </a:pPr>
              <a:t>22</a:t>
            </a:fld>
            <a:endParaRPr/>
          </a:p>
        </p:txBody>
      </p:sp>
      <p:sp>
        <p:nvSpPr>
          <p:cNvPr id="1098" name="Google Shape;1098;p52"/>
          <p:cNvSpPr txBox="1">
            <a:spLocks noGrp="1"/>
          </p:cNvSpPr>
          <p:nvPr>
            <p:ph type="title" idx="2"/>
          </p:nvPr>
        </p:nvSpPr>
        <p:spPr>
          <a:xfrm>
            <a:off x="501338" y="1168733"/>
            <a:ext cx="16323874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nào sau đây biểu diễn đúng chiều quy ước của dòng điện?</a:t>
            </a:r>
            <a:b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9" name="Google Shape;1099;p52"/>
          <p:cNvSpPr txBox="1"/>
          <p:nvPr/>
        </p:nvSpPr>
        <p:spPr>
          <a:xfrm>
            <a:off x="1744722" y="7965186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 err="1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</a:t>
            </a:r>
            <a:r>
              <a:rPr lang="en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 A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0" name="Google Shape;1100;p52"/>
          <p:cNvSpPr txBox="1"/>
          <p:nvPr/>
        </p:nvSpPr>
        <p:spPr>
          <a:xfrm>
            <a:off x="5374718" y="7965186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 err="1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</a:t>
            </a:r>
            <a:r>
              <a:rPr lang="en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 B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1" name="Google Shape;1101;p52"/>
          <p:cNvSpPr txBox="1"/>
          <p:nvPr/>
        </p:nvSpPr>
        <p:spPr>
          <a:xfrm>
            <a:off x="9004716" y="7965186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4000" dirty="0" err="1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</a:t>
            </a:r>
            <a:r>
              <a:rPr lang="en" sz="4000" dirty="0">
                <a:solidFill>
                  <a:srgbClr val="0F0F0F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 C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2" name="Google Shape;1102;p52"/>
          <p:cNvSpPr txBox="1"/>
          <p:nvPr/>
        </p:nvSpPr>
        <p:spPr>
          <a:xfrm>
            <a:off x="1744702" y="5850494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A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3" name="Google Shape;1103;p52"/>
          <p:cNvSpPr txBox="1"/>
          <p:nvPr/>
        </p:nvSpPr>
        <p:spPr>
          <a:xfrm>
            <a:off x="5374704" y="5850494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B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4" name="Google Shape;1104;p52"/>
          <p:cNvSpPr txBox="1"/>
          <p:nvPr/>
        </p:nvSpPr>
        <p:spPr>
          <a:xfrm>
            <a:off x="9004708" y="5850494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C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5" name="Google Shape;1105;p52"/>
          <p:cNvSpPr txBox="1"/>
          <p:nvPr/>
        </p:nvSpPr>
        <p:spPr>
          <a:xfrm>
            <a:off x="12634712" y="7965186"/>
            <a:ext cx="356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4000" dirty="0">
                <a:solidFill>
                  <a:schemeClr val="dk1"/>
                </a:solidFill>
                <a:latin typeface="Roboto" panose="02000000000000000000" pitchFamily="2" charset="0"/>
                <a:ea typeface="Lato"/>
                <a:cs typeface="#9Slide03 Arima Madurai" panose="00000500000000000000" pitchFamily="2" charset="-93"/>
                <a:sym typeface="Lato"/>
              </a:rPr>
              <a:t>Hình D</a:t>
            </a:r>
            <a:endParaRPr sz="4000" dirty="0">
              <a:solidFill>
                <a:srgbClr val="0F0F0F"/>
              </a:solidFill>
              <a:latin typeface="Roboto" panose="02000000000000000000" pitchFamily="2" charset="0"/>
              <a:ea typeface="Lato"/>
              <a:cs typeface="#9Slide03 Arima Madurai" panose="00000500000000000000" pitchFamily="2" charset="-93"/>
              <a:sym typeface="Lato"/>
            </a:endParaRPr>
          </a:p>
        </p:txBody>
      </p:sp>
      <p:sp>
        <p:nvSpPr>
          <p:cNvPr id="1106" name="Google Shape;1106;p52"/>
          <p:cNvSpPr txBox="1"/>
          <p:nvPr/>
        </p:nvSpPr>
        <p:spPr>
          <a:xfrm>
            <a:off x="12634712" y="5850494"/>
            <a:ext cx="35616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" sz="5600" b="1" dirty="0">
                <a:solidFill>
                  <a:srgbClr val="0F0F0F"/>
                </a:solidFill>
                <a:latin typeface="Roboto Black" panose="02000000000000000000" pitchFamily="2" charset="0"/>
                <a:ea typeface="Hammersmith One"/>
                <a:cs typeface="Hammersmith One"/>
                <a:sym typeface="Hammersmith One"/>
              </a:rPr>
              <a:t>D</a:t>
            </a:r>
            <a:endParaRPr sz="5600" b="1" dirty="0">
              <a:solidFill>
                <a:srgbClr val="0F0F0F"/>
              </a:solidFill>
              <a:latin typeface="Roboto Black" panose="02000000000000000000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07" name="Google Shape;1107;p52"/>
          <p:cNvSpPr/>
          <p:nvPr/>
        </p:nvSpPr>
        <p:spPr>
          <a:xfrm>
            <a:off x="6566706" y="6835364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08" name="Google Shape;1108;p52"/>
          <p:cNvSpPr/>
          <p:nvPr/>
        </p:nvSpPr>
        <p:spPr>
          <a:xfrm>
            <a:off x="6890852" y="7173662"/>
            <a:ext cx="468600" cy="468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09" name="Google Shape;1109;p52"/>
          <p:cNvSpPr/>
          <p:nvPr/>
        </p:nvSpPr>
        <p:spPr>
          <a:xfrm>
            <a:off x="10204756" y="6835364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0" name="Google Shape;1110;p52"/>
          <p:cNvSpPr/>
          <p:nvPr/>
        </p:nvSpPr>
        <p:spPr>
          <a:xfrm>
            <a:off x="10528902" y="7173662"/>
            <a:ext cx="468600" cy="46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1" name="Google Shape;1111;p52"/>
          <p:cNvSpPr/>
          <p:nvPr/>
        </p:nvSpPr>
        <p:spPr>
          <a:xfrm>
            <a:off x="13842806" y="6835364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2" name="Google Shape;1112;p52"/>
          <p:cNvSpPr/>
          <p:nvPr/>
        </p:nvSpPr>
        <p:spPr>
          <a:xfrm>
            <a:off x="14166952" y="7173662"/>
            <a:ext cx="468600" cy="46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3" name="Google Shape;1113;p52"/>
          <p:cNvSpPr/>
          <p:nvPr/>
        </p:nvSpPr>
        <p:spPr>
          <a:xfrm>
            <a:off x="2928656" y="6835364"/>
            <a:ext cx="1145400" cy="114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14" name="Google Shape;1114;p52"/>
          <p:cNvSpPr/>
          <p:nvPr/>
        </p:nvSpPr>
        <p:spPr>
          <a:xfrm>
            <a:off x="3252802" y="7173662"/>
            <a:ext cx="468600" cy="46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cxnSp>
        <p:nvCxnSpPr>
          <p:cNvPr id="1115" name="Google Shape;1115;p52"/>
          <p:cNvCxnSpPr>
            <a:cxnSpLocks/>
            <a:stCxn id="1113" idx="3"/>
            <a:endCxn id="1107" idx="1"/>
          </p:cNvCxnSpPr>
          <p:nvPr/>
        </p:nvCxnSpPr>
        <p:spPr>
          <a:xfrm>
            <a:off x="4074056" y="7408064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52"/>
          <p:cNvCxnSpPr>
            <a:cxnSpLocks/>
            <a:stCxn id="1107" idx="3"/>
            <a:endCxn id="1109" idx="1"/>
          </p:cNvCxnSpPr>
          <p:nvPr/>
        </p:nvCxnSpPr>
        <p:spPr>
          <a:xfrm>
            <a:off x="7712106" y="7408064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7" name="Google Shape;1117;p52"/>
          <p:cNvCxnSpPr>
            <a:cxnSpLocks/>
            <a:stCxn id="1109" idx="3"/>
            <a:endCxn id="1111" idx="1"/>
          </p:cNvCxnSpPr>
          <p:nvPr/>
        </p:nvCxnSpPr>
        <p:spPr>
          <a:xfrm>
            <a:off x="11350156" y="7408064"/>
            <a:ext cx="249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18" name="Google Shape;1118;p52"/>
          <p:cNvGrpSpPr/>
          <p:nvPr/>
        </p:nvGrpSpPr>
        <p:grpSpPr>
          <a:xfrm>
            <a:off x="14083591" y="7068413"/>
            <a:ext cx="602322" cy="679070"/>
            <a:chOff x="3299850" y="238575"/>
            <a:chExt cx="427725" cy="482225"/>
          </a:xfrm>
        </p:grpSpPr>
        <p:sp>
          <p:nvSpPr>
            <p:cNvPr id="1119" name="Google Shape;1119;p52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52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grpSp>
        <p:nvGrpSpPr>
          <p:cNvPr id="1124" name="Google Shape;1124;p52"/>
          <p:cNvGrpSpPr/>
          <p:nvPr/>
        </p:nvGrpSpPr>
        <p:grpSpPr>
          <a:xfrm>
            <a:off x="6795880" y="7067839"/>
            <a:ext cx="687060" cy="680442"/>
            <a:chOff x="3860250" y="1427025"/>
            <a:chExt cx="487900" cy="483200"/>
          </a:xfrm>
        </p:grpSpPr>
        <p:sp>
          <p:nvSpPr>
            <p:cNvPr id="1125" name="Google Shape;1125;p52"/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10434851" y="7067880"/>
            <a:ext cx="685230" cy="680372"/>
            <a:chOff x="890400" y="4399350"/>
            <a:chExt cx="486600" cy="483150"/>
          </a:xfrm>
        </p:grpSpPr>
        <p:sp>
          <p:nvSpPr>
            <p:cNvPr id="1129" name="Google Shape;1129;p52"/>
            <p:cNvSpPr/>
            <p:nvPr/>
          </p:nvSpPr>
          <p:spPr>
            <a:xfrm>
              <a:off x="1125300" y="4503075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890400" y="4399350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  <p:sp>
          <p:nvSpPr>
            <p:cNvPr id="1131" name="Google Shape;1131;p52"/>
            <p:cNvSpPr/>
            <p:nvPr/>
          </p:nvSpPr>
          <p:spPr>
            <a:xfrm>
              <a:off x="1106975" y="46398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435D74"/>
                </a:solidFill>
              </a:endParaRPr>
            </a:p>
          </p:txBody>
        </p:sp>
      </p:grpSp>
      <p:sp>
        <p:nvSpPr>
          <p:cNvPr id="1132" name="Google Shape;1132;p52"/>
          <p:cNvSpPr/>
          <p:nvPr/>
        </p:nvSpPr>
        <p:spPr>
          <a:xfrm rot="10800000">
            <a:off x="3147341" y="7188005"/>
            <a:ext cx="602322" cy="559478"/>
          </a:xfrm>
          <a:custGeom>
            <a:avLst/>
            <a:gdLst/>
            <a:ahLst/>
            <a:cxnLst/>
            <a:rect l="l" t="t" r="r" b="b"/>
            <a:pathLst>
              <a:path w="17109" h="15892" extrusionOk="0">
                <a:moveTo>
                  <a:pt x="3397" y="6794"/>
                </a:moveTo>
                <a:lnTo>
                  <a:pt x="3397" y="14759"/>
                </a:lnTo>
                <a:lnTo>
                  <a:pt x="1132" y="14759"/>
                </a:lnTo>
                <a:lnTo>
                  <a:pt x="1132" y="6794"/>
                </a:lnTo>
                <a:close/>
                <a:moveTo>
                  <a:pt x="9034" y="1132"/>
                </a:moveTo>
                <a:cubicBezTo>
                  <a:pt x="9683" y="1175"/>
                  <a:pt x="10191" y="1712"/>
                  <a:pt x="10191" y="2364"/>
                </a:cubicBezTo>
                <a:cubicBezTo>
                  <a:pt x="10191" y="3346"/>
                  <a:pt x="9774" y="5275"/>
                  <a:pt x="9221" y="5828"/>
                </a:cubicBezTo>
                <a:cubicBezTo>
                  <a:pt x="8865" y="6184"/>
                  <a:pt x="9119" y="6794"/>
                  <a:pt x="9623" y="6794"/>
                </a:cubicBezTo>
                <a:lnTo>
                  <a:pt x="15285" y="6794"/>
                </a:lnTo>
                <a:cubicBezTo>
                  <a:pt x="15599" y="6794"/>
                  <a:pt x="15849" y="7047"/>
                  <a:pt x="15849" y="7361"/>
                </a:cubicBezTo>
                <a:cubicBezTo>
                  <a:pt x="15849" y="7672"/>
                  <a:pt x="15599" y="7926"/>
                  <a:pt x="15285" y="7926"/>
                </a:cubicBezTo>
                <a:lnTo>
                  <a:pt x="11888" y="7926"/>
                </a:lnTo>
                <a:cubicBezTo>
                  <a:pt x="11574" y="7926"/>
                  <a:pt x="11323" y="8180"/>
                  <a:pt x="11323" y="8494"/>
                </a:cubicBezTo>
                <a:cubicBezTo>
                  <a:pt x="11323" y="8805"/>
                  <a:pt x="11574" y="9058"/>
                  <a:pt x="11888" y="9058"/>
                </a:cubicBezTo>
                <a:lnTo>
                  <a:pt x="15285" y="9058"/>
                </a:lnTo>
                <a:cubicBezTo>
                  <a:pt x="15586" y="9058"/>
                  <a:pt x="15852" y="9342"/>
                  <a:pt x="15852" y="9662"/>
                </a:cubicBezTo>
                <a:cubicBezTo>
                  <a:pt x="15852" y="9976"/>
                  <a:pt x="15599" y="10230"/>
                  <a:pt x="15285" y="10230"/>
                </a:cubicBezTo>
                <a:lnTo>
                  <a:pt x="11888" y="10230"/>
                </a:lnTo>
                <a:cubicBezTo>
                  <a:pt x="11574" y="10230"/>
                  <a:pt x="11323" y="10484"/>
                  <a:pt x="11323" y="10795"/>
                </a:cubicBezTo>
                <a:cubicBezTo>
                  <a:pt x="11323" y="11109"/>
                  <a:pt x="11574" y="11362"/>
                  <a:pt x="11888" y="11362"/>
                </a:cubicBezTo>
                <a:lnTo>
                  <a:pt x="14152" y="11362"/>
                </a:lnTo>
                <a:cubicBezTo>
                  <a:pt x="14466" y="11362"/>
                  <a:pt x="14717" y="11616"/>
                  <a:pt x="14717" y="11927"/>
                </a:cubicBezTo>
                <a:cubicBezTo>
                  <a:pt x="14717" y="12241"/>
                  <a:pt x="14466" y="12494"/>
                  <a:pt x="14152" y="12494"/>
                </a:cubicBezTo>
                <a:lnTo>
                  <a:pt x="11888" y="12494"/>
                </a:lnTo>
                <a:cubicBezTo>
                  <a:pt x="11574" y="12494"/>
                  <a:pt x="11323" y="12748"/>
                  <a:pt x="11323" y="13059"/>
                </a:cubicBezTo>
                <a:cubicBezTo>
                  <a:pt x="11323" y="13373"/>
                  <a:pt x="11574" y="13627"/>
                  <a:pt x="11888" y="13627"/>
                </a:cubicBezTo>
                <a:lnTo>
                  <a:pt x="13020" y="13627"/>
                </a:lnTo>
                <a:cubicBezTo>
                  <a:pt x="13334" y="13627"/>
                  <a:pt x="13585" y="13880"/>
                  <a:pt x="13585" y="14191"/>
                </a:cubicBezTo>
                <a:cubicBezTo>
                  <a:pt x="13585" y="14505"/>
                  <a:pt x="13334" y="14759"/>
                  <a:pt x="13020" y="14759"/>
                </a:cubicBezTo>
                <a:lnTo>
                  <a:pt x="9197" y="14759"/>
                </a:lnTo>
                <a:cubicBezTo>
                  <a:pt x="8041" y="14759"/>
                  <a:pt x="6890" y="14572"/>
                  <a:pt x="5794" y="14207"/>
                </a:cubicBezTo>
                <a:lnTo>
                  <a:pt x="4529" y="13784"/>
                </a:lnTo>
                <a:lnTo>
                  <a:pt x="4529" y="7712"/>
                </a:lnTo>
                <a:lnTo>
                  <a:pt x="5686" y="7132"/>
                </a:lnTo>
                <a:cubicBezTo>
                  <a:pt x="6265" y="6842"/>
                  <a:pt x="6797" y="6459"/>
                  <a:pt x="7253" y="6003"/>
                </a:cubicBezTo>
                <a:lnTo>
                  <a:pt x="7289" y="5963"/>
                </a:lnTo>
                <a:cubicBezTo>
                  <a:pt x="8352" y="4901"/>
                  <a:pt x="8917" y="2654"/>
                  <a:pt x="9034" y="1132"/>
                </a:cubicBezTo>
                <a:close/>
                <a:moveTo>
                  <a:pt x="8491" y="0"/>
                </a:moveTo>
                <a:cubicBezTo>
                  <a:pt x="8177" y="0"/>
                  <a:pt x="7926" y="254"/>
                  <a:pt x="7926" y="568"/>
                </a:cubicBezTo>
                <a:cubicBezTo>
                  <a:pt x="7926" y="1887"/>
                  <a:pt x="7380" y="4276"/>
                  <a:pt x="6492" y="5166"/>
                </a:cubicBezTo>
                <a:lnTo>
                  <a:pt x="6456" y="5203"/>
                </a:lnTo>
                <a:cubicBezTo>
                  <a:pt x="6081" y="5574"/>
                  <a:pt x="5652" y="5885"/>
                  <a:pt x="5181" y="6120"/>
                </a:cubicBezTo>
                <a:lnTo>
                  <a:pt x="4529" y="6444"/>
                </a:lnTo>
                <a:lnTo>
                  <a:pt x="4529" y="6229"/>
                </a:lnTo>
                <a:cubicBezTo>
                  <a:pt x="4529" y="5915"/>
                  <a:pt x="4276" y="5661"/>
                  <a:pt x="3962" y="5661"/>
                </a:cubicBezTo>
                <a:lnTo>
                  <a:pt x="565" y="5661"/>
                </a:lnTo>
                <a:cubicBezTo>
                  <a:pt x="251" y="5661"/>
                  <a:pt x="0" y="5915"/>
                  <a:pt x="0" y="6229"/>
                </a:cubicBezTo>
                <a:lnTo>
                  <a:pt x="0" y="15324"/>
                </a:lnTo>
                <a:cubicBezTo>
                  <a:pt x="0" y="15638"/>
                  <a:pt x="251" y="15891"/>
                  <a:pt x="565" y="15891"/>
                </a:cubicBezTo>
                <a:lnTo>
                  <a:pt x="3962" y="15891"/>
                </a:lnTo>
                <a:cubicBezTo>
                  <a:pt x="4276" y="15891"/>
                  <a:pt x="4529" y="15638"/>
                  <a:pt x="4529" y="15324"/>
                </a:cubicBezTo>
                <a:lnTo>
                  <a:pt x="4529" y="14976"/>
                </a:lnTo>
                <a:lnTo>
                  <a:pt x="5435" y="15278"/>
                </a:lnTo>
                <a:cubicBezTo>
                  <a:pt x="6649" y="15683"/>
                  <a:pt x="7917" y="15888"/>
                  <a:pt x="9197" y="15888"/>
                </a:cubicBezTo>
                <a:lnTo>
                  <a:pt x="13020" y="15888"/>
                </a:lnTo>
                <a:cubicBezTo>
                  <a:pt x="14219" y="15888"/>
                  <a:pt x="15040" y="14681"/>
                  <a:pt x="14599" y="13566"/>
                </a:cubicBezTo>
                <a:cubicBezTo>
                  <a:pt x="15577" y="13298"/>
                  <a:pt x="16106" y="12241"/>
                  <a:pt x="15731" y="11302"/>
                </a:cubicBezTo>
                <a:cubicBezTo>
                  <a:pt x="16468" y="11100"/>
                  <a:pt x="16981" y="10429"/>
                  <a:pt x="16984" y="9662"/>
                </a:cubicBezTo>
                <a:cubicBezTo>
                  <a:pt x="16981" y="9233"/>
                  <a:pt x="16824" y="8823"/>
                  <a:pt x="16541" y="8503"/>
                </a:cubicBezTo>
                <a:cubicBezTo>
                  <a:pt x="16994" y="8005"/>
                  <a:pt x="17108" y="7289"/>
                  <a:pt x="16837" y="6673"/>
                </a:cubicBezTo>
                <a:cubicBezTo>
                  <a:pt x="16565" y="6060"/>
                  <a:pt x="15958" y="5661"/>
                  <a:pt x="15285" y="5661"/>
                </a:cubicBezTo>
                <a:lnTo>
                  <a:pt x="10635" y="5661"/>
                </a:lnTo>
                <a:cubicBezTo>
                  <a:pt x="11109" y="4577"/>
                  <a:pt x="11323" y="3104"/>
                  <a:pt x="11323" y="2364"/>
                </a:cubicBezTo>
                <a:cubicBezTo>
                  <a:pt x="11320" y="1060"/>
                  <a:pt x="10263" y="3"/>
                  <a:pt x="89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435D74"/>
              </a:solidFill>
            </a:endParaRPr>
          </a:p>
        </p:txBody>
      </p:sp>
      <p:sp>
        <p:nvSpPr>
          <p:cNvPr id="1134" name="Google Shape;1134;p52"/>
          <p:cNvSpPr/>
          <p:nvPr/>
        </p:nvSpPr>
        <p:spPr>
          <a:xfrm>
            <a:off x="715216" y="654768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35" name="Google Shape;1135;p52"/>
          <p:cNvSpPr/>
          <p:nvPr/>
        </p:nvSpPr>
        <p:spPr>
          <a:xfrm>
            <a:off x="1163032" y="654768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A7B6E9-E876-E970-6A60-A11E6E003838}"/>
              </a:ext>
            </a:extLst>
          </p:cNvPr>
          <p:cNvSpPr/>
          <p:nvPr/>
        </p:nvSpPr>
        <p:spPr>
          <a:xfrm>
            <a:off x="2265217" y="5746043"/>
            <a:ext cx="2530266" cy="334043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3" name="Google Shape;586;p40"/>
          <p:cNvSpPr txBox="1"/>
          <p:nvPr/>
        </p:nvSpPr>
        <p:spPr>
          <a:xfrm>
            <a:off x="1895474" y="376122"/>
            <a:ext cx="398841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Luyện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tập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grpSp>
        <p:nvGrpSpPr>
          <p:cNvPr id="44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5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5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6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53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54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7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5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5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8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49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50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433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A6E00-68E4-F745-6BE7-CD3F33B62475}"/>
              </a:ext>
            </a:extLst>
          </p:cNvPr>
          <p:cNvCxnSpPr/>
          <p:nvPr/>
        </p:nvCxnSpPr>
        <p:spPr>
          <a:xfrm>
            <a:off x="990600" y="1456122"/>
            <a:ext cx="16116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Google Shape;452;p36">
            <a:extLst>
              <a:ext uri="{FF2B5EF4-FFF2-40B4-BE49-F238E27FC236}">
                <a16:creationId xmlns:a16="http://schemas.microsoft.com/office/drawing/2014/main" id="{45455913-C872-A49A-7A2E-5AFED1F07D0D}"/>
              </a:ext>
            </a:extLst>
          </p:cNvPr>
          <p:cNvSpPr/>
          <p:nvPr/>
        </p:nvSpPr>
        <p:spPr>
          <a:xfrm>
            <a:off x="16774366" y="858824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53;p36">
            <a:extLst>
              <a:ext uri="{FF2B5EF4-FFF2-40B4-BE49-F238E27FC236}">
                <a16:creationId xmlns:a16="http://schemas.microsoft.com/office/drawing/2014/main" id="{186CCF73-1D76-BC13-3542-E78E09AFCDCA}"/>
              </a:ext>
            </a:extLst>
          </p:cNvPr>
          <p:cNvSpPr/>
          <p:nvPr/>
        </p:nvSpPr>
        <p:spPr>
          <a:xfrm>
            <a:off x="17222182" y="858824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20;p33">
            <a:extLst>
              <a:ext uri="{FF2B5EF4-FFF2-40B4-BE49-F238E27FC236}">
                <a16:creationId xmlns:a16="http://schemas.microsoft.com/office/drawing/2014/main" id="{68787AD1-A33C-20B1-9A79-09893C51E4E6}"/>
              </a:ext>
            </a:extLst>
          </p:cNvPr>
          <p:cNvSpPr txBox="1">
            <a:spLocks/>
          </p:cNvSpPr>
          <p:nvPr/>
        </p:nvSpPr>
        <p:spPr>
          <a:xfrm>
            <a:off x="6767517" y="457220"/>
            <a:ext cx="4362020" cy="79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#9Slide03 Arima Madurai" panose="00000500000000000000" pitchFamily="2" charset="-93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 defTabSz="1828800"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6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57B2206-0FFC-4468-E25A-CF246C9A0813}"/>
              </a:ext>
            </a:extLst>
          </p:cNvPr>
          <p:cNvSpPr/>
          <p:nvPr/>
        </p:nvSpPr>
        <p:spPr>
          <a:xfrm>
            <a:off x="6290963" y="651816"/>
            <a:ext cx="5640322" cy="96658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FECD6"/>
              </a:solidFill>
              <a:latin typeface="Arial"/>
              <a:sym typeface="Arial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31E0BE2-92D2-7475-65FC-8C100E90DB4A}"/>
              </a:ext>
            </a:extLst>
          </p:cNvPr>
          <p:cNvCxnSpPr/>
          <p:nvPr/>
        </p:nvCxnSpPr>
        <p:spPr>
          <a:xfrm>
            <a:off x="843486" y="9448498"/>
            <a:ext cx="16116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5" name="Google Shape;689;p44">
            <a:extLst>
              <a:ext uri="{FF2B5EF4-FFF2-40B4-BE49-F238E27FC236}">
                <a16:creationId xmlns:a16="http://schemas.microsoft.com/office/drawing/2014/main" id="{682EF33C-0FD9-4A7E-BAB4-5BEBE89BD561}"/>
              </a:ext>
            </a:extLst>
          </p:cNvPr>
          <p:cNvGrpSpPr/>
          <p:nvPr/>
        </p:nvGrpSpPr>
        <p:grpSpPr>
          <a:xfrm>
            <a:off x="707141" y="25601"/>
            <a:ext cx="1321174" cy="1192098"/>
            <a:chOff x="858650" y="3046400"/>
            <a:chExt cx="1118500" cy="1009225"/>
          </a:xfrm>
        </p:grpSpPr>
        <p:sp>
          <p:nvSpPr>
            <p:cNvPr id="16" name="Google Shape;690;p44">
              <a:extLst>
                <a:ext uri="{FF2B5EF4-FFF2-40B4-BE49-F238E27FC236}">
                  <a16:creationId xmlns:a16="http://schemas.microsoft.com/office/drawing/2014/main" id="{C847300C-68FA-39BA-6512-2B4A898602D3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691;p44">
              <a:extLst>
                <a:ext uri="{FF2B5EF4-FFF2-40B4-BE49-F238E27FC236}">
                  <a16:creationId xmlns:a16="http://schemas.microsoft.com/office/drawing/2014/main" id="{45F26E9A-23E6-F275-42C7-9D3C26462A82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692;p44">
              <a:extLst>
                <a:ext uri="{FF2B5EF4-FFF2-40B4-BE49-F238E27FC236}">
                  <a16:creationId xmlns:a16="http://schemas.microsoft.com/office/drawing/2014/main" id="{EBF5B671-EDCF-87DA-52AB-6E4C5F993229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" name="Google Shape;693;p44">
              <a:extLst>
                <a:ext uri="{FF2B5EF4-FFF2-40B4-BE49-F238E27FC236}">
                  <a16:creationId xmlns:a16="http://schemas.microsoft.com/office/drawing/2014/main" id="{C5BEEF45-47F5-BDCA-2EAD-A79DE593B681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" name="Google Shape;694;p44">
              <a:extLst>
                <a:ext uri="{FF2B5EF4-FFF2-40B4-BE49-F238E27FC236}">
                  <a16:creationId xmlns:a16="http://schemas.microsoft.com/office/drawing/2014/main" id="{6BBE2348-42BC-0C28-4854-D41BCB390412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" name="Google Shape;695;p44">
              <a:extLst>
                <a:ext uri="{FF2B5EF4-FFF2-40B4-BE49-F238E27FC236}">
                  <a16:creationId xmlns:a16="http://schemas.microsoft.com/office/drawing/2014/main" id="{EEE5876A-5903-F6CE-1297-D87AA5D832B0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696;p44">
              <a:extLst>
                <a:ext uri="{FF2B5EF4-FFF2-40B4-BE49-F238E27FC236}">
                  <a16:creationId xmlns:a16="http://schemas.microsoft.com/office/drawing/2014/main" id="{AC8BC946-DE5B-46CD-BA76-BB51487B507F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697;p44">
              <a:extLst>
                <a:ext uri="{FF2B5EF4-FFF2-40B4-BE49-F238E27FC236}">
                  <a16:creationId xmlns:a16="http://schemas.microsoft.com/office/drawing/2014/main" id="{3B4E715D-E68D-A8C8-C686-67FE27094300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" name="Google Shape;698;p44">
              <a:extLst>
                <a:ext uri="{FF2B5EF4-FFF2-40B4-BE49-F238E27FC236}">
                  <a16:creationId xmlns:a16="http://schemas.microsoft.com/office/drawing/2014/main" id="{DEE0D736-70EF-5645-B3B0-6CBEA7AEA12C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699;p44">
              <a:extLst>
                <a:ext uri="{FF2B5EF4-FFF2-40B4-BE49-F238E27FC236}">
                  <a16:creationId xmlns:a16="http://schemas.microsoft.com/office/drawing/2014/main" id="{9F80198F-8241-04FA-78B4-E71BF54B70F2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700;p44">
              <a:extLst>
                <a:ext uri="{FF2B5EF4-FFF2-40B4-BE49-F238E27FC236}">
                  <a16:creationId xmlns:a16="http://schemas.microsoft.com/office/drawing/2014/main" id="{17EAB241-9E5E-F013-307B-2FD8FF3C7189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701;p44">
              <a:extLst>
                <a:ext uri="{FF2B5EF4-FFF2-40B4-BE49-F238E27FC236}">
                  <a16:creationId xmlns:a16="http://schemas.microsoft.com/office/drawing/2014/main" id="{2155898B-F502-16AE-6425-6B714027D39D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702;p44">
              <a:extLst>
                <a:ext uri="{FF2B5EF4-FFF2-40B4-BE49-F238E27FC236}">
                  <a16:creationId xmlns:a16="http://schemas.microsoft.com/office/drawing/2014/main" id="{44C62AC9-60C0-E2EE-D743-F706F69D98F4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703;p44">
              <a:extLst>
                <a:ext uri="{FF2B5EF4-FFF2-40B4-BE49-F238E27FC236}">
                  <a16:creationId xmlns:a16="http://schemas.microsoft.com/office/drawing/2014/main" id="{ACCD43EB-E26A-AFA6-8432-521303B9C621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704;p44">
              <a:extLst>
                <a:ext uri="{FF2B5EF4-FFF2-40B4-BE49-F238E27FC236}">
                  <a16:creationId xmlns:a16="http://schemas.microsoft.com/office/drawing/2014/main" id="{4997CE1F-8319-6ED4-FD32-B95F2EC0CA2D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" name="Google Shape;705;p44">
              <a:extLst>
                <a:ext uri="{FF2B5EF4-FFF2-40B4-BE49-F238E27FC236}">
                  <a16:creationId xmlns:a16="http://schemas.microsoft.com/office/drawing/2014/main" id="{F4141A4C-27AE-1369-4856-4FFBA161257B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" name="Google Shape;706;p44">
              <a:extLst>
                <a:ext uri="{FF2B5EF4-FFF2-40B4-BE49-F238E27FC236}">
                  <a16:creationId xmlns:a16="http://schemas.microsoft.com/office/drawing/2014/main" id="{CEFFBF3D-DD8B-7FC6-17AB-6F74B6DD287D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35" name="Google Shape;320;p33">
            <a:extLst>
              <a:ext uri="{FF2B5EF4-FFF2-40B4-BE49-F238E27FC236}">
                <a16:creationId xmlns:a16="http://schemas.microsoft.com/office/drawing/2014/main" id="{651F69DC-38C5-A599-91CA-DA9681B6B9AB}"/>
              </a:ext>
            </a:extLst>
          </p:cNvPr>
          <p:cNvSpPr txBox="1">
            <a:spLocks/>
          </p:cNvSpPr>
          <p:nvPr/>
        </p:nvSpPr>
        <p:spPr>
          <a:xfrm>
            <a:off x="5731816" y="1647801"/>
            <a:ext cx="6824368" cy="79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#9Slide03 Arima Madurai" panose="00000500000000000000" pitchFamily="2" charset="-93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 defTabSz="1828800"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FEADDD1-232E-07E4-36CF-A552E4CEEEF5}"/>
              </a:ext>
            </a:extLst>
          </p:cNvPr>
          <p:cNvGrpSpPr/>
          <p:nvPr/>
        </p:nvGrpSpPr>
        <p:grpSpPr>
          <a:xfrm>
            <a:off x="1599774" y="2741013"/>
            <a:ext cx="6172625" cy="3609371"/>
            <a:chOff x="826915" y="1141450"/>
            <a:chExt cx="2676293" cy="186856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36D703-0D05-2238-7124-A853610A7744}"/>
                </a:ext>
              </a:extLst>
            </p:cNvPr>
            <p:cNvCxnSpPr>
              <a:cxnSpLocks/>
            </p:cNvCxnSpPr>
            <p:nvPr/>
          </p:nvCxnSpPr>
          <p:spPr>
            <a:xfrm>
              <a:off x="830352" y="2848501"/>
              <a:ext cx="2671526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55EFD85-E60F-582A-26F4-277F42DE801D}"/>
                </a:ext>
              </a:extLst>
            </p:cNvPr>
            <p:cNvCxnSpPr>
              <a:cxnSpLocks/>
            </p:cNvCxnSpPr>
            <p:nvPr/>
          </p:nvCxnSpPr>
          <p:spPr>
            <a:xfrm>
              <a:off x="831897" y="1649306"/>
              <a:ext cx="0" cy="119919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F8F21CD-589F-8727-06A9-E6DEEDE0A46F}"/>
                </a:ext>
              </a:extLst>
            </p:cNvPr>
            <p:cNvGrpSpPr/>
            <p:nvPr/>
          </p:nvGrpSpPr>
          <p:grpSpPr>
            <a:xfrm>
              <a:off x="2338644" y="1250898"/>
              <a:ext cx="1164564" cy="607034"/>
              <a:chOff x="297719" y="1368415"/>
              <a:chExt cx="1164564" cy="607034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4C41794-360C-A73D-B29E-2DB14A652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03" y="1571265"/>
                <a:ext cx="0" cy="40418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2B87AF-80F1-BFE0-4DC5-2E4C14BED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699" y="1648902"/>
                <a:ext cx="0" cy="25753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DF21215-5E59-4AB8-FBCD-AC567A2FBF2A}"/>
                  </a:ext>
                </a:extLst>
              </p:cNvPr>
              <p:cNvCxnSpPr/>
              <p:nvPr/>
            </p:nvCxnSpPr>
            <p:spPr>
              <a:xfrm>
                <a:off x="944699" y="1777043"/>
                <a:ext cx="51758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B8D2972-D6CF-F324-4352-610A6EC782DD}"/>
                  </a:ext>
                </a:extLst>
              </p:cNvPr>
              <p:cNvCxnSpPr/>
              <p:nvPr/>
            </p:nvCxnSpPr>
            <p:spPr>
              <a:xfrm>
                <a:off x="297719" y="1768416"/>
                <a:ext cx="51758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681EAA9-518C-D483-4DBB-636D3038C653}"/>
                  </a:ext>
                </a:extLst>
              </p:cNvPr>
              <p:cNvSpPr txBox="1"/>
              <p:nvPr/>
            </p:nvSpPr>
            <p:spPr>
              <a:xfrm>
                <a:off x="427116" y="1438489"/>
                <a:ext cx="48245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8800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Roboto" panose="02000000000000000000" pitchFamily="2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4C0E7AB-5FBF-C2C2-881D-06684093D684}"/>
                  </a:ext>
                </a:extLst>
              </p:cNvPr>
              <p:cNvSpPr txBox="1"/>
              <p:nvPr/>
            </p:nvSpPr>
            <p:spPr>
              <a:xfrm>
                <a:off x="876300" y="1368415"/>
                <a:ext cx="48245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8800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Roboto" panose="02000000000000000000" pitchFamily="2" charset="0"/>
                    <a:cs typeface="Arial" panose="020B0604020202020204" pitchFamily="34" charset="0"/>
                  </a:rPr>
                  <a:t>_</a:t>
                </a:r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522D9AE-EE20-5C73-070A-CFCF711B6AB5}"/>
                </a:ext>
              </a:extLst>
            </p:cNvPr>
            <p:cNvCxnSpPr>
              <a:cxnSpLocks/>
            </p:cNvCxnSpPr>
            <p:nvPr/>
          </p:nvCxnSpPr>
          <p:spPr>
            <a:xfrm>
              <a:off x="826915" y="1651871"/>
              <a:ext cx="157554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B976EDC-F555-5A06-B0F3-E29F33305633}"/>
                </a:ext>
              </a:extLst>
            </p:cNvPr>
            <p:cNvCxnSpPr>
              <a:cxnSpLocks/>
            </p:cNvCxnSpPr>
            <p:nvPr/>
          </p:nvCxnSpPr>
          <p:spPr>
            <a:xfrm>
              <a:off x="3501878" y="1659526"/>
              <a:ext cx="0" cy="118897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953D203-2C04-2959-7A5F-D770EDCE9B44}"/>
                </a:ext>
              </a:extLst>
            </p:cNvPr>
            <p:cNvGrpSpPr/>
            <p:nvPr/>
          </p:nvGrpSpPr>
          <p:grpSpPr>
            <a:xfrm>
              <a:off x="1560481" y="2686990"/>
              <a:ext cx="323022" cy="323022"/>
              <a:chOff x="1631201" y="5514118"/>
              <a:chExt cx="323022" cy="323022"/>
            </a:xfrm>
          </p:grpSpPr>
          <p:sp>
            <p:nvSpPr>
              <p:cNvPr id="79" name="Flowchart: Connector 78">
                <a:extLst>
                  <a:ext uri="{FF2B5EF4-FFF2-40B4-BE49-F238E27FC236}">
                    <a16:creationId xmlns:a16="http://schemas.microsoft.com/office/drawing/2014/main" id="{CFACCA0D-1338-E304-56B8-6941EA1A945D}"/>
                  </a:ext>
                </a:extLst>
              </p:cNvPr>
              <p:cNvSpPr/>
              <p:nvPr/>
            </p:nvSpPr>
            <p:spPr>
              <a:xfrm>
                <a:off x="1631201" y="5514118"/>
                <a:ext cx="323022" cy="323022"/>
              </a:xfrm>
              <a:prstGeom prst="flowChartConnector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828800">
                  <a:defRPr/>
                </a:pPr>
                <a:endParaRPr lang="en-US" sz="32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99180B8-53C0-4E2C-17B9-1477345777CF}"/>
                  </a:ext>
                </a:extLst>
              </p:cNvPr>
              <p:cNvCxnSpPr>
                <a:cxnSpLocks/>
                <a:stCxn id="79" idx="1"/>
                <a:endCxn id="79" idx="5"/>
              </p:cNvCxnSpPr>
              <p:nvPr/>
            </p:nvCxnSpPr>
            <p:spPr>
              <a:xfrm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EB6A7EA-CEBC-9391-8633-5FE90136A1AC}"/>
                  </a:ext>
                </a:extLst>
              </p:cNvPr>
              <p:cNvCxnSpPr>
                <a:cxnSpLocks/>
                <a:stCxn id="79" idx="7"/>
                <a:endCxn id="79" idx="3"/>
              </p:cNvCxnSpPr>
              <p:nvPr/>
            </p:nvCxnSpPr>
            <p:spPr>
              <a:xfrm flipH="1"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8F41D2F-18CD-8D55-4CF6-6660E8667DC8}"/>
                </a:ext>
              </a:extLst>
            </p:cNvPr>
            <p:cNvGrpSpPr/>
            <p:nvPr/>
          </p:nvGrpSpPr>
          <p:grpSpPr>
            <a:xfrm>
              <a:off x="2421589" y="2686990"/>
              <a:ext cx="323022" cy="323022"/>
              <a:chOff x="1631201" y="5514118"/>
              <a:chExt cx="323022" cy="323022"/>
            </a:xfrm>
          </p:grpSpPr>
          <p:sp>
            <p:nvSpPr>
              <p:cNvPr id="83" name="Flowchart: Connector 82">
                <a:extLst>
                  <a:ext uri="{FF2B5EF4-FFF2-40B4-BE49-F238E27FC236}">
                    <a16:creationId xmlns:a16="http://schemas.microsoft.com/office/drawing/2014/main" id="{599A44F3-1E71-870C-B6D9-CCDC9ED62F16}"/>
                  </a:ext>
                </a:extLst>
              </p:cNvPr>
              <p:cNvSpPr/>
              <p:nvPr/>
            </p:nvSpPr>
            <p:spPr>
              <a:xfrm>
                <a:off x="1631201" y="5514118"/>
                <a:ext cx="323022" cy="323022"/>
              </a:xfrm>
              <a:prstGeom prst="flowChartConnector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828800">
                  <a:defRPr/>
                </a:pPr>
                <a:endParaRPr lang="en-US" sz="32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8A110E9-49AF-409C-D015-45C9856630C3}"/>
                  </a:ext>
                </a:extLst>
              </p:cNvPr>
              <p:cNvCxnSpPr>
                <a:cxnSpLocks/>
                <a:stCxn id="83" idx="1"/>
                <a:endCxn id="83" idx="5"/>
              </p:cNvCxnSpPr>
              <p:nvPr/>
            </p:nvCxnSpPr>
            <p:spPr>
              <a:xfrm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2723775-4F89-66D4-A9FD-5342DBD73E2F}"/>
                  </a:ext>
                </a:extLst>
              </p:cNvPr>
              <p:cNvCxnSpPr>
                <a:cxnSpLocks/>
                <a:stCxn id="83" idx="7"/>
                <a:endCxn id="83" idx="3"/>
              </p:cNvCxnSpPr>
              <p:nvPr/>
            </p:nvCxnSpPr>
            <p:spPr>
              <a:xfrm flipH="1"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F98A2E5-CDBB-5FAC-9CC0-E4100EDA22FB}"/>
                </a:ext>
              </a:extLst>
            </p:cNvPr>
            <p:cNvSpPr txBox="1"/>
            <p:nvPr/>
          </p:nvSpPr>
          <p:spPr>
            <a:xfrm>
              <a:off x="1377323" y="2248977"/>
              <a:ext cx="79363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4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Đ</a:t>
              </a:r>
              <a:r>
                <a:rPr lang="en-US" sz="4400" baseline="-250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44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02DA3A4-FD72-6FBC-3138-8ABB340A0BEF}"/>
                </a:ext>
              </a:extLst>
            </p:cNvPr>
            <p:cNvSpPr txBox="1"/>
            <p:nvPr/>
          </p:nvSpPr>
          <p:spPr>
            <a:xfrm>
              <a:off x="2174499" y="2248977"/>
              <a:ext cx="79363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4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Đ</a:t>
              </a:r>
              <a:r>
                <a:rPr lang="en-US" sz="4400" baseline="-250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44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84543AD-C370-EC91-D9ED-9E93B8655B87}"/>
                </a:ext>
              </a:extLst>
            </p:cNvPr>
            <p:cNvGrpSpPr/>
            <p:nvPr/>
          </p:nvGrpSpPr>
          <p:grpSpPr>
            <a:xfrm>
              <a:off x="1065253" y="1141450"/>
              <a:ext cx="578182" cy="538542"/>
              <a:chOff x="316552" y="1310392"/>
              <a:chExt cx="578182" cy="538542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2F2EB24-D311-9AFF-5CBB-6828C9ACCB23}"/>
                  </a:ext>
                </a:extLst>
              </p:cNvPr>
              <p:cNvSpPr/>
              <p:nvPr/>
            </p:nvSpPr>
            <p:spPr>
              <a:xfrm>
                <a:off x="432587" y="1740475"/>
                <a:ext cx="419190" cy="10845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28800">
                  <a:buClr>
                    <a:srgbClr val="000000"/>
                  </a:buClr>
                  <a:defRPr/>
                </a:pPr>
                <a:endParaRPr lang="en-US" sz="4000" kern="0" dirty="0">
                  <a:solidFill>
                    <a:srgbClr val="FFECD6"/>
                  </a:solidFill>
                  <a:latin typeface="Arial"/>
                  <a:sym typeface="Arial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087382EC-761C-A9AF-0B65-492C92DAD367}"/>
                  </a:ext>
                </a:extLst>
              </p:cNvPr>
              <p:cNvGrpSpPr/>
              <p:nvPr/>
            </p:nvGrpSpPr>
            <p:grpSpPr>
              <a:xfrm>
                <a:off x="316552" y="1310392"/>
                <a:ext cx="578182" cy="530559"/>
                <a:chOff x="1608637" y="3755347"/>
                <a:chExt cx="491657" cy="45116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2D72F3D2-6BD3-A052-8C96-9618C7810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5999" y="4010641"/>
                  <a:ext cx="391609" cy="14515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374EB06-80BA-4AA3-D017-003182BD52A5}"/>
                    </a:ext>
                  </a:extLst>
                </p:cNvPr>
                <p:cNvSpPr txBox="1"/>
                <p:nvPr/>
              </p:nvSpPr>
              <p:spPr>
                <a:xfrm>
                  <a:off x="1608637" y="3755347"/>
                  <a:ext cx="467211" cy="300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828800">
                    <a:buClr>
                      <a:srgbClr val="000000"/>
                    </a:buClr>
                    <a:defRPr/>
                  </a:pPr>
                  <a:r>
                    <a:rPr lang="en-US" sz="4000" kern="0" dirty="0">
                      <a:solidFill>
                        <a:srgbClr val="000000"/>
                      </a:solidFill>
                      <a:latin typeface="Roboto" panose="02000000000000000000" pitchFamily="2" charset="0"/>
                      <a:cs typeface="#9Slide03 Arima Madurai" panose="00000500000000000000" pitchFamily="2" charset="-93"/>
                      <a:sym typeface="Arial"/>
                    </a:rPr>
                    <a:t>K</a:t>
                  </a: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D9333B1E-6EF2-5946-8404-DD05F3DAD378}"/>
                    </a:ext>
                  </a:extLst>
                </p:cNvPr>
                <p:cNvSpPr/>
                <p:nvPr/>
              </p:nvSpPr>
              <p:spPr>
                <a:xfrm>
                  <a:off x="2043650" y="4149863"/>
                  <a:ext cx="56644" cy="56644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828800">
                    <a:buClr>
                      <a:srgbClr val="000000"/>
                    </a:buClr>
                    <a:defRPr/>
                  </a:pPr>
                  <a:endParaRPr lang="en-US" sz="4000" kern="0">
                    <a:solidFill>
                      <a:srgbClr val="FFECD6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6EE1E71-0987-F5D7-7C4A-E02985DB5FB9}"/>
                    </a:ext>
                  </a:extLst>
                </p:cNvPr>
                <p:cNvSpPr/>
                <p:nvPr/>
              </p:nvSpPr>
              <p:spPr>
                <a:xfrm>
                  <a:off x="1680364" y="4149863"/>
                  <a:ext cx="56644" cy="56644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828800">
                    <a:buClr>
                      <a:srgbClr val="000000"/>
                    </a:buClr>
                    <a:defRPr/>
                  </a:pPr>
                  <a:endParaRPr lang="en-US" sz="4000" kern="0">
                    <a:solidFill>
                      <a:srgbClr val="FFECD6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04" name="Google Shape;436;p36">
            <a:extLst>
              <a:ext uri="{FF2B5EF4-FFF2-40B4-BE49-F238E27FC236}">
                <a16:creationId xmlns:a16="http://schemas.microsoft.com/office/drawing/2014/main" id="{E309093F-DC37-9EAE-F137-47FB24FC48C0}"/>
              </a:ext>
            </a:extLst>
          </p:cNvPr>
          <p:cNvSpPr txBox="1">
            <a:spLocks/>
          </p:cNvSpPr>
          <p:nvPr/>
        </p:nvSpPr>
        <p:spPr>
          <a:xfrm>
            <a:off x="2380497" y="6705103"/>
            <a:ext cx="3635938" cy="71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vi-V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Google Shape;436;p36">
            <a:extLst>
              <a:ext uri="{FF2B5EF4-FFF2-40B4-BE49-F238E27FC236}">
                <a16:creationId xmlns:a16="http://schemas.microsoft.com/office/drawing/2014/main" id="{19ACBA4F-4BFD-9B13-8694-BFC626A5E6AE}"/>
              </a:ext>
            </a:extLst>
          </p:cNvPr>
          <p:cNvSpPr txBox="1">
            <a:spLocks/>
          </p:cNvSpPr>
          <p:nvPr/>
        </p:nvSpPr>
        <p:spPr>
          <a:xfrm>
            <a:off x="1113688" y="7789150"/>
            <a:ext cx="6169556" cy="12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EAEB509-8CF6-5283-5D8C-874A810FF444}"/>
              </a:ext>
            </a:extLst>
          </p:cNvPr>
          <p:cNvGrpSpPr/>
          <p:nvPr/>
        </p:nvGrpSpPr>
        <p:grpSpPr>
          <a:xfrm>
            <a:off x="10085659" y="2393732"/>
            <a:ext cx="6630141" cy="4070279"/>
            <a:chOff x="5667822" y="1322170"/>
            <a:chExt cx="2690078" cy="2271931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AC5A464-1F49-E82A-17A5-38FCA838F193}"/>
                </a:ext>
              </a:extLst>
            </p:cNvPr>
            <p:cNvCxnSpPr>
              <a:cxnSpLocks/>
            </p:cNvCxnSpPr>
            <p:nvPr/>
          </p:nvCxnSpPr>
          <p:spPr>
            <a:xfrm>
              <a:off x="5671259" y="2721516"/>
              <a:ext cx="2671526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99B1D6D-BE0D-9393-4EDA-7563FF22FA05}"/>
                </a:ext>
              </a:extLst>
            </p:cNvPr>
            <p:cNvCxnSpPr>
              <a:cxnSpLocks/>
            </p:cNvCxnSpPr>
            <p:nvPr/>
          </p:nvCxnSpPr>
          <p:spPr>
            <a:xfrm>
              <a:off x="5672804" y="1830026"/>
              <a:ext cx="0" cy="160256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1604127-3A52-5C10-4CAC-AB209E7D7467}"/>
                </a:ext>
              </a:extLst>
            </p:cNvPr>
            <p:cNvGrpSpPr/>
            <p:nvPr/>
          </p:nvGrpSpPr>
          <p:grpSpPr>
            <a:xfrm>
              <a:off x="7179551" y="1431618"/>
              <a:ext cx="1164564" cy="607034"/>
              <a:chOff x="297719" y="1368415"/>
              <a:chExt cx="1164564" cy="607034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C540E21-5A5C-876B-8F01-788A68633B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03" y="1571265"/>
                <a:ext cx="0" cy="40418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CC4E19A-C1C5-17EE-AF2B-DF2E7400B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699" y="1648902"/>
                <a:ext cx="0" cy="25753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E0A6BDA-A1F1-3174-23E5-384255CAE6E4}"/>
                  </a:ext>
                </a:extLst>
              </p:cNvPr>
              <p:cNvCxnSpPr/>
              <p:nvPr/>
            </p:nvCxnSpPr>
            <p:spPr>
              <a:xfrm>
                <a:off x="944699" y="1777043"/>
                <a:ext cx="51758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24CDB3E-56E8-FF93-9183-E13BC49B3186}"/>
                  </a:ext>
                </a:extLst>
              </p:cNvPr>
              <p:cNvCxnSpPr/>
              <p:nvPr/>
            </p:nvCxnSpPr>
            <p:spPr>
              <a:xfrm>
                <a:off x="297719" y="1768416"/>
                <a:ext cx="51758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4BDF8CF-84C8-9B64-C0C7-5BE8E4DA1BBE}"/>
                  </a:ext>
                </a:extLst>
              </p:cNvPr>
              <p:cNvSpPr txBox="1"/>
              <p:nvPr/>
            </p:nvSpPr>
            <p:spPr>
              <a:xfrm>
                <a:off x="427116" y="1438489"/>
                <a:ext cx="48245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8800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Roboto" panose="02000000000000000000" pitchFamily="2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4C6C113-9E00-9AE5-0FD0-1FFF1FBEEE0D}"/>
                  </a:ext>
                </a:extLst>
              </p:cNvPr>
              <p:cNvSpPr txBox="1"/>
              <p:nvPr/>
            </p:nvSpPr>
            <p:spPr>
              <a:xfrm>
                <a:off x="876300" y="1368415"/>
                <a:ext cx="48245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8800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Roboto" panose="02000000000000000000" pitchFamily="2" charset="0"/>
                    <a:cs typeface="Arial" panose="020B0604020202020204" pitchFamily="34" charset="0"/>
                  </a:rPr>
                  <a:t>_</a:t>
                </a:r>
              </a:p>
            </p:txBody>
          </p: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5F6D301-90DB-3614-1BC5-A7BF07008D7D}"/>
                </a:ext>
              </a:extLst>
            </p:cNvPr>
            <p:cNvCxnSpPr>
              <a:cxnSpLocks/>
            </p:cNvCxnSpPr>
            <p:nvPr/>
          </p:nvCxnSpPr>
          <p:spPr>
            <a:xfrm>
              <a:off x="5667822" y="1825096"/>
              <a:ext cx="157554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C97D1F8-E935-1C3B-8D75-65F8729C3316}"/>
                </a:ext>
              </a:extLst>
            </p:cNvPr>
            <p:cNvCxnSpPr>
              <a:cxnSpLocks/>
            </p:cNvCxnSpPr>
            <p:nvPr/>
          </p:nvCxnSpPr>
          <p:spPr>
            <a:xfrm>
              <a:off x="8342785" y="1840246"/>
              <a:ext cx="0" cy="159234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F2FCC43-7391-8ADE-979A-AF3832FC2C48}"/>
                </a:ext>
              </a:extLst>
            </p:cNvPr>
            <p:cNvGrpSpPr/>
            <p:nvPr/>
          </p:nvGrpSpPr>
          <p:grpSpPr>
            <a:xfrm>
              <a:off x="6856529" y="2560005"/>
              <a:ext cx="323022" cy="323022"/>
              <a:chOff x="1631201" y="5514118"/>
              <a:chExt cx="323022" cy="323022"/>
            </a:xfrm>
          </p:grpSpPr>
          <p:sp>
            <p:nvSpPr>
              <p:cNvPr id="126" name="Flowchart: Connector 125">
                <a:extLst>
                  <a:ext uri="{FF2B5EF4-FFF2-40B4-BE49-F238E27FC236}">
                    <a16:creationId xmlns:a16="http://schemas.microsoft.com/office/drawing/2014/main" id="{C8477E43-E6D7-3781-26ED-81A932086DA8}"/>
                  </a:ext>
                </a:extLst>
              </p:cNvPr>
              <p:cNvSpPr/>
              <p:nvPr/>
            </p:nvSpPr>
            <p:spPr>
              <a:xfrm>
                <a:off x="1631201" y="5514118"/>
                <a:ext cx="323022" cy="323022"/>
              </a:xfrm>
              <a:prstGeom prst="flowChartConnector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828800">
                  <a:defRPr/>
                </a:pPr>
                <a:endParaRPr lang="en-US" sz="32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91C28E4-1864-A727-8983-75F8F4BD2662}"/>
                  </a:ext>
                </a:extLst>
              </p:cNvPr>
              <p:cNvCxnSpPr>
                <a:cxnSpLocks/>
                <a:stCxn id="126" idx="1"/>
                <a:endCxn id="126" idx="5"/>
              </p:cNvCxnSpPr>
              <p:nvPr/>
            </p:nvCxnSpPr>
            <p:spPr>
              <a:xfrm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9DEE92D-CE72-8E4E-AC54-7110B94A3E3F}"/>
                  </a:ext>
                </a:extLst>
              </p:cNvPr>
              <p:cNvCxnSpPr>
                <a:cxnSpLocks/>
                <a:stCxn id="126" idx="7"/>
                <a:endCxn id="126" idx="3"/>
              </p:cNvCxnSpPr>
              <p:nvPr/>
            </p:nvCxnSpPr>
            <p:spPr>
              <a:xfrm flipH="1"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E3A1B41-E8FD-179E-B119-1CEC84C6B078}"/>
                </a:ext>
              </a:extLst>
            </p:cNvPr>
            <p:cNvSpPr txBox="1"/>
            <p:nvPr/>
          </p:nvSpPr>
          <p:spPr>
            <a:xfrm>
              <a:off x="6964501" y="2219289"/>
              <a:ext cx="79363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4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Đ</a:t>
              </a:r>
              <a:r>
                <a:rPr lang="en-US" sz="4400" baseline="-250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44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A4B185F-98FC-CA63-DBE9-1D15DB6E36B2}"/>
                </a:ext>
              </a:extLst>
            </p:cNvPr>
            <p:cNvSpPr txBox="1"/>
            <p:nvPr/>
          </p:nvSpPr>
          <p:spPr>
            <a:xfrm>
              <a:off x="7022137" y="2940030"/>
              <a:ext cx="79363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4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Đ</a:t>
              </a:r>
              <a:r>
                <a:rPr lang="en-US" sz="4400" baseline="-250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4400" dirty="0">
                <a:solidFill>
                  <a:prstClr val="black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DC9C20C-3D00-B25A-9AB2-35789BB836B8}"/>
                </a:ext>
              </a:extLst>
            </p:cNvPr>
            <p:cNvGrpSpPr/>
            <p:nvPr/>
          </p:nvGrpSpPr>
          <p:grpSpPr>
            <a:xfrm>
              <a:off x="5906160" y="1322170"/>
              <a:ext cx="578182" cy="538542"/>
              <a:chOff x="316552" y="1310392"/>
              <a:chExt cx="578182" cy="538542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CC62DDE-4C4F-1719-8FE8-13C3331A2F03}"/>
                  </a:ext>
                </a:extLst>
              </p:cNvPr>
              <p:cNvSpPr/>
              <p:nvPr/>
            </p:nvSpPr>
            <p:spPr>
              <a:xfrm>
                <a:off x="432587" y="1740475"/>
                <a:ext cx="419190" cy="10845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28800">
                  <a:buClr>
                    <a:srgbClr val="000000"/>
                  </a:buClr>
                  <a:defRPr/>
                </a:pPr>
                <a:endParaRPr lang="en-US" sz="4000" kern="0" dirty="0">
                  <a:solidFill>
                    <a:srgbClr val="FFECD6"/>
                  </a:solidFill>
                  <a:latin typeface="Arial"/>
                  <a:sym typeface="Arial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9A6035D-FA94-3483-BC11-5512C17D45E5}"/>
                  </a:ext>
                </a:extLst>
              </p:cNvPr>
              <p:cNvGrpSpPr/>
              <p:nvPr/>
            </p:nvGrpSpPr>
            <p:grpSpPr>
              <a:xfrm>
                <a:off x="316552" y="1310392"/>
                <a:ext cx="578182" cy="530559"/>
                <a:chOff x="1608637" y="3755347"/>
                <a:chExt cx="491657" cy="451160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4BC3BF7F-5B85-D3E8-C24E-8BC63350E7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5999" y="4010641"/>
                  <a:ext cx="391609" cy="14515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876CB14F-EE10-9189-D887-07815073346F}"/>
                    </a:ext>
                  </a:extLst>
                </p:cNvPr>
                <p:cNvSpPr txBox="1"/>
                <p:nvPr/>
              </p:nvSpPr>
              <p:spPr>
                <a:xfrm>
                  <a:off x="1608637" y="3755347"/>
                  <a:ext cx="467211" cy="300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828800">
                    <a:buClr>
                      <a:srgbClr val="000000"/>
                    </a:buClr>
                    <a:defRPr/>
                  </a:pPr>
                  <a:r>
                    <a:rPr lang="en-US" sz="4000" kern="0" dirty="0">
                      <a:solidFill>
                        <a:srgbClr val="000000"/>
                      </a:solidFill>
                      <a:latin typeface="Roboto" panose="02000000000000000000" pitchFamily="2" charset="0"/>
                      <a:cs typeface="#9Slide03 Arima Madurai" panose="00000500000000000000" pitchFamily="2" charset="-93"/>
                      <a:sym typeface="Arial"/>
                    </a:rPr>
                    <a:t>K</a:t>
                  </a: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38393937-1830-CFAA-0A9A-74222C457E6F}"/>
                    </a:ext>
                  </a:extLst>
                </p:cNvPr>
                <p:cNvSpPr/>
                <p:nvPr/>
              </p:nvSpPr>
              <p:spPr>
                <a:xfrm>
                  <a:off x="2043650" y="4149863"/>
                  <a:ext cx="56644" cy="56644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828800">
                    <a:buClr>
                      <a:srgbClr val="000000"/>
                    </a:buClr>
                    <a:defRPr/>
                  </a:pPr>
                  <a:endParaRPr lang="en-US" sz="4000" kern="0">
                    <a:solidFill>
                      <a:srgbClr val="FFECD6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21B4E84-42F8-AF9E-B20A-EA25F196CC29}"/>
                    </a:ext>
                  </a:extLst>
                </p:cNvPr>
                <p:cNvSpPr/>
                <p:nvPr/>
              </p:nvSpPr>
              <p:spPr>
                <a:xfrm>
                  <a:off x="1680364" y="4149863"/>
                  <a:ext cx="56644" cy="56644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828800">
                    <a:buClr>
                      <a:srgbClr val="000000"/>
                    </a:buClr>
                    <a:defRPr/>
                  </a:pPr>
                  <a:endParaRPr lang="en-US" sz="4000" kern="0">
                    <a:solidFill>
                      <a:srgbClr val="FFECD6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D99A68A-4A08-C79F-83E0-6B77A57DB3D0}"/>
                </a:ext>
              </a:extLst>
            </p:cNvPr>
            <p:cNvCxnSpPr>
              <a:cxnSpLocks/>
            </p:cNvCxnSpPr>
            <p:nvPr/>
          </p:nvCxnSpPr>
          <p:spPr>
            <a:xfrm>
              <a:off x="5686374" y="3432590"/>
              <a:ext cx="2671526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F924E19-3B7F-D80F-BDB4-9967F01184DF}"/>
                </a:ext>
              </a:extLst>
            </p:cNvPr>
            <p:cNvGrpSpPr/>
            <p:nvPr/>
          </p:nvGrpSpPr>
          <p:grpSpPr>
            <a:xfrm>
              <a:off x="6871644" y="3271079"/>
              <a:ext cx="323022" cy="323022"/>
              <a:chOff x="1631201" y="5514118"/>
              <a:chExt cx="323022" cy="323022"/>
            </a:xfrm>
          </p:grpSpPr>
          <p:sp>
            <p:nvSpPr>
              <p:cNvPr id="148" name="Flowchart: Connector 147">
                <a:extLst>
                  <a:ext uri="{FF2B5EF4-FFF2-40B4-BE49-F238E27FC236}">
                    <a16:creationId xmlns:a16="http://schemas.microsoft.com/office/drawing/2014/main" id="{57418BEC-D255-091F-A1E3-6422803237ED}"/>
                  </a:ext>
                </a:extLst>
              </p:cNvPr>
              <p:cNvSpPr/>
              <p:nvPr/>
            </p:nvSpPr>
            <p:spPr>
              <a:xfrm>
                <a:off x="1631201" y="5514118"/>
                <a:ext cx="323022" cy="323022"/>
              </a:xfrm>
              <a:prstGeom prst="flowChartConnector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828800">
                  <a:defRPr/>
                </a:pPr>
                <a:endParaRPr lang="en-US" sz="3200" dirty="0">
                  <a:solidFill>
                    <a:prstClr val="black"/>
                  </a:solidFill>
                  <a:latin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73DBDC5-A7B8-5696-E049-07EC39F5EDAF}"/>
                  </a:ext>
                </a:extLst>
              </p:cNvPr>
              <p:cNvCxnSpPr>
                <a:cxnSpLocks/>
                <a:stCxn id="148" idx="1"/>
                <a:endCxn id="148" idx="5"/>
              </p:cNvCxnSpPr>
              <p:nvPr/>
            </p:nvCxnSpPr>
            <p:spPr>
              <a:xfrm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90C35AF9-49B1-CDDD-4333-CCE337A8C839}"/>
                  </a:ext>
                </a:extLst>
              </p:cNvPr>
              <p:cNvCxnSpPr>
                <a:cxnSpLocks/>
                <a:stCxn id="148" idx="7"/>
                <a:endCxn id="148" idx="3"/>
              </p:cNvCxnSpPr>
              <p:nvPr/>
            </p:nvCxnSpPr>
            <p:spPr>
              <a:xfrm flipH="1">
                <a:off x="1678506" y="5561423"/>
                <a:ext cx="228412" cy="2284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55" name="Google Shape;436;p36">
            <a:extLst>
              <a:ext uri="{FF2B5EF4-FFF2-40B4-BE49-F238E27FC236}">
                <a16:creationId xmlns:a16="http://schemas.microsoft.com/office/drawing/2014/main" id="{97C198E2-5081-B35A-CF1C-16AD975A1AAE}"/>
              </a:ext>
            </a:extLst>
          </p:cNvPr>
          <p:cNvSpPr txBox="1">
            <a:spLocks/>
          </p:cNvSpPr>
          <p:nvPr/>
        </p:nvSpPr>
        <p:spPr>
          <a:xfrm>
            <a:off x="11845038" y="6817057"/>
            <a:ext cx="4015170" cy="71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vi-V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Google Shape;436;p36">
            <a:extLst>
              <a:ext uri="{FF2B5EF4-FFF2-40B4-BE49-F238E27FC236}">
                <a16:creationId xmlns:a16="http://schemas.microsoft.com/office/drawing/2014/main" id="{21B62FA8-B291-5BF7-258C-2414F531AD38}"/>
              </a:ext>
            </a:extLst>
          </p:cNvPr>
          <p:cNvSpPr txBox="1">
            <a:spLocks/>
          </p:cNvSpPr>
          <p:nvPr/>
        </p:nvSpPr>
        <p:spPr>
          <a:xfrm>
            <a:off x="10200328" y="7761114"/>
            <a:ext cx="6759458" cy="12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91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13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3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99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24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5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3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3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1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02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06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1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/>
      <p:bldP spid="20" grpId="0" animBg="1"/>
      <p:bldP spid="35" grpId="0"/>
      <p:bldP spid="104" grpId="0"/>
      <p:bldP spid="105" grpId="0"/>
      <p:bldP spid="155" grpId="0"/>
      <p:bldP spid="1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A6E00-68E4-F745-6BE7-CD3F33B62475}"/>
              </a:ext>
            </a:extLst>
          </p:cNvPr>
          <p:cNvCxnSpPr/>
          <p:nvPr/>
        </p:nvCxnSpPr>
        <p:spPr>
          <a:xfrm>
            <a:off x="990600" y="1456122"/>
            <a:ext cx="16116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Google Shape;452;p36">
            <a:extLst>
              <a:ext uri="{FF2B5EF4-FFF2-40B4-BE49-F238E27FC236}">
                <a16:creationId xmlns:a16="http://schemas.microsoft.com/office/drawing/2014/main" id="{45455913-C872-A49A-7A2E-5AFED1F07D0D}"/>
              </a:ext>
            </a:extLst>
          </p:cNvPr>
          <p:cNvSpPr/>
          <p:nvPr/>
        </p:nvSpPr>
        <p:spPr>
          <a:xfrm>
            <a:off x="16774366" y="858824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53;p36">
            <a:extLst>
              <a:ext uri="{FF2B5EF4-FFF2-40B4-BE49-F238E27FC236}">
                <a16:creationId xmlns:a16="http://schemas.microsoft.com/office/drawing/2014/main" id="{186CCF73-1D76-BC13-3542-E78E09AFCDCA}"/>
              </a:ext>
            </a:extLst>
          </p:cNvPr>
          <p:cNvSpPr/>
          <p:nvPr/>
        </p:nvSpPr>
        <p:spPr>
          <a:xfrm>
            <a:off x="17222182" y="858824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20;p33">
            <a:extLst>
              <a:ext uri="{FF2B5EF4-FFF2-40B4-BE49-F238E27FC236}">
                <a16:creationId xmlns:a16="http://schemas.microsoft.com/office/drawing/2014/main" id="{68787AD1-A33C-20B1-9A79-09893C51E4E6}"/>
              </a:ext>
            </a:extLst>
          </p:cNvPr>
          <p:cNvSpPr txBox="1">
            <a:spLocks/>
          </p:cNvSpPr>
          <p:nvPr/>
        </p:nvSpPr>
        <p:spPr>
          <a:xfrm>
            <a:off x="1715030" y="338015"/>
            <a:ext cx="3746116" cy="79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#9Slide03 Arima Madurai" panose="00000500000000000000" pitchFamily="2" charset="-93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 defTabSz="1828800"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57B2206-0FFC-4468-E25A-CF246C9A0813}"/>
              </a:ext>
            </a:extLst>
          </p:cNvPr>
          <p:cNvSpPr/>
          <p:nvPr/>
        </p:nvSpPr>
        <p:spPr>
          <a:xfrm>
            <a:off x="865409" y="452992"/>
            <a:ext cx="5640322" cy="96658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FECD6"/>
              </a:solidFill>
              <a:latin typeface="Arial"/>
              <a:sym typeface="Arial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31E0BE2-92D2-7475-65FC-8C100E90DB4A}"/>
              </a:ext>
            </a:extLst>
          </p:cNvPr>
          <p:cNvCxnSpPr/>
          <p:nvPr/>
        </p:nvCxnSpPr>
        <p:spPr>
          <a:xfrm>
            <a:off x="843486" y="9448498"/>
            <a:ext cx="16116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5" name="Google Shape;689;p44">
            <a:extLst>
              <a:ext uri="{FF2B5EF4-FFF2-40B4-BE49-F238E27FC236}">
                <a16:creationId xmlns:a16="http://schemas.microsoft.com/office/drawing/2014/main" id="{682EF33C-0FD9-4A7E-BAB4-5BEBE89BD561}"/>
              </a:ext>
            </a:extLst>
          </p:cNvPr>
          <p:cNvGrpSpPr/>
          <p:nvPr/>
        </p:nvGrpSpPr>
        <p:grpSpPr>
          <a:xfrm>
            <a:off x="707141" y="25601"/>
            <a:ext cx="1321174" cy="1192098"/>
            <a:chOff x="858650" y="3046400"/>
            <a:chExt cx="1118500" cy="1009225"/>
          </a:xfrm>
        </p:grpSpPr>
        <p:sp>
          <p:nvSpPr>
            <p:cNvPr id="16" name="Google Shape;690;p44">
              <a:extLst>
                <a:ext uri="{FF2B5EF4-FFF2-40B4-BE49-F238E27FC236}">
                  <a16:creationId xmlns:a16="http://schemas.microsoft.com/office/drawing/2014/main" id="{C847300C-68FA-39BA-6512-2B4A898602D3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691;p44">
              <a:extLst>
                <a:ext uri="{FF2B5EF4-FFF2-40B4-BE49-F238E27FC236}">
                  <a16:creationId xmlns:a16="http://schemas.microsoft.com/office/drawing/2014/main" id="{45F26E9A-23E6-F275-42C7-9D3C26462A82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692;p44">
              <a:extLst>
                <a:ext uri="{FF2B5EF4-FFF2-40B4-BE49-F238E27FC236}">
                  <a16:creationId xmlns:a16="http://schemas.microsoft.com/office/drawing/2014/main" id="{EBF5B671-EDCF-87DA-52AB-6E4C5F993229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" name="Google Shape;693;p44">
              <a:extLst>
                <a:ext uri="{FF2B5EF4-FFF2-40B4-BE49-F238E27FC236}">
                  <a16:creationId xmlns:a16="http://schemas.microsoft.com/office/drawing/2014/main" id="{C5BEEF45-47F5-BDCA-2EAD-A79DE593B681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" name="Google Shape;694;p44">
              <a:extLst>
                <a:ext uri="{FF2B5EF4-FFF2-40B4-BE49-F238E27FC236}">
                  <a16:creationId xmlns:a16="http://schemas.microsoft.com/office/drawing/2014/main" id="{6BBE2348-42BC-0C28-4854-D41BCB390412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" name="Google Shape;695;p44">
              <a:extLst>
                <a:ext uri="{FF2B5EF4-FFF2-40B4-BE49-F238E27FC236}">
                  <a16:creationId xmlns:a16="http://schemas.microsoft.com/office/drawing/2014/main" id="{EEE5876A-5903-F6CE-1297-D87AA5D832B0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696;p44">
              <a:extLst>
                <a:ext uri="{FF2B5EF4-FFF2-40B4-BE49-F238E27FC236}">
                  <a16:creationId xmlns:a16="http://schemas.microsoft.com/office/drawing/2014/main" id="{AC8BC946-DE5B-46CD-BA76-BB51487B507F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697;p44">
              <a:extLst>
                <a:ext uri="{FF2B5EF4-FFF2-40B4-BE49-F238E27FC236}">
                  <a16:creationId xmlns:a16="http://schemas.microsoft.com/office/drawing/2014/main" id="{3B4E715D-E68D-A8C8-C686-67FE27094300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" name="Google Shape;698;p44">
              <a:extLst>
                <a:ext uri="{FF2B5EF4-FFF2-40B4-BE49-F238E27FC236}">
                  <a16:creationId xmlns:a16="http://schemas.microsoft.com/office/drawing/2014/main" id="{DEE0D736-70EF-5645-B3B0-6CBEA7AEA12C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699;p44">
              <a:extLst>
                <a:ext uri="{FF2B5EF4-FFF2-40B4-BE49-F238E27FC236}">
                  <a16:creationId xmlns:a16="http://schemas.microsoft.com/office/drawing/2014/main" id="{9F80198F-8241-04FA-78B4-E71BF54B70F2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700;p44">
              <a:extLst>
                <a:ext uri="{FF2B5EF4-FFF2-40B4-BE49-F238E27FC236}">
                  <a16:creationId xmlns:a16="http://schemas.microsoft.com/office/drawing/2014/main" id="{17EAB241-9E5E-F013-307B-2FD8FF3C7189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701;p44">
              <a:extLst>
                <a:ext uri="{FF2B5EF4-FFF2-40B4-BE49-F238E27FC236}">
                  <a16:creationId xmlns:a16="http://schemas.microsoft.com/office/drawing/2014/main" id="{2155898B-F502-16AE-6425-6B714027D39D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702;p44">
              <a:extLst>
                <a:ext uri="{FF2B5EF4-FFF2-40B4-BE49-F238E27FC236}">
                  <a16:creationId xmlns:a16="http://schemas.microsoft.com/office/drawing/2014/main" id="{44C62AC9-60C0-E2EE-D743-F706F69D98F4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703;p44">
              <a:extLst>
                <a:ext uri="{FF2B5EF4-FFF2-40B4-BE49-F238E27FC236}">
                  <a16:creationId xmlns:a16="http://schemas.microsoft.com/office/drawing/2014/main" id="{ACCD43EB-E26A-AFA6-8432-521303B9C621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704;p44">
              <a:extLst>
                <a:ext uri="{FF2B5EF4-FFF2-40B4-BE49-F238E27FC236}">
                  <a16:creationId xmlns:a16="http://schemas.microsoft.com/office/drawing/2014/main" id="{4997CE1F-8319-6ED4-FD32-B95F2EC0CA2D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" name="Google Shape;705;p44">
              <a:extLst>
                <a:ext uri="{FF2B5EF4-FFF2-40B4-BE49-F238E27FC236}">
                  <a16:creationId xmlns:a16="http://schemas.microsoft.com/office/drawing/2014/main" id="{F4141A4C-27AE-1369-4856-4FFBA161257B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" name="Google Shape;706;p44">
              <a:extLst>
                <a:ext uri="{FF2B5EF4-FFF2-40B4-BE49-F238E27FC236}">
                  <a16:creationId xmlns:a16="http://schemas.microsoft.com/office/drawing/2014/main" id="{CEFFBF3D-DD8B-7FC6-17AB-6F74B6DD287D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55" name="Google Shape;436;p36">
            <a:extLst>
              <a:ext uri="{FF2B5EF4-FFF2-40B4-BE49-F238E27FC236}">
                <a16:creationId xmlns:a16="http://schemas.microsoft.com/office/drawing/2014/main" id="{97C198E2-5081-B35A-CF1C-16AD975A1AAE}"/>
              </a:ext>
            </a:extLst>
          </p:cNvPr>
          <p:cNvSpPr txBox="1">
            <a:spLocks/>
          </p:cNvSpPr>
          <p:nvPr/>
        </p:nvSpPr>
        <p:spPr>
          <a:xfrm>
            <a:off x="3242992" y="10059100"/>
            <a:ext cx="1429584" cy="27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pPr algn="ctr"/>
            <a:endParaRPr lang="vi-VN" sz="4000" dirty="0">
              <a:solidFill>
                <a:srgbClr val="C00000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26" name="Picture 2" descr="https://clbsinhvatcanh.vn/wp-content/uploads/2022/02/ca-chinh-dien-san-m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8" y="1709067"/>
            <a:ext cx="7821980" cy="43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 chình điện ăn được kh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033" y="4081769"/>
            <a:ext cx="8058150" cy="53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oogle Shape;320;p33">
            <a:extLst>
              <a:ext uri="{FF2B5EF4-FFF2-40B4-BE49-F238E27FC236}">
                <a16:creationId xmlns:a16="http://schemas.microsoft.com/office/drawing/2014/main" id="{68787AD1-A33C-20B1-9A79-09893C51E4E6}"/>
              </a:ext>
            </a:extLst>
          </p:cNvPr>
          <p:cNvSpPr txBox="1">
            <a:spLocks/>
          </p:cNvSpPr>
          <p:nvPr/>
        </p:nvSpPr>
        <p:spPr>
          <a:xfrm>
            <a:off x="2238193" y="7065474"/>
            <a:ext cx="5800338" cy="1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#9Slide03 Arima Madurai" panose="00000500000000000000" pitchFamily="2" charset="-93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 defTabSz="1828800"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chình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6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6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7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44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5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8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42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3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9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40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1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9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/>
      <p:bldP spid="20" grpId="0" animBg="1"/>
      <p:bldP spid="15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A6E00-68E4-F745-6BE7-CD3F33B62475}"/>
              </a:ext>
            </a:extLst>
          </p:cNvPr>
          <p:cNvCxnSpPr/>
          <p:nvPr/>
        </p:nvCxnSpPr>
        <p:spPr>
          <a:xfrm>
            <a:off x="990600" y="1456122"/>
            <a:ext cx="16116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Google Shape;452;p36">
            <a:extLst>
              <a:ext uri="{FF2B5EF4-FFF2-40B4-BE49-F238E27FC236}">
                <a16:creationId xmlns:a16="http://schemas.microsoft.com/office/drawing/2014/main" id="{45455913-C872-A49A-7A2E-5AFED1F07D0D}"/>
              </a:ext>
            </a:extLst>
          </p:cNvPr>
          <p:cNvSpPr/>
          <p:nvPr/>
        </p:nvSpPr>
        <p:spPr>
          <a:xfrm>
            <a:off x="16774366" y="858824"/>
            <a:ext cx="370972" cy="344356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53;p36">
            <a:extLst>
              <a:ext uri="{FF2B5EF4-FFF2-40B4-BE49-F238E27FC236}">
                <a16:creationId xmlns:a16="http://schemas.microsoft.com/office/drawing/2014/main" id="{186CCF73-1D76-BC13-3542-E78E09AFCDCA}"/>
              </a:ext>
            </a:extLst>
          </p:cNvPr>
          <p:cNvSpPr/>
          <p:nvPr/>
        </p:nvSpPr>
        <p:spPr>
          <a:xfrm>
            <a:off x="17222182" y="858824"/>
            <a:ext cx="370972" cy="344356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20;p33">
            <a:extLst>
              <a:ext uri="{FF2B5EF4-FFF2-40B4-BE49-F238E27FC236}">
                <a16:creationId xmlns:a16="http://schemas.microsoft.com/office/drawing/2014/main" id="{68787AD1-A33C-20B1-9A79-09893C51E4E6}"/>
              </a:ext>
            </a:extLst>
          </p:cNvPr>
          <p:cNvSpPr txBox="1">
            <a:spLocks/>
          </p:cNvSpPr>
          <p:nvPr/>
        </p:nvSpPr>
        <p:spPr>
          <a:xfrm>
            <a:off x="1822313" y="459700"/>
            <a:ext cx="3746116" cy="79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#9Slide03 Arima Madurai" panose="00000500000000000000" pitchFamily="2" charset="-93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 defTabSz="1828800"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5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57B2206-0FFC-4468-E25A-CF246C9A0813}"/>
              </a:ext>
            </a:extLst>
          </p:cNvPr>
          <p:cNvSpPr/>
          <p:nvPr/>
        </p:nvSpPr>
        <p:spPr>
          <a:xfrm>
            <a:off x="865409" y="452992"/>
            <a:ext cx="5640322" cy="96658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E57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FECD6"/>
              </a:solidFill>
              <a:latin typeface="Arial"/>
              <a:sym typeface="Arial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31E0BE2-92D2-7475-65FC-8C100E90DB4A}"/>
              </a:ext>
            </a:extLst>
          </p:cNvPr>
          <p:cNvCxnSpPr/>
          <p:nvPr/>
        </p:nvCxnSpPr>
        <p:spPr>
          <a:xfrm>
            <a:off x="843486" y="9448498"/>
            <a:ext cx="16116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5" name="Google Shape;689;p44">
            <a:extLst>
              <a:ext uri="{FF2B5EF4-FFF2-40B4-BE49-F238E27FC236}">
                <a16:creationId xmlns:a16="http://schemas.microsoft.com/office/drawing/2014/main" id="{682EF33C-0FD9-4A7E-BAB4-5BEBE89BD561}"/>
              </a:ext>
            </a:extLst>
          </p:cNvPr>
          <p:cNvGrpSpPr/>
          <p:nvPr/>
        </p:nvGrpSpPr>
        <p:grpSpPr>
          <a:xfrm>
            <a:off x="679597" y="374331"/>
            <a:ext cx="1321174" cy="1192098"/>
            <a:chOff x="858650" y="3046400"/>
            <a:chExt cx="1118500" cy="1009225"/>
          </a:xfrm>
        </p:grpSpPr>
        <p:sp>
          <p:nvSpPr>
            <p:cNvPr id="16" name="Google Shape;690;p44">
              <a:extLst>
                <a:ext uri="{FF2B5EF4-FFF2-40B4-BE49-F238E27FC236}">
                  <a16:creationId xmlns:a16="http://schemas.microsoft.com/office/drawing/2014/main" id="{C847300C-68FA-39BA-6512-2B4A898602D3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extrusionOk="0">
                  <a:moveTo>
                    <a:pt x="11711" y="0"/>
                  </a:moveTo>
                  <a:lnTo>
                    <a:pt x="10643" y="34"/>
                  </a:lnTo>
                  <a:lnTo>
                    <a:pt x="9576" y="67"/>
                  </a:lnTo>
                  <a:lnTo>
                    <a:pt x="8508" y="200"/>
                  </a:lnTo>
                  <a:lnTo>
                    <a:pt x="7441" y="367"/>
                  </a:lnTo>
                  <a:lnTo>
                    <a:pt x="6406" y="601"/>
                  </a:lnTo>
                  <a:lnTo>
                    <a:pt x="5873" y="734"/>
                  </a:lnTo>
                  <a:lnTo>
                    <a:pt x="5372" y="901"/>
                  </a:lnTo>
                  <a:lnTo>
                    <a:pt x="4905" y="1101"/>
                  </a:lnTo>
                  <a:lnTo>
                    <a:pt x="4405" y="1335"/>
                  </a:lnTo>
                  <a:lnTo>
                    <a:pt x="3938" y="1568"/>
                  </a:lnTo>
                  <a:lnTo>
                    <a:pt x="3504" y="1869"/>
                  </a:lnTo>
                  <a:lnTo>
                    <a:pt x="3104" y="2169"/>
                  </a:lnTo>
                  <a:lnTo>
                    <a:pt x="2703" y="2502"/>
                  </a:lnTo>
                  <a:lnTo>
                    <a:pt x="2436" y="2769"/>
                  </a:lnTo>
                  <a:lnTo>
                    <a:pt x="2203" y="3036"/>
                  </a:lnTo>
                  <a:lnTo>
                    <a:pt x="1969" y="3337"/>
                  </a:lnTo>
                  <a:lnTo>
                    <a:pt x="1769" y="3637"/>
                  </a:lnTo>
                  <a:lnTo>
                    <a:pt x="1402" y="4271"/>
                  </a:lnTo>
                  <a:lnTo>
                    <a:pt x="1102" y="4938"/>
                  </a:lnTo>
                  <a:lnTo>
                    <a:pt x="835" y="5639"/>
                  </a:lnTo>
                  <a:lnTo>
                    <a:pt x="635" y="6339"/>
                  </a:lnTo>
                  <a:lnTo>
                    <a:pt x="435" y="7073"/>
                  </a:lnTo>
                  <a:lnTo>
                    <a:pt x="301" y="7774"/>
                  </a:lnTo>
                  <a:lnTo>
                    <a:pt x="134" y="8675"/>
                  </a:lnTo>
                  <a:lnTo>
                    <a:pt x="34" y="9575"/>
                  </a:lnTo>
                  <a:lnTo>
                    <a:pt x="1" y="10009"/>
                  </a:lnTo>
                  <a:lnTo>
                    <a:pt x="1" y="10443"/>
                  </a:lnTo>
                  <a:lnTo>
                    <a:pt x="34" y="10910"/>
                  </a:lnTo>
                  <a:lnTo>
                    <a:pt x="68" y="11344"/>
                  </a:lnTo>
                  <a:lnTo>
                    <a:pt x="168" y="11844"/>
                  </a:lnTo>
                  <a:lnTo>
                    <a:pt x="301" y="12344"/>
                  </a:lnTo>
                  <a:lnTo>
                    <a:pt x="501" y="12845"/>
                  </a:lnTo>
                  <a:lnTo>
                    <a:pt x="701" y="13345"/>
                  </a:lnTo>
                  <a:lnTo>
                    <a:pt x="968" y="13812"/>
                  </a:lnTo>
                  <a:lnTo>
                    <a:pt x="1269" y="14279"/>
                  </a:lnTo>
                  <a:lnTo>
                    <a:pt x="1569" y="14680"/>
                  </a:lnTo>
                  <a:lnTo>
                    <a:pt x="1903" y="15047"/>
                  </a:lnTo>
                  <a:lnTo>
                    <a:pt x="2169" y="15247"/>
                  </a:lnTo>
                  <a:lnTo>
                    <a:pt x="2403" y="15447"/>
                  </a:lnTo>
                  <a:lnTo>
                    <a:pt x="2970" y="15781"/>
                  </a:lnTo>
                  <a:lnTo>
                    <a:pt x="3537" y="16081"/>
                  </a:lnTo>
                  <a:lnTo>
                    <a:pt x="4138" y="16315"/>
                  </a:lnTo>
                  <a:lnTo>
                    <a:pt x="4838" y="16581"/>
                  </a:lnTo>
                  <a:lnTo>
                    <a:pt x="5172" y="16715"/>
                  </a:lnTo>
                  <a:lnTo>
                    <a:pt x="5506" y="16882"/>
                  </a:lnTo>
                  <a:lnTo>
                    <a:pt x="5839" y="17048"/>
                  </a:lnTo>
                  <a:lnTo>
                    <a:pt x="6140" y="17249"/>
                  </a:lnTo>
                  <a:lnTo>
                    <a:pt x="6406" y="17482"/>
                  </a:lnTo>
                  <a:lnTo>
                    <a:pt x="6640" y="17782"/>
                  </a:lnTo>
                  <a:lnTo>
                    <a:pt x="6840" y="18116"/>
                  </a:lnTo>
                  <a:lnTo>
                    <a:pt x="7007" y="18516"/>
                  </a:lnTo>
                  <a:lnTo>
                    <a:pt x="7107" y="18950"/>
                  </a:lnTo>
                  <a:lnTo>
                    <a:pt x="7207" y="19417"/>
                  </a:lnTo>
                  <a:lnTo>
                    <a:pt x="7341" y="20318"/>
                  </a:lnTo>
                  <a:lnTo>
                    <a:pt x="7407" y="21152"/>
                  </a:lnTo>
                  <a:lnTo>
                    <a:pt x="7741" y="24855"/>
                  </a:lnTo>
                  <a:lnTo>
                    <a:pt x="18584" y="24789"/>
                  </a:lnTo>
                  <a:lnTo>
                    <a:pt x="18584" y="24588"/>
                  </a:lnTo>
                  <a:lnTo>
                    <a:pt x="18584" y="24388"/>
                  </a:lnTo>
                  <a:lnTo>
                    <a:pt x="18550" y="23688"/>
                  </a:lnTo>
                  <a:lnTo>
                    <a:pt x="18550" y="22987"/>
                  </a:lnTo>
                  <a:lnTo>
                    <a:pt x="18617" y="22253"/>
                  </a:lnTo>
                  <a:lnTo>
                    <a:pt x="18684" y="21552"/>
                  </a:lnTo>
                  <a:lnTo>
                    <a:pt x="18817" y="20852"/>
                  </a:lnTo>
                  <a:lnTo>
                    <a:pt x="18984" y="20185"/>
                  </a:lnTo>
                  <a:lnTo>
                    <a:pt x="19218" y="19484"/>
                  </a:lnTo>
                  <a:lnTo>
                    <a:pt x="19485" y="18850"/>
                  </a:lnTo>
                  <a:lnTo>
                    <a:pt x="19785" y="18216"/>
                  </a:lnTo>
                  <a:lnTo>
                    <a:pt x="20118" y="17616"/>
                  </a:lnTo>
                  <a:lnTo>
                    <a:pt x="20519" y="17048"/>
                  </a:lnTo>
                  <a:lnTo>
                    <a:pt x="20986" y="16515"/>
                  </a:lnTo>
                  <a:lnTo>
                    <a:pt x="21486" y="16014"/>
                  </a:lnTo>
                  <a:lnTo>
                    <a:pt x="22020" y="15547"/>
                  </a:lnTo>
                  <a:lnTo>
                    <a:pt x="22621" y="15147"/>
                  </a:lnTo>
                  <a:lnTo>
                    <a:pt x="23255" y="14780"/>
                  </a:lnTo>
                  <a:lnTo>
                    <a:pt x="24089" y="14379"/>
                  </a:lnTo>
                  <a:lnTo>
                    <a:pt x="24489" y="14146"/>
                  </a:lnTo>
                  <a:lnTo>
                    <a:pt x="24856" y="13879"/>
                  </a:lnTo>
                  <a:lnTo>
                    <a:pt x="25156" y="13579"/>
                  </a:lnTo>
                  <a:lnTo>
                    <a:pt x="25423" y="13279"/>
                  </a:lnTo>
                  <a:lnTo>
                    <a:pt x="25623" y="12912"/>
                  </a:lnTo>
                  <a:lnTo>
                    <a:pt x="25790" y="12545"/>
                  </a:lnTo>
                  <a:lnTo>
                    <a:pt x="25924" y="12144"/>
                  </a:lnTo>
                  <a:lnTo>
                    <a:pt x="26057" y="11744"/>
                  </a:lnTo>
                  <a:lnTo>
                    <a:pt x="26224" y="10943"/>
                  </a:lnTo>
                  <a:lnTo>
                    <a:pt x="26391" y="10209"/>
                  </a:lnTo>
                  <a:lnTo>
                    <a:pt x="26524" y="9475"/>
                  </a:lnTo>
                  <a:lnTo>
                    <a:pt x="26624" y="8741"/>
                  </a:lnTo>
                  <a:lnTo>
                    <a:pt x="26657" y="8007"/>
                  </a:lnTo>
                  <a:lnTo>
                    <a:pt x="26691" y="7273"/>
                  </a:lnTo>
                  <a:lnTo>
                    <a:pt x="26624" y="6539"/>
                  </a:lnTo>
                  <a:lnTo>
                    <a:pt x="26557" y="6206"/>
                  </a:lnTo>
                  <a:lnTo>
                    <a:pt x="26457" y="5839"/>
                  </a:lnTo>
                  <a:lnTo>
                    <a:pt x="26357" y="5505"/>
                  </a:lnTo>
                  <a:lnTo>
                    <a:pt x="26224" y="5171"/>
                  </a:lnTo>
                  <a:lnTo>
                    <a:pt x="26057" y="4738"/>
                  </a:lnTo>
                  <a:lnTo>
                    <a:pt x="25823" y="4371"/>
                  </a:lnTo>
                  <a:lnTo>
                    <a:pt x="25557" y="4004"/>
                  </a:lnTo>
                  <a:lnTo>
                    <a:pt x="25290" y="3670"/>
                  </a:lnTo>
                  <a:lnTo>
                    <a:pt x="24989" y="3337"/>
                  </a:lnTo>
                  <a:lnTo>
                    <a:pt x="24656" y="3036"/>
                  </a:lnTo>
                  <a:lnTo>
                    <a:pt x="24322" y="2736"/>
                  </a:lnTo>
                  <a:lnTo>
                    <a:pt x="23955" y="2502"/>
                  </a:lnTo>
                  <a:lnTo>
                    <a:pt x="23588" y="2236"/>
                  </a:lnTo>
                  <a:lnTo>
                    <a:pt x="23188" y="2002"/>
                  </a:lnTo>
                  <a:lnTo>
                    <a:pt x="22787" y="1802"/>
                  </a:lnTo>
                  <a:lnTo>
                    <a:pt x="22354" y="1602"/>
                  </a:lnTo>
                  <a:lnTo>
                    <a:pt x="21520" y="1268"/>
                  </a:lnTo>
                  <a:lnTo>
                    <a:pt x="20652" y="1001"/>
                  </a:lnTo>
                  <a:lnTo>
                    <a:pt x="19952" y="834"/>
                  </a:lnTo>
                  <a:lnTo>
                    <a:pt x="19251" y="701"/>
                  </a:lnTo>
                  <a:lnTo>
                    <a:pt x="18517" y="567"/>
                  </a:lnTo>
                  <a:lnTo>
                    <a:pt x="17816" y="467"/>
                  </a:lnTo>
                  <a:lnTo>
                    <a:pt x="16382" y="301"/>
                  </a:lnTo>
                  <a:lnTo>
                    <a:pt x="14947" y="167"/>
                  </a:lnTo>
                  <a:lnTo>
                    <a:pt x="13880" y="100"/>
                  </a:lnTo>
                  <a:lnTo>
                    <a:pt x="12779" y="34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F4D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691;p44">
              <a:extLst>
                <a:ext uri="{FF2B5EF4-FFF2-40B4-BE49-F238E27FC236}">
                  <a16:creationId xmlns:a16="http://schemas.microsoft.com/office/drawing/2014/main" id="{45F26E9A-23E6-F275-42C7-9D3C26462A82}"/>
                </a:ext>
              </a:extLst>
            </p:cNvPr>
            <p:cNvSpPr/>
            <p:nvPr/>
          </p:nvSpPr>
          <p:spPr>
            <a:xfrm>
              <a:off x="1109700" y="3269925"/>
              <a:ext cx="667275" cy="621400"/>
            </a:xfrm>
            <a:custGeom>
              <a:avLst/>
              <a:gdLst/>
              <a:ahLst/>
              <a:cxnLst/>
              <a:rect l="l" t="t" r="r" b="b"/>
              <a:pathLst>
                <a:path w="26691" h="24856" fill="none" extrusionOk="0">
                  <a:moveTo>
                    <a:pt x="7741" y="24855"/>
                  </a:moveTo>
                  <a:lnTo>
                    <a:pt x="7741" y="24855"/>
                  </a:lnTo>
                  <a:lnTo>
                    <a:pt x="7407" y="21152"/>
                  </a:lnTo>
                  <a:lnTo>
                    <a:pt x="7407" y="21152"/>
                  </a:lnTo>
                  <a:lnTo>
                    <a:pt x="7341" y="20318"/>
                  </a:lnTo>
                  <a:lnTo>
                    <a:pt x="7207" y="19417"/>
                  </a:lnTo>
                  <a:lnTo>
                    <a:pt x="7107" y="18950"/>
                  </a:lnTo>
                  <a:lnTo>
                    <a:pt x="7007" y="18516"/>
                  </a:lnTo>
                  <a:lnTo>
                    <a:pt x="6840" y="18116"/>
                  </a:lnTo>
                  <a:lnTo>
                    <a:pt x="6640" y="17782"/>
                  </a:lnTo>
                  <a:lnTo>
                    <a:pt x="6640" y="17782"/>
                  </a:lnTo>
                  <a:lnTo>
                    <a:pt x="6406" y="17482"/>
                  </a:lnTo>
                  <a:lnTo>
                    <a:pt x="6140" y="17249"/>
                  </a:lnTo>
                  <a:lnTo>
                    <a:pt x="5839" y="17048"/>
                  </a:lnTo>
                  <a:lnTo>
                    <a:pt x="5506" y="16882"/>
                  </a:lnTo>
                  <a:lnTo>
                    <a:pt x="5172" y="16715"/>
                  </a:lnTo>
                  <a:lnTo>
                    <a:pt x="4838" y="16581"/>
                  </a:lnTo>
                  <a:lnTo>
                    <a:pt x="4138" y="16315"/>
                  </a:lnTo>
                  <a:lnTo>
                    <a:pt x="4138" y="16315"/>
                  </a:lnTo>
                  <a:lnTo>
                    <a:pt x="3537" y="16081"/>
                  </a:lnTo>
                  <a:lnTo>
                    <a:pt x="2970" y="15781"/>
                  </a:lnTo>
                  <a:lnTo>
                    <a:pt x="2403" y="15447"/>
                  </a:lnTo>
                  <a:lnTo>
                    <a:pt x="2169" y="15247"/>
                  </a:lnTo>
                  <a:lnTo>
                    <a:pt x="1903" y="15047"/>
                  </a:lnTo>
                  <a:lnTo>
                    <a:pt x="1903" y="15047"/>
                  </a:lnTo>
                  <a:lnTo>
                    <a:pt x="1569" y="14680"/>
                  </a:lnTo>
                  <a:lnTo>
                    <a:pt x="1269" y="14279"/>
                  </a:lnTo>
                  <a:lnTo>
                    <a:pt x="968" y="13812"/>
                  </a:lnTo>
                  <a:lnTo>
                    <a:pt x="701" y="13345"/>
                  </a:lnTo>
                  <a:lnTo>
                    <a:pt x="501" y="12845"/>
                  </a:lnTo>
                  <a:lnTo>
                    <a:pt x="301" y="12344"/>
                  </a:lnTo>
                  <a:lnTo>
                    <a:pt x="168" y="11844"/>
                  </a:lnTo>
                  <a:lnTo>
                    <a:pt x="68" y="11344"/>
                  </a:lnTo>
                  <a:lnTo>
                    <a:pt x="68" y="11344"/>
                  </a:lnTo>
                  <a:lnTo>
                    <a:pt x="34" y="10910"/>
                  </a:lnTo>
                  <a:lnTo>
                    <a:pt x="1" y="10443"/>
                  </a:lnTo>
                  <a:lnTo>
                    <a:pt x="1" y="10009"/>
                  </a:lnTo>
                  <a:lnTo>
                    <a:pt x="34" y="9575"/>
                  </a:lnTo>
                  <a:lnTo>
                    <a:pt x="134" y="8675"/>
                  </a:lnTo>
                  <a:lnTo>
                    <a:pt x="301" y="7774"/>
                  </a:lnTo>
                  <a:lnTo>
                    <a:pt x="301" y="7774"/>
                  </a:lnTo>
                  <a:lnTo>
                    <a:pt x="435" y="7073"/>
                  </a:lnTo>
                  <a:lnTo>
                    <a:pt x="635" y="6339"/>
                  </a:lnTo>
                  <a:lnTo>
                    <a:pt x="835" y="5639"/>
                  </a:lnTo>
                  <a:lnTo>
                    <a:pt x="1102" y="4938"/>
                  </a:lnTo>
                  <a:lnTo>
                    <a:pt x="1402" y="4271"/>
                  </a:lnTo>
                  <a:lnTo>
                    <a:pt x="1769" y="3637"/>
                  </a:lnTo>
                  <a:lnTo>
                    <a:pt x="1969" y="3337"/>
                  </a:lnTo>
                  <a:lnTo>
                    <a:pt x="2203" y="3036"/>
                  </a:lnTo>
                  <a:lnTo>
                    <a:pt x="2436" y="2769"/>
                  </a:lnTo>
                  <a:lnTo>
                    <a:pt x="2703" y="2502"/>
                  </a:lnTo>
                  <a:lnTo>
                    <a:pt x="2703" y="2502"/>
                  </a:lnTo>
                  <a:lnTo>
                    <a:pt x="3104" y="2169"/>
                  </a:lnTo>
                  <a:lnTo>
                    <a:pt x="3504" y="1869"/>
                  </a:lnTo>
                  <a:lnTo>
                    <a:pt x="3938" y="1568"/>
                  </a:lnTo>
                  <a:lnTo>
                    <a:pt x="4405" y="1335"/>
                  </a:lnTo>
                  <a:lnTo>
                    <a:pt x="4905" y="1101"/>
                  </a:lnTo>
                  <a:lnTo>
                    <a:pt x="5372" y="901"/>
                  </a:lnTo>
                  <a:lnTo>
                    <a:pt x="5873" y="734"/>
                  </a:lnTo>
                  <a:lnTo>
                    <a:pt x="6406" y="601"/>
                  </a:lnTo>
                  <a:lnTo>
                    <a:pt x="6406" y="601"/>
                  </a:lnTo>
                  <a:lnTo>
                    <a:pt x="7441" y="367"/>
                  </a:lnTo>
                  <a:lnTo>
                    <a:pt x="8508" y="200"/>
                  </a:lnTo>
                  <a:lnTo>
                    <a:pt x="9576" y="67"/>
                  </a:lnTo>
                  <a:lnTo>
                    <a:pt x="10643" y="34"/>
                  </a:lnTo>
                  <a:lnTo>
                    <a:pt x="11711" y="0"/>
                  </a:lnTo>
                  <a:lnTo>
                    <a:pt x="12779" y="34"/>
                  </a:lnTo>
                  <a:lnTo>
                    <a:pt x="13880" y="100"/>
                  </a:lnTo>
                  <a:lnTo>
                    <a:pt x="14947" y="167"/>
                  </a:lnTo>
                  <a:lnTo>
                    <a:pt x="14947" y="167"/>
                  </a:lnTo>
                  <a:lnTo>
                    <a:pt x="16382" y="301"/>
                  </a:lnTo>
                  <a:lnTo>
                    <a:pt x="17816" y="467"/>
                  </a:lnTo>
                  <a:lnTo>
                    <a:pt x="18517" y="567"/>
                  </a:lnTo>
                  <a:lnTo>
                    <a:pt x="19251" y="701"/>
                  </a:lnTo>
                  <a:lnTo>
                    <a:pt x="19952" y="834"/>
                  </a:lnTo>
                  <a:lnTo>
                    <a:pt x="20652" y="1001"/>
                  </a:lnTo>
                  <a:lnTo>
                    <a:pt x="20652" y="1001"/>
                  </a:lnTo>
                  <a:lnTo>
                    <a:pt x="21520" y="1268"/>
                  </a:lnTo>
                  <a:lnTo>
                    <a:pt x="22354" y="1602"/>
                  </a:lnTo>
                  <a:lnTo>
                    <a:pt x="22787" y="1802"/>
                  </a:lnTo>
                  <a:lnTo>
                    <a:pt x="23188" y="2002"/>
                  </a:lnTo>
                  <a:lnTo>
                    <a:pt x="23588" y="2236"/>
                  </a:lnTo>
                  <a:lnTo>
                    <a:pt x="23955" y="2502"/>
                  </a:lnTo>
                  <a:lnTo>
                    <a:pt x="24322" y="2736"/>
                  </a:lnTo>
                  <a:lnTo>
                    <a:pt x="24656" y="3036"/>
                  </a:lnTo>
                  <a:lnTo>
                    <a:pt x="24989" y="3337"/>
                  </a:lnTo>
                  <a:lnTo>
                    <a:pt x="25290" y="3670"/>
                  </a:lnTo>
                  <a:lnTo>
                    <a:pt x="25557" y="4004"/>
                  </a:lnTo>
                  <a:lnTo>
                    <a:pt x="25823" y="4371"/>
                  </a:lnTo>
                  <a:lnTo>
                    <a:pt x="26057" y="4738"/>
                  </a:lnTo>
                  <a:lnTo>
                    <a:pt x="26224" y="5171"/>
                  </a:lnTo>
                  <a:lnTo>
                    <a:pt x="26224" y="5171"/>
                  </a:lnTo>
                  <a:lnTo>
                    <a:pt x="26357" y="5505"/>
                  </a:lnTo>
                  <a:lnTo>
                    <a:pt x="26457" y="5839"/>
                  </a:lnTo>
                  <a:lnTo>
                    <a:pt x="26557" y="6206"/>
                  </a:lnTo>
                  <a:lnTo>
                    <a:pt x="26624" y="6539"/>
                  </a:lnTo>
                  <a:lnTo>
                    <a:pt x="26691" y="7273"/>
                  </a:lnTo>
                  <a:lnTo>
                    <a:pt x="26657" y="8007"/>
                  </a:lnTo>
                  <a:lnTo>
                    <a:pt x="26624" y="8741"/>
                  </a:lnTo>
                  <a:lnTo>
                    <a:pt x="26524" y="9475"/>
                  </a:lnTo>
                  <a:lnTo>
                    <a:pt x="26391" y="10209"/>
                  </a:lnTo>
                  <a:lnTo>
                    <a:pt x="26224" y="10943"/>
                  </a:lnTo>
                  <a:lnTo>
                    <a:pt x="26224" y="10943"/>
                  </a:lnTo>
                  <a:lnTo>
                    <a:pt x="26057" y="11744"/>
                  </a:lnTo>
                  <a:lnTo>
                    <a:pt x="25924" y="12144"/>
                  </a:lnTo>
                  <a:lnTo>
                    <a:pt x="25790" y="12545"/>
                  </a:lnTo>
                  <a:lnTo>
                    <a:pt x="25623" y="12912"/>
                  </a:lnTo>
                  <a:lnTo>
                    <a:pt x="25423" y="13279"/>
                  </a:lnTo>
                  <a:lnTo>
                    <a:pt x="25156" y="13579"/>
                  </a:lnTo>
                  <a:lnTo>
                    <a:pt x="24856" y="13879"/>
                  </a:lnTo>
                  <a:lnTo>
                    <a:pt x="24856" y="13879"/>
                  </a:lnTo>
                  <a:lnTo>
                    <a:pt x="24489" y="14146"/>
                  </a:lnTo>
                  <a:lnTo>
                    <a:pt x="24089" y="14379"/>
                  </a:lnTo>
                  <a:lnTo>
                    <a:pt x="23255" y="14780"/>
                  </a:lnTo>
                  <a:lnTo>
                    <a:pt x="23255" y="14780"/>
                  </a:lnTo>
                  <a:lnTo>
                    <a:pt x="22621" y="15147"/>
                  </a:lnTo>
                  <a:lnTo>
                    <a:pt x="22020" y="15547"/>
                  </a:lnTo>
                  <a:lnTo>
                    <a:pt x="21486" y="16014"/>
                  </a:lnTo>
                  <a:lnTo>
                    <a:pt x="20986" y="16515"/>
                  </a:lnTo>
                  <a:lnTo>
                    <a:pt x="20519" y="17048"/>
                  </a:lnTo>
                  <a:lnTo>
                    <a:pt x="20118" y="17616"/>
                  </a:lnTo>
                  <a:lnTo>
                    <a:pt x="19785" y="18216"/>
                  </a:lnTo>
                  <a:lnTo>
                    <a:pt x="19485" y="18850"/>
                  </a:lnTo>
                  <a:lnTo>
                    <a:pt x="19218" y="19484"/>
                  </a:lnTo>
                  <a:lnTo>
                    <a:pt x="18984" y="20185"/>
                  </a:lnTo>
                  <a:lnTo>
                    <a:pt x="18817" y="20852"/>
                  </a:lnTo>
                  <a:lnTo>
                    <a:pt x="18684" y="21552"/>
                  </a:lnTo>
                  <a:lnTo>
                    <a:pt x="18617" y="22253"/>
                  </a:lnTo>
                  <a:lnTo>
                    <a:pt x="18550" y="22987"/>
                  </a:lnTo>
                  <a:lnTo>
                    <a:pt x="18550" y="23688"/>
                  </a:lnTo>
                  <a:lnTo>
                    <a:pt x="18584" y="24388"/>
                  </a:lnTo>
                  <a:lnTo>
                    <a:pt x="18584" y="24388"/>
                  </a:lnTo>
                  <a:lnTo>
                    <a:pt x="18584" y="24588"/>
                  </a:lnTo>
                  <a:lnTo>
                    <a:pt x="18584" y="247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692;p44">
              <a:extLst>
                <a:ext uri="{FF2B5EF4-FFF2-40B4-BE49-F238E27FC236}">
                  <a16:creationId xmlns:a16="http://schemas.microsoft.com/office/drawing/2014/main" id="{EBF5B671-EDCF-87DA-52AB-6E4C5F993229}"/>
                </a:ext>
              </a:extLst>
            </p:cNvPr>
            <p:cNvSpPr/>
            <p:nvPr/>
          </p:nvSpPr>
          <p:spPr>
            <a:xfrm>
              <a:off x="1032975" y="3192350"/>
              <a:ext cx="817400" cy="863275"/>
            </a:xfrm>
            <a:custGeom>
              <a:avLst/>
              <a:gdLst/>
              <a:ahLst/>
              <a:cxnLst/>
              <a:rect l="l" t="t" r="r" b="b"/>
              <a:pathLst>
                <a:path w="32696" h="34531" extrusionOk="0">
                  <a:moveTo>
                    <a:pt x="18350" y="368"/>
                  </a:moveTo>
                  <a:lnTo>
                    <a:pt x="19484" y="434"/>
                  </a:lnTo>
                  <a:lnTo>
                    <a:pt x="20619" y="534"/>
                  </a:lnTo>
                  <a:lnTo>
                    <a:pt x="21753" y="668"/>
                  </a:lnTo>
                  <a:lnTo>
                    <a:pt x="22887" y="901"/>
                  </a:lnTo>
                  <a:lnTo>
                    <a:pt x="23988" y="1202"/>
                  </a:lnTo>
                  <a:lnTo>
                    <a:pt x="25056" y="1535"/>
                  </a:lnTo>
                  <a:lnTo>
                    <a:pt x="25556" y="1735"/>
                  </a:lnTo>
                  <a:lnTo>
                    <a:pt x="26023" y="1969"/>
                  </a:lnTo>
                  <a:lnTo>
                    <a:pt x="26490" y="2202"/>
                  </a:lnTo>
                  <a:lnTo>
                    <a:pt x="26957" y="2436"/>
                  </a:lnTo>
                  <a:lnTo>
                    <a:pt x="27424" y="2703"/>
                  </a:lnTo>
                  <a:lnTo>
                    <a:pt x="27858" y="3003"/>
                  </a:lnTo>
                  <a:lnTo>
                    <a:pt x="28292" y="3337"/>
                  </a:lnTo>
                  <a:lnTo>
                    <a:pt x="28692" y="3670"/>
                  </a:lnTo>
                  <a:lnTo>
                    <a:pt x="29093" y="4071"/>
                  </a:lnTo>
                  <a:lnTo>
                    <a:pt x="29460" y="4471"/>
                  </a:lnTo>
                  <a:lnTo>
                    <a:pt x="29793" y="4905"/>
                  </a:lnTo>
                  <a:lnTo>
                    <a:pt x="30127" y="5339"/>
                  </a:lnTo>
                  <a:lnTo>
                    <a:pt x="30427" y="5806"/>
                  </a:lnTo>
                  <a:lnTo>
                    <a:pt x="30694" y="6273"/>
                  </a:lnTo>
                  <a:lnTo>
                    <a:pt x="30928" y="6773"/>
                  </a:lnTo>
                  <a:lnTo>
                    <a:pt x="31161" y="7274"/>
                  </a:lnTo>
                  <a:lnTo>
                    <a:pt x="31361" y="7807"/>
                  </a:lnTo>
                  <a:lnTo>
                    <a:pt x="31528" y="8308"/>
                  </a:lnTo>
                  <a:lnTo>
                    <a:pt x="31828" y="9375"/>
                  </a:lnTo>
                  <a:lnTo>
                    <a:pt x="32062" y="10476"/>
                  </a:lnTo>
                  <a:lnTo>
                    <a:pt x="32229" y="11577"/>
                  </a:lnTo>
                  <a:lnTo>
                    <a:pt x="32295" y="12545"/>
                  </a:lnTo>
                  <a:lnTo>
                    <a:pt x="32329" y="13045"/>
                  </a:lnTo>
                  <a:lnTo>
                    <a:pt x="32295" y="13546"/>
                  </a:lnTo>
                  <a:lnTo>
                    <a:pt x="32262" y="14046"/>
                  </a:lnTo>
                  <a:lnTo>
                    <a:pt x="32195" y="14547"/>
                  </a:lnTo>
                  <a:lnTo>
                    <a:pt x="32095" y="15014"/>
                  </a:lnTo>
                  <a:lnTo>
                    <a:pt x="31928" y="15481"/>
                  </a:lnTo>
                  <a:lnTo>
                    <a:pt x="31762" y="15948"/>
                  </a:lnTo>
                  <a:lnTo>
                    <a:pt x="31561" y="16382"/>
                  </a:lnTo>
                  <a:lnTo>
                    <a:pt x="31295" y="16782"/>
                  </a:lnTo>
                  <a:lnTo>
                    <a:pt x="30994" y="17182"/>
                  </a:lnTo>
                  <a:lnTo>
                    <a:pt x="30594" y="17516"/>
                  </a:lnTo>
                  <a:lnTo>
                    <a:pt x="30194" y="17849"/>
                  </a:lnTo>
                  <a:lnTo>
                    <a:pt x="29760" y="18116"/>
                  </a:lnTo>
                  <a:lnTo>
                    <a:pt x="29293" y="18350"/>
                  </a:lnTo>
                  <a:lnTo>
                    <a:pt x="28826" y="18550"/>
                  </a:lnTo>
                  <a:lnTo>
                    <a:pt x="28325" y="18750"/>
                  </a:lnTo>
                  <a:lnTo>
                    <a:pt x="27358" y="19084"/>
                  </a:lnTo>
                  <a:lnTo>
                    <a:pt x="26857" y="19284"/>
                  </a:lnTo>
                  <a:lnTo>
                    <a:pt x="26390" y="19484"/>
                  </a:lnTo>
                  <a:lnTo>
                    <a:pt x="25923" y="19718"/>
                  </a:lnTo>
                  <a:lnTo>
                    <a:pt x="25456" y="19951"/>
                  </a:lnTo>
                  <a:lnTo>
                    <a:pt x="25089" y="20218"/>
                  </a:lnTo>
                  <a:lnTo>
                    <a:pt x="24722" y="20485"/>
                  </a:lnTo>
                  <a:lnTo>
                    <a:pt x="24388" y="20785"/>
                  </a:lnTo>
                  <a:lnTo>
                    <a:pt x="24088" y="21119"/>
                  </a:lnTo>
                  <a:lnTo>
                    <a:pt x="23788" y="21486"/>
                  </a:lnTo>
                  <a:lnTo>
                    <a:pt x="23554" y="21853"/>
                  </a:lnTo>
                  <a:lnTo>
                    <a:pt x="23288" y="22220"/>
                  </a:lnTo>
                  <a:lnTo>
                    <a:pt x="23087" y="22620"/>
                  </a:lnTo>
                  <a:lnTo>
                    <a:pt x="22887" y="23021"/>
                  </a:lnTo>
                  <a:lnTo>
                    <a:pt x="22720" y="23454"/>
                  </a:lnTo>
                  <a:lnTo>
                    <a:pt x="22587" y="23888"/>
                  </a:lnTo>
                  <a:lnTo>
                    <a:pt x="22487" y="24322"/>
                  </a:lnTo>
                  <a:lnTo>
                    <a:pt x="22420" y="24756"/>
                  </a:lnTo>
                  <a:lnTo>
                    <a:pt x="22353" y="25223"/>
                  </a:lnTo>
                  <a:lnTo>
                    <a:pt x="22353" y="25656"/>
                  </a:lnTo>
                  <a:lnTo>
                    <a:pt x="22353" y="26123"/>
                  </a:lnTo>
                  <a:lnTo>
                    <a:pt x="22387" y="26524"/>
                  </a:lnTo>
                  <a:lnTo>
                    <a:pt x="22453" y="26924"/>
                  </a:lnTo>
                  <a:lnTo>
                    <a:pt x="22554" y="27291"/>
                  </a:lnTo>
                  <a:lnTo>
                    <a:pt x="22654" y="27691"/>
                  </a:lnTo>
                  <a:lnTo>
                    <a:pt x="17382" y="27892"/>
                  </a:lnTo>
                  <a:lnTo>
                    <a:pt x="12144" y="28058"/>
                  </a:lnTo>
                  <a:lnTo>
                    <a:pt x="10743" y="28058"/>
                  </a:lnTo>
                  <a:lnTo>
                    <a:pt x="10076" y="28025"/>
                  </a:lnTo>
                  <a:lnTo>
                    <a:pt x="9375" y="27992"/>
                  </a:lnTo>
                  <a:lnTo>
                    <a:pt x="9409" y="27091"/>
                  </a:lnTo>
                  <a:lnTo>
                    <a:pt x="9375" y="26157"/>
                  </a:lnTo>
                  <a:lnTo>
                    <a:pt x="9309" y="25223"/>
                  </a:lnTo>
                  <a:lnTo>
                    <a:pt x="9242" y="24756"/>
                  </a:lnTo>
                  <a:lnTo>
                    <a:pt x="9175" y="24288"/>
                  </a:lnTo>
                  <a:lnTo>
                    <a:pt x="9042" y="23855"/>
                  </a:lnTo>
                  <a:lnTo>
                    <a:pt x="8908" y="23421"/>
                  </a:lnTo>
                  <a:lnTo>
                    <a:pt x="8741" y="23021"/>
                  </a:lnTo>
                  <a:lnTo>
                    <a:pt x="8541" y="22620"/>
                  </a:lnTo>
                  <a:lnTo>
                    <a:pt x="8308" y="22220"/>
                  </a:lnTo>
                  <a:lnTo>
                    <a:pt x="8007" y="21886"/>
                  </a:lnTo>
                  <a:lnTo>
                    <a:pt x="7674" y="21553"/>
                  </a:lnTo>
                  <a:lnTo>
                    <a:pt x="7307" y="21252"/>
                  </a:lnTo>
                  <a:lnTo>
                    <a:pt x="6873" y="20952"/>
                  </a:lnTo>
                  <a:lnTo>
                    <a:pt x="6406" y="20719"/>
                  </a:lnTo>
                  <a:lnTo>
                    <a:pt x="5906" y="20518"/>
                  </a:lnTo>
                  <a:lnTo>
                    <a:pt x="5405" y="20352"/>
                  </a:lnTo>
                  <a:lnTo>
                    <a:pt x="4871" y="20151"/>
                  </a:lnTo>
                  <a:lnTo>
                    <a:pt x="4371" y="19951"/>
                  </a:lnTo>
                  <a:lnTo>
                    <a:pt x="3904" y="19718"/>
                  </a:lnTo>
                  <a:lnTo>
                    <a:pt x="3437" y="19451"/>
                  </a:lnTo>
                  <a:lnTo>
                    <a:pt x="3070" y="19184"/>
                  </a:lnTo>
                  <a:lnTo>
                    <a:pt x="2736" y="18884"/>
                  </a:lnTo>
                  <a:lnTo>
                    <a:pt x="2436" y="18550"/>
                  </a:lnTo>
                  <a:lnTo>
                    <a:pt x="2136" y="18183"/>
                  </a:lnTo>
                  <a:lnTo>
                    <a:pt x="1869" y="17816"/>
                  </a:lnTo>
                  <a:lnTo>
                    <a:pt x="1635" y="17416"/>
                  </a:lnTo>
                  <a:lnTo>
                    <a:pt x="1435" y="16982"/>
                  </a:lnTo>
                  <a:lnTo>
                    <a:pt x="1268" y="16582"/>
                  </a:lnTo>
                  <a:lnTo>
                    <a:pt x="1101" y="16115"/>
                  </a:lnTo>
                  <a:lnTo>
                    <a:pt x="935" y="15681"/>
                  </a:lnTo>
                  <a:lnTo>
                    <a:pt x="801" y="15214"/>
                  </a:lnTo>
                  <a:lnTo>
                    <a:pt x="701" y="14747"/>
                  </a:lnTo>
                  <a:lnTo>
                    <a:pt x="534" y="13779"/>
                  </a:lnTo>
                  <a:lnTo>
                    <a:pt x="434" y="12845"/>
                  </a:lnTo>
                  <a:lnTo>
                    <a:pt x="401" y="11744"/>
                  </a:lnTo>
                  <a:lnTo>
                    <a:pt x="367" y="11177"/>
                  </a:lnTo>
                  <a:lnTo>
                    <a:pt x="401" y="10610"/>
                  </a:lnTo>
                  <a:lnTo>
                    <a:pt x="434" y="10076"/>
                  </a:lnTo>
                  <a:lnTo>
                    <a:pt x="501" y="9509"/>
                  </a:lnTo>
                  <a:lnTo>
                    <a:pt x="568" y="8975"/>
                  </a:lnTo>
                  <a:lnTo>
                    <a:pt x="701" y="8408"/>
                  </a:lnTo>
                  <a:lnTo>
                    <a:pt x="868" y="7874"/>
                  </a:lnTo>
                  <a:lnTo>
                    <a:pt x="1035" y="7374"/>
                  </a:lnTo>
                  <a:lnTo>
                    <a:pt x="1268" y="6873"/>
                  </a:lnTo>
                  <a:lnTo>
                    <a:pt x="1535" y="6406"/>
                  </a:lnTo>
                  <a:lnTo>
                    <a:pt x="1835" y="5939"/>
                  </a:lnTo>
                  <a:lnTo>
                    <a:pt x="2169" y="5539"/>
                  </a:lnTo>
                  <a:lnTo>
                    <a:pt x="2536" y="5105"/>
                  </a:lnTo>
                  <a:lnTo>
                    <a:pt x="2970" y="4738"/>
                  </a:lnTo>
                  <a:lnTo>
                    <a:pt x="3370" y="4404"/>
                  </a:lnTo>
                  <a:lnTo>
                    <a:pt x="3770" y="4071"/>
                  </a:lnTo>
                  <a:lnTo>
                    <a:pt x="4238" y="3804"/>
                  </a:lnTo>
                  <a:lnTo>
                    <a:pt x="4671" y="3504"/>
                  </a:lnTo>
                  <a:lnTo>
                    <a:pt x="5605" y="3037"/>
                  </a:lnTo>
                  <a:lnTo>
                    <a:pt x="6573" y="2569"/>
                  </a:lnTo>
                  <a:lnTo>
                    <a:pt x="7707" y="2136"/>
                  </a:lnTo>
                  <a:lnTo>
                    <a:pt x="8875" y="1735"/>
                  </a:lnTo>
                  <a:lnTo>
                    <a:pt x="10043" y="1368"/>
                  </a:lnTo>
                  <a:lnTo>
                    <a:pt x="11244" y="1068"/>
                  </a:lnTo>
                  <a:lnTo>
                    <a:pt x="12445" y="835"/>
                  </a:lnTo>
                  <a:lnTo>
                    <a:pt x="13646" y="634"/>
                  </a:lnTo>
                  <a:lnTo>
                    <a:pt x="14847" y="501"/>
                  </a:lnTo>
                  <a:lnTo>
                    <a:pt x="16081" y="401"/>
                  </a:lnTo>
                  <a:lnTo>
                    <a:pt x="17216" y="368"/>
                  </a:lnTo>
                  <a:close/>
                  <a:moveTo>
                    <a:pt x="22720" y="28058"/>
                  </a:moveTo>
                  <a:lnTo>
                    <a:pt x="22687" y="28392"/>
                  </a:lnTo>
                  <a:lnTo>
                    <a:pt x="22620" y="28726"/>
                  </a:lnTo>
                  <a:lnTo>
                    <a:pt x="21386" y="28859"/>
                  </a:lnTo>
                  <a:lnTo>
                    <a:pt x="20151" y="28993"/>
                  </a:lnTo>
                  <a:lnTo>
                    <a:pt x="18917" y="29093"/>
                  </a:lnTo>
                  <a:lnTo>
                    <a:pt x="17683" y="29193"/>
                  </a:lnTo>
                  <a:lnTo>
                    <a:pt x="16448" y="29259"/>
                  </a:lnTo>
                  <a:lnTo>
                    <a:pt x="15180" y="29293"/>
                  </a:lnTo>
                  <a:lnTo>
                    <a:pt x="13946" y="29326"/>
                  </a:lnTo>
                  <a:lnTo>
                    <a:pt x="12712" y="29326"/>
                  </a:lnTo>
                  <a:lnTo>
                    <a:pt x="11277" y="29293"/>
                  </a:lnTo>
                  <a:lnTo>
                    <a:pt x="9842" y="29226"/>
                  </a:lnTo>
                  <a:lnTo>
                    <a:pt x="9776" y="29226"/>
                  </a:lnTo>
                  <a:lnTo>
                    <a:pt x="9709" y="29259"/>
                  </a:lnTo>
                  <a:lnTo>
                    <a:pt x="9676" y="29326"/>
                  </a:lnTo>
                  <a:lnTo>
                    <a:pt x="9676" y="29360"/>
                  </a:lnTo>
                  <a:lnTo>
                    <a:pt x="9542" y="29126"/>
                  </a:lnTo>
                  <a:lnTo>
                    <a:pt x="9409" y="28859"/>
                  </a:lnTo>
                  <a:lnTo>
                    <a:pt x="9342" y="28626"/>
                  </a:lnTo>
                  <a:lnTo>
                    <a:pt x="9275" y="28359"/>
                  </a:lnTo>
                  <a:lnTo>
                    <a:pt x="9909" y="28392"/>
                  </a:lnTo>
                  <a:lnTo>
                    <a:pt x="10576" y="28425"/>
                  </a:lnTo>
                  <a:lnTo>
                    <a:pt x="11844" y="28425"/>
                  </a:lnTo>
                  <a:lnTo>
                    <a:pt x="13145" y="28392"/>
                  </a:lnTo>
                  <a:lnTo>
                    <a:pt x="14413" y="28359"/>
                  </a:lnTo>
                  <a:lnTo>
                    <a:pt x="19784" y="28158"/>
                  </a:lnTo>
                  <a:lnTo>
                    <a:pt x="22720" y="28058"/>
                  </a:lnTo>
                  <a:close/>
                  <a:moveTo>
                    <a:pt x="22520" y="29093"/>
                  </a:moveTo>
                  <a:lnTo>
                    <a:pt x="22353" y="29460"/>
                  </a:lnTo>
                  <a:lnTo>
                    <a:pt x="22153" y="29827"/>
                  </a:lnTo>
                  <a:lnTo>
                    <a:pt x="21920" y="30127"/>
                  </a:lnTo>
                  <a:lnTo>
                    <a:pt x="21653" y="30427"/>
                  </a:lnTo>
                  <a:lnTo>
                    <a:pt x="21553" y="30461"/>
                  </a:lnTo>
                  <a:lnTo>
                    <a:pt x="21486" y="30461"/>
                  </a:lnTo>
                  <a:lnTo>
                    <a:pt x="21453" y="30527"/>
                  </a:lnTo>
                  <a:lnTo>
                    <a:pt x="21419" y="30561"/>
                  </a:lnTo>
                  <a:lnTo>
                    <a:pt x="21352" y="30594"/>
                  </a:lnTo>
                  <a:lnTo>
                    <a:pt x="20151" y="30594"/>
                  </a:lnTo>
                  <a:lnTo>
                    <a:pt x="18750" y="30561"/>
                  </a:lnTo>
                  <a:lnTo>
                    <a:pt x="16048" y="30527"/>
                  </a:lnTo>
                  <a:lnTo>
                    <a:pt x="10610" y="30494"/>
                  </a:lnTo>
                  <a:lnTo>
                    <a:pt x="10176" y="30060"/>
                  </a:lnTo>
                  <a:lnTo>
                    <a:pt x="9976" y="29827"/>
                  </a:lnTo>
                  <a:lnTo>
                    <a:pt x="9809" y="29593"/>
                  </a:lnTo>
                  <a:lnTo>
                    <a:pt x="9842" y="29593"/>
                  </a:lnTo>
                  <a:lnTo>
                    <a:pt x="11110" y="29660"/>
                  </a:lnTo>
                  <a:lnTo>
                    <a:pt x="12411" y="29693"/>
                  </a:lnTo>
                  <a:lnTo>
                    <a:pt x="13679" y="29693"/>
                  </a:lnTo>
                  <a:lnTo>
                    <a:pt x="14947" y="29660"/>
                  </a:lnTo>
                  <a:lnTo>
                    <a:pt x="16215" y="29626"/>
                  </a:lnTo>
                  <a:lnTo>
                    <a:pt x="17516" y="29560"/>
                  </a:lnTo>
                  <a:lnTo>
                    <a:pt x="18784" y="29493"/>
                  </a:lnTo>
                  <a:lnTo>
                    <a:pt x="20051" y="29393"/>
                  </a:lnTo>
                  <a:lnTo>
                    <a:pt x="21286" y="29259"/>
                  </a:lnTo>
                  <a:lnTo>
                    <a:pt x="22520" y="29093"/>
                  </a:lnTo>
                  <a:close/>
                  <a:moveTo>
                    <a:pt x="11043" y="30861"/>
                  </a:moveTo>
                  <a:lnTo>
                    <a:pt x="16415" y="30928"/>
                  </a:lnTo>
                  <a:lnTo>
                    <a:pt x="19317" y="30961"/>
                  </a:lnTo>
                  <a:lnTo>
                    <a:pt x="20919" y="30961"/>
                  </a:lnTo>
                  <a:lnTo>
                    <a:pt x="20418" y="31228"/>
                  </a:lnTo>
                  <a:lnTo>
                    <a:pt x="19918" y="31461"/>
                  </a:lnTo>
                  <a:lnTo>
                    <a:pt x="19417" y="31662"/>
                  </a:lnTo>
                  <a:lnTo>
                    <a:pt x="18884" y="31828"/>
                  </a:lnTo>
                  <a:lnTo>
                    <a:pt x="18817" y="31795"/>
                  </a:lnTo>
                  <a:lnTo>
                    <a:pt x="18717" y="31795"/>
                  </a:lnTo>
                  <a:lnTo>
                    <a:pt x="18650" y="31828"/>
                  </a:lnTo>
                  <a:lnTo>
                    <a:pt x="18617" y="31895"/>
                  </a:lnTo>
                  <a:lnTo>
                    <a:pt x="18083" y="32029"/>
                  </a:lnTo>
                  <a:lnTo>
                    <a:pt x="17216" y="32195"/>
                  </a:lnTo>
                  <a:lnTo>
                    <a:pt x="16348" y="32295"/>
                  </a:lnTo>
                  <a:lnTo>
                    <a:pt x="15914" y="32329"/>
                  </a:lnTo>
                  <a:lnTo>
                    <a:pt x="15481" y="32329"/>
                  </a:lnTo>
                  <a:lnTo>
                    <a:pt x="15080" y="32295"/>
                  </a:lnTo>
                  <a:lnTo>
                    <a:pt x="14647" y="32262"/>
                  </a:lnTo>
                  <a:lnTo>
                    <a:pt x="14213" y="32195"/>
                  </a:lnTo>
                  <a:lnTo>
                    <a:pt x="13779" y="32129"/>
                  </a:lnTo>
                  <a:lnTo>
                    <a:pt x="13379" y="31995"/>
                  </a:lnTo>
                  <a:lnTo>
                    <a:pt x="12945" y="31862"/>
                  </a:lnTo>
                  <a:lnTo>
                    <a:pt x="12545" y="31728"/>
                  </a:lnTo>
                  <a:lnTo>
                    <a:pt x="12144" y="31528"/>
                  </a:lnTo>
                  <a:lnTo>
                    <a:pt x="11777" y="31328"/>
                  </a:lnTo>
                  <a:lnTo>
                    <a:pt x="11410" y="31094"/>
                  </a:lnTo>
                  <a:lnTo>
                    <a:pt x="11043" y="30861"/>
                  </a:lnTo>
                  <a:close/>
                  <a:moveTo>
                    <a:pt x="17149" y="1"/>
                  </a:moveTo>
                  <a:lnTo>
                    <a:pt x="15914" y="34"/>
                  </a:lnTo>
                  <a:lnTo>
                    <a:pt x="14680" y="134"/>
                  </a:lnTo>
                  <a:lnTo>
                    <a:pt x="13479" y="267"/>
                  </a:lnTo>
                  <a:lnTo>
                    <a:pt x="12245" y="468"/>
                  </a:lnTo>
                  <a:lnTo>
                    <a:pt x="11043" y="735"/>
                  </a:lnTo>
                  <a:lnTo>
                    <a:pt x="9842" y="1035"/>
                  </a:lnTo>
                  <a:lnTo>
                    <a:pt x="8675" y="1402"/>
                  </a:lnTo>
                  <a:lnTo>
                    <a:pt x="7641" y="1735"/>
                  </a:lnTo>
                  <a:lnTo>
                    <a:pt x="6606" y="2136"/>
                  </a:lnTo>
                  <a:lnTo>
                    <a:pt x="5572" y="2603"/>
                  </a:lnTo>
                  <a:lnTo>
                    <a:pt x="5072" y="2836"/>
                  </a:lnTo>
                  <a:lnTo>
                    <a:pt x="4605" y="3103"/>
                  </a:lnTo>
                  <a:lnTo>
                    <a:pt x="4104" y="3404"/>
                  </a:lnTo>
                  <a:lnTo>
                    <a:pt x="3670" y="3704"/>
                  </a:lnTo>
                  <a:lnTo>
                    <a:pt x="3203" y="4037"/>
                  </a:lnTo>
                  <a:lnTo>
                    <a:pt x="2770" y="4371"/>
                  </a:lnTo>
                  <a:lnTo>
                    <a:pt x="2369" y="4738"/>
                  </a:lnTo>
                  <a:lnTo>
                    <a:pt x="2002" y="5138"/>
                  </a:lnTo>
                  <a:lnTo>
                    <a:pt x="1635" y="5572"/>
                  </a:lnTo>
                  <a:lnTo>
                    <a:pt x="1335" y="6006"/>
                  </a:lnTo>
                  <a:lnTo>
                    <a:pt x="1035" y="6506"/>
                  </a:lnTo>
                  <a:lnTo>
                    <a:pt x="801" y="7007"/>
                  </a:lnTo>
                  <a:lnTo>
                    <a:pt x="568" y="7507"/>
                  </a:lnTo>
                  <a:lnTo>
                    <a:pt x="401" y="8041"/>
                  </a:lnTo>
                  <a:lnTo>
                    <a:pt x="267" y="8608"/>
                  </a:lnTo>
                  <a:lnTo>
                    <a:pt x="167" y="9142"/>
                  </a:lnTo>
                  <a:lnTo>
                    <a:pt x="101" y="9709"/>
                  </a:lnTo>
                  <a:lnTo>
                    <a:pt x="34" y="10276"/>
                  </a:lnTo>
                  <a:lnTo>
                    <a:pt x="0" y="11310"/>
                  </a:lnTo>
                  <a:lnTo>
                    <a:pt x="34" y="12378"/>
                  </a:lnTo>
                  <a:lnTo>
                    <a:pt x="134" y="13412"/>
                  </a:lnTo>
                  <a:lnTo>
                    <a:pt x="267" y="14447"/>
                  </a:lnTo>
                  <a:lnTo>
                    <a:pt x="468" y="15381"/>
                  </a:lnTo>
                  <a:lnTo>
                    <a:pt x="601" y="15848"/>
                  </a:lnTo>
                  <a:lnTo>
                    <a:pt x="734" y="16281"/>
                  </a:lnTo>
                  <a:lnTo>
                    <a:pt x="901" y="16715"/>
                  </a:lnTo>
                  <a:lnTo>
                    <a:pt x="1101" y="17149"/>
                  </a:lnTo>
                  <a:lnTo>
                    <a:pt x="1335" y="17583"/>
                  </a:lnTo>
                  <a:lnTo>
                    <a:pt x="1569" y="17983"/>
                  </a:lnTo>
                  <a:lnTo>
                    <a:pt x="1835" y="18383"/>
                  </a:lnTo>
                  <a:lnTo>
                    <a:pt x="2136" y="18750"/>
                  </a:lnTo>
                  <a:lnTo>
                    <a:pt x="2436" y="19084"/>
                  </a:lnTo>
                  <a:lnTo>
                    <a:pt x="2803" y="19418"/>
                  </a:lnTo>
                  <a:lnTo>
                    <a:pt x="3170" y="19684"/>
                  </a:lnTo>
                  <a:lnTo>
                    <a:pt x="3537" y="19951"/>
                  </a:lnTo>
                  <a:lnTo>
                    <a:pt x="3971" y="20185"/>
                  </a:lnTo>
                  <a:lnTo>
                    <a:pt x="4404" y="20385"/>
                  </a:lnTo>
                  <a:lnTo>
                    <a:pt x="4938" y="20585"/>
                  </a:lnTo>
                  <a:lnTo>
                    <a:pt x="5472" y="20785"/>
                  </a:lnTo>
                  <a:lnTo>
                    <a:pt x="6006" y="20952"/>
                  </a:lnTo>
                  <a:lnTo>
                    <a:pt x="6506" y="21186"/>
                  </a:lnTo>
                  <a:lnTo>
                    <a:pt x="6940" y="21453"/>
                  </a:lnTo>
                  <a:lnTo>
                    <a:pt x="7340" y="21753"/>
                  </a:lnTo>
                  <a:lnTo>
                    <a:pt x="7707" y="22087"/>
                  </a:lnTo>
                  <a:lnTo>
                    <a:pt x="8007" y="22487"/>
                  </a:lnTo>
                  <a:lnTo>
                    <a:pt x="8274" y="22887"/>
                  </a:lnTo>
                  <a:lnTo>
                    <a:pt x="8475" y="23321"/>
                  </a:lnTo>
                  <a:lnTo>
                    <a:pt x="8641" y="23788"/>
                  </a:lnTo>
                  <a:lnTo>
                    <a:pt x="8775" y="24222"/>
                  </a:lnTo>
                  <a:lnTo>
                    <a:pt x="8842" y="24722"/>
                  </a:lnTo>
                  <a:lnTo>
                    <a:pt x="8942" y="25189"/>
                  </a:lnTo>
                  <a:lnTo>
                    <a:pt x="9008" y="26123"/>
                  </a:lnTo>
                  <a:lnTo>
                    <a:pt x="9008" y="27058"/>
                  </a:lnTo>
                  <a:lnTo>
                    <a:pt x="9008" y="27958"/>
                  </a:lnTo>
                  <a:lnTo>
                    <a:pt x="8908" y="28025"/>
                  </a:lnTo>
                  <a:lnTo>
                    <a:pt x="8875" y="28125"/>
                  </a:lnTo>
                  <a:lnTo>
                    <a:pt x="8942" y="28525"/>
                  </a:lnTo>
                  <a:lnTo>
                    <a:pt x="9042" y="28892"/>
                  </a:lnTo>
                  <a:lnTo>
                    <a:pt x="9175" y="29259"/>
                  </a:lnTo>
                  <a:lnTo>
                    <a:pt x="9375" y="29593"/>
                  </a:lnTo>
                  <a:lnTo>
                    <a:pt x="9576" y="29927"/>
                  </a:lnTo>
                  <a:lnTo>
                    <a:pt x="9842" y="30227"/>
                  </a:lnTo>
                  <a:lnTo>
                    <a:pt x="10109" y="30527"/>
                  </a:lnTo>
                  <a:lnTo>
                    <a:pt x="10376" y="30794"/>
                  </a:lnTo>
                  <a:lnTo>
                    <a:pt x="10410" y="30827"/>
                  </a:lnTo>
                  <a:lnTo>
                    <a:pt x="10710" y="31061"/>
                  </a:lnTo>
                  <a:lnTo>
                    <a:pt x="11310" y="31495"/>
                  </a:lnTo>
                  <a:lnTo>
                    <a:pt x="11978" y="31862"/>
                  </a:lnTo>
                  <a:lnTo>
                    <a:pt x="12645" y="32162"/>
                  </a:lnTo>
                  <a:lnTo>
                    <a:pt x="13379" y="32396"/>
                  </a:lnTo>
                  <a:lnTo>
                    <a:pt x="13345" y="32629"/>
                  </a:lnTo>
                  <a:lnTo>
                    <a:pt x="13379" y="32863"/>
                  </a:lnTo>
                  <a:lnTo>
                    <a:pt x="13446" y="33063"/>
                  </a:lnTo>
                  <a:lnTo>
                    <a:pt x="13512" y="33263"/>
                  </a:lnTo>
                  <a:lnTo>
                    <a:pt x="13612" y="33463"/>
                  </a:lnTo>
                  <a:lnTo>
                    <a:pt x="13746" y="33663"/>
                  </a:lnTo>
                  <a:lnTo>
                    <a:pt x="13913" y="33830"/>
                  </a:lnTo>
                  <a:lnTo>
                    <a:pt x="14079" y="33997"/>
                  </a:lnTo>
                  <a:lnTo>
                    <a:pt x="14313" y="34130"/>
                  </a:lnTo>
                  <a:lnTo>
                    <a:pt x="14547" y="34264"/>
                  </a:lnTo>
                  <a:lnTo>
                    <a:pt x="14813" y="34364"/>
                  </a:lnTo>
                  <a:lnTo>
                    <a:pt x="15080" y="34431"/>
                  </a:lnTo>
                  <a:lnTo>
                    <a:pt x="15347" y="34497"/>
                  </a:lnTo>
                  <a:lnTo>
                    <a:pt x="15648" y="34531"/>
                  </a:lnTo>
                  <a:lnTo>
                    <a:pt x="16181" y="34531"/>
                  </a:lnTo>
                  <a:lnTo>
                    <a:pt x="16748" y="34497"/>
                  </a:lnTo>
                  <a:lnTo>
                    <a:pt x="17015" y="34431"/>
                  </a:lnTo>
                  <a:lnTo>
                    <a:pt x="17282" y="34364"/>
                  </a:lnTo>
                  <a:lnTo>
                    <a:pt x="17549" y="34264"/>
                  </a:lnTo>
                  <a:lnTo>
                    <a:pt x="17783" y="34130"/>
                  </a:lnTo>
                  <a:lnTo>
                    <a:pt x="18016" y="33964"/>
                  </a:lnTo>
                  <a:lnTo>
                    <a:pt x="18216" y="33797"/>
                  </a:lnTo>
                  <a:lnTo>
                    <a:pt x="18383" y="33630"/>
                  </a:lnTo>
                  <a:lnTo>
                    <a:pt x="18550" y="33463"/>
                  </a:lnTo>
                  <a:lnTo>
                    <a:pt x="18683" y="33263"/>
                  </a:lnTo>
                  <a:lnTo>
                    <a:pt x="18784" y="33063"/>
                  </a:lnTo>
                  <a:lnTo>
                    <a:pt x="18850" y="32863"/>
                  </a:lnTo>
                  <a:lnTo>
                    <a:pt x="18917" y="32629"/>
                  </a:lnTo>
                  <a:lnTo>
                    <a:pt x="18984" y="32396"/>
                  </a:lnTo>
                  <a:lnTo>
                    <a:pt x="18984" y="32162"/>
                  </a:lnTo>
                  <a:lnTo>
                    <a:pt x="19684" y="31928"/>
                  </a:lnTo>
                  <a:lnTo>
                    <a:pt x="20118" y="31762"/>
                  </a:lnTo>
                  <a:lnTo>
                    <a:pt x="20585" y="31561"/>
                  </a:lnTo>
                  <a:lnTo>
                    <a:pt x="21019" y="31328"/>
                  </a:lnTo>
                  <a:lnTo>
                    <a:pt x="21419" y="31094"/>
                  </a:lnTo>
                  <a:lnTo>
                    <a:pt x="21686" y="30894"/>
                  </a:lnTo>
                  <a:lnTo>
                    <a:pt x="21920" y="30661"/>
                  </a:lnTo>
                  <a:lnTo>
                    <a:pt x="22153" y="30427"/>
                  </a:lnTo>
                  <a:lnTo>
                    <a:pt x="22353" y="30194"/>
                  </a:lnTo>
                  <a:lnTo>
                    <a:pt x="22554" y="29927"/>
                  </a:lnTo>
                  <a:lnTo>
                    <a:pt x="22687" y="29626"/>
                  </a:lnTo>
                  <a:lnTo>
                    <a:pt x="22820" y="29360"/>
                  </a:lnTo>
                  <a:lnTo>
                    <a:pt x="22954" y="29026"/>
                  </a:lnTo>
                  <a:lnTo>
                    <a:pt x="23021" y="28993"/>
                  </a:lnTo>
                  <a:lnTo>
                    <a:pt x="23054" y="28926"/>
                  </a:lnTo>
                  <a:lnTo>
                    <a:pt x="23054" y="28859"/>
                  </a:lnTo>
                  <a:lnTo>
                    <a:pt x="23021" y="28792"/>
                  </a:lnTo>
                  <a:lnTo>
                    <a:pt x="23087" y="28259"/>
                  </a:lnTo>
                  <a:lnTo>
                    <a:pt x="23087" y="27758"/>
                  </a:lnTo>
                  <a:lnTo>
                    <a:pt x="23054" y="27691"/>
                  </a:lnTo>
                  <a:lnTo>
                    <a:pt x="23021" y="27625"/>
                  </a:lnTo>
                  <a:lnTo>
                    <a:pt x="22887" y="27191"/>
                  </a:lnTo>
                  <a:lnTo>
                    <a:pt x="22820" y="26724"/>
                  </a:lnTo>
                  <a:lnTo>
                    <a:pt x="22754" y="26257"/>
                  </a:lnTo>
                  <a:lnTo>
                    <a:pt x="22720" y="25823"/>
                  </a:lnTo>
                  <a:lnTo>
                    <a:pt x="22754" y="25356"/>
                  </a:lnTo>
                  <a:lnTo>
                    <a:pt x="22787" y="24889"/>
                  </a:lnTo>
                  <a:lnTo>
                    <a:pt x="22854" y="24455"/>
                  </a:lnTo>
                  <a:lnTo>
                    <a:pt x="22954" y="23988"/>
                  </a:lnTo>
                  <a:lnTo>
                    <a:pt x="23087" y="23554"/>
                  </a:lnTo>
                  <a:lnTo>
                    <a:pt x="23254" y="23121"/>
                  </a:lnTo>
                  <a:lnTo>
                    <a:pt x="23454" y="22687"/>
                  </a:lnTo>
                  <a:lnTo>
                    <a:pt x="23688" y="22287"/>
                  </a:lnTo>
                  <a:lnTo>
                    <a:pt x="23955" y="21920"/>
                  </a:lnTo>
                  <a:lnTo>
                    <a:pt x="24222" y="21553"/>
                  </a:lnTo>
                  <a:lnTo>
                    <a:pt x="24522" y="21186"/>
                  </a:lnTo>
                  <a:lnTo>
                    <a:pt x="24856" y="20885"/>
                  </a:lnTo>
                  <a:lnTo>
                    <a:pt x="25256" y="20552"/>
                  </a:lnTo>
                  <a:lnTo>
                    <a:pt x="25690" y="20252"/>
                  </a:lnTo>
                  <a:lnTo>
                    <a:pt x="26157" y="20018"/>
                  </a:lnTo>
                  <a:lnTo>
                    <a:pt x="26590" y="19785"/>
                  </a:lnTo>
                  <a:lnTo>
                    <a:pt x="27558" y="19418"/>
                  </a:lnTo>
                  <a:lnTo>
                    <a:pt x="28525" y="19051"/>
                  </a:lnTo>
                  <a:lnTo>
                    <a:pt x="28993" y="18884"/>
                  </a:lnTo>
                  <a:lnTo>
                    <a:pt x="29460" y="18684"/>
                  </a:lnTo>
                  <a:lnTo>
                    <a:pt x="29927" y="18450"/>
                  </a:lnTo>
                  <a:lnTo>
                    <a:pt x="30360" y="18183"/>
                  </a:lnTo>
                  <a:lnTo>
                    <a:pt x="30761" y="17883"/>
                  </a:lnTo>
                  <a:lnTo>
                    <a:pt x="31128" y="17549"/>
                  </a:lnTo>
                  <a:lnTo>
                    <a:pt x="31461" y="17182"/>
                  </a:lnTo>
                  <a:lnTo>
                    <a:pt x="31762" y="16749"/>
                  </a:lnTo>
                  <a:lnTo>
                    <a:pt x="31995" y="16348"/>
                  </a:lnTo>
                  <a:lnTo>
                    <a:pt x="32195" y="15881"/>
                  </a:lnTo>
                  <a:lnTo>
                    <a:pt x="32362" y="15414"/>
                  </a:lnTo>
                  <a:lnTo>
                    <a:pt x="32496" y="14947"/>
                  </a:lnTo>
                  <a:lnTo>
                    <a:pt x="32562" y="14480"/>
                  </a:lnTo>
                  <a:lnTo>
                    <a:pt x="32629" y="13979"/>
                  </a:lnTo>
                  <a:lnTo>
                    <a:pt x="32662" y="13512"/>
                  </a:lnTo>
                  <a:lnTo>
                    <a:pt x="32696" y="13012"/>
                  </a:lnTo>
                  <a:lnTo>
                    <a:pt x="32662" y="12478"/>
                  </a:lnTo>
                  <a:lnTo>
                    <a:pt x="32629" y="11944"/>
                  </a:lnTo>
                  <a:lnTo>
                    <a:pt x="32529" y="10877"/>
                  </a:lnTo>
                  <a:lnTo>
                    <a:pt x="32329" y="9809"/>
                  </a:lnTo>
                  <a:lnTo>
                    <a:pt x="32062" y="8775"/>
                  </a:lnTo>
                  <a:lnTo>
                    <a:pt x="31895" y="8241"/>
                  </a:lnTo>
                  <a:lnTo>
                    <a:pt x="31728" y="7707"/>
                  </a:lnTo>
                  <a:lnTo>
                    <a:pt x="31528" y="7173"/>
                  </a:lnTo>
                  <a:lnTo>
                    <a:pt x="31295" y="6673"/>
                  </a:lnTo>
                  <a:lnTo>
                    <a:pt x="31028" y="6173"/>
                  </a:lnTo>
                  <a:lnTo>
                    <a:pt x="30761" y="5672"/>
                  </a:lnTo>
                  <a:lnTo>
                    <a:pt x="30460" y="5205"/>
                  </a:lnTo>
                  <a:lnTo>
                    <a:pt x="30160" y="4738"/>
                  </a:lnTo>
                  <a:lnTo>
                    <a:pt x="29827" y="4304"/>
                  </a:lnTo>
                  <a:lnTo>
                    <a:pt x="29460" y="3904"/>
                  </a:lnTo>
                  <a:lnTo>
                    <a:pt x="29093" y="3537"/>
                  </a:lnTo>
                  <a:lnTo>
                    <a:pt x="28692" y="3203"/>
                  </a:lnTo>
                  <a:lnTo>
                    <a:pt x="28292" y="2870"/>
                  </a:lnTo>
                  <a:lnTo>
                    <a:pt x="27858" y="2569"/>
                  </a:lnTo>
                  <a:lnTo>
                    <a:pt x="27391" y="2269"/>
                  </a:lnTo>
                  <a:lnTo>
                    <a:pt x="26957" y="2002"/>
                  </a:lnTo>
                  <a:lnTo>
                    <a:pt x="26457" y="1735"/>
                  </a:lnTo>
                  <a:lnTo>
                    <a:pt x="25957" y="1502"/>
                  </a:lnTo>
                  <a:lnTo>
                    <a:pt x="25456" y="1302"/>
                  </a:lnTo>
                  <a:lnTo>
                    <a:pt x="24922" y="1102"/>
                  </a:lnTo>
                  <a:lnTo>
                    <a:pt x="23855" y="768"/>
                  </a:lnTo>
                  <a:lnTo>
                    <a:pt x="22787" y="501"/>
                  </a:lnTo>
                  <a:lnTo>
                    <a:pt x="21686" y="301"/>
                  </a:lnTo>
                  <a:lnTo>
                    <a:pt x="20585" y="167"/>
                  </a:lnTo>
                  <a:lnTo>
                    <a:pt x="19484" y="67"/>
                  </a:lnTo>
                  <a:lnTo>
                    <a:pt x="183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" name="Google Shape;693;p44">
              <a:extLst>
                <a:ext uri="{FF2B5EF4-FFF2-40B4-BE49-F238E27FC236}">
                  <a16:creationId xmlns:a16="http://schemas.microsoft.com/office/drawing/2014/main" id="{C5BEEF45-47F5-BDCA-2EAD-A79DE593B681}"/>
                </a:ext>
              </a:extLst>
            </p:cNvPr>
            <p:cNvSpPr/>
            <p:nvPr/>
          </p:nvSpPr>
          <p:spPr>
            <a:xfrm>
              <a:off x="1233975" y="3462575"/>
              <a:ext cx="142650" cy="437925"/>
            </a:xfrm>
            <a:custGeom>
              <a:avLst/>
              <a:gdLst/>
              <a:ahLst/>
              <a:cxnLst/>
              <a:rect l="l" t="t" r="r" b="b"/>
              <a:pathLst>
                <a:path w="5706" h="17517" extrusionOk="0">
                  <a:moveTo>
                    <a:pt x="668" y="1"/>
                  </a:moveTo>
                  <a:lnTo>
                    <a:pt x="501" y="34"/>
                  </a:lnTo>
                  <a:lnTo>
                    <a:pt x="334" y="101"/>
                  </a:lnTo>
                  <a:lnTo>
                    <a:pt x="234" y="201"/>
                  </a:lnTo>
                  <a:lnTo>
                    <a:pt x="168" y="268"/>
                  </a:lnTo>
                  <a:lnTo>
                    <a:pt x="101" y="401"/>
                  </a:lnTo>
                  <a:lnTo>
                    <a:pt x="34" y="501"/>
                  </a:lnTo>
                  <a:lnTo>
                    <a:pt x="1" y="768"/>
                  </a:lnTo>
                  <a:lnTo>
                    <a:pt x="1" y="1069"/>
                  </a:lnTo>
                  <a:lnTo>
                    <a:pt x="34" y="1702"/>
                  </a:lnTo>
                  <a:lnTo>
                    <a:pt x="101" y="2336"/>
                  </a:lnTo>
                  <a:lnTo>
                    <a:pt x="201" y="2970"/>
                  </a:lnTo>
                  <a:lnTo>
                    <a:pt x="301" y="3604"/>
                  </a:lnTo>
                  <a:lnTo>
                    <a:pt x="601" y="4839"/>
                  </a:lnTo>
                  <a:lnTo>
                    <a:pt x="935" y="6106"/>
                  </a:lnTo>
                  <a:lnTo>
                    <a:pt x="1435" y="7841"/>
                  </a:lnTo>
                  <a:lnTo>
                    <a:pt x="1969" y="9576"/>
                  </a:lnTo>
                  <a:lnTo>
                    <a:pt x="2536" y="11311"/>
                  </a:lnTo>
                  <a:lnTo>
                    <a:pt x="3070" y="13012"/>
                  </a:lnTo>
                  <a:lnTo>
                    <a:pt x="3671" y="14747"/>
                  </a:lnTo>
                  <a:lnTo>
                    <a:pt x="4271" y="16449"/>
                  </a:lnTo>
                  <a:lnTo>
                    <a:pt x="4505" y="16983"/>
                  </a:lnTo>
                  <a:lnTo>
                    <a:pt x="4605" y="17183"/>
                  </a:lnTo>
                  <a:lnTo>
                    <a:pt x="4738" y="17316"/>
                  </a:lnTo>
                  <a:lnTo>
                    <a:pt x="4905" y="17450"/>
                  </a:lnTo>
                  <a:lnTo>
                    <a:pt x="5105" y="17483"/>
                  </a:lnTo>
                  <a:lnTo>
                    <a:pt x="5372" y="17516"/>
                  </a:lnTo>
                  <a:lnTo>
                    <a:pt x="5706" y="17450"/>
                  </a:lnTo>
                  <a:lnTo>
                    <a:pt x="5639" y="16682"/>
                  </a:lnTo>
                  <a:lnTo>
                    <a:pt x="5506" y="15882"/>
                  </a:lnTo>
                  <a:lnTo>
                    <a:pt x="5205" y="14314"/>
                  </a:lnTo>
                  <a:lnTo>
                    <a:pt x="4939" y="13179"/>
                  </a:lnTo>
                  <a:lnTo>
                    <a:pt x="4672" y="12011"/>
                  </a:lnTo>
                  <a:lnTo>
                    <a:pt x="4071" y="9709"/>
                  </a:lnTo>
                  <a:lnTo>
                    <a:pt x="2970" y="5239"/>
                  </a:lnTo>
                  <a:lnTo>
                    <a:pt x="2770" y="4338"/>
                  </a:lnTo>
                  <a:lnTo>
                    <a:pt x="2536" y="3471"/>
                  </a:lnTo>
                  <a:lnTo>
                    <a:pt x="2270" y="2570"/>
                  </a:lnTo>
                  <a:lnTo>
                    <a:pt x="1969" y="1736"/>
                  </a:lnTo>
                  <a:lnTo>
                    <a:pt x="1769" y="1169"/>
                  </a:lnTo>
                  <a:lnTo>
                    <a:pt x="1602" y="835"/>
                  </a:lnTo>
                  <a:lnTo>
                    <a:pt x="1402" y="535"/>
                  </a:lnTo>
                  <a:lnTo>
                    <a:pt x="1202" y="268"/>
                  </a:lnTo>
                  <a:lnTo>
                    <a:pt x="1068" y="168"/>
                  </a:lnTo>
                  <a:lnTo>
                    <a:pt x="935" y="68"/>
                  </a:lnTo>
                  <a:lnTo>
                    <a:pt x="802" y="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" name="Google Shape;694;p44">
              <a:extLst>
                <a:ext uri="{FF2B5EF4-FFF2-40B4-BE49-F238E27FC236}">
                  <a16:creationId xmlns:a16="http://schemas.microsoft.com/office/drawing/2014/main" id="{6BBE2348-42BC-0C28-4854-D41BCB390412}"/>
                </a:ext>
              </a:extLst>
            </p:cNvPr>
            <p:cNvSpPr/>
            <p:nvPr/>
          </p:nvSpPr>
          <p:spPr>
            <a:xfrm>
              <a:off x="1354100" y="3393350"/>
              <a:ext cx="81750" cy="502975"/>
            </a:xfrm>
            <a:custGeom>
              <a:avLst/>
              <a:gdLst/>
              <a:ahLst/>
              <a:cxnLst/>
              <a:rect l="l" t="t" r="r" b="b"/>
              <a:pathLst>
                <a:path w="3270" h="20119" extrusionOk="0">
                  <a:moveTo>
                    <a:pt x="1001" y="1"/>
                  </a:moveTo>
                  <a:lnTo>
                    <a:pt x="834" y="34"/>
                  </a:lnTo>
                  <a:lnTo>
                    <a:pt x="701" y="134"/>
                  </a:lnTo>
                  <a:lnTo>
                    <a:pt x="601" y="268"/>
                  </a:lnTo>
                  <a:lnTo>
                    <a:pt x="500" y="468"/>
                  </a:lnTo>
                  <a:lnTo>
                    <a:pt x="434" y="635"/>
                  </a:lnTo>
                  <a:lnTo>
                    <a:pt x="334" y="968"/>
                  </a:lnTo>
                  <a:lnTo>
                    <a:pt x="234" y="1402"/>
                  </a:lnTo>
                  <a:lnTo>
                    <a:pt x="134" y="1836"/>
                  </a:lnTo>
                  <a:lnTo>
                    <a:pt x="100" y="2303"/>
                  </a:lnTo>
                  <a:lnTo>
                    <a:pt x="33" y="2770"/>
                  </a:lnTo>
                  <a:lnTo>
                    <a:pt x="0" y="3738"/>
                  </a:lnTo>
                  <a:lnTo>
                    <a:pt x="33" y="4738"/>
                  </a:lnTo>
                  <a:lnTo>
                    <a:pt x="67" y="5706"/>
                  </a:lnTo>
                  <a:lnTo>
                    <a:pt x="134" y="6707"/>
                  </a:lnTo>
                  <a:lnTo>
                    <a:pt x="334" y="8742"/>
                  </a:lnTo>
                  <a:lnTo>
                    <a:pt x="567" y="10777"/>
                  </a:lnTo>
                  <a:lnTo>
                    <a:pt x="867" y="13079"/>
                  </a:lnTo>
                  <a:lnTo>
                    <a:pt x="1168" y="15348"/>
                  </a:lnTo>
                  <a:lnTo>
                    <a:pt x="1835" y="19952"/>
                  </a:lnTo>
                  <a:lnTo>
                    <a:pt x="1868" y="20018"/>
                  </a:lnTo>
                  <a:lnTo>
                    <a:pt x="1902" y="20052"/>
                  </a:lnTo>
                  <a:lnTo>
                    <a:pt x="1968" y="20085"/>
                  </a:lnTo>
                  <a:lnTo>
                    <a:pt x="2035" y="20052"/>
                  </a:lnTo>
                  <a:lnTo>
                    <a:pt x="2102" y="20052"/>
                  </a:lnTo>
                  <a:lnTo>
                    <a:pt x="2169" y="19985"/>
                  </a:lnTo>
                  <a:lnTo>
                    <a:pt x="2202" y="19918"/>
                  </a:lnTo>
                  <a:lnTo>
                    <a:pt x="2202" y="19852"/>
                  </a:lnTo>
                  <a:lnTo>
                    <a:pt x="1101" y="12111"/>
                  </a:lnTo>
                  <a:lnTo>
                    <a:pt x="867" y="10176"/>
                  </a:lnTo>
                  <a:lnTo>
                    <a:pt x="667" y="8241"/>
                  </a:lnTo>
                  <a:lnTo>
                    <a:pt x="500" y="6306"/>
                  </a:lnTo>
                  <a:lnTo>
                    <a:pt x="434" y="5339"/>
                  </a:lnTo>
                  <a:lnTo>
                    <a:pt x="400" y="4371"/>
                  </a:lnTo>
                  <a:lnTo>
                    <a:pt x="400" y="3471"/>
                  </a:lnTo>
                  <a:lnTo>
                    <a:pt x="434" y="2570"/>
                  </a:lnTo>
                  <a:lnTo>
                    <a:pt x="500" y="2136"/>
                  </a:lnTo>
                  <a:lnTo>
                    <a:pt x="567" y="1669"/>
                  </a:lnTo>
                  <a:lnTo>
                    <a:pt x="667" y="1235"/>
                  </a:lnTo>
                  <a:lnTo>
                    <a:pt x="801" y="802"/>
                  </a:lnTo>
                  <a:lnTo>
                    <a:pt x="834" y="601"/>
                  </a:lnTo>
                  <a:lnTo>
                    <a:pt x="901" y="535"/>
                  </a:lnTo>
                  <a:lnTo>
                    <a:pt x="934" y="435"/>
                  </a:lnTo>
                  <a:lnTo>
                    <a:pt x="1034" y="368"/>
                  </a:lnTo>
                  <a:lnTo>
                    <a:pt x="1068" y="401"/>
                  </a:lnTo>
                  <a:lnTo>
                    <a:pt x="1134" y="468"/>
                  </a:lnTo>
                  <a:lnTo>
                    <a:pt x="1168" y="535"/>
                  </a:lnTo>
                  <a:lnTo>
                    <a:pt x="1234" y="735"/>
                  </a:lnTo>
                  <a:lnTo>
                    <a:pt x="1268" y="968"/>
                  </a:lnTo>
                  <a:lnTo>
                    <a:pt x="1268" y="1435"/>
                  </a:lnTo>
                  <a:lnTo>
                    <a:pt x="1468" y="3404"/>
                  </a:lnTo>
                  <a:lnTo>
                    <a:pt x="2135" y="11144"/>
                  </a:lnTo>
                  <a:lnTo>
                    <a:pt x="2869" y="19918"/>
                  </a:lnTo>
                  <a:lnTo>
                    <a:pt x="2903" y="20018"/>
                  </a:lnTo>
                  <a:lnTo>
                    <a:pt x="2969" y="20052"/>
                  </a:lnTo>
                  <a:lnTo>
                    <a:pt x="3036" y="20085"/>
                  </a:lnTo>
                  <a:lnTo>
                    <a:pt x="3103" y="20118"/>
                  </a:lnTo>
                  <a:lnTo>
                    <a:pt x="3169" y="20085"/>
                  </a:lnTo>
                  <a:lnTo>
                    <a:pt x="3203" y="20052"/>
                  </a:lnTo>
                  <a:lnTo>
                    <a:pt x="3236" y="20018"/>
                  </a:lnTo>
                  <a:lnTo>
                    <a:pt x="3270" y="19918"/>
                  </a:lnTo>
                  <a:lnTo>
                    <a:pt x="1835" y="3404"/>
                  </a:lnTo>
                  <a:lnTo>
                    <a:pt x="1635" y="1302"/>
                  </a:lnTo>
                  <a:lnTo>
                    <a:pt x="1635" y="968"/>
                  </a:lnTo>
                  <a:lnTo>
                    <a:pt x="1568" y="568"/>
                  </a:lnTo>
                  <a:lnTo>
                    <a:pt x="1535" y="401"/>
                  </a:lnTo>
                  <a:lnTo>
                    <a:pt x="1435" y="234"/>
                  </a:lnTo>
                  <a:lnTo>
                    <a:pt x="1335" y="101"/>
                  </a:lnTo>
                  <a:lnTo>
                    <a:pt x="1168" y="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" name="Google Shape;695;p44">
              <a:extLst>
                <a:ext uri="{FF2B5EF4-FFF2-40B4-BE49-F238E27FC236}">
                  <a16:creationId xmlns:a16="http://schemas.microsoft.com/office/drawing/2014/main" id="{EEE5876A-5903-F6CE-1297-D87AA5D832B0}"/>
                </a:ext>
              </a:extLst>
            </p:cNvPr>
            <p:cNvSpPr/>
            <p:nvPr/>
          </p:nvSpPr>
          <p:spPr>
            <a:xfrm>
              <a:off x="1445000" y="3365825"/>
              <a:ext cx="49225" cy="533000"/>
            </a:xfrm>
            <a:custGeom>
              <a:avLst/>
              <a:gdLst/>
              <a:ahLst/>
              <a:cxnLst/>
              <a:rect l="l" t="t" r="r" b="b"/>
              <a:pathLst>
                <a:path w="1969" h="21320" extrusionOk="0">
                  <a:moveTo>
                    <a:pt x="1168" y="1"/>
                  </a:moveTo>
                  <a:lnTo>
                    <a:pt x="1102" y="34"/>
                  </a:lnTo>
                  <a:lnTo>
                    <a:pt x="1035" y="68"/>
                  </a:lnTo>
                  <a:lnTo>
                    <a:pt x="868" y="201"/>
                  </a:lnTo>
                  <a:lnTo>
                    <a:pt x="735" y="368"/>
                  </a:lnTo>
                  <a:lnTo>
                    <a:pt x="534" y="702"/>
                  </a:lnTo>
                  <a:lnTo>
                    <a:pt x="401" y="1069"/>
                  </a:lnTo>
                  <a:lnTo>
                    <a:pt x="301" y="1436"/>
                  </a:lnTo>
                  <a:lnTo>
                    <a:pt x="234" y="1903"/>
                  </a:lnTo>
                  <a:lnTo>
                    <a:pt x="201" y="2403"/>
                  </a:lnTo>
                  <a:lnTo>
                    <a:pt x="101" y="3337"/>
                  </a:lnTo>
                  <a:lnTo>
                    <a:pt x="34" y="4438"/>
                  </a:lnTo>
                  <a:lnTo>
                    <a:pt x="1" y="5506"/>
                  </a:lnTo>
                  <a:lnTo>
                    <a:pt x="1" y="6573"/>
                  </a:lnTo>
                  <a:lnTo>
                    <a:pt x="1" y="7641"/>
                  </a:lnTo>
                  <a:lnTo>
                    <a:pt x="101" y="9810"/>
                  </a:lnTo>
                  <a:lnTo>
                    <a:pt x="234" y="11945"/>
                  </a:lnTo>
                  <a:lnTo>
                    <a:pt x="534" y="16215"/>
                  </a:lnTo>
                  <a:lnTo>
                    <a:pt x="668" y="18651"/>
                  </a:lnTo>
                  <a:lnTo>
                    <a:pt x="735" y="19852"/>
                  </a:lnTo>
                  <a:lnTo>
                    <a:pt x="735" y="21086"/>
                  </a:lnTo>
                  <a:lnTo>
                    <a:pt x="768" y="21186"/>
                  </a:lnTo>
                  <a:lnTo>
                    <a:pt x="835" y="21253"/>
                  </a:lnTo>
                  <a:lnTo>
                    <a:pt x="935" y="21253"/>
                  </a:lnTo>
                  <a:lnTo>
                    <a:pt x="1001" y="21286"/>
                  </a:lnTo>
                  <a:lnTo>
                    <a:pt x="1102" y="21320"/>
                  </a:lnTo>
                  <a:lnTo>
                    <a:pt x="1836" y="21219"/>
                  </a:lnTo>
                  <a:lnTo>
                    <a:pt x="1969" y="20486"/>
                  </a:lnTo>
                  <a:lnTo>
                    <a:pt x="1969" y="16415"/>
                  </a:lnTo>
                  <a:lnTo>
                    <a:pt x="1969" y="12378"/>
                  </a:lnTo>
                  <a:lnTo>
                    <a:pt x="1936" y="8308"/>
                  </a:lnTo>
                  <a:lnTo>
                    <a:pt x="1869" y="4238"/>
                  </a:lnTo>
                  <a:lnTo>
                    <a:pt x="1836" y="3137"/>
                  </a:lnTo>
                  <a:lnTo>
                    <a:pt x="1802" y="2036"/>
                  </a:lnTo>
                  <a:lnTo>
                    <a:pt x="1735" y="1536"/>
                  </a:lnTo>
                  <a:lnTo>
                    <a:pt x="1669" y="1035"/>
                  </a:lnTo>
                  <a:lnTo>
                    <a:pt x="1535" y="568"/>
                  </a:lnTo>
                  <a:lnTo>
                    <a:pt x="1302" y="101"/>
                  </a:lnTo>
                  <a:lnTo>
                    <a:pt x="1268" y="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696;p44">
              <a:extLst>
                <a:ext uri="{FF2B5EF4-FFF2-40B4-BE49-F238E27FC236}">
                  <a16:creationId xmlns:a16="http://schemas.microsoft.com/office/drawing/2014/main" id="{AC8BC946-DE5B-46CD-BA76-BB51487B507F}"/>
                </a:ext>
              </a:extLst>
            </p:cNvPr>
            <p:cNvSpPr/>
            <p:nvPr/>
          </p:nvSpPr>
          <p:spPr>
            <a:xfrm>
              <a:off x="858650" y="3441725"/>
              <a:ext cx="80100" cy="11700"/>
            </a:xfrm>
            <a:custGeom>
              <a:avLst/>
              <a:gdLst/>
              <a:ahLst/>
              <a:cxnLst/>
              <a:rect l="l" t="t" r="r" b="b"/>
              <a:pathLst>
                <a:path w="3204" h="468" extrusionOk="0">
                  <a:moveTo>
                    <a:pt x="3003" y="1"/>
                  </a:moveTo>
                  <a:lnTo>
                    <a:pt x="2303" y="68"/>
                  </a:lnTo>
                  <a:lnTo>
                    <a:pt x="1602" y="101"/>
                  </a:lnTo>
                  <a:lnTo>
                    <a:pt x="902" y="101"/>
                  </a:lnTo>
                  <a:lnTo>
                    <a:pt x="168" y="68"/>
                  </a:lnTo>
                  <a:lnTo>
                    <a:pt x="101" y="68"/>
                  </a:lnTo>
                  <a:lnTo>
                    <a:pt x="34" y="134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68" y="435"/>
                  </a:lnTo>
                  <a:lnTo>
                    <a:pt x="902" y="468"/>
                  </a:lnTo>
                  <a:lnTo>
                    <a:pt x="1602" y="468"/>
                  </a:lnTo>
                  <a:lnTo>
                    <a:pt x="2303" y="435"/>
                  </a:lnTo>
                  <a:lnTo>
                    <a:pt x="3003" y="401"/>
                  </a:lnTo>
                  <a:lnTo>
                    <a:pt x="3103" y="368"/>
                  </a:lnTo>
                  <a:lnTo>
                    <a:pt x="3137" y="335"/>
                  </a:lnTo>
                  <a:lnTo>
                    <a:pt x="3170" y="268"/>
                  </a:lnTo>
                  <a:lnTo>
                    <a:pt x="3204" y="201"/>
                  </a:lnTo>
                  <a:lnTo>
                    <a:pt x="3170" y="134"/>
                  </a:lnTo>
                  <a:lnTo>
                    <a:pt x="3137" y="68"/>
                  </a:lnTo>
                  <a:lnTo>
                    <a:pt x="3103" y="34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697;p44">
              <a:extLst>
                <a:ext uri="{FF2B5EF4-FFF2-40B4-BE49-F238E27FC236}">
                  <a16:creationId xmlns:a16="http://schemas.microsoft.com/office/drawing/2014/main" id="{3B4E715D-E68D-A8C8-C686-67FE27094300}"/>
                </a:ext>
              </a:extLst>
            </p:cNvPr>
            <p:cNvSpPr/>
            <p:nvPr/>
          </p:nvSpPr>
          <p:spPr>
            <a:xfrm>
              <a:off x="922050" y="330495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extrusionOk="0">
                  <a:moveTo>
                    <a:pt x="167" y="0"/>
                  </a:moveTo>
                  <a:lnTo>
                    <a:pt x="100" y="34"/>
                  </a:lnTo>
                  <a:lnTo>
                    <a:pt x="34" y="67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7"/>
                  </a:lnTo>
                  <a:lnTo>
                    <a:pt x="1301" y="568"/>
                  </a:lnTo>
                  <a:lnTo>
                    <a:pt x="1368" y="568"/>
                  </a:lnTo>
                  <a:lnTo>
                    <a:pt x="1435" y="534"/>
                  </a:lnTo>
                  <a:lnTo>
                    <a:pt x="1502" y="501"/>
                  </a:lnTo>
                  <a:lnTo>
                    <a:pt x="1535" y="434"/>
                  </a:lnTo>
                  <a:lnTo>
                    <a:pt x="1535" y="367"/>
                  </a:lnTo>
                  <a:lnTo>
                    <a:pt x="1502" y="267"/>
                  </a:lnTo>
                  <a:lnTo>
                    <a:pt x="1468" y="234"/>
                  </a:lnTo>
                  <a:lnTo>
                    <a:pt x="1401" y="2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" name="Google Shape;698;p44">
              <a:extLst>
                <a:ext uri="{FF2B5EF4-FFF2-40B4-BE49-F238E27FC236}">
                  <a16:creationId xmlns:a16="http://schemas.microsoft.com/office/drawing/2014/main" id="{DEE0D736-70EF-5645-B3B0-6CBEA7AEA12C}"/>
                </a:ext>
              </a:extLst>
            </p:cNvPr>
            <p:cNvSpPr/>
            <p:nvPr/>
          </p:nvSpPr>
          <p:spPr>
            <a:xfrm>
              <a:off x="1104700" y="3117275"/>
              <a:ext cx="34225" cy="57575"/>
            </a:xfrm>
            <a:custGeom>
              <a:avLst/>
              <a:gdLst/>
              <a:ahLst/>
              <a:cxnLst/>
              <a:rect l="l" t="t" r="r" b="b"/>
              <a:pathLst>
                <a:path w="1369" h="2303" extrusionOk="0">
                  <a:moveTo>
                    <a:pt x="167" y="1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301" y="735"/>
                  </a:lnTo>
                  <a:lnTo>
                    <a:pt x="568" y="1202"/>
                  </a:lnTo>
                  <a:lnTo>
                    <a:pt x="801" y="1669"/>
                  </a:lnTo>
                  <a:lnTo>
                    <a:pt x="1002" y="2169"/>
                  </a:lnTo>
                  <a:lnTo>
                    <a:pt x="1035" y="2236"/>
                  </a:lnTo>
                  <a:lnTo>
                    <a:pt x="1102" y="2270"/>
                  </a:lnTo>
                  <a:lnTo>
                    <a:pt x="1168" y="2303"/>
                  </a:lnTo>
                  <a:lnTo>
                    <a:pt x="1235" y="2303"/>
                  </a:lnTo>
                  <a:lnTo>
                    <a:pt x="1302" y="2270"/>
                  </a:lnTo>
                  <a:lnTo>
                    <a:pt x="1369" y="2203"/>
                  </a:lnTo>
                  <a:lnTo>
                    <a:pt x="1369" y="2136"/>
                  </a:lnTo>
                  <a:lnTo>
                    <a:pt x="1369" y="2069"/>
                  </a:lnTo>
                  <a:lnTo>
                    <a:pt x="1168" y="1536"/>
                  </a:lnTo>
                  <a:lnTo>
                    <a:pt x="935" y="1035"/>
                  </a:lnTo>
                  <a:lnTo>
                    <a:pt x="668" y="568"/>
                  </a:lnTo>
                  <a:lnTo>
                    <a:pt x="334" y="101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699;p44">
              <a:extLst>
                <a:ext uri="{FF2B5EF4-FFF2-40B4-BE49-F238E27FC236}">
                  <a16:creationId xmlns:a16="http://schemas.microsoft.com/office/drawing/2014/main" id="{9F80198F-8241-04FA-78B4-E71BF54B70F2}"/>
                </a:ext>
              </a:extLst>
            </p:cNvPr>
            <p:cNvSpPr/>
            <p:nvPr/>
          </p:nvSpPr>
          <p:spPr>
            <a:xfrm>
              <a:off x="1358250" y="3051400"/>
              <a:ext cx="16725" cy="72575"/>
            </a:xfrm>
            <a:custGeom>
              <a:avLst/>
              <a:gdLst/>
              <a:ahLst/>
              <a:cxnLst/>
              <a:rect l="l" t="t" r="r" b="b"/>
              <a:pathLst>
                <a:path w="669" h="2903" extrusionOk="0">
                  <a:moveTo>
                    <a:pt x="1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134" y="834"/>
                  </a:lnTo>
                  <a:lnTo>
                    <a:pt x="234" y="1468"/>
                  </a:lnTo>
                  <a:lnTo>
                    <a:pt x="301" y="2102"/>
                  </a:lnTo>
                  <a:lnTo>
                    <a:pt x="301" y="2703"/>
                  </a:lnTo>
                  <a:lnTo>
                    <a:pt x="301" y="2803"/>
                  </a:lnTo>
                  <a:lnTo>
                    <a:pt x="368" y="2836"/>
                  </a:lnTo>
                  <a:lnTo>
                    <a:pt x="435" y="2869"/>
                  </a:lnTo>
                  <a:lnTo>
                    <a:pt x="501" y="2903"/>
                  </a:lnTo>
                  <a:lnTo>
                    <a:pt x="568" y="2869"/>
                  </a:lnTo>
                  <a:lnTo>
                    <a:pt x="601" y="2836"/>
                  </a:lnTo>
                  <a:lnTo>
                    <a:pt x="668" y="2803"/>
                  </a:lnTo>
                  <a:lnTo>
                    <a:pt x="668" y="2703"/>
                  </a:lnTo>
                  <a:lnTo>
                    <a:pt x="668" y="2069"/>
                  </a:lnTo>
                  <a:lnTo>
                    <a:pt x="601" y="1402"/>
                  </a:lnTo>
                  <a:lnTo>
                    <a:pt x="501" y="768"/>
                  </a:lnTo>
                  <a:lnTo>
                    <a:pt x="368" y="134"/>
                  </a:lnTo>
                  <a:lnTo>
                    <a:pt x="334" y="6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700;p44">
              <a:extLst>
                <a:ext uri="{FF2B5EF4-FFF2-40B4-BE49-F238E27FC236}">
                  <a16:creationId xmlns:a16="http://schemas.microsoft.com/office/drawing/2014/main" id="{17EAB241-9E5E-F013-307B-2FD8FF3C7189}"/>
                </a:ext>
              </a:extLst>
            </p:cNvPr>
            <p:cNvSpPr/>
            <p:nvPr/>
          </p:nvSpPr>
          <p:spPr>
            <a:xfrm>
              <a:off x="1480875" y="3046400"/>
              <a:ext cx="15875" cy="70075"/>
            </a:xfrm>
            <a:custGeom>
              <a:avLst/>
              <a:gdLst/>
              <a:ahLst/>
              <a:cxnLst/>
              <a:rect l="l" t="t" r="r" b="b"/>
              <a:pathLst>
                <a:path w="635" h="2803" extrusionOk="0">
                  <a:moveTo>
                    <a:pt x="401" y="0"/>
                  </a:moveTo>
                  <a:lnTo>
                    <a:pt x="334" y="67"/>
                  </a:lnTo>
                  <a:lnTo>
                    <a:pt x="300" y="100"/>
                  </a:lnTo>
                  <a:lnTo>
                    <a:pt x="267" y="200"/>
                  </a:lnTo>
                  <a:lnTo>
                    <a:pt x="0" y="2636"/>
                  </a:lnTo>
                  <a:lnTo>
                    <a:pt x="0" y="2702"/>
                  </a:lnTo>
                  <a:lnTo>
                    <a:pt x="34" y="2769"/>
                  </a:lnTo>
                  <a:lnTo>
                    <a:pt x="100" y="2803"/>
                  </a:lnTo>
                  <a:lnTo>
                    <a:pt x="267" y="2803"/>
                  </a:lnTo>
                  <a:lnTo>
                    <a:pt x="300" y="2769"/>
                  </a:lnTo>
                  <a:lnTo>
                    <a:pt x="334" y="2702"/>
                  </a:lnTo>
                  <a:lnTo>
                    <a:pt x="367" y="2636"/>
                  </a:lnTo>
                  <a:lnTo>
                    <a:pt x="634" y="200"/>
                  </a:lnTo>
                  <a:lnTo>
                    <a:pt x="634" y="100"/>
                  </a:lnTo>
                  <a:lnTo>
                    <a:pt x="6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701;p44">
              <a:extLst>
                <a:ext uri="{FF2B5EF4-FFF2-40B4-BE49-F238E27FC236}">
                  <a16:creationId xmlns:a16="http://schemas.microsoft.com/office/drawing/2014/main" id="{2155898B-F502-16AE-6425-6B714027D39D}"/>
                </a:ext>
              </a:extLst>
            </p:cNvPr>
            <p:cNvSpPr/>
            <p:nvPr/>
          </p:nvSpPr>
          <p:spPr>
            <a:xfrm>
              <a:off x="1600150" y="3085600"/>
              <a:ext cx="14200" cy="53400"/>
            </a:xfrm>
            <a:custGeom>
              <a:avLst/>
              <a:gdLst/>
              <a:ahLst/>
              <a:cxnLst/>
              <a:rect l="l" t="t" r="r" b="b"/>
              <a:pathLst>
                <a:path w="568" h="2136" extrusionOk="0">
                  <a:moveTo>
                    <a:pt x="300" y="0"/>
                  </a:moveTo>
                  <a:lnTo>
                    <a:pt x="234" y="34"/>
                  </a:lnTo>
                  <a:lnTo>
                    <a:pt x="200" y="100"/>
                  </a:lnTo>
                  <a:lnTo>
                    <a:pt x="200" y="167"/>
                  </a:lnTo>
                  <a:lnTo>
                    <a:pt x="0" y="1935"/>
                  </a:lnTo>
                  <a:lnTo>
                    <a:pt x="0" y="2002"/>
                  </a:lnTo>
                  <a:lnTo>
                    <a:pt x="33" y="2069"/>
                  </a:lnTo>
                  <a:lnTo>
                    <a:pt x="100" y="2102"/>
                  </a:lnTo>
                  <a:lnTo>
                    <a:pt x="167" y="2135"/>
                  </a:lnTo>
                  <a:lnTo>
                    <a:pt x="267" y="2102"/>
                  </a:lnTo>
                  <a:lnTo>
                    <a:pt x="300" y="2069"/>
                  </a:lnTo>
                  <a:lnTo>
                    <a:pt x="367" y="2002"/>
                  </a:lnTo>
                  <a:lnTo>
                    <a:pt x="367" y="1935"/>
                  </a:lnTo>
                  <a:lnTo>
                    <a:pt x="567" y="167"/>
                  </a:lnTo>
                  <a:lnTo>
                    <a:pt x="567" y="100"/>
                  </a:lnTo>
                  <a:lnTo>
                    <a:pt x="500" y="34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702;p44">
              <a:extLst>
                <a:ext uri="{FF2B5EF4-FFF2-40B4-BE49-F238E27FC236}">
                  <a16:creationId xmlns:a16="http://schemas.microsoft.com/office/drawing/2014/main" id="{44C62AC9-60C0-E2EE-D743-F706F69D98F4}"/>
                </a:ext>
              </a:extLst>
            </p:cNvPr>
            <p:cNvSpPr/>
            <p:nvPr/>
          </p:nvSpPr>
          <p:spPr>
            <a:xfrm>
              <a:off x="1756100" y="3148975"/>
              <a:ext cx="18375" cy="25875"/>
            </a:xfrm>
            <a:custGeom>
              <a:avLst/>
              <a:gdLst/>
              <a:ahLst/>
              <a:cxnLst/>
              <a:rect l="l" t="t" r="r" b="b"/>
              <a:pathLst>
                <a:path w="735" h="1035" extrusionOk="0">
                  <a:moveTo>
                    <a:pt x="501" y="1"/>
                  </a:moveTo>
                  <a:lnTo>
                    <a:pt x="468" y="34"/>
                  </a:lnTo>
                  <a:lnTo>
                    <a:pt x="401" y="67"/>
                  </a:lnTo>
                  <a:lnTo>
                    <a:pt x="1" y="768"/>
                  </a:lnTo>
                  <a:lnTo>
                    <a:pt x="1" y="835"/>
                  </a:lnTo>
                  <a:lnTo>
                    <a:pt x="1" y="901"/>
                  </a:lnTo>
                  <a:lnTo>
                    <a:pt x="34" y="968"/>
                  </a:lnTo>
                  <a:lnTo>
                    <a:pt x="68" y="1035"/>
                  </a:lnTo>
                  <a:lnTo>
                    <a:pt x="234" y="1035"/>
                  </a:lnTo>
                  <a:lnTo>
                    <a:pt x="301" y="1002"/>
                  </a:lnTo>
                  <a:lnTo>
                    <a:pt x="334" y="968"/>
                  </a:lnTo>
                  <a:lnTo>
                    <a:pt x="735" y="268"/>
                  </a:lnTo>
                  <a:lnTo>
                    <a:pt x="735" y="201"/>
                  </a:lnTo>
                  <a:lnTo>
                    <a:pt x="735" y="134"/>
                  </a:lnTo>
                  <a:lnTo>
                    <a:pt x="701" y="67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703;p44">
              <a:extLst>
                <a:ext uri="{FF2B5EF4-FFF2-40B4-BE49-F238E27FC236}">
                  <a16:creationId xmlns:a16="http://schemas.microsoft.com/office/drawing/2014/main" id="{ACCD43EB-E26A-AFA6-8432-521303B9C621}"/>
                </a:ext>
              </a:extLst>
            </p:cNvPr>
            <p:cNvSpPr/>
            <p:nvPr/>
          </p:nvSpPr>
          <p:spPr>
            <a:xfrm>
              <a:off x="1887050" y="3250725"/>
              <a:ext cx="44225" cy="29225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602" y="1"/>
                  </a:moveTo>
                  <a:lnTo>
                    <a:pt x="1502" y="34"/>
                  </a:lnTo>
                  <a:lnTo>
                    <a:pt x="1135" y="201"/>
                  </a:lnTo>
                  <a:lnTo>
                    <a:pt x="801" y="368"/>
                  </a:lnTo>
                  <a:lnTo>
                    <a:pt x="434" y="568"/>
                  </a:lnTo>
                  <a:lnTo>
                    <a:pt x="101" y="835"/>
                  </a:lnTo>
                  <a:lnTo>
                    <a:pt x="67" y="868"/>
                  </a:lnTo>
                  <a:lnTo>
                    <a:pt x="34" y="935"/>
                  </a:lnTo>
                  <a:lnTo>
                    <a:pt x="1" y="1002"/>
                  </a:lnTo>
                  <a:lnTo>
                    <a:pt x="34" y="1069"/>
                  </a:lnTo>
                  <a:lnTo>
                    <a:pt x="101" y="1135"/>
                  </a:lnTo>
                  <a:lnTo>
                    <a:pt x="168" y="1169"/>
                  </a:lnTo>
                  <a:lnTo>
                    <a:pt x="234" y="1169"/>
                  </a:lnTo>
                  <a:lnTo>
                    <a:pt x="301" y="1135"/>
                  </a:lnTo>
                  <a:lnTo>
                    <a:pt x="601" y="935"/>
                  </a:lnTo>
                  <a:lnTo>
                    <a:pt x="935" y="735"/>
                  </a:lnTo>
                  <a:lnTo>
                    <a:pt x="1268" y="535"/>
                  </a:lnTo>
                  <a:lnTo>
                    <a:pt x="1602" y="368"/>
                  </a:lnTo>
                  <a:lnTo>
                    <a:pt x="1669" y="335"/>
                  </a:lnTo>
                  <a:lnTo>
                    <a:pt x="1736" y="301"/>
                  </a:lnTo>
                  <a:lnTo>
                    <a:pt x="1769" y="234"/>
                  </a:lnTo>
                  <a:lnTo>
                    <a:pt x="1736" y="168"/>
                  </a:lnTo>
                  <a:lnTo>
                    <a:pt x="1702" y="101"/>
                  </a:lnTo>
                  <a:lnTo>
                    <a:pt x="1669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704;p44">
              <a:extLst>
                <a:ext uri="{FF2B5EF4-FFF2-40B4-BE49-F238E27FC236}">
                  <a16:creationId xmlns:a16="http://schemas.microsoft.com/office/drawing/2014/main" id="{4997CE1F-8319-6ED4-FD32-B95F2EC0CA2D}"/>
                </a:ext>
              </a:extLst>
            </p:cNvPr>
            <p:cNvSpPr/>
            <p:nvPr/>
          </p:nvSpPr>
          <p:spPr>
            <a:xfrm>
              <a:off x="1909575" y="3409200"/>
              <a:ext cx="57575" cy="15050"/>
            </a:xfrm>
            <a:custGeom>
              <a:avLst/>
              <a:gdLst/>
              <a:ahLst/>
              <a:cxnLst/>
              <a:rect l="l" t="t" r="r" b="b"/>
              <a:pathLst>
                <a:path w="2303" h="602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68"/>
                  </a:lnTo>
                  <a:lnTo>
                    <a:pt x="0" y="134"/>
                  </a:lnTo>
                  <a:lnTo>
                    <a:pt x="0" y="201"/>
                  </a:lnTo>
                  <a:lnTo>
                    <a:pt x="0" y="268"/>
                  </a:lnTo>
                  <a:lnTo>
                    <a:pt x="34" y="334"/>
                  </a:lnTo>
                  <a:lnTo>
                    <a:pt x="101" y="368"/>
                  </a:lnTo>
                  <a:lnTo>
                    <a:pt x="167" y="401"/>
                  </a:lnTo>
                  <a:lnTo>
                    <a:pt x="2136" y="601"/>
                  </a:lnTo>
                  <a:lnTo>
                    <a:pt x="2202" y="568"/>
                  </a:lnTo>
                  <a:lnTo>
                    <a:pt x="2269" y="535"/>
                  </a:lnTo>
                  <a:lnTo>
                    <a:pt x="2303" y="468"/>
                  </a:lnTo>
                  <a:lnTo>
                    <a:pt x="2303" y="401"/>
                  </a:lnTo>
                  <a:lnTo>
                    <a:pt x="2303" y="334"/>
                  </a:lnTo>
                  <a:lnTo>
                    <a:pt x="2269" y="268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" name="Google Shape;705;p44">
              <a:extLst>
                <a:ext uri="{FF2B5EF4-FFF2-40B4-BE49-F238E27FC236}">
                  <a16:creationId xmlns:a16="http://schemas.microsoft.com/office/drawing/2014/main" id="{F4141A4C-27AE-1369-4856-4FFBA161257B}"/>
                </a:ext>
              </a:extLst>
            </p:cNvPr>
            <p:cNvSpPr/>
            <p:nvPr/>
          </p:nvSpPr>
          <p:spPr>
            <a:xfrm>
              <a:off x="1921250" y="3592700"/>
              <a:ext cx="55900" cy="14200"/>
            </a:xfrm>
            <a:custGeom>
              <a:avLst/>
              <a:gdLst/>
              <a:ahLst/>
              <a:cxnLst/>
              <a:rect l="l" t="t" r="r" b="b"/>
              <a:pathLst>
                <a:path w="2236" h="568" extrusionOk="0">
                  <a:moveTo>
                    <a:pt x="101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34" y="267"/>
                  </a:lnTo>
                  <a:lnTo>
                    <a:pt x="67" y="334"/>
                  </a:lnTo>
                  <a:lnTo>
                    <a:pt x="134" y="368"/>
                  </a:lnTo>
                  <a:lnTo>
                    <a:pt x="634" y="468"/>
                  </a:lnTo>
                  <a:lnTo>
                    <a:pt x="1102" y="534"/>
                  </a:lnTo>
                  <a:lnTo>
                    <a:pt x="1569" y="568"/>
                  </a:lnTo>
                  <a:lnTo>
                    <a:pt x="2069" y="568"/>
                  </a:lnTo>
                  <a:lnTo>
                    <a:pt x="2136" y="534"/>
                  </a:lnTo>
                  <a:lnTo>
                    <a:pt x="2202" y="501"/>
                  </a:lnTo>
                  <a:lnTo>
                    <a:pt x="2236" y="434"/>
                  </a:lnTo>
                  <a:lnTo>
                    <a:pt x="2236" y="368"/>
                  </a:lnTo>
                  <a:lnTo>
                    <a:pt x="2236" y="301"/>
                  </a:lnTo>
                  <a:lnTo>
                    <a:pt x="2202" y="234"/>
                  </a:lnTo>
                  <a:lnTo>
                    <a:pt x="2136" y="201"/>
                  </a:lnTo>
                  <a:lnTo>
                    <a:pt x="2069" y="167"/>
                  </a:lnTo>
                  <a:lnTo>
                    <a:pt x="1602" y="201"/>
                  </a:lnTo>
                  <a:lnTo>
                    <a:pt x="1135" y="167"/>
                  </a:lnTo>
                  <a:lnTo>
                    <a:pt x="701" y="1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" name="Google Shape;706;p44">
              <a:extLst>
                <a:ext uri="{FF2B5EF4-FFF2-40B4-BE49-F238E27FC236}">
                  <a16:creationId xmlns:a16="http://schemas.microsoft.com/office/drawing/2014/main" id="{CEFFBF3D-DD8B-7FC6-17AB-6F74B6DD287D}"/>
                </a:ext>
              </a:extLst>
            </p:cNvPr>
            <p:cNvSpPr/>
            <p:nvPr/>
          </p:nvSpPr>
          <p:spPr>
            <a:xfrm>
              <a:off x="1505050" y="3466750"/>
              <a:ext cx="42575" cy="427900"/>
            </a:xfrm>
            <a:custGeom>
              <a:avLst/>
              <a:gdLst/>
              <a:ahLst/>
              <a:cxnLst/>
              <a:rect l="l" t="t" r="r" b="b"/>
              <a:pathLst>
                <a:path w="1703" h="17116" extrusionOk="0">
                  <a:moveTo>
                    <a:pt x="1135" y="1"/>
                  </a:moveTo>
                  <a:lnTo>
                    <a:pt x="1035" y="34"/>
                  </a:lnTo>
                  <a:lnTo>
                    <a:pt x="935" y="134"/>
                  </a:lnTo>
                  <a:lnTo>
                    <a:pt x="835" y="234"/>
                  </a:lnTo>
                  <a:lnTo>
                    <a:pt x="768" y="334"/>
                  </a:lnTo>
                  <a:lnTo>
                    <a:pt x="668" y="568"/>
                  </a:lnTo>
                  <a:lnTo>
                    <a:pt x="568" y="968"/>
                  </a:lnTo>
                  <a:lnTo>
                    <a:pt x="468" y="1369"/>
                  </a:lnTo>
                  <a:lnTo>
                    <a:pt x="334" y="2203"/>
                  </a:lnTo>
                  <a:lnTo>
                    <a:pt x="201" y="3571"/>
                  </a:lnTo>
                  <a:lnTo>
                    <a:pt x="134" y="4905"/>
                  </a:lnTo>
                  <a:lnTo>
                    <a:pt x="34" y="6273"/>
                  </a:lnTo>
                  <a:lnTo>
                    <a:pt x="1" y="7974"/>
                  </a:lnTo>
                  <a:lnTo>
                    <a:pt x="1" y="9709"/>
                  </a:lnTo>
                  <a:lnTo>
                    <a:pt x="67" y="11411"/>
                  </a:lnTo>
                  <a:lnTo>
                    <a:pt x="134" y="13112"/>
                  </a:lnTo>
                  <a:lnTo>
                    <a:pt x="201" y="15014"/>
                  </a:lnTo>
                  <a:lnTo>
                    <a:pt x="234" y="16148"/>
                  </a:lnTo>
                  <a:lnTo>
                    <a:pt x="234" y="16982"/>
                  </a:lnTo>
                  <a:lnTo>
                    <a:pt x="234" y="17049"/>
                  </a:lnTo>
                  <a:lnTo>
                    <a:pt x="268" y="17082"/>
                  </a:lnTo>
                  <a:lnTo>
                    <a:pt x="334" y="17116"/>
                  </a:lnTo>
                  <a:lnTo>
                    <a:pt x="434" y="17116"/>
                  </a:lnTo>
                  <a:lnTo>
                    <a:pt x="501" y="17082"/>
                  </a:lnTo>
                  <a:lnTo>
                    <a:pt x="534" y="17049"/>
                  </a:lnTo>
                  <a:lnTo>
                    <a:pt x="534" y="16982"/>
                  </a:lnTo>
                  <a:lnTo>
                    <a:pt x="468" y="15181"/>
                  </a:lnTo>
                  <a:lnTo>
                    <a:pt x="401" y="12745"/>
                  </a:lnTo>
                  <a:lnTo>
                    <a:pt x="334" y="10276"/>
                  </a:lnTo>
                  <a:lnTo>
                    <a:pt x="301" y="8909"/>
                  </a:lnTo>
                  <a:lnTo>
                    <a:pt x="301" y="7541"/>
                  </a:lnTo>
                  <a:lnTo>
                    <a:pt x="301" y="6173"/>
                  </a:lnTo>
                  <a:lnTo>
                    <a:pt x="368" y="4838"/>
                  </a:lnTo>
                  <a:lnTo>
                    <a:pt x="468" y="3671"/>
                  </a:lnTo>
                  <a:lnTo>
                    <a:pt x="568" y="2737"/>
                  </a:lnTo>
                  <a:lnTo>
                    <a:pt x="701" y="1802"/>
                  </a:lnTo>
                  <a:lnTo>
                    <a:pt x="768" y="1402"/>
                  </a:lnTo>
                  <a:lnTo>
                    <a:pt x="868" y="1002"/>
                  </a:lnTo>
                  <a:lnTo>
                    <a:pt x="968" y="701"/>
                  </a:lnTo>
                  <a:lnTo>
                    <a:pt x="1035" y="568"/>
                  </a:lnTo>
                  <a:lnTo>
                    <a:pt x="1135" y="435"/>
                  </a:lnTo>
                  <a:lnTo>
                    <a:pt x="1235" y="568"/>
                  </a:lnTo>
                  <a:lnTo>
                    <a:pt x="1268" y="701"/>
                  </a:lnTo>
                  <a:lnTo>
                    <a:pt x="1302" y="868"/>
                  </a:lnTo>
                  <a:lnTo>
                    <a:pt x="1335" y="1035"/>
                  </a:lnTo>
                  <a:lnTo>
                    <a:pt x="1335" y="1369"/>
                  </a:lnTo>
                  <a:lnTo>
                    <a:pt x="1302" y="1669"/>
                  </a:lnTo>
                  <a:lnTo>
                    <a:pt x="1302" y="3304"/>
                  </a:lnTo>
                  <a:lnTo>
                    <a:pt x="1235" y="6607"/>
                  </a:lnTo>
                  <a:lnTo>
                    <a:pt x="1068" y="12712"/>
                  </a:lnTo>
                  <a:lnTo>
                    <a:pt x="1035" y="13179"/>
                  </a:lnTo>
                  <a:lnTo>
                    <a:pt x="935" y="14113"/>
                  </a:lnTo>
                  <a:lnTo>
                    <a:pt x="901" y="15047"/>
                  </a:lnTo>
                  <a:lnTo>
                    <a:pt x="901" y="15981"/>
                  </a:lnTo>
                  <a:lnTo>
                    <a:pt x="935" y="16916"/>
                  </a:lnTo>
                  <a:lnTo>
                    <a:pt x="968" y="16982"/>
                  </a:lnTo>
                  <a:lnTo>
                    <a:pt x="1035" y="17016"/>
                  </a:lnTo>
                  <a:lnTo>
                    <a:pt x="1068" y="17082"/>
                  </a:lnTo>
                  <a:lnTo>
                    <a:pt x="1168" y="17116"/>
                  </a:lnTo>
                  <a:lnTo>
                    <a:pt x="1235" y="17082"/>
                  </a:lnTo>
                  <a:lnTo>
                    <a:pt x="1268" y="16982"/>
                  </a:lnTo>
                  <a:lnTo>
                    <a:pt x="1402" y="13646"/>
                  </a:lnTo>
                  <a:lnTo>
                    <a:pt x="1535" y="10343"/>
                  </a:lnTo>
                  <a:lnTo>
                    <a:pt x="1535" y="10110"/>
                  </a:lnTo>
                  <a:lnTo>
                    <a:pt x="1602" y="8375"/>
                  </a:lnTo>
                  <a:lnTo>
                    <a:pt x="1635" y="6673"/>
                  </a:lnTo>
                  <a:lnTo>
                    <a:pt x="1669" y="2903"/>
                  </a:lnTo>
                  <a:lnTo>
                    <a:pt x="1702" y="1135"/>
                  </a:lnTo>
                  <a:lnTo>
                    <a:pt x="1702" y="868"/>
                  </a:lnTo>
                  <a:lnTo>
                    <a:pt x="1669" y="535"/>
                  </a:lnTo>
                  <a:lnTo>
                    <a:pt x="1635" y="401"/>
                  </a:lnTo>
                  <a:lnTo>
                    <a:pt x="1602" y="268"/>
                  </a:lnTo>
                  <a:lnTo>
                    <a:pt x="1502" y="134"/>
                  </a:lnTo>
                  <a:lnTo>
                    <a:pt x="1402" y="6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55" name="Google Shape;436;p36">
            <a:extLst>
              <a:ext uri="{FF2B5EF4-FFF2-40B4-BE49-F238E27FC236}">
                <a16:creationId xmlns:a16="http://schemas.microsoft.com/office/drawing/2014/main" id="{97C198E2-5081-B35A-CF1C-16AD975A1AAE}"/>
              </a:ext>
            </a:extLst>
          </p:cNvPr>
          <p:cNvSpPr txBox="1">
            <a:spLocks/>
          </p:cNvSpPr>
          <p:nvPr/>
        </p:nvSpPr>
        <p:spPr>
          <a:xfrm>
            <a:off x="3242992" y="10059100"/>
            <a:ext cx="1429584" cy="27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100"/>
              </a:spcAft>
              <a:buClr>
                <a:schemeClr val="dk1"/>
              </a:buClr>
              <a:buSzPts val="1400"/>
              <a:buFont typeface="Lato"/>
              <a:buNone/>
              <a:defRPr sz="2000">
                <a:solidFill>
                  <a:schemeClr val="dk1"/>
                </a:solidFill>
                <a:latin typeface="#9Slide03 Arima Madurai" panose="00000500000000000000" pitchFamily="2" charset="-93"/>
                <a:ea typeface="Lato"/>
                <a:cs typeface="#9Slide03 Arima Madurai" panose="00000500000000000000" pitchFamily="2" charset="-93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2pPr>
            <a:lvl3pPr marL="1371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3pPr>
            <a:lvl4pPr marL="18288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4pPr>
            <a:lvl5pPr marL="22860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5pPr>
            <a:lvl6pPr marL="27432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6pPr>
            <a:lvl7pPr marL="32004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7pPr>
            <a:lvl8pPr marL="3657600" indent="-317500" algn="ctr">
              <a:spcBef>
                <a:spcPts val="1600"/>
              </a:spcBef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8pPr>
            <a:lvl9pPr marL="4114800" indent="-31750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</a:defRPr>
            </a:lvl9pPr>
          </a:lstStyle>
          <a:p>
            <a:pPr algn="ctr"/>
            <a:endParaRPr lang="vi-VN" sz="4000" dirty="0">
              <a:solidFill>
                <a:srgbClr val="C00000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51" y="1902944"/>
            <a:ext cx="3829050" cy="72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3475" y="1997411"/>
            <a:ext cx="1097751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quả chanh</a:t>
            </a:r>
            <a:r>
              <a:rPr lang="vi-VN" sz="6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được làm từ một quả chanh và hai </a:t>
            </a:r>
            <a:r>
              <a:rPr lang="vi-VN" sz="6600" dirty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Điện cực"/>
              </a:rPr>
              <a:t>điện cực</a:t>
            </a:r>
            <a:r>
              <a:rPr lang="vi-VN" sz="6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bằng kim loại khác nhau như đồng xu hay dây đồng và một cây đinh bằng kẽm hay tráng kẽm.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6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6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7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44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5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8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42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3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39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40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41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4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/>
      <p:bldP spid="20" grpId="0" animBg="1"/>
      <p:bldP spid="1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170413603550138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973" y="0"/>
            <a:ext cx="16671854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2147078" y="-16313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rot="-10325232" flipV="1">
            <a:off x="-1543891" y="-107023"/>
            <a:ext cx="2815623" cy="281562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45039" y="8124184"/>
            <a:ext cx="2131216" cy="2080842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12873">
            <a:off x="16624781" y="456596"/>
            <a:ext cx="1078345" cy="191319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402703" y="8895672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2030890" y="4603934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399457" y="351276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814686" y="1469307"/>
            <a:ext cx="451922" cy="405086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694641" y="3085316"/>
            <a:ext cx="420451" cy="427445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490694" y="9376318"/>
            <a:ext cx="229651" cy="229651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7" name="Freeform 37"/>
          <p:cNvSpPr/>
          <p:nvPr/>
        </p:nvSpPr>
        <p:spPr>
          <a:xfrm rot="-771795">
            <a:off x="2865448" y="1647521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4678159">
            <a:off x="15159154" y="375441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1" name="Freeform 41"/>
          <p:cNvSpPr/>
          <p:nvPr/>
        </p:nvSpPr>
        <p:spPr>
          <a:xfrm>
            <a:off x="2748353" y="788814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4170004" y="614952"/>
            <a:ext cx="252393" cy="252393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2102176" y="1987440"/>
            <a:ext cx="229651" cy="229651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id="47" name="Freeform 4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8" name="Freeform 48"/>
          <p:cNvSpPr/>
          <p:nvPr/>
        </p:nvSpPr>
        <p:spPr>
          <a:xfrm rot="432686">
            <a:off x="2912608" y="-670724"/>
            <a:ext cx="2225071" cy="2156296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-842482">
            <a:off x="529398" y="7849138"/>
            <a:ext cx="1054904" cy="2072133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5649993" y="934707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-684765">
            <a:off x="15558960" y="8469057"/>
            <a:ext cx="850155" cy="1508339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280356" y="9140282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4550558" y="120006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17374128" y="5789409"/>
            <a:ext cx="208069" cy="208069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57" name="Freeform 57"/>
          <p:cNvSpPr/>
          <p:nvPr/>
        </p:nvSpPr>
        <p:spPr>
          <a:xfrm>
            <a:off x="14599093" y="8855697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-9414156">
            <a:off x="12901159" y="-655176"/>
            <a:ext cx="938638" cy="196293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5565863" y="375966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4678159">
            <a:off x="12300890" y="9540296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61" name="Group 61"/>
          <p:cNvGrpSpPr/>
          <p:nvPr/>
        </p:nvGrpSpPr>
        <p:grpSpPr>
          <a:xfrm>
            <a:off x="12018872" y="362559"/>
            <a:ext cx="252393" cy="252393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5C7E"/>
            </a:solidFill>
          </p:spPr>
        </p:sp>
      </p:grpSp>
      <p:sp>
        <p:nvSpPr>
          <p:cNvPr id="64" name="Google Shape;451;p36">
            <a:extLst>
              <a:ext uri="{FF2B5EF4-FFF2-40B4-BE49-F238E27FC236}">
                <a16:creationId xmlns:a16="http://schemas.microsoft.com/office/drawing/2014/main" id="{00754B44-7220-E102-FC64-87B9115507BA}"/>
              </a:ext>
            </a:extLst>
          </p:cNvPr>
          <p:cNvSpPr txBox="1"/>
          <p:nvPr/>
        </p:nvSpPr>
        <p:spPr>
          <a:xfrm>
            <a:off x="4987009" y="1150679"/>
            <a:ext cx="9897730" cy="214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NHIỆM VỤ VỀ NHÀ </a:t>
            </a:r>
            <a:endParaRPr sz="6600" b="1" kern="0" dirty="0">
              <a:solidFill>
                <a:srgbClr val="FF0000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ADD7BD1-FA27-D6F0-F060-145DDCD346C4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2014" b="22306"/>
          <a:stretch/>
        </p:blipFill>
        <p:spPr>
          <a:xfrm>
            <a:off x="1870292" y="4228676"/>
            <a:ext cx="1892222" cy="13376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943699B3-86C8-0E01-B780-6A9FCA32B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13242" r="17717" b="8455"/>
          <a:stretch/>
        </p:blipFill>
        <p:spPr bwMode="auto">
          <a:xfrm>
            <a:off x="5215253" y="3324552"/>
            <a:ext cx="2621386" cy="26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oogle Shape;436;p36">
            <a:extLst>
              <a:ext uri="{FF2B5EF4-FFF2-40B4-BE49-F238E27FC236}">
                <a16:creationId xmlns:a16="http://schemas.microsoft.com/office/drawing/2014/main" id="{3247512C-35DA-7530-4D5D-9D1A86C38AE0}"/>
              </a:ext>
            </a:extLst>
          </p:cNvPr>
          <p:cNvSpPr txBox="1">
            <a:spLocks/>
          </p:cNvSpPr>
          <p:nvPr/>
        </p:nvSpPr>
        <p:spPr>
          <a:xfrm>
            <a:off x="4087849" y="5848278"/>
            <a:ext cx="371006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Đế</a:t>
            </a:r>
            <a:r>
              <a:rPr lang="en-US" sz="4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lắp</a:t>
            </a:r>
            <a:r>
              <a:rPr lang="en-US" sz="4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pin</a:t>
            </a:r>
            <a:endParaRPr lang="vi-VN" sz="44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9" name="Picture 4">
            <a:extLst>
              <a:ext uri="{FF2B5EF4-FFF2-40B4-BE49-F238E27FC236}">
                <a16:creationId xmlns:a16="http://schemas.microsoft.com/office/drawing/2014/main" id="{A07E032A-B3DD-7B86-C8A3-408A10285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8" t="18677" r="24904" b="12902"/>
          <a:stretch/>
        </p:blipFill>
        <p:spPr bwMode="auto">
          <a:xfrm>
            <a:off x="9178513" y="3849981"/>
            <a:ext cx="1597680" cy="2145598"/>
          </a:xfrm>
          <a:prstGeom prst="rect">
            <a:avLst/>
          </a:prstGeom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436;p36">
            <a:extLst>
              <a:ext uri="{FF2B5EF4-FFF2-40B4-BE49-F238E27FC236}">
                <a16:creationId xmlns:a16="http://schemas.microsoft.com/office/drawing/2014/main" id="{5C809CBF-01E0-7E08-C9D8-0FD4A8260CBC}"/>
              </a:ext>
            </a:extLst>
          </p:cNvPr>
          <p:cNvSpPr txBox="1">
            <a:spLocks/>
          </p:cNvSpPr>
          <p:nvPr/>
        </p:nvSpPr>
        <p:spPr>
          <a:xfrm>
            <a:off x="8101681" y="5905197"/>
            <a:ext cx="371006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tắc</a:t>
            </a:r>
            <a:endParaRPr lang="vi-VN" sz="44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1BB6A918-1B8D-2F55-37C3-3A26229DD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0" t="19888" r="34580" b="19943"/>
          <a:stretch/>
        </p:blipFill>
        <p:spPr bwMode="auto">
          <a:xfrm>
            <a:off x="12610349" y="3559537"/>
            <a:ext cx="1264322" cy="2373586"/>
          </a:xfrm>
          <a:prstGeom prst="rect">
            <a:avLst/>
          </a:prstGeom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436;p36">
            <a:extLst>
              <a:ext uri="{FF2B5EF4-FFF2-40B4-BE49-F238E27FC236}">
                <a16:creationId xmlns:a16="http://schemas.microsoft.com/office/drawing/2014/main" id="{112EDE01-EC38-4E7F-B0CA-5F34E1D205C5}"/>
              </a:ext>
            </a:extLst>
          </p:cNvPr>
          <p:cNvSpPr txBox="1">
            <a:spLocks/>
          </p:cNvSpPr>
          <p:nvPr/>
        </p:nvSpPr>
        <p:spPr>
          <a:xfrm>
            <a:off x="11382800" y="5769261"/>
            <a:ext cx="371006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Bóng</a:t>
            </a:r>
            <a:r>
              <a:rPr lang="en-US" sz="4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đèn</a:t>
            </a:r>
            <a:endParaRPr lang="vi-VN" sz="44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3" name="Picture 8">
            <a:extLst>
              <a:ext uri="{FF2B5EF4-FFF2-40B4-BE49-F238E27FC236}">
                <a16:creationId xmlns:a16="http://schemas.microsoft.com/office/drawing/2014/main" id="{CED38F88-55E8-56D8-A4B6-B3E2D1C09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4830" r="18628" b="1952"/>
          <a:stretch/>
        </p:blipFill>
        <p:spPr bwMode="auto">
          <a:xfrm>
            <a:off x="15184948" y="2753265"/>
            <a:ext cx="1723038" cy="28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Google Shape;436;p36">
            <a:extLst>
              <a:ext uri="{FF2B5EF4-FFF2-40B4-BE49-F238E27FC236}">
                <a16:creationId xmlns:a16="http://schemas.microsoft.com/office/drawing/2014/main" id="{3061BB86-D3AB-B123-28D7-C35B4C02992B}"/>
              </a:ext>
            </a:extLst>
          </p:cNvPr>
          <p:cNvSpPr txBox="1">
            <a:spLocks/>
          </p:cNvSpPr>
          <p:nvPr/>
        </p:nvSpPr>
        <p:spPr>
          <a:xfrm>
            <a:off x="14425942" y="5785494"/>
            <a:ext cx="3710066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Dây</a:t>
            </a:r>
            <a:r>
              <a:rPr lang="en-US" sz="4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nối</a:t>
            </a:r>
            <a:endParaRPr lang="vi-VN" sz="44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5" name="Google Shape;436;p36">
            <a:extLst>
              <a:ext uri="{FF2B5EF4-FFF2-40B4-BE49-F238E27FC236}">
                <a16:creationId xmlns:a16="http://schemas.microsoft.com/office/drawing/2014/main" id="{6C0C230E-82F8-3BA0-3AA6-D6D70A04B848}"/>
              </a:ext>
            </a:extLst>
          </p:cNvPr>
          <p:cNvSpPr txBox="1">
            <a:spLocks/>
          </p:cNvSpPr>
          <p:nvPr/>
        </p:nvSpPr>
        <p:spPr>
          <a:xfrm>
            <a:off x="1875916" y="7439274"/>
            <a:ext cx="15136032" cy="154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mạch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bóng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đèn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cụ</a:t>
            </a:r>
            <a:r>
              <a:rPr lang="en-US" sz="5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endParaRPr lang="vi-VN" sz="5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6" name="Google Shape;436;p36">
            <a:extLst>
              <a:ext uri="{FF2B5EF4-FFF2-40B4-BE49-F238E27FC236}">
                <a16:creationId xmlns:a16="http://schemas.microsoft.com/office/drawing/2014/main" id="{2108CE0C-AA26-6097-FFC6-37166991E8C4}"/>
              </a:ext>
            </a:extLst>
          </p:cNvPr>
          <p:cNvSpPr txBox="1">
            <a:spLocks/>
          </p:cNvSpPr>
          <p:nvPr/>
        </p:nvSpPr>
        <p:spPr>
          <a:xfrm>
            <a:off x="671371" y="2210941"/>
            <a:ext cx="597667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4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 </a:t>
            </a:r>
            <a:r>
              <a:rPr lang="en-US" sz="48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cụ</a:t>
            </a:r>
            <a:r>
              <a:rPr lang="en-US" sz="4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  <a:endParaRPr lang="vi-VN" sz="48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3809FFF-46D9-8CCA-7A5C-0BE9BC36C86E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2014" b="22306"/>
          <a:stretch/>
        </p:blipFill>
        <p:spPr>
          <a:xfrm>
            <a:off x="1133822" y="4515672"/>
            <a:ext cx="1892222" cy="13376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78" name="Google Shape;436;p36">
            <a:extLst>
              <a:ext uri="{FF2B5EF4-FFF2-40B4-BE49-F238E27FC236}">
                <a16:creationId xmlns:a16="http://schemas.microsoft.com/office/drawing/2014/main" id="{3A42CC86-FDD3-8109-044D-243F37221BE6}"/>
              </a:ext>
            </a:extLst>
          </p:cNvPr>
          <p:cNvSpPr txBox="1">
            <a:spLocks/>
          </p:cNvSpPr>
          <p:nvPr/>
        </p:nvSpPr>
        <p:spPr>
          <a:xfrm>
            <a:off x="1470265" y="5887177"/>
            <a:ext cx="1892222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Black" panose="00000A00000000000000" pitchFamily="2" charset="-93"/>
                <a:ea typeface="#9Slide03 Arima Madurai Black" panose="00000A00000000000000" pitchFamily="2" charset="-93"/>
                <a:cs typeface="#9Slide03 Arima Madurai Black" panose="00000A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en-US" sz="4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 pin</a:t>
            </a:r>
            <a:endParaRPr lang="vi-VN" sz="44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3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75783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58186" y="-813016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075642" y="3578421"/>
            <a:ext cx="12226202" cy="396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4"/>
              </a:lnSpc>
            </a:pPr>
            <a:r>
              <a:rPr lang="en-US" sz="15104" b="1" spc="453" dirty="0">
                <a:solidFill>
                  <a:srgbClr val="00AD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 YOU!</a:t>
            </a:r>
          </a:p>
        </p:txBody>
      </p:sp>
      <p:sp>
        <p:nvSpPr>
          <p:cNvPr id="19" name="Freeform 19"/>
          <p:cNvSpPr/>
          <p:nvPr/>
        </p:nvSpPr>
        <p:spPr>
          <a:xfrm rot="-4590959">
            <a:off x="15997142" y="3573304"/>
            <a:ext cx="2538932" cy="2538932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325232" flipV="1">
            <a:off x="-735485" y="106452"/>
            <a:ext cx="2815623" cy="281562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049497">
            <a:off x="125050" y="6657359"/>
            <a:ext cx="2053555" cy="2933651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45013">
            <a:off x="1141207" y="2386216"/>
            <a:ext cx="880607" cy="1841573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254325">
            <a:off x="-2461" y="4984554"/>
            <a:ext cx="2288606" cy="678260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156784" y="6407053"/>
            <a:ext cx="2131216" cy="2080842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052783">
            <a:off x="15429461" y="420538"/>
            <a:ext cx="1171974" cy="2052821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612873">
            <a:off x="16578786" y="2115729"/>
            <a:ext cx="1078345" cy="191319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984971" y="634408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402703" y="8895672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2030890" y="4603934"/>
            <a:ext cx="229651" cy="229651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3" name="Freeform 33"/>
          <p:cNvSpPr/>
          <p:nvPr/>
        </p:nvSpPr>
        <p:spPr>
          <a:xfrm>
            <a:off x="399457" y="351276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814686" y="1469307"/>
            <a:ext cx="451922" cy="405086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694641" y="3085316"/>
            <a:ext cx="420451" cy="427445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2490694" y="9376318"/>
            <a:ext cx="229651" cy="229651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8" name="Freeform 38"/>
          <p:cNvSpPr/>
          <p:nvPr/>
        </p:nvSpPr>
        <p:spPr>
          <a:xfrm rot="-771795">
            <a:off x="2865448" y="1647521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4678159">
            <a:off x="15159154" y="375441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>
            <a:grpSpLocks noChangeAspect="1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id="41" name="Freeform 4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2" name="Freeform 42"/>
          <p:cNvSpPr/>
          <p:nvPr/>
        </p:nvSpPr>
        <p:spPr>
          <a:xfrm>
            <a:off x="2748353" y="788814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14170004" y="614952"/>
            <a:ext cx="252393" cy="252393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2102176" y="1987440"/>
            <a:ext cx="229651" cy="229651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id="48" name="Freeform 4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9" name="Freeform 49"/>
          <p:cNvSpPr/>
          <p:nvPr/>
        </p:nvSpPr>
        <p:spPr>
          <a:xfrm rot="432686">
            <a:off x="2912608" y="-670724"/>
            <a:ext cx="2225071" cy="2156296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1153974">
            <a:off x="15418170" y="8432300"/>
            <a:ext cx="635916" cy="2347340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-842482">
            <a:off x="3931404" y="8366112"/>
            <a:ext cx="1054904" cy="2072133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5649993" y="934707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-684765">
            <a:off x="13333465" y="8957720"/>
            <a:ext cx="850155" cy="1508339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280356" y="9140282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4550558" y="120006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6"/>
          <p:cNvGrpSpPr/>
          <p:nvPr/>
        </p:nvGrpSpPr>
        <p:grpSpPr>
          <a:xfrm>
            <a:off x="17823320" y="5426640"/>
            <a:ext cx="208069" cy="208069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58" name="Freeform 58"/>
          <p:cNvSpPr/>
          <p:nvPr/>
        </p:nvSpPr>
        <p:spPr>
          <a:xfrm>
            <a:off x="14599093" y="8855697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 rot="-9414156">
            <a:off x="12901159" y="-655176"/>
            <a:ext cx="938638" cy="196293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5565863" y="407424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4678159">
            <a:off x="12300890" y="9540296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62" name="Group 62"/>
          <p:cNvGrpSpPr/>
          <p:nvPr/>
        </p:nvGrpSpPr>
        <p:grpSpPr>
          <a:xfrm>
            <a:off x="12145068" y="653113"/>
            <a:ext cx="252393" cy="252393"/>
            <a:chOff x="0" y="0"/>
            <a:chExt cx="6350000" cy="6350000"/>
          </a:xfrm>
        </p:grpSpPr>
        <p:sp>
          <p:nvSpPr>
            <p:cNvPr id="63" name="Freeform 6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</p:spTree>
    <p:extLst>
      <p:ext uri="{BB962C8B-B14F-4D97-AF65-F5344CB8AC3E}">
        <p14:creationId xmlns:p14="http://schemas.microsoft.com/office/powerpoint/2010/main" val="1666338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829930" y="-167363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771677">
            <a:off x="13389293" y="5297170"/>
            <a:ext cx="4445598" cy="6318033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3501">
            <a:off x="11928939" y="428795"/>
            <a:ext cx="1911167" cy="3166089"/>
          </a:xfrm>
          <a:custGeom>
            <a:avLst/>
            <a:gdLst/>
            <a:ahLst/>
            <a:cxnLst/>
            <a:rect l="l" t="t" r="r" b="b"/>
            <a:pathLst>
              <a:path w="1911167" h="3166089">
                <a:moveTo>
                  <a:pt x="0" y="0"/>
                </a:moveTo>
                <a:lnTo>
                  <a:pt x="1911166" y="0"/>
                </a:lnTo>
                <a:lnTo>
                  <a:pt x="1911166" y="3166089"/>
                </a:lnTo>
                <a:lnTo>
                  <a:pt x="0" y="316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816188">
            <a:off x="14692549" y="757774"/>
            <a:ext cx="3656175" cy="3543166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76812">
            <a:off x="12204959" y="3930669"/>
            <a:ext cx="1403466" cy="2756808"/>
          </a:xfrm>
          <a:custGeom>
            <a:avLst/>
            <a:gdLst/>
            <a:ahLst/>
            <a:cxnLst/>
            <a:rect l="l" t="t" r="r" b="b"/>
            <a:pathLst>
              <a:path w="1403466" h="2756808">
                <a:moveTo>
                  <a:pt x="0" y="0"/>
                </a:moveTo>
                <a:lnTo>
                  <a:pt x="1403466" y="0"/>
                </a:lnTo>
                <a:lnTo>
                  <a:pt x="1403466" y="2756809"/>
                </a:lnTo>
                <a:lnTo>
                  <a:pt x="0" y="2756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7144474" y="913874"/>
            <a:ext cx="229651" cy="22965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11561697" y="189382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407372" y="427470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144474" y="4746486"/>
            <a:ext cx="229651" cy="22965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11985075" y="8218500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4830140" y="1873195"/>
            <a:ext cx="4993986" cy="241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99"/>
              </a:lnSpc>
            </a:pPr>
            <a:r>
              <a:rPr lang="en-US" sz="18099" b="1" spc="597" dirty="0">
                <a:solidFill>
                  <a:srgbClr val="003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0254" y="4304609"/>
            <a:ext cx="11535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MẠCH ĐIỆN</a:t>
            </a:r>
            <a:endParaRPr lang="vi-VN" sz="9600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2209800" y="-54061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771677">
            <a:off x="15067469" y="5186093"/>
            <a:ext cx="4445598" cy="6318033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3501">
            <a:off x="12841238" y="-658998"/>
            <a:ext cx="1911167" cy="3166089"/>
          </a:xfrm>
          <a:custGeom>
            <a:avLst/>
            <a:gdLst/>
            <a:ahLst/>
            <a:cxnLst/>
            <a:rect l="l" t="t" r="r" b="b"/>
            <a:pathLst>
              <a:path w="1911167" h="3166089">
                <a:moveTo>
                  <a:pt x="0" y="0"/>
                </a:moveTo>
                <a:lnTo>
                  <a:pt x="1911166" y="0"/>
                </a:lnTo>
                <a:lnTo>
                  <a:pt x="1911166" y="3166089"/>
                </a:lnTo>
                <a:lnTo>
                  <a:pt x="0" y="316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816188">
            <a:off x="15431212" y="-353991"/>
            <a:ext cx="3656175" cy="3543166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76812">
            <a:off x="14302355" y="2423681"/>
            <a:ext cx="1403466" cy="2756808"/>
          </a:xfrm>
          <a:custGeom>
            <a:avLst/>
            <a:gdLst/>
            <a:ahLst/>
            <a:cxnLst/>
            <a:rect l="l" t="t" r="r" b="b"/>
            <a:pathLst>
              <a:path w="1403466" h="2756808">
                <a:moveTo>
                  <a:pt x="0" y="0"/>
                </a:moveTo>
                <a:lnTo>
                  <a:pt x="1403466" y="0"/>
                </a:lnTo>
                <a:lnTo>
                  <a:pt x="1403466" y="2756809"/>
                </a:lnTo>
                <a:lnTo>
                  <a:pt x="0" y="2756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7144474" y="913874"/>
            <a:ext cx="229651" cy="22965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11561697" y="189382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407372" y="427470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144474" y="4746486"/>
            <a:ext cx="229651" cy="22965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11985075" y="8218500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6" name="TextBox 35"/>
          <p:cNvSpPr txBox="1"/>
          <p:nvPr/>
        </p:nvSpPr>
        <p:spPr>
          <a:xfrm>
            <a:off x="1349232" y="1860489"/>
            <a:ext cx="115352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96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9600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53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76300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5908221" y="7258248"/>
            <a:ext cx="2702157" cy="3230840"/>
          </a:xfrm>
          <a:custGeom>
            <a:avLst/>
            <a:gdLst/>
            <a:ahLst/>
            <a:cxnLst/>
            <a:rect l="l" t="t" r="r" b="b"/>
            <a:pathLst>
              <a:path w="2702157" h="3230840">
                <a:moveTo>
                  <a:pt x="0" y="0"/>
                </a:moveTo>
                <a:lnTo>
                  <a:pt x="2702158" y="0"/>
                </a:lnTo>
                <a:lnTo>
                  <a:pt x="2702158" y="3230840"/>
                </a:lnTo>
                <a:lnTo>
                  <a:pt x="0" y="323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36592">
            <a:off x="905513" y="7313616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87722" y="44454"/>
            <a:ext cx="2963744" cy="2893691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3996">
            <a:off x="16007855" y="595433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717687" y="4678387"/>
            <a:ext cx="229651" cy="2296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796669" y="427106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71795">
            <a:off x="322580" y="944984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37367" y="6352043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702580" y="5602252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1583303" y="3464058"/>
            <a:ext cx="498419" cy="262574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544116" y="4522721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7544628" y="696553"/>
            <a:ext cx="488240" cy="483801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71795">
            <a:off x="17442085" y="589729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523523" y="495745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16506344" y="6632665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3241183" y="884425"/>
            <a:ext cx="12382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“AI NHANH HƠN”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46825" y="2193399"/>
            <a:ext cx="1397754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 như sau: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các nội dung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mà giáo viên phát cho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các ô tương ứng trong phiếu học tập số 1.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(Thời gian tối đa cho trò chơi này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phút)</a:t>
            </a: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9AF284-7F2C-49B8-B3BB-CDB149CCD5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3781" y="554040"/>
          <a:ext cx="17804530" cy="908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0470">
                  <a:extLst>
                    <a:ext uri="{9D8B030D-6E8A-4147-A177-3AD203B41FA5}">
                      <a16:colId xmlns:a16="http://schemas.microsoft.com/office/drawing/2014/main" val="1423448663"/>
                    </a:ext>
                  </a:extLst>
                </a:gridCol>
                <a:gridCol w="1995394">
                  <a:extLst>
                    <a:ext uri="{9D8B030D-6E8A-4147-A177-3AD203B41FA5}">
                      <a16:colId xmlns:a16="http://schemas.microsoft.com/office/drawing/2014/main" val="4028140610"/>
                    </a:ext>
                  </a:extLst>
                </a:gridCol>
                <a:gridCol w="3618518">
                  <a:extLst>
                    <a:ext uri="{9D8B030D-6E8A-4147-A177-3AD203B41FA5}">
                      <a16:colId xmlns:a16="http://schemas.microsoft.com/office/drawing/2014/main" val="1903210471"/>
                    </a:ext>
                  </a:extLst>
                </a:gridCol>
                <a:gridCol w="7800148">
                  <a:extLst>
                    <a:ext uri="{9D8B030D-6E8A-4147-A177-3AD203B41FA5}">
                      <a16:colId xmlns:a16="http://schemas.microsoft.com/office/drawing/2014/main" val="4135127623"/>
                    </a:ext>
                  </a:extLst>
                </a:gridCol>
              </a:tblGrid>
              <a:tr h="487680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5652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56768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230434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097193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988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7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9AF284-7F2C-49B8-B3BB-CDB149CCD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55188"/>
              </p:ext>
            </p:extLst>
          </p:nvPr>
        </p:nvGraphicFramePr>
        <p:xfrm>
          <a:off x="303781" y="554040"/>
          <a:ext cx="17804530" cy="926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0470">
                  <a:extLst>
                    <a:ext uri="{9D8B030D-6E8A-4147-A177-3AD203B41FA5}">
                      <a16:colId xmlns:a16="http://schemas.microsoft.com/office/drawing/2014/main" val="1423448663"/>
                    </a:ext>
                  </a:extLst>
                </a:gridCol>
                <a:gridCol w="1995394">
                  <a:extLst>
                    <a:ext uri="{9D8B030D-6E8A-4147-A177-3AD203B41FA5}">
                      <a16:colId xmlns:a16="http://schemas.microsoft.com/office/drawing/2014/main" val="4028140610"/>
                    </a:ext>
                  </a:extLst>
                </a:gridCol>
                <a:gridCol w="3618518">
                  <a:extLst>
                    <a:ext uri="{9D8B030D-6E8A-4147-A177-3AD203B41FA5}">
                      <a16:colId xmlns:a16="http://schemas.microsoft.com/office/drawing/2014/main" val="1903210471"/>
                    </a:ext>
                  </a:extLst>
                </a:gridCol>
                <a:gridCol w="7800148">
                  <a:extLst>
                    <a:ext uri="{9D8B030D-6E8A-4147-A177-3AD203B41FA5}">
                      <a16:colId xmlns:a16="http://schemas.microsoft.com/office/drawing/2014/main" val="4135127623"/>
                    </a:ext>
                  </a:extLst>
                </a:gridCol>
              </a:tblGrid>
              <a:tr h="42672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SỐ 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5652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56768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230434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09719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988803"/>
                  </a:ext>
                </a:extLst>
              </a:tr>
            </a:tbl>
          </a:graphicData>
        </a:graphic>
      </p:graphicFrame>
      <p:pic>
        <p:nvPicPr>
          <p:cNvPr id="7181" name="Picture 4">
            <a:extLst>
              <a:ext uri="{FF2B5EF4-FFF2-40B4-BE49-F238E27FC236}">
                <a16:creationId xmlns:a16="http://schemas.microsoft.com/office/drawing/2014/main" id="{586CBF98-55F7-4B4B-BE09-31D77A38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841" y="1844584"/>
            <a:ext cx="7090734" cy="16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6">
            <a:extLst>
              <a:ext uri="{FF2B5EF4-FFF2-40B4-BE49-F238E27FC236}">
                <a16:creationId xmlns:a16="http://schemas.microsoft.com/office/drawing/2014/main" id="{2AB3B5E1-3444-4495-8688-C490ECED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1" y="4660164"/>
            <a:ext cx="4418158" cy="134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8">
            <a:extLst>
              <a:ext uri="{FF2B5EF4-FFF2-40B4-BE49-F238E27FC236}">
                <a16:creationId xmlns:a16="http://schemas.microsoft.com/office/drawing/2014/main" id="{9627515F-7A80-4D2F-A296-FE8A3425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141" y="7115322"/>
            <a:ext cx="5229270" cy="134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74A02-EBC4-7088-3C05-3535232D66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0"/>
          <a:stretch/>
        </p:blipFill>
        <p:spPr>
          <a:xfrm>
            <a:off x="1439099" y="6835768"/>
            <a:ext cx="1663826" cy="22224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D32961-8F48-DCFB-8389-24E77C8595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22306"/>
          <a:stretch/>
        </p:blipFill>
        <p:spPr>
          <a:xfrm>
            <a:off x="427090" y="2209144"/>
            <a:ext cx="4260156" cy="18434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24523-4143-559B-CCCA-914FC649BF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4306" r="11905" b="8556"/>
          <a:stretch/>
        </p:blipFill>
        <p:spPr>
          <a:xfrm>
            <a:off x="1187353" y="4660164"/>
            <a:ext cx="2542042" cy="19423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303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9AF284-7F2C-49B8-B3BB-CDB149CCD5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3655" y="14595"/>
          <a:ext cx="17804530" cy="10272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0470">
                  <a:extLst>
                    <a:ext uri="{9D8B030D-6E8A-4147-A177-3AD203B41FA5}">
                      <a16:colId xmlns:a16="http://schemas.microsoft.com/office/drawing/2014/main" val="1423448663"/>
                    </a:ext>
                  </a:extLst>
                </a:gridCol>
                <a:gridCol w="1995394">
                  <a:extLst>
                    <a:ext uri="{9D8B030D-6E8A-4147-A177-3AD203B41FA5}">
                      <a16:colId xmlns:a16="http://schemas.microsoft.com/office/drawing/2014/main" val="4028140610"/>
                    </a:ext>
                  </a:extLst>
                </a:gridCol>
                <a:gridCol w="3618518">
                  <a:extLst>
                    <a:ext uri="{9D8B030D-6E8A-4147-A177-3AD203B41FA5}">
                      <a16:colId xmlns:a16="http://schemas.microsoft.com/office/drawing/2014/main" val="1903210471"/>
                    </a:ext>
                  </a:extLst>
                </a:gridCol>
                <a:gridCol w="7800148">
                  <a:extLst>
                    <a:ext uri="{9D8B030D-6E8A-4147-A177-3AD203B41FA5}">
                      <a16:colId xmlns:a16="http://schemas.microsoft.com/office/drawing/2014/main" val="4135127623"/>
                    </a:ext>
                  </a:extLst>
                </a:gridCol>
              </a:tblGrid>
              <a:tr h="6096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565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56768"/>
                  </a:ext>
                </a:extLst>
              </a:tr>
              <a:tr h="3577102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tăc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ngát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230434"/>
                  </a:ext>
                </a:extLst>
              </a:tr>
              <a:tr h="2595468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097193"/>
                  </a:ext>
                </a:extLst>
              </a:tr>
              <a:tr h="2271036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98880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BA46E7E-FDE3-4814-8622-863330DE2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34800" y="5524500"/>
            <a:ext cx="4495800" cy="1323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9AFAA0-831E-4596-A5C0-92710CFDDC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022580" y="8508415"/>
            <a:ext cx="1920240" cy="1301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F8F7D-A6FB-4AE2-8484-48E08E714FD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734800" y="2095501"/>
            <a:ext cx="5486400" cy="1720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93C896-FE5A-2264-648C-C8F517D8D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677" flipH="1" flipV="1">
            <a:off x="1295409" y="5696701"/>
            <a:ext cx="2295690" cy="1924472"/>
          </a:xfrm>
          <a:prstGeom prst="rect">
            <a:avLst/>
          </a:prstGeom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9C44A-0842-8648-FC08-FDF97F152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10"/>
          <a:stretch/>
        </p:blipFill>
        <p:spPr>
          <a:xfrm flipH="1">
            <a:off x="1308156" y="1753500"/>
            <a:ext cx="2527008" cy="26161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7F24F2-B39A-463C-ED0F-AB63765F19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2"/>
          <a:stretch/>
        </p:blipFill>
        <p:spPr>
          <a:xfrm>
            <a:off x="888948" y="7695792"/>
            <a:ext cx="2908008" cy="29271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4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9AF284-7F2C-49B8-B3BB-CDB149CCD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91076"/>
              </p:ext>
            </p:extLst>
          </p:nvPr>
        </p:nvGraphicFramePr>
        <p:xfrm>
          <a:off x="331075" y="547254"/>
          <a:ext cx="17804530" cy="914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0470">
                  <a:extLst>
                    <a:ext uri="{9D8B030D-6E8A-4147-A177-3AD203B41FA5}">
                      <a16:colId xmlns:a16="http://schemas.microsoft.com/office/drawing/2014/main" val="1423448663"/>
                    </a:ext>
                  </a:extLst>
                </a:gridCol>
                <a:gridCol w="1995394">
                  <a:extLst>
                    <a:ext uri="{9D8B030D-6E8A-4147-A177-3AD203B41FA5}">
                      <a16:colId xmlns:a16="http://schemas.microsoft.com/office/drawing/2014/main" val="4028140610"/>
                    </a:ext>
                  </a:extLst>
                </a:gridCol>
                <a:gridCol w="3618518">
                  <a:extLst>
                    <a:ext uri="{9D8B030D-6E8A-4147-A177-3AD203B41FA5}">
                      <a16:colId xmlns:a16="http://schemas.microsoft.com/office/drawing/2014/main" val="1903210471"/>
                    </a:ext>
                  </a:extLst>
                </a:gridCol>
                <a:gridCol w="7800148">
                  <a:extLst>
                    <a:ext uri="{9D8B030D-6E8A-4147-A177-3AD203B41FA5}">
                      <a16:colId xmlns:a16="http://schemas.microsoft.com/office/drawing/2014/main" val="4135127623"/>
                    </a:ext>
                  </a:extLst>
                </a:gridCol>
              </a:tblGrid>
              <a:tr h="6096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565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56768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244934">
                        <a:buClrTx/>
                        <a:defRPr/>
                      </a:pP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vi-VN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defTabSz="244934">
                        <a:buClrTx/>
                        <a:defRPr/>
                      </a:pPr>
                      <a:endParaRPr lang="en-US" sz="40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230434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244934">
                        <a:buClrTx/>
                        <a:defRPr/>
                      </a:pP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Ampe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</a:t>
                      </a:r>
                      <a:endParaRPr lang="en-US" sz="44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vi-VN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dòng điện</a:t>
                      </a: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097193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244934">
                        <a:buClrTx/>
                        <a:defRPr/>
                      </a:pP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</a:t>
                      </a:r>
                      <a:endParaRPr lang="en-US" sz="44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 defTabSz="244934">
                        <a:buClrTx/>
                        <a:defRPr/>
                      </a:pP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vi-VN" sz="44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244934">
                        <a:buClrTx/>
                        <a:defRPr/>
                      </a:pP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4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endParaRPr lang="vi-VN" sz="44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76" marR="361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98880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2872676-5C2D-318B-2371-F461B5A1CF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14901" r="24757" b="15910"/>
          <a:stretch/>
        </p:blipFill>
        <p:spPr>
          <a:xfrm rot="21119155">
            <a:off x="463858" y="2640706"/>
            <a:ext cx="3615250" cy="23767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D5840A-E813-D1D9-CD8E-FF309E3C213A}"/>
              </a:ext>
            </a:extLst>
          </p:cNvPr>
          <p:cNvGrpSpPr/>
          <p:nvPr/>
        </p:nvGrpSpPr>
        <p:grpSpPr>
          <a:xfrm>
            <a:off x="11887200" y="2628900"/>
            <a:ext cx="2866646" cy="1286594"/>
            <a:chOff x="7501087" y="3320622"/>
            <a:chExt cx="855345" cy="348596"/>
          </a:xfrm>
          <a:effectLst>
            <a:glow rad="127000">
              <a:schemeClr val="accent4">
                <a:lumMod val="20000"/>
                <a:lumOff val="80000"/>
              </a:schemeClr>
            </a:glow>
          </a:effectLst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5F7F97-B77D-D8CA-86C7-A93C3F88B865}"/>
                </a:ext>
              </a:extLst>
            </p:cNvPr>
            <p:cNvCxnSpPr>
              <a:cxnSpLocks/>
            </p:cNvCxnSpPr>
            <p:nvPr/>
          </p:nvCxnSpPr>
          <p:spPr>
            <a:xfrm>
              <a:off x="7501087" y="3522351"/>
              <a:ext cx="855345" cy="0"/>
            </a:xfrm>
            <a:prstGeom prst="line">
              <a:avLst/>
            </a:prstGeom>
            <a:effectLst>
              <a:glow>
                <a:schemeClr val="accent4">
                  <a:lumMod val="20000"/>
                  <a:lumOff val="80000"/>
                </a:schemeClr>
              </a:glo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66267D-EBC6-9B92-B82C-01B6DC58AFDD}"/>
                </a:ext>
              </a:extLst>
            </p:cNvPr>
            <p:cNvSpPr/>
            <p:nvPr/>
          </p:nvSpPr>
          <p:spPr>
            <a:xfrm>
              <a:off x="7705847" y="3445185"/>
              <a:ext cx="433416" cy="1553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68">
                <a:defRPr/>
              </a:pPr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7BF9C59-6246-017A-DB3B-262C14EE2D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680" y="3320622"/>
              <a:ext cx="304866" cy="3485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58BE7E1-4A43-7FEB-4F9C-E09727155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5" y="7446936"/>
            <a:ext cx="3244032" cy="2046742"/>
          </a:xfrm>
          <a:prstGeom prst="rect">
            <a:avLst/>
          </a:prstGeom>
          <a:effectLst>
            <a:glow rad="1143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8B0927-8DA6-C206-FD1E-A2DFEF3C1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7193" r="20843" b="4106"/>
          <a:stretch/>
        </p:blipFill>
        <p:spPr>
          <a:xfrm>
            <a:off x="590155" y="5042480"/>
            <a:ext cx="2905623" cy="2008670"/>
          </a:xfrm>
          <a:prstGeom prst="rect">
            <a:avLst/>
          </a:prstGeom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B13FFC8-A299-B7FB-87D4-96D0D05D906A}"/>
              </a:ext>
            </a:extLst>
          </p:cNvPr>
          <p:cNvGrpSpPr/>
          <p:nvPr/>
        </p:nvGrpSpPr>
        <p:grpSpPr>
          <a:xfrm>
            <a:off x="12727039" y="7816510"/>
            <a:ext cx="2681172" cy="1164038"/>
            <a:chOff x="11820702" y="3792930"/>
            <a:chExt cx="372291" cy="1353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BEA98D-4089-3D7C-B969-C801B88E5F40}"/>
                </a:ext>
              </a:extLst>
            </p:cNvPr>
            <p:cNvGrpSpPr/>
            <p:nvPr/>
          </p:nvGrpSpPr>
          <p:grpSpPr>
            <a:xfrm>
              <a:off x="11820702" y="3792930"/>
              <a:ext cx="372291" cy="135351"/>
              <a:chOff x="5163312" y="3957642"/>
              <a:chExt cx="694944" cy="252655"/>
            </a:xfrm>
            <a:effectLst>
              <a:glow rad="127000">
                <a:schemeClr val="accent4">
                  <a:lumMod val="20000"/>
                  <a:lumOff val="80000"/>
                </a:schemeClr>
              </a:glow>
            </a:effectLst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E767E62-97E2-7C83-E189-0B9F4464F9FA}"/>
                  </a:ext>
                </a:extLst>
              </p:cNvPr>
              <p:cNvCxnSpPr/>
              <p:nvPr/>
            </p:nvCxnSpPr>
            <p:spPr>
              <a:xfrm>
                <a:off x="5163312" y="4083970"/>
                <a:ext cx="69494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0B30B02-961D-FA06-499A-A74ABDFC0502}"/>
                  </a:ext>
                </a:extLst>
              </p:cNvPr>
              <p:cNvSpPr/>
              <p:nvPr/>
            </p:nvSpPr>
            <p:spPr>
              <a:xfrm>
                <a:off x="5393465" y="3957642"/>
                <a:ext cx="252655" cy="25265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9868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libri" panose="020F0502020204030204"/>
                  </a:rPr>
                  <a:t>V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BF0806-03DC-A70E-D84E-CFBF738AB7D0}"/>
                </a:ext>
              </a:extLst>
            </p:cNvPr>
            <p:cNvGrpSpPr/>
            <p:nvPr/>
          </p:nvGrpSpPr>
          <p:grpSpPr>
            <a:xfrm>
              <a:off x="11871125" y="3794224"/>
              <a:ext cx="265339" cy="36739"/>
              <a:chOff x="3935730" y="3790951"/>
              <a:chExt cx="495300" cy="68580"/>
            </a:xfrm>
            <a:effectLst>
              <a:glow rad="127000">
                <a:schemeClr val="accent4">
                  <a:lumMod val="20000"/>
                  <a:lumOff val="80000"/>
                </a:schemeClr>
              </a:glow>
            </a:effectLst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C303C79-7CD2-6F33-E5FF-89293EF9C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5730" y="3825240"/>
                <a:ext cx="6858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C360430-EA79-9D96-A109-23F28F7B41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935730" y="3825241"/>
                <a:ext cx="6858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5E221A9-1F98-7D04-F4AD-AA9BBD7E1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2450" y="3825240"/>
                <a:ext cx="6858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0366E6-181C-32F8-B4A0-FBE4568BC6F7}"/>
              </a:ext>
            </a:extLst>
          </p:cNvPr>
          <p:cNvGrpSpPr/>
          <p:nvPr/>
        </p:nvGrpSpPr>
        <p:grpSpPr>
          <a:xfrm>
            <a:off x="12666880" y="5442651"/>
            <a:ext cx="2871002" cy="1100356"/>
            <a:chOff x="5163312" y="3957642"/>
            <a:chExt cx="694944" cy="252655"/>
          </a:xfrm>
          <a:effectLst>
            <a:glow rad="127000">
              <a:schemeClr val="accent4">
                <a:lumMod val="20000"/>
                <a:lumOff val="80000"/>
              </a:schemeClr>
            </a:glow>
          </a:effectLst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7DCE5B4-D493-9CBE-B1DA-41695FC1B0AA}"/>
                </a:ext>
              </a:extLst>
            </p:cNvPr>
            <p:cNvCxnSpPr/>
            <p:nvPr/>
          </p:nvCxnSpPr>
          <p:spPr>
            <a:xfrm>
              <a:off x="5163312" y="4083970"/>
              <a:ext cx="69494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492E68-6F29-48F5-6976-C5D0B4012D11}"/>
                </a:ext>
              </a:extLst>
            </p:cNvPr>
            <p:cNvSpPr/>
            <p:nvPr/>
          </p:nvSpPr>
          <p:spPr>
            <a:xfrm>
              <a:off x="5393465" y="3957642"/>
              <a:ext cx="252655" cy="25265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68"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6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912</Words>
  <Application>Microsoft Office PowerPoint</Application>
  <PresentationFormat>Custom</PresentationFormat>
  <Paragraphs>244</Paragraphs>
  <Slides>28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Roboto Black</vt:lpstr>
      <vt:lpstr>Josefin Sans</vt:lpstr>
      <vt:lpstr>Lato</vt:lpstr>
      <vt:lpstr>Hammersmith One</vt:lpstr>
      <vt:lpstr>Times New Roman</vt:lpstr>
      <vt:lpstr>Wingdings</vt:lpstr>
      <vt:lpstr>Roboto</vt:lpstr>
      <vt:lpstr>#9Slide03 Arima Madurai</vt:lpstr>
      <vt:lpstr>#9Slide03 Arima Madurai Black</vt:lpstr>
      <vt:lpstr>Calibri</vt:lpstr>
      <vt:lpstr>Lucida Calligraphy</vt:lpstr>
      <vt:lpstr>Arial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 Chiều dòng điện được quy ước là chiều:</vt:lpstr>
      <vt:lpstr>Câu 2: Sơ đồ của mạch điện là gì?</vt:lpstr>
      <vt:lpstr>Câu 3: Nguồn điện được kí hiệu bằng kí hiệu nào sau đây:  </vt:lpstr>
      <vt:lpstr>Câu 4: Bóng đèn được kí hiệu bằng kí hiệu nào sau đây:  </vt:lpstr>
      <vt:lpstr>Câu 5: Một mạng điện thắp sáng gồm:</vt:lpstr>
      <vt:lpstr>Câu 6: Hình nào sau đây biểu diễn đúng chiều quy ước của dòng điện?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hp</cp:lastModifiedBy>
  <cp:revision>23</cp:revision>
  <dcterms:created xsi:type="dcterms:W3CDTF">2006-08-16T00:00:00Z</dcterms:created>
  <dcterms:modified xsi:type="dcterms:W3CDTF">2024-02-15T13:08:18Z</dcterms:modified>
  <dc:identifier>DAFnxbZOGA8</dc:identifier>
</cp:coreProperties>
</file>