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5" r:id="rId7"/>
    <p:sldId id="268" r:id="rId8"/>
    <p:sldId id="269" r:id="rId9"/>
    <p:sldId id="285" r:id="rId10"/>
    <p:sldId id="287" r:id="rId11"/>
    <p:sldId id="289" r:id="rId12"/>
    <p:sldId id="293" r:id="rId13"/>
    <p:sldId id="290" r:id="rId14"/>
    <p:sldId id="294" r:id="rId15"/>
    <p:sldId id="295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142A"/>
    <a:srgbClr val="FAED3B"/>
    <a:srgbClr val="70AD47"/>
    <a:srgbClr val="A7FDFF"/>
    <a:srgbClr val="3CDFE6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8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vien" userId="e4f420d6-3357-4c1c-9fa7-36752a1c9891" providerId="ADAL" clId="{0471894A-69B1-41E2-A13F-C0E7A0CDDC1A}"/>
    <pc:docChg chg="custSel modSld">
      <pc:chgData name="thevien" userId="e4f420d6-3357-4c1c-9fa7-36752a1c9891" providerId="ADAL" clId="{0471894A-69B1-41E2-A13F-C0E7A0CDDC1A}" dt="2023-09-18T14:53:14.300" v="32" actId="207"/>
      <pc:docMkLst>
        <pc:docMk/>
      </pc:docMkLst>
      <pc:sldChg chg="delSp modSp mod">
        <pc:chgData name="thevien" userId="e4f420d6-3357-4c1c-9fa7-36752a1c9891" providerId="ADAL" clId="{0471894A-69B1-41E2-A13F-C0E7A0CDDC1A}" dt="2023-09-18T14:53:14.300" v="32" actId="207"/>
        <pc:sldMkLst>
          <pc:docMk/>
          <pc:sldMk cId="2906397050" sldId="256"/>
        </pc:sldMkLst>
        <pc:spChg chg="mod">
          <ac:chgData name="thevien" userId="e4f420d6-3357-4c1c-9fa7-36752a1c9891" providerId="ADAL" clId="{0471894A-69B1-41E2-A13F-C0E7A0CDDC1A}" dt="2023-09-18T14:53:14.300" v="32" actId="207"/>
          <ac:spMkLst>
            <pc:docMk/>
            <pc:sldMk cId="2906397050" sldId="256"/>
            <ac:spMk id="2" creationId="{F4B5F415-7490-4054-85B4-10F7AE6D3385}"/>
          </ac:spMkLst>
        </pc:spChg>
        <pc:spChg chg="del mod">
          <ac:chgData name="thevien" userId="e4f420d6-3357-4c1c-9fa7-36752a1c9891" providerId="ADAL" clId="{0471894A-69B1-41E2-A13F-C0E7A0CDDC1A}" dt="2023-09-18T14:53:07.760" v="31" actId="478"/>
          <ac:spMkLst>
            <pc:docMk/>
            <pc:sldMk cId="2906397050" sldId="256"/>
            <ac:spMk id="4" creationId="{00000000-0000-0000-0000-000000000000}"/>
          </ac:spMkLst>
        </pc:spChg>
        <pc:spChg chg="del">
          <ac:chgData name="thevien" userId="e4f420d6-3357-4c1c-9fa7-36752a1c9891" providerId="ADAL" clId="{0471894A-69B1-41E2-A13F-C0E7A0CDDC1A}" dt="2023-09-18T14:52:30.892" v="0" actId="478"/>
          <ac:spMkLst>
            <pc:docMk/>
            <pc:sldMk cId="2906397050" sldId="256"/>
            <ac:spMk id="12" creationId="{CF2EB805-B981-47B9-9661-CF05DB551677}"/>
          </ac:spMkLst>
        </pc:spChg>
        <pc:spChg chg="mod">
          <ac:chgData name="thevien" userId="e4f420d6-3357-4c1c-9fa7-36752a1c9891" providerId="ADAL" clId="{0471894A-69B1-41E2-A13F-C0E7A0CDDC1A}" dt="2023-09-18T14:53:02.866" v="29" actId="207"/>
          <ac:spMkLst>
            <pc:docMk/>
            <pc:sldMk cId="2906397050" sldId="256"/>
            <ac:spMk id="14" creationId="{0E246211-C9C9-4B3E-9DDF-914AB989AE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18/09/2023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sv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sv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694977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 các hình trong thực 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gần gũi xung quanh có dạng hình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19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20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13" y="1703841"/>
            <a:ext cx="2411021" cy="24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2019141"/>
            <a:ext cx="2223733" cy="19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0" y="4256208"/>
            <a:ext cx="1894645" cy="22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4300708"/>
            <a:ext cx="2450437" cy="22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9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065520" y="991071"/>
            <a:ext cx="3779520" cy="302487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80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85" y="1069340"/>
            <a:ext cx="2479320" cy="2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1051547"/>
            <a:ext cx="2461260" cy="29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1" y="3784375"/>
            <a:ext cx="2887328" cy="2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4015941"/>
            <a:ext cx="2293620" cy="27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1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3b (SGK/tr97):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(a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17" y="1532293"/>
            <a:ext cx="4117822" cy="2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5" y="1555754"/>
            <a:ext cx="4390388" cy="23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" y="4095432"/>
            <a:ext cx="5581251" cy="23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3" y="3901439"/>
            <a:ext cx="2784475" cy="26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471690"/>
            <a:ext cx="11247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+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+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3a, 4 (SGK/tr9).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hoc.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33117" y="1559420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6" y="306484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4448" y="16730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8616119" y="3069259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1836" y="5385612"/>
            <a:ext cx="23069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38757" y="3069387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6911" y="3059133"/>
            <a:ext cx="2359152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80780" y="540085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12982" y="5367782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17732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0780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14952" y="5442054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7cm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9560" y="708071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HÌNH VUÔNG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" y="1231291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1916092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cm.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870372"/>
            <a:ext cx="984961" cy="56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2651025"/>
            <a:ext cx="6840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7cm.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9454" y="3631882"/>
            <a:ext cx="7160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7cm.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5004613"/>
            <a:ext cx="7450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= 7cm.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6117074"/>
            <a:ext cx="745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2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06" y="-1517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4" y="3206213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06975" y="1376936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99749"/>
            <a:ext cx="841113" cy="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352941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EGHI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cm.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37977" y="3209925"/>
            <a:ext cx="0" cy="2005395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20352" y="5207891"/>
            <a:ext cx="20299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7205" y="3205296"/>
            <a:ext cx="1858" cy="200697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20352" y="3205296"/>
            <a:ext cx="2029968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2638" y="5218369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320" y="520312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4320" y="2686705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7908" y="269251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6810" y="5259570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" y="203267"/>
            <a:ext cx="605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Chu vi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18624" y="730785"/>
            <a:ext cx="10113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730785"/>
            <a:ext cx="1071562" cy="1071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22" y="1684892"/>
            <a:ext cx="4451739" cy="38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9024" y="2087145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887384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 vi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4a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3724780"/>
            <a:ext cx="690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en-US" sz="2800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253731"/>
            <a:ext cx="7086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25m.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861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918" y="101770"/>
            <a:ext cx="34195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2805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703" y="760605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1540"/>
              </p:ext>
            </p:extLst>
          </p:nvPr>
        </p:nvGraphicFramePr>
        <p:xfrm>
          <a:off x="2011681" y="1876882"/>
          <a:ext cx="330653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266400" progId="Equation.DSMT4">
                  <p:embed/>
                </p:oleObj>
              </mc:Choice>
              <mc:Fallback>
                <p:oleObj name="Equation" r:id="rId3" imgW="1371600" imgH="26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1681" y="1876882"/>
                        <a:ext cx="330653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1918" y="2539961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 tích phần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94350"/>
              </p:ext>
            </p:extLst>
          </p:nvPr>
        </p:nvGraphicFramePr>
        <p:xfrm>
          <a:off x="1882644" y="3028613"/>
          <a:ext cx="3677599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720" imgH="317160" progId="Equation.DSMT4">
                  <p:embed/>
                </p:oleObj>
              </mc:Choice>
              <mc:Fallback>
                <p:oleObj name="Equation" r:id="rId5" imgW="1485720" imgH="3171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2644" y="3028613"/>
                        <a:ext cx="3677599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1918" y="3570042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Chu vi phần vườn 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1456"/>
              </p:ext>
            </p:extLst>
          </p:nvPr>
        </p:nvGraphicFramePr>
        <p:xfrm>
          <a:off x="2011681" y="4558511"/>
          <a:ext cx="2970315" cy="63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4520" imgH="266400" progId="Equation.DSMT4">
                  <p:embed/>
                </p:oleObj>
              </mc:Choice>
              <mc:Fallback>
                <p:oleObj name="Equation" r:id="rId7" imgW="1244520" imgH="266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1681" y="4558511"/>
                        <a:ext cx="2970315" cy="63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01917" y="5109282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 dài của hàng rào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03559"/>
              </p:ext>
            </p:extLst>
          </p:nvPr>
        </p:nvGraphicFramePr>
        <p:xfrm>
          <a:off x="1935868" y="5658206"/>
          <a:ext cx="3443852" cy="69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266400" progId="Equation.DSMT4">
                  <p:embed/>
                </p:oleObj>
              </mc:Choice>
              <mc:Fallback>
                <p:oleObj name="Equation" r:id="rId9" imgW="1320480" imgH="2664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5868" y="5658206"/>
                        <a:ext cx="3443852" cy="69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9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" y="191882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LỤC GIÁC ĐỀU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80" y="692326"/>
            <a:ext cx="10515600" cy="954107"/>
            <a:chOff x="259080" y="692326"/>
            <a:chExt cx="10515600" cy="9541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887724"/>
              <a:ext cx="970407" cy="53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692326"/>
              <a:ext cx="95306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a.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miếng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bìa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chuẩn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ghép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7).  </a:t>
              </a:r>
            </a:p>
          </p:txBody>
        </p:sp>
      </p:grpSp>
      <p:sp>
        <p:nvSpPr>
          <p:cNvPr id="3" name="Isosceles Triangle 2"/>
          <p:cNvSpPr/>
          <p:nvPr/>
        </p:nvSpPr>
        <p:spPr>
          <a:xfrm rot="10800000">
            <a:off x="2383919" y="2271991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779269" y="2271991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982089" y="3295535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982089" y="2269904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383919" y="3321010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1785749" y="3303320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0020300" y="338525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435090" y="2264207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875548" y="2614519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149090" y="3645847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8548890" y="364584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8345430" y="2098855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55979" y="2269904"/>
            <a:ext cx="1243584" cy="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8549" y="4352338"/>
            <a:ext cx="1234440" cy="2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2"/>
          </p:cNvCxnSpPr>
          <p:nvPr/>
        </p:nvCxnSpPr>
        <p:spPr>
          <a:xfrm flipV="1">
            <a:off x="1779269" y="2267817"/>
            <a:ext cx="598170" cy="1051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90418" y="3289184"/>
            <a:ext cx="594361" cy="1078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2"/>
          </p:cNvCxnSpPr>
          <p:nvPr/>
        </p:nvCxnSpPr>
        <p:spPr>
          <a:xfrm>
            <a:off x="3584068" y="2274079"/>
            <a:ext cx="594361" cy="1042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</p:cNvCxnSpPr>
          <p:nvPr/>
        </p:nvCxnSpPr>
        <p:spPr>
          <a:xfrm>
            <a:off x="1785749" y="3303319"/>
            <a:ext cx="598170" cy="1060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4459" y="5221250"/>
            <a:ext cx="10902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93920" y="3321010"/>
            <a:ext cx="656850" cy="0"/>
          </a:xfrm>
          <a:prstGeom prst="straightConnector1">
            <a:avLst/>
          </a:prstGeom>
          <a:ln w="28575">
            <a:solidFill>
              <a:srgbClr val="ED7D3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434590" y="2894920"/>
            <a:ext cx="3630180" cy="801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099" y="45731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4041" y="3131629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64806" y="1837245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40052" y="1775101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9652" y="3033924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4068" y="4311490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3494" y="4354426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01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62578 -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62591 -0.16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4245 -0.190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992 0.0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50716 -0.0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53437 0.168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44" grpId="0"/>
      <p:bldP spid="48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103594"/>
            <a:ext cx="3394493" cy="32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500" y="99749"/>
            <a:ext cx="10584180" cy="616404"/>
            <a:chOff x="190500" y="99749"/>
            <a:chExt cx="10584180" cy="61640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99749"/>
              <a:ext cx="1150620" cy="61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160709"/>
              <a:ext cx="95306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ABCDEG ở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8,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85722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BC, CD, DE, EG, GA.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99" y="221358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AD, BE, CG. Cho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3585274"/>
            <a:ext cx="8862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AD, BE, CG.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4955029"/>
            <a:ext cx="10934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035404"/>
            <a:ext cx="3856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(3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9907249" y="180688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109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93" y="1742666"/>
            <a:ext cx="3431480" cy="33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1164554"/>
            <a:ext cx="95097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" y="2213818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7640" y="3008240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7160" y="3727936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882</TotalTime>
  <Words>1069</Words>
  <Application>Microsoft Office PowerPoint</Application>
  <PresentationFormat>Widescreen</PresentationFormat>
  <Paragraphs>267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Equation</vt:lpstr>
      <vt:lpstr>§1. TAM GIÁC ĐỀU. HÌNH VUÔNG. LỤC GIÁC ĐỀU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thevien</cp:lastModifiedBy>
  <cp:revision>104</cp:revision>
  <dcterms:created xsi:type="dcterms:W3CDTF">2021-06-07T13:44:30Z</dcterms:created>
  <dcterms:modified xsi:type="dcterms:W3CDTF">2023-09-18T14:53:22Z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