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5"/>
  </p:notesMasterIdLst>
  <p:sldIdLst>
    <p:sldId id="294" r:id="rId2"/>
    <p:sldId id="295" r:id="rId3"/>
    <p:sldId id="309" r:id="rId4"/>
    <p:sldId id="311" r:id="rId5"/>
    <p:sldId id="313" r:id="rId6"/>
    <p:sldId id="296" r:id="rId7"/>
    <p:sldId id="297" r:id="rId8"/>
    <p:sldId id="300" r:id="rId9"/>
    <p:sldId id="305" r:id="rId10"/>
    <p:sldId id="301" r:id="rId11"/>
    <p:sldId id="298" r:id="rId12"/>
    <p:sldId id="303" r:id="rId13"/>
    <p:sldId id="299" r:id="rId1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>
        <p:scale>
          <a:sx n="76" d="100"/>
          <a:sy n="76" d="100"/>
        </p:scale>
        <p:origin x="-122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EF15C-71EE-46B9-A043-B345BFFE1215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E143C-7427-4017-BCB8-CF12CD3B0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1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6400" indent="-88900">
              <a:spcBef>
                <a:spcPct val="0"/>
              </a:spcBef>
            </a:pPr>
            <a:endParaRPr lang="zh-CN" altLang="en-US" dirty="0" smtClean="0">
              <a:latin typeface="Arial" pitchFamily="34" charset="0"/>
            </a:endParaRPr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213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defTabSz="684213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defTabSz="684213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defTabSz="684213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defTabSz="684213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fld id="{BF2F13A2-9FA0-41CB-8CCA-5EC1E60F3ADA}" type="slidenum">
              <a:rPr lang="zh-CN" altLang="en-US" sz="1200">
                <a:solidFill>
                  <a:srgbClr val="000000"/>
                </a:solidFill>
                <a:latin typeface="Calibri" pitchFamily="34" charset="0"/>
              </a:rPr>
              <a:pPr/>
              <a:t>5</a:t>
            </a:fld>
            <a:endParaRPr lang="zh-CN" alt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7E9DF-5F46-4DB6-8DF2-7E4541713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41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329DC-39F8-40D7-A519-4E5EDCED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41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3441F-D82A-4407-B599-EAC7AA704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78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2DC3-567D-459D-9A4C-E58CD2BB9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14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4A17E-16D0-44A0-95C7-28273453D8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5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DEA02-09B5-4FE9-A07C-3608520475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14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65DF0-A5FF-4163-8506-C9D334E8C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56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01D94-0525-4661-A7CA-02E693E006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77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DD2B9-437B-4108-883E-E002F4C6F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25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94858-A71F-4BB1-8EDF-270985114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70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718BB-9ED1-4176-96ED-CE327A1AF4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97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347795-3A78-477A-A02A-32A5E69E2E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iengiamnongnghiep.vn/upload/store/phocho/news/extras/489/hoa%20d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763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2782669"/>
            <a:ext cx="678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MÙA XUÂN NHO NHỎ </a:t>
            </a:r>
          </a:p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- </a:t>
            </a:r>
            <a:r>
              <a:rPr lang="en-US" sz="4400" b="1" dirty="0" err="1" smtClean="0">
                <a:solidFill>
                  <a:srgbClr val="0000FF"/>
                </a:solidFill>
              </a:rPr>
              <a:t>Thanh</a:t>
            </a:r>
            <a:r>
              <a:rPr lang="en-US" sz="44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err="1" smtClean="0">
                <a:solidFill>
                  <a:srgbClr val="0000FF"/>
                </a:solidFill>
              </a:rPr>
              <a:t>Hải</a:t>
            </a:r>
            <a:r>
              <a:rPr lang="en-US" sz="4400" b="1" dirty="0" smtClean="0">
                <a:solidFill>
                  <a:srgbClr val="0000FF"/>
                </a:solidFill>
              </a:rPr>
              <a:t> - </a:t>
            </a:r>
            <a:endParaRPr 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152400" y="582613"/>
            <a:ext cx="8612188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fontAlgn="auto">
              <a:spcAft>
                <a:spcPts val="0"/>
              </a:spcAft>
              <a:buFont typeface="Corbel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20638" y="842963"/>
            <a:ext cx="7305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Cảm xúc trước mùa xuân của đất nước, con người</a:t>
            </a:r>
          </a:p>
        </p:txBody>
      </p:sp>
      <p:sp>
        <p:nvSpPr>
          <p:cNvPr id="9221" name="TextBox 39"/>
          <p:cNvSpPr txBox="1">
            <a:spLocks noChangeArrowheads="1"/>
          </p:cNvSpPr>
          <p:nvPr/>
        </p:nvSpPr>
        <p:spPr bwMode="auto">
          <a:xfrm>
            <a:off x="153988" y="1492250"/>
            <a:ext cx="3752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Mùa xuân của con người</a:t>
            </a: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227013" y="1736725"/>
            <a:ext cx="4037013" cy="854075"/>
          </a:xfrm>
        </p:spPr>
        <p:txBody>
          <a:bodyPr/>
          <a:lstStyle/>
          <a:p>
            <a:pPr eaLnBrk="1" hangingPunct="1"/>
            <a:r>
              <a:rPr lang="en-US" altLang="en-US" sz="2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Mùa xuân của đất nước</a:t>
            </a:r>
          </a:p>
        </p:txBody>
      </p:sp>
      <p:sp>
        <p:nvSpPr>
          <p:cNvPr id="42" name="TextBox 3"/>
          <p:cNvSpPr txBox="1">
            <a:spLocks noChangeArrowheads="1"/>
          </p:cNvSpPr>
          <p:nvPr/>
        </p:nvSpPr>
        <p:spPr bwMode="auto">
          <a:xfrm>
            <a:off x="238125" y="3371850"/>
            <a:ext cx="16240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Điệp từ </a:t>
            </a:r>
          </a:p>
          <a:p>
            <a:pPr algn="ctr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đất nước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cxnSp>
        <p:nvCxnSpPr>
          <p:cNvPr id="43" name="Straight Connector 42"/>
          <p:cNvCxnSpPr>
            <a:stCxn id="42" idx="3"/>
          </p:cNvCxnSpPr>
          <p:nvPr/>
        </p:nvCxnSpPr>
        <p:spPr>
          <a:xfrm flipV="1">
            <a:off x="1862138" y="2914650"/>
            <a:ext cx="881062" cy="8715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3"/>
            <a:endCxn id="47" idx="1"/>
          </p:cNvCxnSpPr>
          <p:nvPr/>
        </p:nvCxnSpPr>
        <p:spPr>
          <a:xfrm flipV="1">
            <a:off x="1862138" y="3754438"/>
            <a:ext cx="881062" cy="317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2" idx="3"/>
            <a:endCxn id="48" idx="1"/>
          </p:cNvCxnSpPr>
          <p:nvPr/>
        </p:nvCxnSpPr>
        <p:spPr>
          <a:xfrm>
            <a:off x="1862138" y="3786188"/>
            <a:ext cx="881062" cy="11191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10"/>
          <p:cNvSpPr txBox="1">
            <a:spLocks noChangeArrowheads="1"/>
          </p:cNvSpPr>
          <p:nvPr/>
        </p:nvSpPr>
        <p:spPr bwMode="auto">
          <a:xfrm>
            <a:off x="2743200" y="2693988"/>
            <a:ext cx="1600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quá khứ</a:t>
            </a:r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2743200" y="3524250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hiện tại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2743200" y="4675188"/>
            <a:ext cx="1981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tương lai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200400" y="3151188"/>
            <a:ext cx="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200400" y="4027488"/>
            <a:ext cx="0" cy="7731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eft Brace 50"/>
          <p:cNvSpPr/>
          <p:nvPr/>
        </p:nvSpPr>
        <p:spPr>
          <a:xfrm>
            <a:off x="4038600" y="2693988"/>
            <a:ext cx="228600" cy="10668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4343400" y="2908300"/>
            <a:ext cx="685800" cy="3190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343400" y="3227388"/>
            <a:ext cx="685800" cy="4429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23"/>
          <p:cNvSpPr txBox="1">
            <a:spLocks noChangeArrowheads="1"/>
          </p:cNvSpPr>
          <p:nvPr/>
        </p:nvSpPr>
        <p:spPr bwMode="auto">
          <a:xfrm>
            <a:off x="4953000" y="2693988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 vất vả”</a:t>
            </a:r>
          </a:p>
        </p:txBody>
      </p:sp>
      <p:sp>
        <p:nvSpPr>
          <p:cNvPr id="55" name="TextBox 24"/>
          <p:cNvSpPr txBox="1">
            <a:spLocks noChangeArrowheads="1"/>
          </p:cNvSpPr>
          <p:nvPr/>
        </p:nvSpPr>
        <p:spPr bwMode="auto">
          <a:xfrm>
            <a:off x="4953000" y="35321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 gian lao”</a:t>
            </a:r>
          </a:p>
        </p:txBody>
      </p:sp>
      <p:sp>
        <p:nvSpPr>
          <p:cNvPr id="56" name="Left Brace 55"/>
          <p:cNvSpPr/>
          <p:nvPr/>
        </p:nvSpPr>
        <p:spPr>
          <a:xfrm>
            <a:off x="4114800" y="3841750"/>
            <a:ext cx="152400" cy="113823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TextBox 27"/>
          <p:cNvSpPr txBox="1">
            <a:spLocks noChangeArrowheads="1"/>
          </p:cNvSpPr>
          <p:nvPr/>
        </p:nvSpPr>
        <p:spPr bwMode="auto">
          <a:xfrm>
            <a:off x="4876800" y="4210050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“như vì sao”</a:t>
            </a:r>
          </a:p>
        </p:txBody>
      </p:sp>
      <p:sp>
        <p:nvSpPr>
          <p:cNvPr id="58" name="Curved Right Arrow 57"/>
          <p:cNvSpPr/>
          <p:nvPr/>
        </p:nvSpPr>
        <p:spPr>
          <a:xfrm>
            <a:off x="357188" y="5265738"/>
            <a:ext cx="541337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TextBox 30"/>
          <p:cNvSpPr txBox="1">
            <a:spLocks noChangeArrowheads="1"/>
          </p:cNvSpPr>
          <p:nvPr/>
        </p:nvSpPr>
        <p:spPr bwMode="auto">
          <a:xfrm>
            <a:off x="381000" y="5273675"/>
            <a:ext cx="7712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Cảm xúc lạc quan, tin tưởng, ngợi ca sức sống </a:t>
            </a:r>
          </a:p>
          <a:p>
            <a:pPr algn="ctr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của quê hương, đất nước, dân tộc khi mùa xuân về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6" grpId="0"/>
      <p:bldP spid="47" grpId="0"/>
      <p:bldP spid="48" grpId="0"/>
      <p:bldP spid="51" grpId="0" animBg="1"/>
      <p:bldP spid="54" grpId="0"/>
      <p:bldP spid="55" grpId="0"/>
      <p:bldP spid="56" grpId="0" animBg="1"/>
      <p:bldP spid="57" grpId="0"/>
      <p:bldP spid="58" grpId="0" animBg="1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" y="1295400"/>
            <a:ext cx="708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Suy ngẫm và ước nguyện của nhà thơ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88925" y="1763713"/>
            <a:ext cx="3330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Khát khao hòa mình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57200" y="2189163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Chuyển đổi đại từ nhân xưng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“tôi”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sang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“ta”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=&gt; đánh dấu sự 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biến đổi của cảm xúc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57200" y="2957513"/>
            <a:ext cx="830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Điệp từ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 “ làm”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=&gt; nhấn mạnh quá trình hóa thân, hòa nhập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57200" y="3471863"/>
            <a:ext cx="784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Kết cấu đối ứng chặt chẽ =&gt; khát khao sống có ích</a:t>
            </a: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457200" y="3957638"/>
            <a:ext cx="830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Từ láy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“xao xuyến ”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=&gt;  gợi cảm xúc, dư âm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8600" y="4414838"/>
            <a:ext cx="3810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Ước nguyện cống hiến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57200" y="48768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Cách thức: âm thầm, bình lặng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457200" y="5338763"/>
            <a:ext cx="8153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+ Thời điểm: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“tuổi hai mươi” </a:t>
            </a: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“khi tóc bạc”</a:t>
            </a: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1143000" y="5867400"/>
            <a:ext cx="777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=&gt; Khát khao cháy bỏng được cống hiến cho cuộc đời</a:t>
            </a:r>
          </a:p>
        </p:txBody>
      </p:sp>
      <p:sp>
        <p:nvSpPr>
          <p:cNvPr id="10255" name="Rectangle 3"/>
          <p:cNvSpPr txBox="1">
            <a:spLocks noChangeArrowheads="1"/>
          </p:cNvSpPr>
          <p:nvPr/>
        </p:nvSpPr>
        <p:spPr bwMode="auto">
          <a:xfrm>
            <a:off x="76200" y="533400"/>
            <a:ext cx="85915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Cảm xúc trước mùa xuân của thiên nhiên, đất trời</a:t>
            </a:r>
          </a:p>
          <a:p>
            <a:pPr defTabSz="914400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6" name="Title 1"/>
          <p:cNvSpPr txBox="1">
            <a:spLocks/>
          </p:cNvSpPr>
          <p:nvPr/>
        </p:nvSpPr>
        <p:spPr bwMode="auto">
          <a:xfrm>
            <a:off x="-66675" y="747713"/>
            <a:ext cx="7305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Cảm xúc trước mùa xuân của đất nước, con người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76200" y="1595438"/>
            <a:ext cx="708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Suy ngẫm và ước nguyện của nhà thơ</a:t>
            </a:r>
          </a:p>
        </p:txBody>
      </p:sp>
      <p:sp>
        <p:nvSpPr>
          <p:cNvPr id="11270" name="Rectangle 3"/>
          <p:cNvSpPr txBox="1">
            <a:spLocks noChangeArrowheads="1"/>
          </p:cNvSpPr>
          <p:nvPr/>
        </p:nvSpPr>
        <p:spPr bwMode="auto">
          <a:xfrm>
            <a:off x="76200" y="685800"/>
            <a:ext cx="85915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Cảm xúc trước mùa xuân của thiên nhiên, đất trời</a:t>
            </a:r>
          </a:p>
          <a:p>
            <a:pPr defTabSz="914400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Title 1"/>
          <p:cNvSpPr txBox="1">
            <a:spLocks/>
          </p:cNvSpPr>
          <p:nvPr/>
        </p:nvSpPr>
        <p:spPr bwMode="auto">
          <a:xfrm>
            <a:off x="-66675" y="990600"/>
            <a:ext cx="7305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Cảm xúc trước mùa xuân của đất nước, con người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375" y="2054225"/>
            <a:ext cx="6553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Lời ngợi ca quê hương, đất nước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31775" y="2646363"/>
            <a:ext cx="480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Mùa xuân: đánh thức xúc cảm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193675" y="3271838"/>
            <a:ext cx="6664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Khúc hát quê hương quen thuộc, chan chứa tự hào 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98438" y="4037013"/>
            <a:ext cx="6964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Vẻ đẹp tươi thanh bình, tình nghĩa sắt son, sâu nặng</a:t>
            </a: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231775" y="4795838"/>
            <a:ext cx="6245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Âm hưởng của lời ngợi ca du dương, lan tỏa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233363" y="5557838"/>
            <a:ext cx="670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Cảm thức về cội của nhà thơ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46050" y="1371600"/>
            <a:ext cx="34813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defTabSz="914400" eaLnBrk="1" hangingPunct="1">
              <a:lnSpc>
                <a:spcPct val="120000"/>
              </a:lnSpc>
              <a:buFont typeface="Arial" charset="0"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Tổng kết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76213" y="5334000"/>
            <a:ext cx="381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IV. Luyện tập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81013" y="5899150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Viết một đoạn văn khoảng 10 câu, trình bày cảm nhận</a:t>
            </a:r>
          </a:p>
          <a:p>
            <a:pPr algn="ctr"/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về một đoạn thơ em yêu thích trong bài thơ “Mùa xuân nho nhỏ”.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46050" y="903288"/>
            <a:ext cx="389255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152400" y="457200"/>
            <a:ext cx="453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Đọc – tìm hiểu chung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4800" y="18288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8"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Nghệ thuật</a:t>
            </a:r>
            <a:endParaRPr lang="en-US" alt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8600" y="2205038"/>
            <a:ext cx="85344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8"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buFont typeface="Corbel" pitchFamily="34" charset="0"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sz="2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ể th</a:t>
            </a:r>
            <a:r>
              <a:rPr lang="vi-VN" altLang="en-US" sz="2000">
                <a:latin typeface="Times New Roman" pitchFamily="18" charset="0"/>
                <a:cs typeface="Times New Roman" pitchFamily="18" charset="0"/>
              </a:rPr>
              <a:t>ơ 5 chữ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3000375"/>
            <a:ext cx="86106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8"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buFont typeface="Corbel" pitchFamily="34" charset="0"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- Nhiều hình ảnh đẹp, giản dị, gợi cảm</a:t>
            </a:r>
            <a:endParaRPr lang="vi-VN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" y="3381375"/>
            <a:ext cx="3733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8"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buFont typeface="Corbel" pitchFamily="34" charset="0"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- So sánh và ẩn dụ sáng tạo</a:t>
            </a:r>
            <a:endParaRPr lang="vi-VN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2586038"/>
            <a:ext cx="82819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8"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20000"/>
              </a:lnSpc>
              <a:buFont typeface="Corbel" pitchFamily="34" charset="0"/>
              <a:buNone/>
            </a:pP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- Có nhạc điệu trong sáng, tha thiết, gần gũi với dân ca</a:t>
            </a:r>
            <a:endParaRPr lang="vi-VN" alt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386715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3338"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Nội dung</a:t>
            </a:r>
            <a:endParaRPr lang="en-US" alt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4267200"/>
            <a:ext cx="868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- Bài thơ là tiếng lòng tha thiết, yêu mến và gắn bó với đất nước, với cuộc đời.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" y="4702175"/>
            <a:ext cx="868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- Thể hiện ước nguyện chân thành của nhà thơ được cống hiến cho đất nước,</a:t>
            </a:r>
          </a:p>
          <a:p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 góp một </a:t>
            </a:r>
            <a:r>
              <a:rPr lang="en-US" altLang="en-US" sz="2000" i="1">
                <a:latin typeface="Times New Roman" pitchFamily="18" charset="0"/>
                <a:cs typeface="Times New Roman" pitchFamily="18" charset="0"/>
              </a:rPr>
              <a:t>“ mùa xuân nho nhỏ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” của mình vào mùa xuân lớn của dân tộc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2057400" y="0"/>
            <a:ext cx="632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000" b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Mùa xuân nho nhỏ</a:t>
            </a:r>
          </a:p>
        </p:txBody>
      </p:sp>
      <p:sp>
        <p:nvSpPr>
          <p:cNvPr id="4100" name="TextBox 8"/>
          <p:cNvSpPr txBox="1">
            <a:spLocks noChangeArrowheads="1"/>
          </p:cNvSpPr>
          <p:nvPr/>
        </p:nvSpPr>
        <p:spPr bwMode="auto">
          <a:xfrm>
            <a:off x="6172200" y="53340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Thanh Hải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90500" y="-304800"/>
            <a:ext cx="8496300" cy="25146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/>
          <a:p>
            <a:pPr algn="just" eaLnBrk="1" hangingPunct="1">
              <a:defRPr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Tx/>
              <a:buAutoNum type="arabicPeriod"/>
              <a:defRPr/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endParaRPr lang="en-US" alt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3" y="3449638"/>
            <a:ext cx="506730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Thanh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125" y="1943100"/>
            <a:ext cx="50958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fr-F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fr-F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r>
              <a:rPr lang="fr-FR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(1930 - 1980)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Ngoãn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24000"/>
            <a:ext cx="3657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511925" y="6400800"/>
            <a:ext cx="2246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800" b="1">
                <a:latin typeface="Arial" charset="0"/>
                <a:cs typeface="Arial" charset="0"/>
              </a:rPr>
              <a:t>Nhà th</a:t>
            </a:r>
            <a:r>
              <a:rPr lang="vi-VN" altLang="en-US" sz="1800" b="1">
                <a:latin typeface="Arial" charset="0"/>
                <a:cs typeface="Arial" charset="0"/>
              </a:rPr>
              <a:t>ơ</a:t>
            </a:r>
            <a:r>
              <a:rPr lang="en-US" altLang="en-US" sz="1800" b="1">
                <a:latin typeface="Arial" charset="0"/>
                <a:cs typeface="Arial" charset="0"/>
              </a:rPr>
              <a:t> Thanh Hải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2090738"/>
            <a:ext cx="1930400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5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38" y="2565400"/>
            <a:ext cx="2036762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48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5" y="2078038"/>
            <a:ext cx="1900238" cy="25733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9" descr="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088" y="2565400"/>
            <a:ext cx="1930400" cy="268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7721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phẩm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chính</a:t>
            </a:r>
            <a:r>
              <a:rPr lang="en-US" sz="2800" b="1" dirty="0" smtClean="0"/>
              <a:t>: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31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43730" y="224135"/>
            <a:ext cx="3809999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n w="12700">
                  <a:solidFill>
                    <a:srgbClr val="44546A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MÙA XUÂN NHO NHỎ</a:t>
            </a:r>
          </a:p>
        </p:txBody>
      </p:sp>
      <p:sp>
        <p:nvSpPr>
          <p:cNvPr id="21507" name="TextBox 5"/>
          <p:cNvSpPr txBox="1">
            <a:spLocks noChangeArrowheads="1"/>
          </p:cNvSpPr>
          <p:nvPr/>
        </p:nvSpPr>
        <p:spPr bwMode="auto">
          <a:xfrm>
            <a:off x="496888" y="3429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685800" eaLnBrk="1" hangingPunct="1"/>
            <a:r>
              <a:rPr lang="en-US" altLang="en-US" sz="1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bản</a:t>
            </a: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257800" y="609600"/>
            <a:ext cx="2057400" cy="392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95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Thanh </a:t>
            </a:r>
            <a:r>
              <a:rPr lang="en-US" altLang="en-US" sz="195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lang="en-US" altLang="en-US" sz="195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Google Shape;262;p3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213" y="4438650"/>
            <a:ext cx="11715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Google Shape;286;p33"/>
          <p:cNvSpPr/>
          <p:nvPr/>
        </p:nvSpPr>
        <p:spPr>
          <a:xfrm>
            <a:off x="8108950" y="4572000"/>
            <a:ext cx="825500" cy="1257300"/>
          </a:xfrm>
          <a:custGeom>
            <a:avLst/>
            <a:gdLst/>
            <a:ahLst/>
            <a:cxnLst/>
            <a:rect l="l" t="t" r="r" b="b"/>
            <a:pathLst>
              <a:path w="23223" h="35372" extrusionOk="0">
                <a:moveTo>
                  <a:pt x="14895" y="1437"/>
                </a:moveTo>
                <a:cubicBezTo>
                  <a:pt x="15262" y="1437"/>
                  <a:pt x="15404" y="1997"/>
                  <a:pt x="15459" y="2601"/>
                </a:cubicBezTo>
                <a:cubicBezTo>
                  <a:pt x="15389" y="2463"/>
                  <a:pt x="15251" y="2324"/>
                  <a:pt x="15112" y="2255"/>
                </a:cubicBezTo>
                <a:cubicBezTo>
                  <a:pt x="14933" y="2120"/>
                  <a:pt x="14725" y="2044"/>
                  <a:pt x="14507" y="2044"/>
                </a:cubicBezTo>
                <a:cubicBezTo>
                  <a:pt x="14387" y="2044"/>
                  <a:pt x="14264" y="2067"/>
                  <a:pt x="14142" y="2116"/>
                </a:cubicBezTo>
                <a:lnTo>
                  <a:pt x="14211" y="1977"/>
                </a:lnTo>
                <a:cubicBezTo>
                  <a:pt x="14333" y="1896"/>
                  <a:pt x="14478" y="1863"/>
                  <a:pt x="14634" y="1863"/>
                </a:cubicBezTo>
                <a:cubicBezTo>
                  <a:pt x="14744" y="1863"/>
                  <a:pt x="14858" y="1879"/>
                  <a:pt x="14973" y="1908"/>
                </a:cubicBezTo>
                <a:cubicBezTo>
                  <a:pt x="14983" y="1918"/>
                  <a:pt x="14993" y="1922"/>
                  <a:pt x="15002" y="1922"/>
                </a:cubicBezTo>
                <a:cubicBezTo>
                  <a:pt x="15059" y="1922"/>
                  <a:pt x="15102" y="1760"/>
                  <a:pt x="15043" y="1700"/>
                </a:cubicBezTo>
                <a:cubicBezTo>
                  <a:pt x="14835" y="1631"/>
                  <a:pt x="14696" y="1631"/>
                  <a:pt x="14488" y="1631"/>
                </a:cubicBezTo>
                <a:lnTo>
                  <a:pt x="14557" y="1562"/>
                </a:lnTo>
                <a:cubicBezTo>
                  <a:pt x="14687" y="1475"/>
                  <a:pt x="14799" y="1437"/>
                  <a:pt x="14895" y="1437"/>
                </a:cubicBezTo>
                <a:close/>
                <a:moveTo>
                  <a:pt x="7544" y="892"/>
                </a:moveTo>
                <a:cubicBezTo>
                  <a:pt x="7649" y="892"/>
                  <a:pt x="7747" y="909"/>
                  <a:pt x="7834" y="938"/>
                </a:cubicBezTo>
                <a:cubicBezTo>
                  <a:pt x="8180" y="1076"/>
                  <a:pt x="8388" y="1215"/>
                  <a:pt x="8665" y="1423"/>
                </a:cubicBezTo>
                <a:cubicBezTo>
                  <a:pt x="8535" y="1336"/>
                  <a:pt x="8397" y="1297"/>
                  <a:pt x="8264" y="1297"/>
                </a:cubicBezTo>
                <a:cubicBezTo>
                  <a:pt x="7972" y="1297"/>
                  <a:pt x="7699" y="1484"/>
                  <a:pt x="7556" y="1770"/>
                </a:cubicBezTo>
                <a:cubicBezTo>
                  <a:pt x="7418" y="2116"/>
                  <a:pt x="7418" y="2532"/>
                  <a:pt x="7487" y="2879"/>
                </a:cubicBezTo>
                <a:lnTo>
                  <a:pt x="7487" y="2948"/>
                </a:lnTo>
                <a:cubicBezTo>
                  <a:pt x="7210" y="2324"/>
                  <a:pt x="7071" y="1700"/>
                  <a:pt x="7071" y="1076"/>
                </a:cubicBezTo>
                <a:lnTo>
                  <a:pt x="7071" y="1007"/>
                </a:lnTo>
                <a:cubicBezTo>
                  <a:pt x="7233" y="926"/>
                  <a:pt x="7396" y="892"/>
                  <a:pt x="7544" y="892"/>
                </a:cubicBezTo>
                <a:close/>
                <a:moveTo>
                  <a:pt x="7826" y="440"/>
                </a:moveTo>
                <a:cubicBezTo>
                  <a:pt x="8299" y="440"/>
                  <a:pt x="8890" y="802"/>
                  <a:pt x="9220" y="1076"/>
                </a:cubicBezTo>
                <a:cubicBezTo>
                  <a:pt x="9844" y="1700"/>
                  <a:pt x="10190" y="2532"/>
                  <a:pt x="10121" y="3433"/>
                </a:cubicBezTo>
                <a:cubicBezTo>
                  <a:pt x="9982" y="3017"/>
                  <a:pt x="9844" y="2671"/>
                  <a:pt x="9636" y="2324"/>
                </a:cubicBezTo>
                <a:cubicBezTo>
                  <a:pt x="9636" y="2324"/>
                  <a:pt x="9636" y="2255"/>
                  <a:pt x="9636" y="2255"/>
                </a:cubicBezTo>
                <a:cubicBezTo>
                  <a:pt x="9428" y="1354"/>
                  <a:pt x="8665" y="660"/>
                  <a:pt x="7695" y="522"/>
                </a:cubicBezTo>
                <a:lnTo>
                  <a:pt x="7487" y="522"/>
                </a:lnTo>
                <a:cubicBezTo>
                  <a:pt x="7587" y="464"/>
                  <a:pt x="7703" y="440"/>
                  <a:pt x="7826" y="440"/>
                </a:cubicBezTo>
                <a:close/>
                <a:moveTo>
                  <a:pt x="14280" y="2463"/>
                </a:moveTo>
                <a:cubicBezTo>
                  <a:pt x="14072" y="2948"/>
                  <a:pt x="13864" y="3433"/>
                  <a:pt x="13726" y="3988"/>
                </a:cubicBezTo>
                <a:cubicBezTo>
                  <a:pt x="13795" y="3502"/>
                  <a:pt x="13864" y="3087"/>
                  <a:pt x="14003" y="2601"/>
                </a:cubicBezTo>
                <a:cubicBezTo>
                  <a:pt x="14072" y="2532"/>
                  <a:pt x="14211" y="2463"/>
                  <a:pt x="14280" y="2463"/>
                </a:cubicBezTo>
                <a:close/>
                <a:moveTo>
                  <a:pt x="8284" y="1648"/>
                </a:moveTo>
                <a:cubicBezTo>
                  <a:pt x="8388" y="1648"/>
                  <a:pt x="8492" y="1700"/>
                  <a:pt x="8596" y="1770"/>
                </a:cubicBezTo>
                <a:cubicBezTo>
                  <a:pt x="8527" y="1770"/>
                  <a:pt x="8457" y="1839"/>
                  <a:pt x="8457" y="1908"/>
                </a:cubicBezTo>
                <a:cubicBezTo>
                  <a:pt x="8319" y="2671"/>
                  <a:pt x="8388" y="3433"/>
                  <a:pt x="8804" y="4057"/>
                </a:cubicBezTo>
                <a:cubicBezTo>
                  <a:pt x="8596" y="3988"/>
                  <a:pt x="8388" y="3849"/>
                  <a:pt x="8319" y="3641"/>
                </a:cubicBezTo>
                <a:lnTo>
                  <a:pt x="8249" y="3710"/>
                </a:lnTo>
                <a:cubicBezTo>
                  <a:pt x="7834" y="3156"/>
                  <a:pt x="7695" y="2463"/>
                  <a:pt x="7972" y="1839"/>
                </a:cubicBezTo>
                <a:cubicBezTo>
                  <a:pt x="8076" y="1700"/>
                  <a:pt x="8180" y="1648"/>
                  <a:pt x="8284" y="1648"/>
                </a:cubicBezTo>
                <a:close/>
                <a:moveTo>
                  <a:pt x="8800" y="2250"/>
                </a:moveTo>
                <a:cubicBezTo>
                  <a:pt x="8834" y="2250"/>
                  <a:pt x="8881" y="2273"/>
                  <a:pt x="8943" y="2324"/>
                </a:cubicBezTo>
                <a:lnTo>
                  <a:pt x="9081" y="2324"/>
                </a:lnTo>
                <a:cubicBezTo>
                  <a:pt x="9289" y="2671"/>
                  <a:pt x="9497" y="3087"/>
                  <a:pt x="9636" y="3433"/>
                </a:cubicBezTo>
                <a:cubicBezTo>
                  <a:pt x="9636" y="3572"/>
                  <a:pt x="9774" y="3918"/>
                  <a:pt x="9636" y="4057"/>
                </a:cubicBezTo>
                <a:lnTo>
                  <a:pt x="9567" y="4057"/>
                </a:lnTo>
                <a:cubicBezTo>
                  <a:pt x="9497" y="4057"/>
                  <a:pt x="9428" y="4057"/>
                  <a:pt x="9359" y="3988"/>
                </a:cubicBezTo>
                <a:cubicBezTo>
                  <a:pt x="9081" y="3849"/>
                  <a:pt x="8943" y="3433"/>
                  <a:pt x="8873" y="3225"/>
                </a:cubicBezTo>
                <a:cubicBezTo>
                  <a:pt x="8814" y="2989"/>
                  <a:pt x="8604" y="2250"/>
                  <a:pt x="8800" y="2250"/>
                </a:cubicBezTo>
                <a:close/>
                <a:moveTo>
                  <a:pt x="15320" y="3087"/>
                </a:moveTo>
                <a:lnTo>
                  <a:pt x="15320" y="3087"/>
                </a:lnTo>
                <a:cubicBezTo>
                  <a:pt x="15389" y="3225"/>
                  <a:pt x="15459" y="3433"/>
                  <a:pt x="15528" y="3572"/>
                </a:cubicBezTo>
                <a:cubicBezTo>
                  <a:pt x="15528" y="3849"/>
                  <a:pt x="15459" y="4126"/>
                  <a:pt x="15459" y="4265"/>
                </a:cubicBezTo>
                <a:cubicBezTo>
                  <a:pt x="15459" y="3849"/>
                  <a:pt x="15389" y="3502"/>
                  <a:pt x="15320" y="3087"/>
                </a:cubicBezTo>
                <a:close/>
                <a:moveTo>
                  <a:pt x="13448" y="3087"/>
                </a:moveTo>
                <a:lnTo>
                  <a:pt x="13448" y="3087"/>
                </a:lnTo>
                <a:cubicBezTo>
                  <a:pt x="13379" y="3572"/>
                  <a:pt x="13310" y="4057"/>
                  <a:pt x="13310" y="4542"/>
                </a:cubicBezTo>
                <a:cubicBezTo>
                  <a:pt x="13171" y="4196"/>
                  <a:pt x="13171" y="3849"/>
                  <a:pt x="13240" y="3433"/>
                </a:cubicBezTo>
                <a:cubicBezTo>
                  <a:pt x="13310" y="3364"/>
                  <a:pt x="13310" y="3225"/>
                  <a:pt x="13310" y="3156"/>
                </a:cubicBezTo>
                <a:lnTo>
                  <a:pt x="13448" y="3087"/>
                </a:lnTo>
                <a:close/>
                <a:moveTo>
                  <a:pt x="9567" y="4473"/>
                </a:moveTo>
                <a:lnTo>
                  <a:pt x="9705" y="4681"/>
                </a:lnTo>
                <a:cubicBezTo>
                  <a:pt x="9594" y="4718"/>
                  <a:pt x="9482" y="4735"/>
                  <a:pt x="9373" y="4735"/>
                </a:cubicBezTo>
                <a:cubicBezTo>
                  <a:pt x="9128" y="4735"/>
                  <a:pt x="8897" y="4648"/>
                  <a:pt x="8709" y="4503"/>
                </a:cubicBezTo>
                <a:lnTo>
                  <a:pt x="8709" y="4503"/>
                </a:lnTo>
                <a:cubicBezTo>
                  <a:pt x="8822" y="4518"/>
                  <a:pt x="8934" y="4525"/>
                  <a:pt x="9047" y="4525"/>
                </a:cubicBezTo>
                <a:cubicBezTo>
                  <a:pt x="9220" y="4525"/>
                  <a:pt x="9393" y="4508"/>
                  <a:pt x="9567" y="4473"/>
                </a:cubicBezTo>
                <a:close/>
                <a:moveTo>
                  <a:pt x="14696" y="2740"/>
                </a:moveTo>
                <a:cubicBezTo>
                  <a:pt x="14973" y="3364"/>
                  <a:pt x="15112" y="4196"/>
                  <a:pt x="14904" y="4889"/>
                </a:cubicBezTo>
                <a:cubicBezTo>
                  <a:pt x="14835" y="4681"/>
                  <a:pt x="14627" y="4473"/>
                  <a:pt x="14488" y="4334"/>
                </a:cubicBezTo>
                <a:cubicBezTo>
                  <a:pt x="14459" y="4306"/>
                  <a:pt x="14419" y="4289"/>
                  <a:pt x="14381" y="4289"/>
                </a:cubicBezTo>
                <a:cubicBezTo>
                  <a:pt x="14328" y="4289"/>
                  <a:pt x="14280" y="4322"/>
                  <a:pt x="14280" y="4404"/>
                </a:cubicBezTo>
                <a:cubicBezTo>
                  <a:pt x="14226" y="4457"/>
                  <a:pt x="14173" y="4553"/>
                  <a:pt x="14151" y="4658"/>
                </a:cubicBezTo>
                <a:lnTo>
                  <a:pt x="14151" y="4658"/>
                </a:lnTo>
                <a:cubicBezTo>
                  <a:pt x="14224" y="3996"/>
                  <a:pt x="14365" y="3336"/>
                  <a:pt x="14696" y="2740"/>
                </a:cubicBezTo>
                <a:close/>
                <a:moveTo>
                  <a:pt x="14453" y="4724"/>
                </a:moveTo>
                <a:cubicBezTo>
                  <a:pt x="14765" y="5139"/>
                  <a:pt x="14756" y="5735"/>
                  <a:pt x="14488" y="6137"/>
                </a:cubicBezTo>
                <a:cubicBezTo>
                  <a:pt x="14419" y="6067"/>
                  <a:pt x="14349" y="5998"/>
                  <a:pt x="14349" y="5859"/>
                </a:cubicBezTo>
                <a:cubicBezTo>
                  <a:pt x="14280" y="5651"/>
                  <a:pt x="14280" y="5443"/>
                  <a:pt x="14280" y="5235"/>
                </a:cubicBezTo>
                <a:cubicBezTo>
                  <a:pt x="14280" y="5097"/>
                  <a:pt x="14349" y="4958"/>
                  <a:pt x="14419" y="4889"/>
                </a:cubicBezTo>
                <a:cubicBezTo>
                  <a:pt x="14474" y="4834"/>
                  <a:pt x="14485" y="4779"/>
                  <a:pt x="14453" y="4724"/>
                </a:cubicBezTo>
                <a:close/>
                <a:moveTo>
                  <a:pt x="6517" y="6206"/>
                </a:moveTo>
                <a:cubicBezTo>
                  <a:pt x="7140" y="6275"/>
                  <a:pt x="7695" y="6622"/>
                  <a:pt x="8042" y="7038"/>
                </a:cubicBezTo>
                <a:lnTo>
                  <a:pt x="8042" y="7107"/>
                </a:lnTo>
                <a:cubicBezTo>
                  <a:pt x="8111" y="7176"/>
                  <a:pt x="8180" y="7315"/>
                  <a:pt x="8180" y="7454"/>
                </a:cubicBezTo>
                <a:cubicBezTo>
                  <a:pt x="7834" y="6899"/>
                  <a:pt x="7210" y="6414"/>
                  <a:pt x="6517" y="6206"/>
                </a:cubicBezTo>
                <a:close/>
                <a:moveTo>
                  <a:pt x="15320" y="6968"/>
                </a:moveTo>
                <a:cubicBezTo>
                  <a:pt x="15319" y="6969"/>
                  <a:pt x="15314" y="6975"/>
                  <a:pt x="15251" y="7038"/>
                </a:cubicBezTo>
                <a:cubicBezTo>
                  <a:pt x="15112" y="7384"/>
                  <a:pt x="14904" y="7523"/>
                  <a:pt x="14696" y="7523"/>
                </a:cubicBezTo>
                <a:cubicBezTo>
                  <a:pt x="14835" y="7384"/>
                  <a:pt x="14973" y="7246"/>
                  <a:pt x="15043" y="7107"/>
                </a:cubicBezTo>
                <a:cubicBezTo>
                  <a:pt x="15181" y="7038"/>
                  <a:pt x="15251" y="7038"/>
                  <a:pt x="15320" y="6968"/>
                </a:cubicBezTo>
                <a:close/>
                <a:moveTo>
                  <a:pt x="6239" y="6483"/>
                </a:moveTo>
                <a:lnTo>
                  <a:pt x="6239" y="6483"/>
                </a:lnTo>
                <a:cubicBezTo>
                  <a:pt x="6932" y="6691"/>
                  <a:pt x="7487" y="7107"/>
                  <a:pt x="7903" y="7731"/>
                </a:cubicBezTo>
                <a:cubicBezTo>
                  <a:pt x="7855" y="7735"/>
                  <a:pt x="7805" y="7737"/>
                  <a:pt x="7755" y="7737"/>
                </a:cubicBezTo>
                <a:cubicBezTo>
                  <a:pt x="7014" y="7737"/>
                  <a:pt x="6109" y="7262"/>
                  <a:pt x="6239" y="6483"/>
                </a:cubicBezTo>
                <a:close/>
                <a:moveTo>
                  <a:pt x="5269" y="5929"/>
                </a:moveTo>
                <a:cubicBezTo>
                  <a:pt x="4784" y="5998"/>
                  <a:pt x="4437" y="6206"/>
                  <a:pt x="4437" y="6830"/>
                </a:cubicBezTo>
                <a:cubicBezTo>
                  <a:pt x="4593" y="7298"/>
                  <a:pt x="4905" y="7687"/>
                  <a:pt x="5314" y="7941"/>
                </a:cubicBezTo>
                <a:lnTo>
                  <a:pt x="5314" y="7941"/>
                </a:lnTo>
                <a:cubicBezTo>
                  <a:pt x="4611" y="7562"/>
                  <a:pt x="3618" y="6817"/>
                  <a:pt x="4229" y="6206"/>
                </a:cubicBezTo>
                <a:cubicBezTo>
                  <a:pt x="4576" y="5998"/>
                  <a:pt x="4922" y="5929"/>
                  <a:pt x="5269" y="5929"/>
                </a:cubicBezTo>
                <a:close/>
                <a:moveTo>
                  <a:pt x="5398" y="6341"/>
                </a:moveTo>
                <a:cubicBezTo>
                  <a:pt x="5586" y="6341"/>
                  <a:pt x="5791" y="6371"/>
                  <a:pt x="5962" y="6414"/>
                </a:cubicBezTo>
                <a:cubicBezTo>
                  <a:pt x="5546" y="7315"/>
                  <a:pt x="6655" y="7939"/>
                  <a:pt x="7626" y="8008"/>
                </a:cubicBezTo>
                <a:lnTo>
                  <a:pt x="7002" y="8008"/>
                </a:lnTo>
                <a:cubicBezTo>
                  <a:pt x="6941" y="8013"/>
                  <a:pt x="6881" y="8016"/>
                  <a:pt x="6822" y="8016"/>
                </a:cubicBezTo>
                <a:cubicBezTo>
                  <a:pt x="6061" y="8016"/>
                  <a:pt x="5372" y="7611"/>
                  <a:pt x="4922" y="6968"/>
                </a:cubicBezTo>
                <a:cubicBezTo>
                  <a:pt x="4635" y="6489"/>
                  <a:pt x="4976" y="6341"/>
                  <a:pt x="5398" y="6341"/>
                </a:cubicBezTo>
                <a:close/>
                <a:moveTo>
                  <a:pt x="12617" y="7627"/>
                </a:moveTo>
                <a:cubicBezTo>
                  <a:pt x="12686" y="7627"/>
                  <a:pt x="12755" y="7662"/>
                  <a:pt x="12824" y="7731"/>
                </a:cubicBezTo>
                <a:cubicBezTo>
                  <a:pt x="12894" y="7800"/>
                  <a:pt x="12894" y="8077"/>
                  <a:pt x="12755" y="8216"/>
                </a:cubicBezTo>
                <a:cubicBezTo>
                  <a:pt x="12755" y="8147"/>
                  <a:pt x="12686" y="8077"/>
                  <a:pt x="12686" y="8008"/>
                </a:cubicBezTo>
                <a:cubicBezTo>
                  <a:pt x="12686" y="7988"/>
                  <a:pt x="12668" y="7979"/>
                  <a:pt x="12643" y="7979"/>
                </a:cubicBezTo>
                <a:cubicBezTo>
                  <a:pt x="12582" y="7979"/>
                  <a:pt x="12478" y="8028"/>
                  <a:pt x="12478" y="8077"/>
                </a:cubicBezTo>
                <a:cubicBezTo>
                  <a:pt x="12547" y="8147"/>
                  <a:pt x="12547" y="8216"/>
                  <a:pt x="12617" y="8285"/>
                </a:cubicBezTo>
                <a:cubicBezTo>
                  <a:pt x="12478" y="8285"/>
                  <a:pt x="12339" y="8077"/>
                  <a:pt x="12339" y="7939"/>
                </a:cubicBezTo>
                <a:cubicBezTo>
                  <a:pt x="12339" y="7870"/>
                  <a:pt x="12339" y="7800"/>
                  <a:pt x="12409" y="7731"/>
                </a:cubicBezTo>
                <a:cubicBezTo>
                  <a:pt x="12478" y="7662"/>
                  <a:pt x="12547" y="7627"/>
                  <a:pt x="12617" y="7627"/>
                </a:cubicBezTo>
                <a:close/>
                <a:moveTo>
                  <a:pt x="8319" y="8216"/>
                </a:moveTo>
                <a:lnTo>
                  <a:pt x="8527" y="8355"/>
                </a:lnTo>
                <a:cubicBezTo>
                  <a:pt x="8180" y="8424"/>
                  <a:pt x="7764" y="8493"/>
                  <a:pt x="7418" y="8493"/>
                </a:cubicBezTo>
                <a:cubicBezTo>
                  <a:pt x="7764" y="8493"/>
                  <a:pt x="8042" y="8355"/>
                  <a:pt x="8319" y="8216"/>
                </a:cubicBezTo>
                <a:close/>
                <a:moveTo>
                  <a:pt x="21628" y="8285"/>
                </a:moveTo>
                <a:cubicBezTo>
                  <a:pt x="21628" y="8563"/>
                  <a:pt x="21559" y="8840"/>
                  <a:pt x="21559" y="9117"/>
                </a:cubicBezTo>
                <a:cubicBezTo>
                  <a:pt x="21489" y="8840"/>
                  <a:pt x="21489" y="8563"/>
                  <a:pt x="21420" y="8285"/>
                </a:cubicBezTo>
                <a:close/>
                <a:moveTo>
                  <a:pt x="16630" y="8349"/>
                </a:moveTo>
                <a:cubicBezTo>
                  <a:pt x="16998" y="8349"/>
                  <a:pt x="17122" y="8924"/>
                  <a:pt x="17122" y="9187"/>
                </a:cubicBezTo>
                <a:cubicBezTo>
                  <a:pt x="17053" y="9395"/>
                  <a:pt x="16984" y="9672"/>
                  <a:pt x="16845" y="9810"/>
                </a:cubicBezTo>
                <a:cubicBezTo>
                  <a:pt x="16984" y="9464"/>
                  <a:pt x="16984" y="9117"/>
                  <a:pt x="16776" y="8771"/>
                </a:cubicBezTo>
                <a:cubicBezTo>
                  <a:pt x="16776" y="8701"/>
                  <a:pt x="16706" y="8632"/>
                  <a:pt x="16637" y="8563"/>
                </a:cubicBezTo>
                <a:cubicBezTo>
                  <a:pt x="16706" y="8493"/>
                  <a:pt x="16637" y="8424"/>
                  <a:pt x="16568" y="8355"/>
                </a:cubicBezTo>
                <a:cubicBezTo>
                  <a:pt x="16589" y="8351"/>
                  <a:pt x="16610" y="8349"/>
                  <a:pt x="16630" y="8349"/>
                </a:cubicBezTo>
                <a:close/>
                <a:moveTo>
                  <a:pt x="16013" y="8771"/>
                </a:moveTo>
                <a:lnTo>
                  <a:pt x="16013" y="8771"/>
                </a:lnTo>
                <a:cubicBezTo>
                  <a:pt x="15874" y="9187"/>
                  <a:pt x="15874" y="9672"/>
                  <a:pt x="16013" y="10088"/>
                </a:cubicBezTo>
                <a:cubicBezTo>
                  <a:pt x="15874" y="9949"/>
                  <a:pt x="15736" y="9810"/>
                  <a:pt x="15667" y="9672"/>
                </a:cubicBezTo>
                <a:cubicBezTo>
                  <a:pt x="15667" y="9395"/>
                  <a:pt x="15736" y="9187"/>
                  <a:pt x="15805" y="9048"/>
                </a:cubicBezTo>
                <a:cubicBezTo>
                  <a:pt x="15874" y="8909"/>
                  <a:pt x="15944" y="8840"/>
                  <a:pt x="16013" y="8771"/>
                </a:cubicBezTo>
                <a:close/>
                <a:moveTo>
                  <a:pt x="16568" y="8909"/>
                </a:moveTo>
                <a:cubicBezTo>
                  <a:pt x="16637" y="9117"/>
                  <a:pt x="16637" y="9325"/>
                  <a:pt x="16568" y="9533"/>
                </a:cubicBezTo>
                <a:cubicBezTo>
                  <a:pt x="16498" y="9741"/>
                  <a:pt x="16360" y="9880"/>
                  <a:pt x="16152" y="10088"/>
                </a:cubicBezTo>
                <a:cubicBezTo>
                  <a:pt x="16152" y="9949"/>
                  <a:pt x="16152" y="9810"/>
                  <a:pt x="16221" y="9741"/>
                </a:cubicBezTo>
                <a:cubicBezTo>
                  <a:pt x="16221" y="9741"/>
                  <a:pt x="16290" y="9672"/>
                  <a:pt x="16290" y="9672"/>
                </a:cubicBezTo>
                <a:cubicBezTo>
                  <a:pt x="16429" y="9395"/>
                  <a:pt x="16498" y="9187"/>
                  <a:pt x="16568" y="8909"/>
                </a:cubicBezTo>
                <a:close/>
                <a:moveTo>
                  <a:pt x="8388" y="10642"/>
                </a:moveTo>
                <a:cubicBezTo>
                  <a:pt x="8596" y="10642"/>
                  <a:pt x="8873" y="10781"/>
                  <a:pt x="9012" y="10989"/>
                </a:cubicBezTo>
                <a:cubicBezTo>
                  <a:pt x="9012" y="11058"/>
                  <a:pt x="9012" y="11128"/>
                  <a:pt x="9012" y="11128"/>
                </a:cubicBezTo>
                <a:lnTo>
                  <a:pt x="8735" y="10920"/>
                </a:lnTo>
                <a:cubicBezTo>
                  <a:pt x="8716" y="10901"/>
                  <a:pt x="8693" y="10892"/>
                  <a:pt x="8669" y="10892"/>
                </a:cubicBezTo>
                <a:cubicBezTo>
                  <a:pt x="8606" y="10892"/>
                  <a:pt x="8545" y="10957"/>
                  <a:pt x="8596" y="11058"/>
                </a:cubicBezTo>
                <a:lnTo>
                  <a:pt x="8735" y="11128"/>
                </a:lnTo>
                <a:lnTo>
                  <a:pt x="8665" y="11128"/>
                </a:lnTo>
                <a:cubicBezTo>
                  <a:pt x="8457" y="11058"/>
                  <a:pt x="8319" y="10850"/>
                  <a:pt x="8249" y="10642"/>
                </a:cubicBezTo>
                <a:close/>
                <a:moveTo>
                  <a:pt x="15251" y="15425"/>
                </a:moveTo>
                <a:cubicBezTo>
                  <a:pt x="15251" y="15703"/>
                  <a:pt x="15251" y="16049"/>
                  <a:pt x="15320" y="16396"/>
                </a:cubicBezTo>
                <a:lnTo>
                  <a:pt x="15251" y="16326"/>
                </a:lnTo>
                <a:cubicBezTo>
                  <a:pt x="15251" y="16188"/>
                  <a:pt x="15181" y="16049"/>
                  <a:pt x="15112" y="15910"/>
                </a:cubicBezTo>
                <a:cubicBezTo>
                  <a:pt x="15112" y="15772"/>
                  <a:pt x="15181" y="15564"/>
                  <a:pt x="15251" y="15425"/>
                </a:cubicBezTo>
                <a:close/>
                <a:moveTo>
                  <a:pt x="15716" y="15003"/>
                </a:moveTo>
                <a:cubicBezTo>
                  <a:pt x="15769" y="15003"/>
                  <a:pt x="15822" y="15026"/>
                  <a:pt x="15874" y="15079"/>
                </a:cubicBezTo>
                <a:cubicBezTo>
                  <a:pt x="16152" y="15495"/>
                  <a:pt x="16082" y="16049"/>
                  <a:pt x="15805" y="16396"/>
                </a:cubicBezTo>
                <a:lnTo>
                  <a:pt x="15736" y="16396"/>
                </a:lnTo>
                <a:cubicBezTo>
                  <a:pt x="15944" y="16049"/>
                  <a:pt x="15944" y="15633"/>
                  <a:pt x="15736" y="15287"/>
                </a:cubicBezTo>
                <a:cubicBezTo>
                  <a:pt x="15701" y="15217"/>
                  <a:pt x="15649" y="15183"/>
                  <a:pt x="15597" y="15183"/>
                </a:cubicBezTo>
                <a:cubicBezTo>
                  <a:pt x="15545" y="15183"/>
                  <a:pt x="15493" y="15217"/>
                  <a:pt x="15459" y="15287"/>
                </a:cubicBezTo>
                <a:cubicBezTo>
                  <a:pt x="15459" y="15287"/>
                  <a:pt x="15459" y="15217"/>
                  <a:pt x="15459" y="15148"/>
                </a:cubicBezTo>
                <a:cubicBezTo>
                  <a:pt x="15544" y="15062"/>
                  <a:pt x="15630" y="15003"/>
                  <a:pt x="15716" y="15003"/>
                </a:cubicBezTo>
                <a:close/>
                <a:moveTo>
                  <a:pt x="1179" y="12930"/>
                </a:moveTo>
                <a:cubicBezTo>
                  <a:pt x="1595" y="12930"/>
                  <a:pt x="2288" y="13068"/>
                  <a:pt x="2565" y="13068"/>
                </a:cubicBezTo>
                <a:cubicBezTo>
                  <a:pt x="4090" y="13207"/>
                  <a:pt x="5546" y="13692"/>
                  <a:pt x="6863" y="14524"/>
                </a:cubicBezTo>
                <a:cubicBezTo>
                  <a:pt x="9289" y="15633"/>
                  <a:pt x="11230" y="17505"/>
                  <a:pt x="12547" y="19792"/>
                </a:cubicBezTo>
                <a:cubicBezTo>
                  <a:pt x="10052" y="16188"/>
                  <a:pt x="5338" y="13970"/>
                  <a:pt x="1179" y="12999"/>
                </a:cubicBezTo>
                <a:lnTo>
                  <a:pt x="1179" y="12930"/>
                </a:lnTo>
                <a:close/>
                <a:moveTo>
                  <a:pt x="832" y="13138"/>
                </a:moveTo>
                <a:lnTo>
                  <a:pt x="832" y="13138"/>
                </a:lnTo>
                <a:cubicBezTo>
                  <a:pt x="1734" y="13415"/>
                  <a:pt x="2496" y="13623"/>
                  <a:pt x="3259" y="13900"/>
                </a:cubicBezTo>
                <a:cubicBezTo>
                  <a:pt x="6101" y="15980"/>
                  <a:pt x="9081" y="17643"/>
                  <a:pt x="11507" y="19862"/>
                </a:cubicBezTo>
                <a:cubicBezTo>
                  <a:pt x="10121" y="19030"/>
                  <a:pt x="8665" y="18406"/>
                  <a:pt x="7279" y="17574"/>
                </a:cubicBezTo>
                <a:cubicBezTo>
                  <a:pt x="6101" y="16881"/>
                  <a:pt x="5061" y="15980"/>
                  <a:pt x="3952" y="15217"/>
                </a:cubicBezTo>
                <a:cubicBezTo>
                  <a:pt x="2843" y="14593"/>
                  <a:pt x="1803" y="13900"/>
                  <a:pt x="832" y="13138"/>
                </a:cubicBezTo>
                <a:close/>
                <a:moveTo>
                  <a:pt x="3674" y="14039"/>
                </a:moveTo>
                <a:cubicBezTo>
                  <a:pt x="7210" y="15148"/>
                  <a:pt x="10260" y="17228"/>
                  <a:pt x="12547" y="20070"/>
                </a:cubicBezTo>
                <a:cubicBezTo>
                  <a:pt x="9982" y="17643"/>
                  <a:pt x="6447" y="15772"/>
                  <a:pt x="3674" y="14039"/>
                </a:cubicBezTo>
                <a:close/>
                <a:moveTo>
                  <a:pt x="21212" y="8493"/>
                </a:moveTo>
                <a:cubicBezTo>
                  <a:pt x="21281" y="8979"/>
                  <a:pt x="21351" y="9464"/>
                  <a:pt x="21351" y="10018"/>
                </a:cubicBezTo>
                <a:cubicBezTo>
                  <a:pt x="21073" y="10850"/>
                  <a:pt x="20796" y="11613"/>
                  <a:pt x="20449" y="12445"/>
                </a:cubicBezTo>
                <a:cubicBezTo>
                  <a:pt x="19687" y="14316"/>
                  <a:pt x="19132" y="16257"/>
                  <a:pt x="18439" y="18198"/>
                </a:cubicBezTo>
                <a:cubicBezTo>
                  <a:pt x="18231" y="18822"/>
                  <a:pt x="18023" y="19515"/>
                  <a:pt x="17746" y="20208"/>
                </a:cubicBezTo>
                <a:cubicBezTo>
                  <a:pt x="18023" y="18753"/>
                  <a:pt x="18370" y="17366"/>
                  <a:pt x="18717" y="15980"/>
                </a:cubicBezTo>
                <a:cubicBezTo>
                  <a:pt x="18855" y="15495"/>
                  <a:pt x="18994" y="15009"/>
                  <a:pt x="19132" y="14593"/>
                </a:cubicBezTo>
                <a:cubicBezTo>
                  <a:pt x="19618" y="13207"/>
                  <a:pt x="20172" y="11890"/>
                  <a:pt x="20657" y="10504"/>
                </a:cubicBezTo>
                <a:cubicBezTo>
                  <a:pt x="20704" y="10504"/>
                  <a:pt x="20657" y="10473"/>
                  <a:pt x="20621" y="10473"/>
                </a:cubicBezTo>
                <a:cubicBezTo>
                  <a:pt x="20604" y="10473"/>
                  <a:pt x="20588" y="10481"/>
                  <a:pt x="20588" y="10504"/>
                </a:cubicBezTo>
                <a:lnTo>
                  <a:pt x="20588" y="10434"/>
                </a:lnTo>
                <a:lnTo>
                  <a:pt x="20103" y="11405"/>
                </a:lnTo>
                <a:cubicBezTo>
                  <a:pt x="20311" y="10365"/>
                  <a:pt x="20727" y="9395"/>
                  <a:pt x="21212" y="8493"/>
                </a:cubicBezTo>
                <a:close/>
                <a:moveTo>
                  <a:pt x="694" y="13207"/>
                </a:moveTo>
                <a:cubicBezTo>
                  <a:pt x="2288" y="14871"/>
                  <a:pt x="4576" y="15980"/>
                  <a:pt x="6447" y="17297"/>
                </a:cubicBezTo>
                <a:cubicBezTo>
                  <a:pt x="8319" y="18614"/>
                  <a:pt x="10468" y="19446"/>
                  <a:pt x="12339" y="20624"/>
                </a:cubicBezTo>
                <a:cubicBezTo>
                  <a:pt x="12339" y="20624"/>
                  <a:pt x="12409" y="20693"/>
                  <a:pt x="12409" y="20693"/>
                </a:cubicBezTo>
                <a:cubicBezTo>
                  <a:pt x="10606" y="20070"/>
                  <a:pt x="8804" y="19238"/>
                  <a:pt x="7071" y="18198"/>
                </a:cubicBezTo>
                <a:cubicBezTo>
                  <a:pt x="4784" y="17158"/>
                  <a:pt x="2704" y="15633"/>
                  <a:pt x="971" y="13762"/>
                </a:cubicBezTo>
                <a:cubicBezTo>
                  <a:pt x="832" y="13623"/>
                  <a:pt x="694" y="13415"/>
                  <a:pt x="694" y="13207"/>
                </a:cubicBezTo>
                <a:close/>
                <a:moveTo>
                  <a:pt x="22598" y="11821"/>
                </a:moveTo>
                <a:cubicBezTo>
                  <a:pt x="22598" y="11890"/>
                  <a:pt x="22598" y="12029"/>
                  <a:pt x="22598" y="12098"/>
                </a:cubicBezTo>
                <a:lnTo>
                  <a:pt x="22598" y="12167"/>
                </a:lnTo>
                <a:cubicBezTo>
                  <a:pt x="22598" y="14108"/>
                  <a:pt x="22252" y="15980"/>
                  <a:pt x="21559" y="17782"/>
                </a:cubicBezTo>
                <a:cubicBezTo>
                  <a:pt x="20727" y="19515"/>
                  <a:pt x="19756" y="21248"/>
                  <a:pt x="18647" y="22773"/>
                </a:cubicBezTo>
                <a:cubicBezTo>
                  <a:pt x="18786" y="22565"/>
                  <a:pt x="18855" y="22288"/>
                  <a:pt x="18994" y="22011"/>
                </a:cubicBezTo>
                <a:cubicBezTo>
                  <a:pt x="19895" y="19931"/>
                  <a:pt x="20727" y="17782"/>
                  <a:pt x="21489" y="15703"/>
                </a:cubicBezTo>
                <a:cubicBezTo>
                  <a:pt x="21974" y="14455"/>
                  <a:pt x="22321" y="13138"/>
                  <a:pt x="22598" y="11821"/>
                </a:cubicBezTo>
                <a:close/>
                <a:moveTo>
                  <a:pt x="20935" y="8632"/>
                </a:moveTo>
                <a:lnTo>
                  <a:pt x="20935" y="8632"/>
                </a:lnTo>
                <a:cubicBezTo>
                  <a:pt x="20034" y="9880"/>
                  <a:pt x="19548" y="11959"/>
                  <a:pt x="19202" y="13484"/>
                </a:cubicBezTo>
                <a:cubicBezTo>
                  <a:pt x="17885" y="16534"/>
                  <a:pt x="17053" y="19792"/>
                  <a:pt x="16776" y="23120"/>
                </a:cubicBezTo>
                <a:cubicBezTo>
                  <a:pt x="16776" y="23154"/>
                  <a:pt x="16810" y="23172"/>
                  <a:pt x="16845" y="23172"/>
                </a:cubicBezTo>
                <a:cubicBezTo>
                  <a:pt x="16880" y="23172"/>
                  <a:pt x="16914" y="23154"/>
                  <a:pt x="16914" y="23120"/>
                </a:cubicBezTo>
                <a:cubicBezTo>
                  <a:pt x="17053" y="21179"/>
                  <a:pt x="17469" y="19307"/>
                  <a:pt x="18093" y="17505"/>
                </a:cubicBezTo>
                <a:lnTo>
                  <a:pt x="18093" y="17505"/>
                </a:lnTo>
                <a:cubicBezTo>
                  <a:pt x="17607" y="19238"/>
                  <a:pt x="17261" y="21040"/>
                  <a:pt x="17053" y="22912"/>
                </a:cubicBezTo>
                <a:cubicBezTo>
                  <a:pt x="16984" y="23328"/>
                  <a:pt x="16914" y="23743"/>
                  <a:pt x="16845" y="24229"/>
                </a:cubicBezTo>
                <a:cubicBezTo>
                  <a:pt x="16221" y="18891"/>
                  <a:pt x="17538" y="13484"/>
                  <a:pt x="20588" y="9048"/>
                </a:cubicBezTo>
                <a:cubicBezTo>
                  <a:pt x="20727" y="8840"/>
                  <a:pt x="20796" y="8701"/>
                  <a:pt x="20935" y="8632"/>
                </a:cubicBezTo>
                <a:close/>
                <a:moveTo>
                  <a:pt x="21974" y="8563"/>
                </a:moveTo>
                <a:cubicBezTo>
                  <a:pt x="22044" y="8701"/>
                  <a:pt x="22113" y="8840"/>
                  <a:pt x="22182" y="8979"/>
                </a:cubicBezTo>
                <a:cubicBezTo>
                  <a:pt x="22945" y="11474"/>
                  <a:pt x="21628" y="14316"/>
                  <a:pt x="20865" y="16673"/>
                </a:cubicBezTo>
                <a:cubicBezTo>
                  <a:pt x="20242" y="18406"/>
                  <a:pt x="19479" y="20139"/>
                  <a:pt x="18786" y="21872"/>
                </a:cubicBezTo>
                <a:cubicBezTo>
                  <a:pt x="18578" y="22496"/>
                  <a:pt x="18370" y="23120"/>
                  <a:pt x="18093" y="23743"/>
                </a:cubicBezTo>
                <a:cubicBezTo>
                  <a:pt x="17895" y="24073"/>
                  <a:pt x="17697" y="24466"/>
                  <a:pt x="17499" y="24861"/>
                </a:cubicBezTo>
                <a:lnTo>
                  <a:pt x="17499" y="24861"/>
                </a:lnTo>
                <a:cubicBezTo>
                  <a:pt x="18190" y="21924"/>
                  <a:pt x="19150" y="18988"/>
                  <a:pt x="20311" y="16188"/>
                </a:cubicBezTo>
                <a:cubicBezTo>
                  <a:pt x="21143" y="14316"/>
                  <a:pt x="21559" y="12375"/>
                  <a:pt x="21628" y="10365"/>
                </a:cubicBezTo>
                <a:cubicBezTo>
                  <a:pt x="21836" y="9810"/>
                  <a:pt x="21905" y="9187"/>
                  <a:pt x="21974" y="8563"/>
                </a:cubicBezTo>
                <a:close/>
                <a:moveTo>
                  <a:pt x="21212" y="11613"/>
                </a:moveTo>
                <a:lnTo>
                  <a:pt x="21212" y="11613"/>
                </a:lnTo>
                <a:cubicBezTo>
                  <a:pt x="20935" y="13415"/>
                  <a:pt x="20449" y="15148"/>
                  <a:pt x="19756" y="16812"/>
                </a:cubicBezTo>
                <a:cubicBezTo>
                  <a:pt x="18717" y="19376"/>
                  <a:pt x="17885" y="22011"/>
                  <a:pt x="17261" y="24714"/>
                </a:cubicBezTo>
                <a:lnTo>
                  <a:pt x="17192" y="24783"/>
                </a:lnTo>
                <a:cubicBezTo>
                  <a:pt x="17053" y="25130"/>
                  <a:pt x="16984" y="25546"/>
                  <a:pt x="16845" y="25892"/>
                </a:cubicBezTo>
                <a:cubicBezTo>
                  <a:pt x="16914" y="25476"/>
                  <a:pt x="16914" y="25130"/>
                  <a:pt x="16984" y="24783"/>
                </a:cubicBezTo>
                <a:cubicBezTo>
                  <a:pt x="17053" y="24783"/>
                  <a:pt x="17122" y="24783"/>
                  <a:pt x="17122" y="24714"/>
                </a:cubicBezTo>
                <a:lnTo>
                  <a:pt x="17330" y="22981"/>
                </a:lnTo>
                <a:cubicBezTo>
                  <a:pt x="17885" y="20901"/>
                  <a:pt x="18509" y="18891"/>
                  <a:pt x="19202" y="16881"/>
                </a:cubicBezTo>
                <a:cubicBezTo>
                  <a:pt x="19826" y="15217"/>
                  <a:pt x="20657" y="13415"/>
                  <a:pt x="21212" y="11613"/>
                </a:cubicBezTo>
                <a:close/>
                <a:moveTo>
                  <a:pt x="7944" y="1"/>
                </a:moveTo>
                <a:cubicBezTo>
                  <a:pt x="7522" y="1"/>
                  <a:pt x="7129" y="195"/>
                  <a:pt x="6863" y="660"/>
                </a:cubicBezTo>
                <a:cubicBezTo>
                  <a:pt x="6863" y="660"/>
                  <a:pt x="6794" y="730"/>
                  <a:pt x="6794" y="799"/>
                </a:cubicBezTo>
                <a:cubicBezTo>
                  <a:pt x="6655" y="1076"/>
                  <a:pt x="6655" y="1354"/>
                  <a:pt x="6724" y="1631"/>
                </a:cubicBezTo>
                <a:cubicBezTo>
                  <a:pt x="6863" y="2463"/>
                  <a:pt x="7210" y="3225"/>
                  <a:pt x="7695" y="3918"/>
                </a:cubicBezTo>
                <a:cubicBezTo>
                  <a:pt x="8078" y="4410"/>
                  <a:pt x="8719" y="4946"/>
                  <a:pt x="9347" y="4946"/>
                </a:cubicBezTo>
                <a:cubicBezTo>
                  <a:pt x="9516" y="4946"/>
                  <a:pt x="9683" y="4907"/>
                  <a:pt x="9844" y="4820"/>
                </a:cubicBezTo>
                <a:cubicBezTo>
                  <a:pt x="10190" y="5582"/>
                  <a:pt x="10398" y="6345"/>
                  <a:pt x="10468" y="7176"/>
                </a:cubicBezTo>
                <a:cubicBezTo>
                  <a:pt x="10398" y="7176"/>
                  <a:pt x="10398" y="7246"/>
                  <a:pt x="10468" y="7315"/>
                </a:cubicBezTo>
                <a:cubicBezTo>
                  <a:pt x="10537" y="8285"/>
                  <a:pt x="10537" y="9325"/>
                  <a:pt x="10676" y="10365"/>
                </a:cubicBezTo>
                <a:cubicBezTo>
                  <a:pt x="10121" y="9395"/>
                  <a:pt x="9359" y="8632"/>
                  <a:pt x="8457" y="8077"/>
                </a:cubicBezTo>
                <a:cubicBezTo>
                  <a:pt x="8527" y="7939"/>
                  <a:pt x="8596" y="7800"/>
                  <a:pt x="8596" y="7592"/>
                </a:cubicBezTo>
                <a:cubicBezTo>
                  <a:pt x="8735" y="6622"/>
                  <a:pt x="7418" y="6067"/>
                  <a:pt x="6724" y="5859"/>
                </a:cubicBezTo>
                <a:cubicBezTo>
                  <a:pt x="6362" y="5751"/>
                  <a:pt x="5830" y="5642"/>
                  <a:pt x="5306" y="5642"/>
                </a:cubicBezTo>
                <a:cubicBezTo>
                  <a:pt x="4826" y="5642"/>
                  <a:pt x="4352" y="5733"/>
                  <a:pt x="4021" y="5998"/>
                </a:cubicBezTo>
                <a:cubicBezTo>
                  <a:pt x="3259" y="6552"/>
                  <a:pt x="4160" y="7731"/>
                  <a:pt x="4645" y="8077"/>
                </a:cubicBezTo>
                <a:cubicBezTo>
                  <a:pt x="5380" y="8596"/>
                  <a:pt x="6249" y="8872"/>
                  <a:pt x="7119" y="8872"/>
                </a:cubicBezTo>
                <a:cubicBezTo>
                  <a:pt x="7644" y="8872"/>
                  <a:pt x="8169" y="8772"/>
                  <a:pt x="8665" y="8563"/>
                </a:cubicBezTo>
                <a:cubicBezTo>
                  <a:pt x="9774" y="9533"/>
                  <a:pt x="10676" y="10781"/>
                  <a:pt x="11299" y="12167"/>
                </a:cubicBezTo>
                <a:cubicBezTo>
                  <a:pt x="10884" y="12098"/>
                  <a:pt x="10537" y="12029"/>
                  <a:pt x="10121" y="11890"/>
                </a:cubicBezTo>
                <a:cubicBezTo>
                  <a:pt x="9844" y="11751"/>
                  <a:pt x="9567" y="11613"/>
                  <a:pt x="9289" y="11405"/>
                </a:cubicBezTo>
                <a:cubicBezTo>
                  <a:pt x="9359" y="11335"/>
                  <a:pt x="9359" y="11266"/>
                  <a:pt x="9359" y="11128"/>
                </a:cubicBezTo>
                <a:cubicBezTo>
                  <a:pt x="9359" y="11128"/>
                  <a:pt x="9359" y="11058"/>
                  <a:pt x="9359" y="11058"/>
                </a:cubicBezTo>
                <a:cubicBezTo>
                  <a:pt x="9359" y="10989"/>
                  <a:pt x="9359" y="10920"/>
                  <a:pt x="9359" y="10850"/>
                </a:cubicBezTo>
                <a:cubicBezTo>
                  <a:pt x="9220" y="10573"/>
                  <a:pt x="8943" y="10365"/>
                  <a:pt x="8665" y="10296"/>
                </a:cubicBezTo>
                <a:cubicBezTo>
                  <a:pt x="8527" y="10157"/>
                  <a:pt x="8319" y="10157"/>
                  <a:pt x="8111" y="10157"/>
                </a:cubicBezTo>
                <a:cubicBezTo>
                  <a:pt x="8055" y="10138"/>
                  <a:pt x="8004" y="10130"/>
                  <a:pt x="7957" y="10130"/>
                </a:cubicBezTo>
                <a:cubicBezTo>
                  <a:pt x="7829" y="10130"/>
                  <a:pt x="7727" y="10194"/>
                  <a:pt x="7626" y="10296"/>
                </a:cubicBezTo>
                <a:cubicBezTo>
                  <a:pt x="7626" y="10261"/>
                  <a:pt x="7608" y="10244"/>
                  <a:pt x="7591" y="10244"/>
                </a:cubicBezTo>
                <a:cubicBezTo>
                  <a:pt x="7574" y="10244"/>
                  <a:pt x="7556" y="10261"/>
                  <a:pt x="7556" y="10296"/>
                </a:cubicBezTo>
                <a:cubicBezTo>
                  <a:pt x="7348" y="10712"/>
                  <a:pt x="7695" y="11405"/>
                  <a:pt x="8042" y="11682"/>
                </a:cubicBezTo>
                <a:cubicBezTo>
                  <a:pt x="8215" y="11786"/>
                  <a:pt x="8405" y="11838"/>
                  <a:pt x="8587" y="11838"/>
                </a:cubicBezTo>
                <a:cubicBezTo>
                  <a:pt x="8769" y="11838"/>
                  <a:pt x="8943" y="11786"/>
                  <a:pt x="9081" y="11682"/>
                </a:cubicBezTo>
                <a:cubicBezTo>
                  <a:pt x="9151" y="11613"/>
                  <a:pt x="9151" y="11613"/>
                  <a:pt x="9220" y="11613"/>
                </a:cubicBezTo>
                <a:cubicBezTo>
                  <a:pt x="9791" y="12120"/>
                  <a:pt x="10535" y="12453"/>
                  <a:pt x="11295" y="12453"/>
                </a:cubicBezTo>
                <a:cubicBezTo>
                  <a:pt x="11366" y="12453"/>
                  <a:pt x="11437" y="12450"/>
                  <a:pt x="11507" y="12445"/>
                </a:cubicBezTo>
                <a:lnTo>
                  <a:pt x="11577" y="12653"/>
                </a:lnTo>
                <a:cubicBezTo>
                  <a:pt x="12686" y="14801"/>
                  <a:pt x="13587" y="17089"/>
                  <a:pt x="14142" y="19446"/>
                </a:cubicBezTo>
                <a:lnTo>
                  <a:pt x="14003" y="19584"/>
                </a:lnTo>
                <a:cubicBezTo>
                  <a:pt x="14003" y="19584"/>
                  <a:pt x="14003" y="19673"/>
                  <a:pt x="14038" y="19673"/>
                </a:cubicBezTo>
                <a:cubicBezTo>
                  <a:pt x="14047" y="19673"/>
                  <a:pt x="14058" y="19668"/>
                  <a:pt x="14072" y="19654"/>
                </a:cubicBezTo>
                <a:lnTo>
                  <a:pt x="14211" y="19654"/>
                </a:lnTo>
                <a:lnTo>
                  <a:pt x="14211" y="19792"/>
                </a:lnTo>
                <a:cubicBezTo>
                  <a:pt x="14627" y="21387"/>
                  <a:pt x="15043" y="23050"/>
                  <a:pt x="15459" y="24645"/>
                </a:cubicBezTo>
                <a:cubicBezTo>
                  <a:pt x="14973" y="23120"/>
                  <a:pt x="14142" y="21733"/>
                  <a:pt x="13032" y="20624"/>
                </a:cubicBezTo>
                <a:cubicBezTo>
                  <a:pt x="13102" y="20624"/>
                  <a:pt x="13102" y="20555"/>
                  <a:pt x="13102" y="20486"/>
                </a:cubicBezTo>
                <a:cubicBezTo>
                  <a:pt x="12270" y="17990"/>
                  <a:pt x="10398" y="16326"/>
                  <a:pt x="8249" y="15009"/>
                </a:cubicBezTo>
                <a:cubicBezTo>
                  <a:pt x="7071" y="14247"/>
                  <a:pt x="5893" y="13692"/>
                  <a:pt x="4576" y="13276"/>
                </a:cubicBezTo>
                <a:cubicBezTo>
                  <a:pt x="3120" y="12722"/>
                  <a:pt x="1664" y="13138"/>
                  <a:pt x="209" y="12653"/>
                </a:cubicBezTo>
                <a:cubicBezTo>
                  <a:pt x="70" y="12653"/>
                  <a:pt x="1" y="12791"/>
                  <a:pt x="70" y="12860"/>
                </a:cubicBezTo>
                <a:cubicBezTo>
                  <a:pt x="1734" y="15079"/>
                  <a:pt x="3882" y="16881"/>
                  <a:pt x="6378" y="18129"/>
                </a:cubicBezTo>
                <a:cubicBezTo>
                  <a:pt x="8319" y="19168"/>
                  <a:pt x="10468" y="20624"/>
                  <a:pt x="12686" y="21040"/>
                </a:cubicBezTo>
                <a:cubicBezTo>
                  <a:pt x="13656" y="22080"/>
                  <a:pt x="14488" y="23189"/>
                  <a:pt x="15112" y="24506"/>
                </a:cubicBezTo>
                <a:cubicBezTo>
                  <a:pt x="15389" y="25061"/>
                  <a:pt x="15597" y="25684"/>
                  <a:pt x="15874" y="26239"/>
                </a:cubicBezTo>
                <a:cubicBezTo>
                  <a:pt x="16498" y="29220"/>
                  <a:pt x="17053" y="32200"/>
                  <a:pt x="17469" y="35320"/>
                </a:cubicBezTo>
                <a:cubicBezTo>
                  <a:pt x="17469" y="35354"/>
                  <a:pt x="17538" y="35372"/>
                  <a:pt x="17599" y="35372"/>
                </a:cubicBezTo>
                <a:cubicBezTo>
                  <a:pt x="17659" y="35372"/>
                  <a:pt x="17711" y="35354"/>
                  <a:pt x="17677" y="35320"/>
                </a:cubicBezTo>
                <a:cubicBezTo>
                  <a:pt x="17607" y="32894"/>
                  <a:pt x="17261" y="30537"/>
                  <a:pt x="16706" y="28249"/>
                </a:cubicBezTo>
                <a:lnTo>
                  <a:pt x="16706" y="28111"/>
                </a:lnTo>
                <a:cubicBezTo>
                  <a:pt x="16776" y="27625"/>
                  <a:pt x="16914" y="27209"/>
                  <a:pt x="16984" y="26794"/>
                </a:cubicBezTo>
                <a:lnTo>
                  <a:pt x="17053" y="26794"/>
                </a:lnTo>
                <a:cubicBezTo>
                  <a:pt x="17122" y="26586"/>
                  <a:pt x="17122" y="26378"/>
                  <a:pt x="17192" y="26170"/>
                </a:cubicBezTo>
                <a:cubicBezTo>
                  <a:pt x="18717" y="22912"/>
                  <a:pt x="21073" y="20070"/>
                  <a:pt x="22252" y="16742"/>
                </a:cubicBezTo>
                <a:cubicBezTo>
                  <a:pt x="23222" y="13762"/>
                  <a:pt x="23153" y="10573"/>
                  <a:pt x="22113" y="7662"/>
                </a:cubicBezTo>
                <a:cubicBezTo>
                  <a:pt x="22113" y="7592"/>
                  <a:pt x="22044" y="7592"/>
                  <a:pt x="22044" y="7592"/>
                </a:cubicBezTo>
                <a:lnTo>
                  <a:pt x="21974" y="7592"/>
                </a:lnTo>
                <a:cubicBezTo>
                  <a:pt x="21974" y="7516"/>
                  <a:pt x="21891" y="7461"/>
                  <a:pt x="21816" y="7461"/>
                </a:cubicBezTo>
                <a:cubicBezTo>
                  <a:pt x="21754" y="7461"/>
                  <a:pt x="21697" y="7498"/>
                  <a:pt x="21697" y="7592"/>
                </a:cubicBezTo>
                <a:lnTo>
                  <a:pt x="21697" y="7662"/>
                </a:lnTo>
                <a:cubicBezTo>
                  <a:pt x="19826" y="8077"/>
                  <a:pt x="18647" y="12029"/>
                  <a:pt x="18093" y="13415"/>
                </a:cubicBezTo>
                <a:cubicBezTo>
                  <a:pt x="16568" y="17020"/>
                  <a:pt x="16082" y="21040"/>
                  <a:pt x="16706" y="24922"/>
                </a:cubicBezTo>
                <a:cubicBezTo>
                  <a:pt x="16637" y="25684"/>
                  <a:pt x="16568" y="26447"/>
                  <a:pt x="16568" y="27209"/>
                </a:cubicBezTo>
                <a:lnTo>
                  <a:pt x="16568" y="27348"/>
                </a:lnTo>
                <a:cubicBezTo>
                  <a:pt x="15944" y="24645"/>
                  <a:pt x="15181" y="22011"/>
                  <a:pt x="14488" y="19446"/>
                </a:cubicBezTo>
                <a:cubicBezTo>
                  <a:pt x="14765" y="19099"/>
                  <a:pt x="15043" y="18683"/>
                  <a:pt x="15251" y="18267"/>
                </a:cubicBezTo>
                <a:cubicBezTo>
                  <a:pt x="15459" y="17782"/>
                  <a:pt x="15597" y="17297"/>
                  <a:pt x="15667" y="16812"/>
                </a:cubicBezTo>
                <a:cubicBezTo>
                  <a:pt x="15736" y="16812"/>
                  <a:pt x="15805" y="16812"/>
                  <a:pt x="15874" y="16742"/>
                </a:cubicBezTo>
                <a:cubicBezTo>
                  <a:pt x="16498" y="16534"/>
                  <a:pt x="16498" y="15425"/>
                  <a:pt x="16221" y="14940"/>
                </a:cubicBezTo>
                <a:cubicBezTo>
                  <a:pt x="16076" y="14766"/>
                  <a:pt x="15894" y="14689"/>
                  <a:pt x="15712" y="14689"/>
                </a:cubicBezTo>
                <a:cubicBezTo>
                  <a:pt x="15459" y="14689"/>
                  <a:pt x="15204" y="14837"/>
                  <a:pt x="15043" y="15079"/>
                </a:cubicBezTo>
                <a:cubicBezTo>
                  <a:pt x="14904" y="15217"/>
                  <a:pt x="14835" y="15425"/>
                  <a:pt x="14835" y="15633"/>
                </a:cubicBezTo>
                <a:cubicBezTo>
                  <a:pt x="14765" y="15703"/>
                  <a:pt x="14765" y="15703"/>
                  <a:pt x="14765" y="15772"/>
                </a:cubicBezTo>
                <a:cubicBezTo>
                  <a:pt x="14765" y="15910"/>
                  <a:pt x="14835" y="16118"/>
                  <a:pt x="14904" y="16257"/>
                </a:cubicBezTo>
                <a:lnTo>
                  <a:pt x="14973" y="16326"/>
                </a:lnTo>
                <a:cubicBezTo>
                  <a:pt x="15043" y="16534"/>
                  <a:pt x="15251" y="16673"/>
                  <a:pt x="15459" y="16742"/>
                </a:cubicBezTo>
                <a:cubicBezTo>
                  <a:pt x="15320" y="17643"/>
                  <a:pt x="14973" y="18475"/>
                  <a:pt x="14349" y="19099"/>
                </a:cubicBezTo>
                <a:lnTo>
                  <a:pt x="14072" y="18059"/>
                </a:lnTo>
                <a:cubicBezTo>
                  <a:pt x="13795" y="17020"/>
                  <a:pt x="13448" y="15910"/>
                  <a:pt x="13032" y="14940"/>
                </a:cubicBezTo>
                <a:lnTo>
                  <a:pt x="13032" y="14940"/>
                </a:lnTo>
                <a:cubicBezTo>
                  <a:pt x="13061" y="14969"/>
                  <a:pt x="13102" y="14986"/>
                  <a:pt x="13139" y="14986"/>
                </a:cubicBezTo>
                <a:cubicBezTo>
                  <a:pt x="13193" y="14986"/>
                  <a:pt x="13240" y="14952"/>
                  <a:pt x="13240" y="14871"/>
                </a:cubicBezTo>
                <a:cubicBezTo>
                  <a:pt x="13240" y="14732"/>
                  <a:pt x="13310" y="14524"/>
                  <a:pt x="13379" y="14385"/>
                </a:cubicBezTo>
                <a:cubicBezTo>
                  <a:pt x="13587" y="13831"/>
                  <a:pt x="13726" y="13276"/>
                  <a:pt x="13934" y="12722"/>
                </a:cubicBezTo>
                <a:cubicBezTo>
                  <a:pt x="14179" y="12906"/>
                  <a:pt x="14479" y="12995"/>
                  <a:pt x="14779" y="12995"/>
                </a:cubicBezTo>
                <a:cubicBezTo>
                  <a:pt x="15156" y="12995"/>
                  <a:pt x="15535" y="12854"/>
                  <a:pt x="15805" y="12583"/>
                </a:cubicBezTo>
                <a:cubicBezTo>
                  <a:pt x="15874" y="12514"/>
                  <a:pt x="15805" y="12445"/>
                  <a:pt x="15736" y="12445"/>
                </a:cubicBezTo>
                <a:cubicBezTo>
                  <a:pt x="15459" y="12514"/>
                  <a:pt x="15181" y="12583"/>
                  <a:pt x="14973" y="12722"/>
                </a:cubicBezTo>
                <a:cubicBezTo>
                  <a:pt x="14880" y="12740"/>
                  <a:pt x="14788" y="12749"/>
                  <a:pt x="14695" y="12749"/>
                </a:cubicBezTo>
                <a:cubicBezTo>
                  <a:pt x="14441" y="12749"/>
                  <a:pt x="14187" y="12685"/>
                  <a:pt x="13934" y="12583"/>
                </a:cubicBezTo>
                <a:cubicBezTo>
                  <a:pt x="14072" y="12237"/>
                  <a:pt x="14142" y="11890"/>
                  <a:pt x="14211" y="11543"/>
                </a:cubicBezTo>
                <a:cubicBezTo>
                  <a:pt x="14696" y="11543"/>
                  <a:pt x="15320" y="10920"/>
                  <a:pt x="15459" y="10434"/>
                </a:cubicBezTo>
                <a:lnTo>
                  <a:pt x="15528" y="10434"/>
                </a:lnTo>
                <a:cubicBezTo>
                  <a:pt x="15667" y="10504"/>
                  <a:pt x="15805" y="10573"/>
                  <a:pt x="15944" y="10573"/>
                </a:cubicBezTo>
                <a:lnTo>
                  <a:pt x="16360" y="10573"/>
                </a:lnTo>
                <a:cubicBezTo>
                  <a:pt x="16914" y="10434"/>
                  <a:pt x="17330" y="9949"/>
                  <a:pt x="17538" y="9395"/>
                </a:cubicBezTo>
                <a:cubicBezTo>
                  <a:pt x="17677" y="8840"/>
                  <a:pt x="17469" y="8216"/>
                  <a:pt x="16914" y="7939"/>
                </a:cubicBezTo>
                <a:cubicBezTo>
                  <a:pt x="16813" y="7895"/>
                  <a:pt x="16711" y="7876"/>
                  <a:pt x="16611" y="7876"/>
                </a:cubicBezTo>
                <a:cubicBezTo>
                  <a:pt x="16235" y="7876"/>
                  <a:pt x="15886" y="8150"/>
                  <a:pt x="15667" y="8424"/>
                </a:cubicBezTo>
                <a:cubicBezTo>
                  <a:pt x="15320" y="8840"/>
                  <a:pt x="15112" y="9464"/>
                  <a:pt x="15251" y="9949"/>
                </a:cubicBezTo>
                <a:cubicBezTo>
                  <a:pt x="15251" y="10088"/>
                  <a:pt x="15320" y="10157"/>
                  <a:pt x="15320" y="10226"/>
                </a:cubicBezTo>
                <a:cubicBezTo>
                  <a:pt x="15112" y="10434"/>
                  <a:pt x="14973" y="10642"/>
                  <a:pt x="14765" y="10850"/>
                </a:cubicBezTo>
                <a:cubicBezTo>
                  <a:pt x="14627" y="10989"/>
                  <a:pt x="14419" y="11128"/>
                  <a:pt x="14280" y="11266"/>
                </a:cubicBezTo>
                <a:cubicBezTo>
                  <a:pt x="14349" y="10850"/>
                  <a:pt x="14349" y="10504"/>
                  <a:pt x="14419" y="10088"/>
                </a:cubicBezTo>
                <a:lnTo>
                  <a:pt x="14488" y="10088"/>
                </a:lnTo>
                <a:cubicBezTo>
                  <a:pt x="14557" y="10088"/>
                  <a:pt x="14627" y="10018"/>
                  <a:pt x="14557" y="9949"/>
                </a:cubicBezTo>
                <a:lnTo>
                  <a:pt x="14419" y="9880"/>
                </a:lnTo>
                <a:cubicBezTo>
                  <a:pt x="14488" y="9187"/>
                  <a:pt x="14488" y="8493"/>
                  <a:pt x="14419" y="7800"/>
                </a:cubicBezTo>
                <a:cubicBezTo>
                  <a:pt x="15459" y="7662"/>
                  <a:pt x="16152" y="6691"/>
                  <a:pt x="16013" y="5721"/>
                </a:cubicBezTo>
                <a:cubicBezTo>
                  <a:pt x="16082" y="5374"/>
                  <a:pt x="16152" y="5027"/>
                  <a:pt x="16152" y="4681"/>
                </a:cubicBezTo>
                <a:cubicBezTo>
                  <a:pt x="16082" y="4334"/>
                  <a:pt x="16013" y="3918"/>
                  <a:pt x="15944" y="3502"/>
                </a:cubicBezTo>
                <a:lnTo>
                  <a:pt x="15944" y="3364"/>
                </a:lnTo>
                <a:cubicBezTo>
                  <a:pt x="15944" y="2572"/>
                  <a:pt x="15783" y="978"/>
                  <a:pt x="14852" y="978"/>
                </a:cubicBezTo>
                <a:cubicBezTo>
                  <a:pt x="14723" y="978"/>
                  <a:pt x="14579" y="1009"/>
                  <a:pt x="14419" y="1076"/>
                </a:cubicBezTo>
                <a:cubicBezTo>
                  <a:pt x="14211" y="1215"/>
                  <a:pt x="14003" y="1423"/>
                  <a:pt x="13864" y="1631"/>
                </a:cubicBezTo>
                <a:cubicBezTo>
                  <a:pt x="13448" y="1908"/>
                  <a:pt x="13102" y="2324"/>
                  <a:pt x="12963" y="2740"/>
                </a:cubicBezTo>
                <a:cubicBezTo>
                  <a:pt x="12339" y="3988"/>
                  <a:pt x="12824" y="5721"/>
                  <a:pt x="13448" y="6968"/>
                </a:cubicBezTo>
                <a:cubicBezTo>
                  <a:pt x="13518" y="7246"/>
                  <a:pt x="13726" y="7454"/>
                  <a:pt x="14003" y="7662"/>
                </a:cubicBezTo>
                <a:cubicBezTo>
                  <a:pt x="14003" y="7731"/>
                  <a:pt x="14072" y="7731"/>
                  <a:pt x="14142" y="7731"/>
                </a:cubicBezTo>
                <a:cubicBezTo>
                  <a:pt x="14142" y="8355"/>
                  <a:pt x="14142" y="8979"/>
                  <a:pt x="14003" y="9533"/>
                </a:cubicBezTo>
                <a:cubicBezTo>
                  <a:pt x="13864" y="9395"/>
                  <a:pt x="13656" y="9256"/>
                  <a:pt x="13448" y="9117"/>
                </a:cubicBezTo>
                <a:cubicBezTo>
                  <a:pt x="13240" y="8909"/>
                  <a:pt x="13102" y="8701"/>
                  <a:pt x="12894" y="8493"/>
                </a:cubicBezTo>
                <a:cubicBezTo>
                  <a:pt x="13032" y="8355"/>
                  <a:pt x="13102" y="8216"/>
                  <a:pt x="13171" y="8077"/>
                </a:cubicBezTo>
                <a:cubicBezTo>
                  <a:pt x="13240" y="7870"/>
                  <a:pt x="13240" y="7662"/>
                  <a:pt x="13171" y="7454"/>
                </a:cubicBezTo>
                <a:cubicBezTo>
                  <a:pt x="13032" y="7269"/>
                  <a:pt x="12801" y="7146"/>
                  <a:pt x="12560" y="7146"/>
                </a:cubicBezTo>
                <a:cubicBezTo>
                  <a:pt x="12439" y="7146"/>
                  <a:pt x="12316" y="7176"/>
                  <a:pt x="12201" y="7246"/>
                </a:cubicBezTo>
                <a:cubicBezTo>
                  <a:pt x="12131" y="7315"/>
                  <a:pt x="12062" y="7384"/>
                  <a:pt x="12062" y="7454"/>
                </a:cubicBezTo>
                <a:cubicBezTo>
                  <a:pt x="12062" y="7425"/>
                  <a:pt x="12026" y="7408"/>
                  <a:pt x="11984" y="7408"/>
                </a:cubicBezTo>
                <a:cubicBezTo>
                  <a:pt x="11925" y="7408"/>
                  <a:pt x="11854" y="7442"/>
                  <a:pt x="11854" y="7523"/>
                </a:cubicBezTo>
                <a:cubicBezTo>
                  <a:pt x="11854" y="7662"/>
                  <a:pt x="11923" y="7870"/>
                  <a:pt x="11993" y="8008"/>
                </a:cubicBezTo>
                <a:cubicBezTo>
                  <a:pt x="11923" y="8008"/>
                  <a:pt x="11923" y="8008"/>
                  <a:pt x="11993" y="8077"/>
                </a:cubicBezTo>
                <a:cubicBezTo>
                  <a:pt x="11993" y="8077"/>
                  <a:pt x="11993" y="8147"/>
                  <a:pt x="12062" y="8216"/>
                </a:cubicBezTo>
                <a:cubicBezTo>
                  <a:pt x="12131" y="8493"/>
                  <a:pt x="12339" y="8632"/>
                  <a:pt x="12617" y="8632"/>
                </a:cubicBezTo>
                <a:lnTo>
                  <a:pt x="12755" y="8563"/>
                </a:lnTo>
                <a:cubicBezTo>
                  <a:pt x="13032" y="9117"/>
                  <a:pt x="13448" y="9533"/>
                  <a:pt x="14003" y="9880"/>
                </a:cubicBezTo>
                <a:cubicBezTo>
                  <a:pt x="13726" y="11405"/>
                  <a:pt x="13310" y="12860"/>
                  <a:pt x="13032" y="14316"/>
                </a:cubicBezTo>
                <a:lnTo>
                  <a:pt x="12963" y="14316"/>
                </a:lnTo>
                <a:cubicBezTo>
                  <a:pt x="12894" y="14316"/>
                  <a:pt x="12824" y="14385"/>
                  <a:pt x="12755" y="14455"/>
                </a:cubicBezTo>
                <a:cubicBezTo>
                  <a:pt x="12409" y="13623"/>
                  <a:pt x="12062" y="12860"/>
                  <a:pt x="11646" y="12167"/>
                </a:cubicBezTo>
                <a:lnTo>
                  <a:pt x="11230" y="11266"/>
                </a:lnTo>
                <a:cubicBezTo>
                  <a:pt x="11092" y="11058"/>
                  <a:pt x="10953" y="10850"/>
                  <a:pt x="10884" y="10642"/>
                </a:cubicBezTo>
                <a:cubicBezTo>
                  <a:pt x="10953" y="9395"/>
                  <a:pt x="10953" y="8147"/>
                  <a:pt x="10745" y="6899"/>
                </a:cubicBezTo>
                <a:cubicBezTo>
                  <a:pt x="11299" y="6206"/>
                  <a:pt x="11646" y="5305"/>
                  <a:pt x="11646" y="4404"/>
                </a:cubicBezTo>
                <a:cubicBezTo>
                  <a:pt x="11646" y="4364"/>
                  <a:pt x="11577" y="4324"/>
                  <a:pt x="11518" y="4324"/>
                </a:cubicBezTo>
                <a:cubicBezTo>
                  <a:pt x="11475" y="4324"/>
                  <a:pt x="11438" y="4345"/>
                  <a:pt x="11438" y="4404"/>
                </a:cubicBezTo>
                <a:cubicBezTo>
                  <a:pt x="11369" y="5235"/>
                  <a:pt x="11161" y="5998"/>
                  <a:pt x="10745" y="6622"/>
                </a:cubicBezTo>
                <a:cubicBezTo>
                  <a:pt x="10606" y="5998"/>
                  <a:pt x="10329" y="5374"/>
                  <a:pt x="10052" y="4750"/>
                </a:cubicBezTo>
                <a:lnTo>
                  <a:pt x="10121" y="4750"/>
                </a:lnTo>
                <a:cubicBezTo>
                  <a:pt x="10181" y="4691"/>
                  <a:pt x="10138" y="4528"/>
                  <a:pt x="10036" y="4528"/>
                </a:cubicBezTo>
                <a:cubicBezTo>
                  <a:pt x="10020" y="4528"/>
                  <a:pt x="10002" y="4533"/>
                  <a:pt x="9982" y="4542"/>
                </a:cubicBezTo>
                <a:lnTo>
                  <a:pt x="9913" y="4542"/>
                </a:lnTo>
                <a:cubicBezTo>
                  <a:pt x="9844" y="4473"/>
                  <a:pt x="9844" y="4404"/>
                  <a:pt x="9774" y="4334"/>
                </a:cubicBezTo>
                <a:cubicBezTo>
                  <a:pt x="9913" y="4334"/>
                  <a:pt x="10052" y="4265"/>
                  <a:pt x="10121" y="4126"/>
                </a:cubicBezTo>
                <a:cubicBezTo>
                  <a:pt x="10260" y="3988"/>
                  <a:pt x="10398" y="3849"/>
                  <a:pt x="10468" y="3641"/>
                </a:cubicBezTo>
                <a:cubicBezTo>
                  <a:pt x="10953" y="2601"/>
                  <a:pt x="9982" y="1215"/>
                  <a:pt x="9289" y="591"/>
                </a:cubicBezTo>
                <a:cubicBezTo>
                  <a:pt x="8892" y="230"/>
                  <a:pt x="8401" y="1"/>
                  <a:pt x="7944" y="1"/>
                </a:cubicBezTo>
                <a:close/>
              </a:path>
            </a:pathLst>
          </a:custGeom>
          <a:solidFill>
            <a:srgbClr val="272727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spcFirstLastPara="1" lIns="91425" tIns="91425" rIns="91425" bIns="91425" anchor="ctr"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00" dirty="0">
              <a:solidFill>
                <a:prstClr val="black"/>
              </a:solidFill>
              <a:latin typeface="Arial Nova" panose="020B0604020202020204" pitchFamily="34" charset="0"/>
            </a:endParaRPr>
          </a:p>
        </p:txBody>
      </p:sp>
      <p:pic>
        <p:nvPicPr>
          <p:cNvPr id="21511" name="Picture 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95250"/>
            <a:ext cx="9144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3247231" y="3305969"/>
            <a:ext cx="67818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668169" y="3305969"/>
            <a:ext cx="67818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5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8738" y="6751638"/>
            <a:ext cx="90090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685800"/>
            <a:ext cx="3200400" cy="6216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200" dirty="0">
                <a:solidFill>
                  <a:srgbClr val="3D3D3D"/>
                </a:solidFill>
                <a:latin typeface="+mj-lt"/>
              </a:rPr>
              <a:t>Mọc giữa dòng sông xanh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Một bông hoa tím biếc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Ơi con chim chiền chiện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Hót chi mà vang trời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Từng giọt long lanh rơi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Tôi đưa tay tôi hứng.</a:t>
            </a:r>
            <a:endParaRPr lang="en-US" sz="22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endParaRPr lang="vi-VN" sz="22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r>
              <a:rPr lang="vi-VN" sz="2200" dirty="0">
                <a:solidFill>
                  <a:srgbClr val="3D3D3D"/>
                </a:solidFill>
                <a:latin typeface="+mj-lt"/>
              </a:rPr>
              <a:t>Mùa xuân người cầm súng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Lộc giắt đầy quanh lưng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Mùa xuân người ra đồng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Lộc trải dài nương mạ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Tất cả như hối hả</a:t>
            </a:r>
            <a:endParaRPr lang="en-US" sz="22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r>
              <a:rPr lang="vi-VN" sz="2200" dirty="0">
                <a:solidFill>
                  <a:srgbClr val="3D3D3D"/>
                </a:solidFill>
                <a:latin typeface="+mj-lt"/>
              </a:rPr>
              <a:t/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Tất cả như xôn xao</a:t>
            </a:r>
          </a:p>
          <a:p>
            <a:pPr>
              <a:defRPr/>
            </a:pPr>
            <a:r>
              <a:rPr lang="vi-VN" sz="2200" dirty="0">
                <a:solidFill>
                  <a:srgbClr val="3D3D3D"/>
                </a:solidFill>
                <a:latin typeface="+mj-lt"/>
              </a:rPr>
              <a:t>Ðất nước bốn nghìn năm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Vất vả và gian lao</a:t>
            </a:r>
            <a:br>
              <a:rPr lang="vi-VN" sz="22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Ðất nước như vì sao</a:t>
            </a:r>
            <a:r>
              <a:rPr lang="vi-VN" sz="2400" dirty="0">
                <a:solidFill>
                  <a:srgbClr val="3D3D3D"/>
                </a:solidFill>
                <a:latin typeface="+mj-lt"/>
              </a:rPr>
              <a:t/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200" dirty="0">
                <a:solidFill>
                  <a:srgbClr val="3D3D3D"/>
                </a:solidFill>
                <a:latin typeface="+mj-lt"/>
              </a:rPr>
              <a:t>Cứ đi lên phía trước.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2350" y="1066800"/>
            <a:ext cx="3592513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400" dirty="0">
                <a:solidFill>
                  <a:srgbClr val="3D3D3D"/>
                </a:solidFill>
                <a:latin typeface="+mj-lt"/>
              </a:rPr>
              <a:t>Ta làm con chim hót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Ta làm một cành hoa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Ta nhập vào hoà ca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Một nốt trầm xao xuyến.</a:t>
            </a:r>
            <a:endParaRPr lang="en-US" sz="24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endParaRPr lang="vi-VN" sz="24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r>
              <a:rPr lang="vi-VN" sz="2400" dirty="0">
                <a:solidFill>
                  <a:srgbClr val="3D3D3D"/>
                </a:solidFill>
                <a:latin typeface="+mj-lt"/>
              </a:rPr>
              <a:t>Một mùa xuân nho nhỏ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Lặng lẽ dâng cho đời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Dù là tuổi hai mươi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Dù là khi tóc bạc.</a:t>
            </a:r>
            <a:endParaRPr lang="en-US" sz="24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endParaRPr lang="vi-VN" sz="2400" dirty="0">
              <a:solidFill>
                <a:srgbClr val="3D3D3D"/>
              </a:solidFill>
              <a:latin typeface="+mj-lt"/>
            </a:endParaRPr>
          </a:p>
          <a:p>
            <a:pPr>
              <a:defRPr/>
            </a:pPr>
            <a:r>
              <a:rPr lang="vi-VN" sz="2400" dirty="0">
                <a:solidFill>
                  <a:srgbClr val="3D3D3D"/>
                </a:solidFill>
                <a:latin typeface="+mj-lt"/>
              </a:rPr>
              <a:t>Mùa xuân ta xin hát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Câu Nam ai, Nam bình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Nước non ngàn dặm mình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Nước non ngàn dặm tình</a:t>
            </a:r>
            <a:br>
              <a:rPr lang="vi-VN" sz="2400" dirty="0">
                <a:solidFill>
                  <a:srgbClr val="3D3D3D"/>
                </a:solidFill>
                <a:latin typeface="+mj-lt"/>
              </a:rPr>
            </a:br>
            <a:r>
              <a:rPr lang="vi-VN" sz="2400" dirty="0">
                <a:solidFill>
                  <a:srgbClr val="3D3D3D"/>
                </a:solidFill>
                <a:latin typeface="+mj-lt"/>
              </a:rPr>
              <a:t>Nhịp phách tiền đất Huế…</a:t>
            </a:r>
          </a:p>
        </p:txBody>
      </p:sp>
    </p:spTree>
    <p:extLst>
      <p:ext uri="{BB962C8B-B14F-4D97-AF65-F5344CB8AC3E}">
        <p14:creationId xmlns:p14="http://schemas.microsoft.com/office/powerpoint/2010/main" val="20770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/>
          <p:cNvSpPr/>
          <p:nvPr/>
        </p:nvSpPr>
        <p:spPr>
          <a:xfrm>
            <a:off x="3892550" y="1111250"/>
            <a:ext cx="4851400" cy="1085850"/>
          </a:xfrm>
          <a:prstGeom prst="round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en-US" sz="2200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1: Cảm xúc của nhà thơ trước mùa xuân thiên nhiên, đất trời.</a:t>
            </a:r>
            <a:endParaRPr lang="en-US" altLang="en-US" sz="2200" dirty="0">
              <a:solidFill>
                <a:srgbClr val="000000"/>
              </a:solidFill>
              <a:latin typeface="#9Slide03 Arima Madurai"/>
              <a:ea typeface="#9Slide03 Arima Madurai"/>
              <a:cs typeface="#9Slide03 Arima Madurai"/>
            </a:endParaRPr>
          </a:p>
        </p:txBody>
      </p:sp>
      <p:sp>
        <p:nvSpPr>
          <p:cNvPr id="19" name="Rectangle: Rounded Corners 18"/>
          <p:cNvSpPr/>
          <p:nvPr/>
        </p:nvSpPr>
        <p:spPr>
          <a:xfrm>
            <a:off x="3892550" y="2290763"/>
            <a:ext cx="4851400" cy="108585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8925" indent="-61913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850"/>
              </a:spcBef>
              <a:spcAft>
                <a:spcPts val="850"/>
              </a:spcAft>
              <a:defRPr/>
            </a:pPr>
            <a:r>
              <a:rPr lang="vi-VN" altLang="en-US" sz="220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2, 3: Cảm xúc của nhà thơ về mùa xuân đất nước.</a:t>
            </a:r>
            <a:endParaRPr lang="en-US" altLang="en-US" sz="220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/>
          <p:cNvSpPr/>
          <p:nvPr/>
        </p:nvSpPr>
        <p:spPr>
          <a:xfrm>
            <a:off x="3892550" y="3482975"/>
            <a:ext cx="4851400" cy="1085850"/>
          </a:xfrm>
          <a:prstGeom prst="roundRect">
            <a:avLst>
              <a:gd name="adj" fmla="val 50000"/>
            </a:avLst>
          </a:prstGeom>
          <a:solidFill>
            <a:srgbClr val="FFE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8925" indent="-61913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850"/>
              </a:spcBef>
              <a:spcAft>
                <a:spcPts val="850"/>
              </a:spcAft>
              <a:defRPr/>
            </a:pPr>
            <a:r>
              <a:rPr lang="vi-VN" altLang="en-US" sz="220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4, 5: Lời ước nguyện chân thành, tha thiết của nhà thơ.</a:t>
            </a:r>
            <a:endParaRPr lang="en-US" altLang="en-US" sz="220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/>
          <p:cNvSpPr/>
          <p:nvPr/>
        </p:nvSpPr>
        <p:spPr>
          <a:xfrm>
            <a:off x="3892550" y="4699000"/>
            <a:ext cx="4851400" cy="1085850"/>
          </a:xfrm>
          <a:prstGeom prst="roundRect">
            <a:avLst>
              <a:gd name="adj" fmla="val 50000"/>
            </a:avLst>
          </a:prstGeom>
          <a:solidFill>
            <a:srgbClr val="D8E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288925" indent="-61913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defTabSz="649288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defTabSz="6492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  <a:spcBef>
                <a:spcPts val="850"/>
              </a:spcBef>
              <a:spcAft>
                <a:spcPts val="850"/>
              </a:spcAft>
              <a:defRPr/>
            </a:pPr>
            <a:r>
              <a:rPr lang="vi-VN" altLang="en-US" sz="220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6: Lời ngợi ca quê hương, đất nước qua điệu dân ca xứ Huế.</a:t>
            </a:r>
            <a:endParaRPr lang="en-US" altLang="en-US" sz="2200">
              <a:solidFill>
                <a:srgbClr val="FFFFFF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cxnSpLocks/>
            <a:endCxn id="3" idx="1"/>
          </p:cNvCxnSpPr>
          <p:nvPr/>
        </p:nvCxnSpPr>
        <p:spPr>
          <a:xfrm flipV="1">
            <a:off x="1987550" y="1654175"/>
            <a:ext cx="1905000" cy="1493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1987550" y="2833688"/>
            <a:ext cx="1919288" cy="585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endCxn id="20" idx="1"/>
          </p:cNvCxnSpPr>
          <p:nvPr/>
        </p:nvCxnSpPr>
        <p:spPr>
          <a:xfrm>
            <a:off x="1987550" y="3514725"/>
            <a:ext cx="1905000" cy="511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endCxn id="21" idx="1"/>
          </p:cNvCxnSpPr>
          <p:nvPr/>
        </p:nvCxnSpPr>
        <p:spPr>
          <a:xfrm>
            <a:off x="1987550" y="3716338"/>
            <a:ext cx="1905000" cy="1525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33400" y="3048000"/>
            <a:ext cx="1300163" cy="5286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650230" eaLnBrk="1" hangingPunct="1">
              <a:defRPr/>
            </a:pPr>
            <a:r>
              <a:rPr lang="en-US" sz="2844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Bố</a:t>
            </a:r>
            <a:r>
              <a:rPr lang="en-US" sz="2844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44" b="1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cục</a:t>
            </a:r>
            <a:endParaRPr lang="vi-VN" sz="2844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634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1"/>
          <p:cNvSpPr>
            <a:spLocks noChangeArrowheads="1"/>
          </p:cNvSpPr>
          <p:nvPr/>
        </p:nvSpPr>
        <p:spPr bwMode="auto">
          <a:xfrm>
            <a:off x="190500" y="457200"/>
            <a:ext cx="5448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just"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Đọc - tìm hiểu chung</a:t>
            </a:r>
          </a:p>
          <a:p>
            <a:pPr algn="just"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Tác giả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90500" y="1143000"/>
            <a:ext cx="86487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609600" indent="-609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5143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52550" indent="-4381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2400" b="1" i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400" b="1" i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2400" b="1" i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altLang="en-US" sz="2400" b="1" i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defRPr/>
            </a:pPr>
            <a:endParaRPr lang="en-US" alt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76200" y="2808288"/>
            <a:ext cx="88963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d. Mạch cảm xúc: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Vẻ đẹp của mùa xuân thiên nhiên -&gt; mùa xuân của đất nước, con người -&gt; suy ngẫm và ước nguyện của nhà thơ -&gt; lời ngợi ca quê hương, đất nước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05025" y="4267200"/>
            <a:ext cx="1933575" cy="4032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38600" y="4267200"/>
            <a:ext cx="0" cy="377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38600" y="4267200"/>
            <a:ext cx="2524125" cy="252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95400" y="4724400"/>
            <a:ext cx="1371600" cy="9239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2800" y="4648200"/>
            <a:ext cx="13716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4572000"/>
            <a:ext cx="3429000" cy="203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629400" y="5181600"/>
            <a:ext cx="1066800" cy="269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676900" y="5181600"/>
            <a:ext cx="952500" cy="2857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7"/>
          <p:cNvSpPr txBox="1">
            <a:spLocks noChangeArrowheads="1"/>
          </p:cNvSpPr>
          <p:nvPr/>
        </p:nvSpPr>
        <p:spPr bwMode="auto">
          <a:xfrm>
            <a:off x="5105400" y="5486400"/>
            <a:ext cx="1181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cái riêng</a:t>
            </a:r>
          </a:p>
          <a:p>
            <a:pPr algn="ctr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 cái chung</a:t>
            </a:r>
          </a:p>
        </p:txBody>
      </p:sp>
      <p:sp>
        <p:nvSpPr>
          <p:cNvPr id="25" name="TextBox 6143"/>
          <p:cNvSpPr txBox="1">
            <a:spLocks noChangeArrowheads="1"/>
          </p:cNvSpPr>
          <p:nvPr/>
        </p:nvSpPr>
        <p:spPr bwMode="auto">
          <a:xfrm>
            <a:off x="7153275" y="5476875"/>
            <a:ext cx="11525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cá nhân</a:t>
            </a:r>
          </a:p>
          <a:p>
            <a:pPr algn="ctr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cộng đồng</a:t>
            </a:r>
          </a:p>
        </p:txBody>
      </p:sp>
      <p:sp>
        <p:nvSpPr>
          <p:cNvPr id="26" name="TextBox 6148"/>
          <p:cNvSpPr txBox="1">
            <a:spLocks noChangeArrowheads="1"/>
          </p:cNvSpPr>
          <p:nvPr/>
        </p:nvSpPr>
        <p:spPr bwMode="auto">
          <a:xfrm>
            <a:off x="76200" y="3911600"/>
            <a:ext cx="28194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300" b="1">
                <a:latin typeface="Times New Roman" pitchFamily="18" charset="0"/>
                <a:cs typeface="Times New Roman" pitchFamily="18" charset="0"/>
              </a:rPr>
              <a:t>e. Ý nghĩa nhan đề: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76200" y="2047875"/>
            <a:ext cx="3048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>
                <a:latin typeface="Times New Roman" pitchFamily="18" charset="0"/>
                <a:cs typeface="Times New Roman" pitchFamily="18" charset="0"/>
              </a:rPr>
              <a:t>b. Đọc – chú thích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76200" y="2433638"/>
            <a:ext cx="2438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>
                <a:latin typeface="Times New Roman" pitchFamily="18" charset="0"/>
                <a:cs typeface="Times New Roman" pitchFamily="18" charset="0"/>
              </a:rPr>
              <a:t>c. Thể thơ: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5 chữ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6200" y="1600200"/>
            <a:ext cx="9196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a. Hoàn cảnh sáng tác: </a:t>
            </a:r>
            <a:r>
              <a:rPr lang="en-US" altLang="en-US" sz="2000">
                <a:latin typeface="Times New Roman" pitchFamily="18" charset="0"/>
                <a:cs typeface="Times New Roman" pitchFamily="18" charset="0"/>
              </a:rPr>
              <a:t>tháng 11/1980, không bao lâu trước khi nhà thơ qua đời</a:t>
            </a:r>
          </a:p>
        </p:txBody>
      </p:sp>
      <p:sp>
        <p:nvSpPr>
          <p:cNvPr id="33" name="TextBox 6"/>
          <p:cNvSpPr txBox="1">
            <a:spLocks noChangeArrowheads="1"/>
          </p:cNvSpPr>
          <p:nvPr/>
        </p:nvSpPr>
        <p:spPr bwMode="auto">
          <a:xfrm>
            <a:off x="3124200" y="3925888"/>
            <a:ext cx="281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800" b="1">
                <a:latin typeface="Times New Roman" pitchFamily="18" charset="0"/>
                <a:cs typeface="Times New Roman" pitchFamily="18" charset="0"/>
              </a:rPr>
              <a:t> Mùa xuân nho nhỏ</a:t>
            </a:r>
          </a:p>
          <a:p>
            <a:endParaRPr lang="en-US" altLang="en-US" sz="180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/>
      <p:bldP spid="19" grpId="0" animBg="1"/>
      <p:bldP spid="20" grpId="0" animBg="1"/>
      <p:bldP spid="21" grpId="0" animBg="1"/>
      <p:bldP spid="24" grpId="0"/>
      <p:bldP spid="25" grpId="0"/>
      <p:bldP spid="26" grpId="0"/>
      <p:bldP spid="29" grpId="0"/>
      <p:bldP spid="30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28600" y="1295400"/>
            <a:ext cx="8612188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fontAlgn="auto">
              <a:spcAft>
                <a:spcPts val="0"/>
              </a:spcAft>
              <a:buFont typeface="Corbel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221163"/>
            <a:ext cx="89154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“mọc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247650" y="2667000"/>
            <a:ext cx="8305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Hình ảnh, sự vật: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dòng sông, bông hoa, con chim, giọt long lanh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Sắc màu: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xanh, tím biếc</a:t>
            </a:r>
          </a:p>
          <a:p>
            <a:pPr eaLnBrk="1" hangingPunct="1">
              <a:buFont typeface="Corbel" pitchFamily="34" charset="0"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Âm thanh: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tiếng chim chiền chiện</a:t>
            </a:r>
          </a:p>
          <a:p>
            <a:pPr eaLnBrk="1" hangingPunct="1">
              <a:buFont typeface="Corbel" pitchFamily="34" charset="0"/>
              <a:buNone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Không gian: </a:t>
            </a:r>
            <a:r>
              <a:rPr lang="en-US" altLang="en-US" sz="2400" i="1">
                <a:latin typeface="Times New Roman" pitchFamily="18" charset="0"/>
                <a:cs typeface="Times New Roman" pitchFamily="18" charset="0"/>
              </a:rPr>
              <a:t>dòng sông, bầu trời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838200" y="54864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=&gt; Bức tranh xuân không tĩnh tại mà vận động sinh sôi</a:t>
            </a:r>
            <a:r>
              <a:rPr lang="en-US" altLang="en-US" sz="1800" b="1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3" name="TextBox 18"/>
          <p:cNvSpPr txBox="1">
            <a:spLocks noChangeArrowheads="1"/>
          </p:cNvSpPr>
          <p:nvPr/>
        </p:nvSpPr>
        <p:spPr bwMode="auto">
          <a:xfrm>
            <a:off x="228600" y="762000"/>
            <a:ext cx="453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Đọc – tìm hiểu chung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1950" y="2209800"/>
            <a:ext cx="5581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Corbel" pitchFamily="34" charset="0"/>
              <a:buNone/>
            </a:pPr>
            <a:r>
              <a:rPr lang="en-US" alt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Bức tranh thiên nhiên mùa xuân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1747838"/>
            <a:ext cx="8307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Cảm xúc trước mùa xuân của thiên nhiên, đất trời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27013" y="990600"/>
            <a:ext cx="8612187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fontAlgn="auto">
              <a:spcAft>
                <a:spcPts val="0"/>
              </a:spcAft>
              <a:buFont typeface="Corbel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TextBox 17"/>
          <p:cNvSpPr txBox="1">
            <a:spLocks noChangeArrowheads="1"/>
          </p:cNvSpPr>
          <p:nvPr/>
        </p:nvSpPr>
        <p:spPr bwMode="auto">
          <a:xfrm>
            <a:off x="361950" y="1828800"/>
            <a:ext cx="55816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Corbel" pitchFamily="34" charset="0"/>
              <a:buNone/>
            </a:pPr>
            <a:r>
              <a:rPr lang="en-US" alt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Bức tranh thiên nhiên mùa xuân</a:t>
            </a:r>
          </a:p>
        </p:txBody>
      </p:sp>
      <p:sp>
        <p:nvSpPr>
          <p:cNvPr id="7175" name="TextBox 18"/>
          <p:cNvSpPr txBox="1">
            <a:spLocks noChangeArrowheads="1"/>
          </p:cNvSpPr>
          <p:nvPr/>
        </p:nvSpPr>
        <p:spPr bwMode="auto">
          <a:xfrm>
            <a:off x="228600" y="533400"/>
            <a:ext cx="453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Đọc – tìm hiểu chung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33375" y="2293938"/>
            <a:ext cx="8582025" cy="5254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Corbel" pitchFamily="34" charset="0"/>
              <a:buNone/>
              <a:defRPr/>
            </a:pP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137160" fontAlgn="auto">
              <a:spcAft>
                <a:spcPts val="0"/>
              </a:spcAft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284163" y="2767013"/>
            <a:ext cx="533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Trìu mến, thiết tha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306388" y="3652838"/>
            <a:ext cx="1751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Cảm nhận 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293688" y="4543425"/>
            <a:ext cx="7848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- Say sưa, ngây ngất; trân trọng và nâng niu mùa xuân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057400" y="3429000"/>
            <a:ext cx="14605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57400" y="3962400"/>
            <a:ext cx="1524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505200" y="3195638"/>
            <a:ext cx="312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bằng nhiều giác quan</a:t>
            </a:r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3517900" y="3957638"/>
            <a:ext cx="4406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bằng tình yêu thiên nhiên tha thiết</a:t>
            </a:r>
          </a:p>
        </p:txBody>
      </p: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-152400" y="5367338"/>
            <a:ext cx="8382000" cy="830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marL="342900" indent="-342900" algn="ctr">
              <a:buFont typeface="Symbol"/>
              <a:buChar char="Þ"/>
              <a:defRPr/>
            </a:pP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nhạy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defRPr/>
            </a:pP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0"/>
            <a:ext cx="8612188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 fontAlgn="auto">
              <a:spcAft>
                <a:spcPts val="0"/>
              </a:spcAft>
              <a:buFont typeface="Corbel" pitchFamily="34" charset="0"/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 bwMode="auto">
          <a:xfrm>
            <a:off x="20638" y="292100"/>
            <a:ext cx="7305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hangingPunct="1"/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Cảm xúc trước mùa xuân của đất nước, con người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53988" y="941388"/>
            <a:ext cx="3752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Mùa xuân của con người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733800" y="909638"/>
            <a:ext cx="1525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“Hối hả”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879850" y="6248400"/>
            <a:ext cx="1835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“Xôn xao”</a:t>
            </a:r>
          </a:p>
        </p:txBody>
      </p:sp>
      <p:sp>
        <p:nvSpPr>
          <p:cNvPr id="60" name="Oval 59"/>
          <p:cNvSpPr/>
          <p:nvPr/>
        </p:nvSpPr>
        <p:spPr>
          <a:xfrm>
            <a:off x="0" y="1371600"/>
            <a:ext cx="9144000" cy="4878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28600" y="3136900"/>
            <a:ext cx="827088" cy="1277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Điệp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1068388" y="3106738"/>
            <a:ext cx="533400" cy="601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601788" y="2784475"/>
            <a:ext cx="2071687" cy="677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defRPr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quốc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055688" y="3724275"/>
            <a:ext cx="546100" cy="7699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601788" y="4156075"/>
            <a:ext cx="2324100" cy="6762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>
              <a:defRPr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3716338" y="3048000"/>
            <a:ext cx="704850" cy="668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3925888" y="3733800"/>
            <a:ext cx="495300" cy="7254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068388" y="3733800"/>
            <a:ext cx="32750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74" idx="3"/>
          </p:cNvCxnSpPr>
          <p:nvPr/>
        </p:nvCxnSpPr>
        <p:spPr>
          <a:xfrm flipV="1">
            <a:off x="5259388" y="3116263"/>
            <a:ext cx="381000" cy="650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640388" y="2916238"/>
            <a:ext cx="685800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40388" y="4356100"/>
            <a:ext cx="796925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Straight Connector 72"/>
          <p:cNvCxnSpPr>
            <a:stCxn id="74" idx="3"/>
          </p:cNvCxnSpPr>
          <p:nvPr/>
        </p:nvCxnSpPr>
        <p:spPr>
          <a:xfrm>
            <a:off x="5259388" y="3767138"/>
            <a:ext cx="381000" cy="7731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21188" y="3582988"/>
            <a:ext cx="838200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326188" y="2838450"/>
            <a:ext cx="379412" cy="2762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78" idx="1"/>
          </p:cNvCxnSpPr>
          <p:nvPr/>
        </p:nvCxnSpPr>
        <p:spPr>
          <a:xfrm>
            <a:off x="6326188" y="3114675"/>
            <a:ext cx="379412" cy="3619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30"/>
          <p:cNvSpPr txBox="1">
            <a:spLocks noChangeArrowheads="1"/>
          </p:cNvSpPr>
          <p:nvPr/>
        </p:nvSpPr>
        <p:spPr bwMode="auto">
          <a:xfrm>
            <a:off x="6705600" y="2667000"/>
            <a:ext cx="2057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900">
                <a:latin typeface="Times New Roman" pitchFamily="18" charset="0"/>
                <a:cs typeface="Times New Roman" pitchFamily="18" charset="0"/>
              </a:rPr>
              <a:t>cành lá ngụy trang</a:t>
            </a:r>
          </a:p>
        </p:txBody>
      </p:sp>
      <p:sp>
        <p:nvSpPr>
          <p:cNvPr id="78" name="TextBox 36"/>
          <p:cNvSpPr txBox="1">
            <a:spLocks noChangeArrowheads="1"/>
          </p:cNvSpPr>
          <p:nvPr/>
        </p:nvSpPr>
        <p:spPr bwMode="auto">
          <a:xfrm>
            <a:off x="6705600" y="3284538"/>
            <a:ext cx="2057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900">
                <a:latin typeface="Times New Roman" pitchFamily="18" charset="0"/>
                <a:cs typeface="Times New Roman" pitchFamily="18" charset="0"/>
              </a:rPr>
              <a:t>mầm mạ xanh tươi</a:t>
            </a: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6477000" y="4267200"/>
            <a:ext cx="304800" cy="2730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477000" y="4540250"/>
            <a:ext cx="381000" cy="292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44"/>
          <p:cNvSpPr txBox="1">
            <a:spLocks noChangeArrowheads="1"/>
          </p:cNvSpPr>
          <p:nvPr/>
        </p:nvSpPr>
        <p:spPr bwMode="auto">
          <a:xfrm>
            <a:off x="6781800" y="4017963"/>
            <a:ext cx="1905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900">
                <a:latin typeface="Times New Roman" pitchFamily="18" charset="0"/>
                <a:cs typeface="Times New Roman" pitchFamily="18" charset="0"/>
              </a:rPr>
              <a:t>sinh sôi, nảy nở</a:t>
            </a:r>
          </a:p>
        </p:txBody>
      </p:sp>
      <p:sp>
        <p:nvSpPr>
          <p:cNvPr id="82" name="TextBox 45"/>
          <p:cNvSpPr txBox="1">
            <a:spLocks noChangeArrowheads="1"/>
          </p:cNvSpPr>
          <p:nvPr/>
        </p:nvSpPr>
        <p:spPr bwMode="auto">
          <a:xfrm>
            <a:off x="6781800" y="465931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1800">
                <a:latin typeface="Times New Roman" pitchFamily="18" charset="0"/>
                <a:cs typeface="Times New Roman" pitchFamily="18" charset="0"/>
              </a:rPr>
              <a:t>may mắn, tốt lành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7" grpId="0"/>
      <p:bldP spid="59" grpId="0"/>
      <p:bldP spid="60" grpId="0" animBg="1"/>
      <p:bldP spid="61" grpId="0" animBg="1"/>
      <p:bldP spid="63" grpId="0" animBg="1"/>
      <p:bldP spid="65" grpId="0" animBg="1"/>
      <p:bldP spid="71" grpId="0" animBg="1"/>
      <p:bldP spid="72" grpId="0" animBg="1"/>
      <p:bldP spid="74" grpId="0" animBg="1"/>
      <p:bldP spid="77" grpId="0"/>
      <p:bldP spid="78" grpId="0"/>
      <p:bldP spid="81" grpId="0"/>
      <p:bldP spid="8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1143</Words>
  <Application>Microsoft Office PowerPoint</Application>
  <PresentationFormat>On-screen Show (4:3)</PresentationFormat>
  <Paragraphs>149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Corbel</vt:lpstr>
      <vt:lpstr>Arial</vt:lpstr>
      <vt:lpstr>Calibri</vt:lpstr>
      <vt:lpstr>Times New Roman</vt:lpstr>
      <vt:lpstr>Tahoma</vt:lpstr>
      <vt:lpstr>Wingdings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Mùa xuân của đất nước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Administrator</cp:lastModifiedBy>
  <cp:revision>155</cp:revision>
  <dcterms:created xsi:type="dcterms:W3CDTF">2006-02-22T15:10:36Z</dcterms:created>
  <dcterms:modified xsi:type="dcterms:W3CDTF">2024-02-05T09:20:26Z</dcterms:modified>
</cp:coreProperties>
</file>