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</p:sldMasterIdLst>
  <p:notesMasterIdLst>
    <p:notesMasterId r:id="rId34"/>
  </p:notesMasterIdLst>
  <p:sldIdLst>
    <p:sldId id="284" r:id="rId2"/>
    <p:sldId id="1194" r:id="rId3"/>
    <p:sldId id="1193" r:id="rId4"/>
    <p:sldId id="1170" r:id="rId5"/>
    <p:sldId id="264" r:id="rId6"/>
    <p:sldId id="1171" r:id="rId7"/>
    <p:sldId id="258" r:id="rId8"/>
    <p:sldId id="257" r:id="rId9"/>
    <p:sldId id="260" r:id="rId10"/>
    <p:sldId id="261" r:id="rId11"/>
    <p:sldId id="262" r:id="rId12"/>
    <p:sldId id="326" r:id="rId13"/>
    <p:sldId id="1182" r:id="rId14"/>
    <p:sldId id="1195" r:id="rId15"/>
    <p:sldId id="1168" r:id="rId16"/>
    <p:sldId id="1174" r:id="rId17"/>
    <p:sldId id="1196" r:id="rId18"/>
    <p:sldId id="1197" r:id="rId19"/>
    <p:sldId id="1178" r:id="rId20"/>
    <p:sldId id="1175" r:id="rId21"/>
    <p:sldId id="1180" r:id="rId22"/>
    <p:sldId id="1187" r:id="rId23"/>
    <p:sldId id="1177" r:id="rId24"/>
    <p:sldId id="1188" r:id="rId25"/>
    <p:sldId id="1181" r:id="rId26"/>
    <p:sldId id="280" r:id="rId27"/>
    <p:sldId id="1189" r:id="rId28"/>
    <p:sldId id="1191" r:id="rId29"/>
    <p:sldId id="298" r:id="rId30"/>
    <p:sldId id="1200" r:id="rId31"/>
    <p:sldId id="300" r:id="rId32"/>
    <p:sldId id="283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 Math" panose="02040503050406030204" pitchFamily="18" charset="0"/>
      <p:regular r:id="rId4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st" initials="T" lastIdx="45" clrIdx="0">
    <p:extLst>
      <p:ext uri="{19B8F6BF-5375-455C-9EA6-DF929625EA0E}">
        <p15:presenceInfo xmlns:p15="http://schemas.microsoft.com/office/powerpoint/2012/main" userId="Te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7D31"/>
    <a:srgbClr val="B5996A"/>
    <a:srgbClr val="290DB3"/>
    <a:srgbClr val="000000"/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78" autoAdjust="0"/>
    <p:restoredTop sz="94660"/>
  </p:normalViewPr>
  <p:slideViewPr>
    <p:cSldViewPr snapToGrid="0">
      <p:cViewPr varScale="1">
        <p:scale>
          <a:sx n="45" d="100"/>
          <a:sy n="45" d="100"/>
        </p:scale>
        <p:origin x="168" y="870"/>
      </p:cViewPr>
      <p:guideLst>
        <p:guide orient="horz" pos="1968"/>
        <p:guide pos="3864"/>
        <p:guide orient="horz" pos="4320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55723-3989-474A-B440-134495E33937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0C243-8A08-4E8C-97EC-C81CF6C29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0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5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232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91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32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65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494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823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24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4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6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24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89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737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ở </a:t>
            </a:r>
            <a:r>
              <a:rPr lang="en-US" altLang="zh-CN" dirty="0" err="1"/>
              <a:t>phần</a:t>
            </a:r>
            <a:r>
              <a:rPr lang="en-US" altLang="zh-CN" dirty="0"/>
              <a:t> </a:t>
            </a:r>
            <a:r>
              <a:rPr lang="en-US" altLang="zh-CN" dirty="0" err="1"/>
              <a:t>trắc</a:t>
            </a:r>
            <a:r>
              <a:rPr lang="en-US" altLang="zh-CN" dirty="0"/>
              <a:t> </a:t>
            </a:r>
            <a:r>
              <a:rPr lang="en-US" altLang="zh-CN" dirty="0" err="1"/>
              <a:t>nghiệm</a:t>
            </a:r>
            <a:r>
              <a:rPr lang="en-US" altLang="zh-CN" dirty="0"/>
              <a:t> </a:t>
            </a:r>
            <a:r>
              <a:rPr lang="en-US" altLang="zh-CN" dirty="0" err="1"/>
              <a:t>mở</a:t>
            </a:r>
            <a:r>
              <a:rPr lang="en-US" altLang="zh-CN" dirty="0"/>
              <a:t> </a:t>
            </a:r>
            <a:r>
              <a:rPr lang="en-US" altLang="zh-CN" dirty="0" err="1"/>
              <a:t>đầu</a:t>
            </a:r>
            <a:r>
              <a:rPr lang="en-US" altLang="zh-CN" dirty="0"/>
              <a:t>: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cân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cạnh</a:t>
            </a:r>
            <a:r>
              <a:rPr lang="en-US" altLang="zh-CN" dirty="0"/>
              <a:t> bang </a:t>
            </a:r>
            <a:r>
              <a:rPr lang="en-US" altLang="zh-CN" dirty="0" err="1"/>
              <a:t>nhau</a:t>
            </a:r>
            <a:r>
              <a:rPr lang="en-US" altLang="zh-CN" dirty="0"/>
              <a:t>, ta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trường</a:t>
            </a:r>
            <a:r>
              <a:rPr lang="en-US" altLang="zh-CN" dirty="0"/>
              <a:t> </a:t>
            </a:r>
            <a:r>
              <a:rPr lang="en-US" altLang="zh-CN" dirty="0" err="1"/>
              <a:t>hợp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hai</a:t>
            </a:r>
            <a:r>
              <a:rPr lang="en-US" altLang="zh-CN" dirty="0"/>
              <a:t>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tam </a:t>
            </a:r>
            <a:r>
              <a:rPr lang="en-US" altLang="zh-CN" dirty="0" err="1"/>
              <a:t>giác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18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2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6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60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43352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0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78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0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51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01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48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2023/7/24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7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5" Type="http://schemas.openxmlformats.org/officeDocument/2006/relationships/image" Target="../media/image32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6.gif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2.gif"/><Relationship Id="rId1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12" Type="http://schemas.openxmlformats.org/officeDocument/2006/relationships/image" Target="../media/image24.gif"/><Relationship Id="rId17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6.gif"/><Relationship Id="rId5" Type="http://schemas.openxmlformats.org/officeDocument/2006/relationships/image" Target="../media/image15.png"/><Relationship Id="rId15" Type="http://schemas.openxmlformats.org/officeDocument/2006/relationships/image" Target="../media/image28.png"/><Relationship Id="rId10" Type="http://schemas.openxmlformats.org/officeDocument/2006/relationships/image" Target="../media/image16.gif"/><Relationship Id="rId19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7.emf"/><Relationship Id="rId4" Type="http://schemas.openxmlformats.org/officeDocument/2006/relationships/image" Target="../media/image34.wmf"/><Relationship Id="rId9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5.bin"/><Relationship Id="rId21" Type="http://schemas.openxmlformats.org/officeDocument/2006/relationships/oleObject" Target="../embeddings/oleObject14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12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wmf"/><Relationship Id="rId20" Type="http://schemas.openxmlformats.org/officeDocument/2006/relationships/image" Target="../media/image48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5.wmf"/><Relationship Id="rId22" Type="http://schemas.openxmlformats.org/officeDocument/2006/relationships/image" Target="../media/image4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58.wmf"/><Relationship Id="rId3" Type="http://schemas.openxmlformats.org/officeDocument/2006/relationships/image" Target="../media/image50.jpe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21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54.wmf"/><Relationship Id="rId4" Type="http://schemas.openxmlformats.org/officeDocument/2006/relationships/image" Target="../media/image51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1.wmf"/><Relationship Id="rId12" Type="http://schemas.openxmlformats.org/officeDocument/2006/relationships/oleObject" Target="../embeddings/oleObject2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63.emf"/><Relationship Id="rId5" Type="http://schemas.openxmlformats.org/officeDocument/2006/relationships/image" Target="../media/image60.wmf"/><Relationship Id="rId15" Type="http://schemas.openxmlformats.org/officeDocument/2006/relationships/image" Target="../media/image65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2.wmf"/><Relationship Id="rId14" Type="http://schemas.openxmlformats.org/officeDocument/2006/relationships/oleObject" Target="../embeddings/oleObject2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wmf"/><Relationship Id="rId11" Type="http://schemas.openxmlformats.org/officeDocument/2006/relationships/image" Target="../media/image69.wmf"/><Relationship Id="rId5" Type="http://schemas.openxmlformats.org/officeDocument/2006/relationships/oleObject" Target="../embeddings/oleObject29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66.wmf"/><Relationship Id="rId9" Type="http://schemas.openxmlformats.org/officeDocument/2006/relationships/image" Target="../media/image6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76.wmf"/><Relationship Id="rId26" Type="http://schemas.openxmlformats.org/officeDocument/2006/relationships/image" Target="../media/image79.wmf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39.bin"/><Relationship Id="rId25" Type="http://schemas.openxmlformats.org/officeDocument/2006/relationships/oleObject" Target="../embeddings/oleObject44.bin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5.wmf"/><Relationship Id="rId20" Type="http://schemas.openxmlformats.org/officeDocument/2006/relationships/image" Target="../media/image7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36.bin"/><Relationship Id="rId24" Type="http://schemas.openxmlformats.org/officeDocument/2006/relationships/image" Target="../media/image78.wmf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43.bin"/><Relationship Id="rId10" Type="http://schemas.openxmlformats.org/officeDocument/2006/relationships/image" Target="../media/image72.wmf"/><Relationship Id="rId19" Type="http://schemas.openxmlformats.org/officeDocument/2006/relationships/oleObject" Target="../embeddings/oleObject40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74.wmf"/><Relationship Id="rId22" Type="http://schemas.openxmlformats.org/officeDocument/2006/relationships/oleObject" Target="../embeddings/oleObject42.bin"/><Relationship Id="rId27" Type="http://schemas.openxmlformats.org/officeDocument/2006/relationships/oleObject" Target="../embeddings/oleObject4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oleObject" Target="../embeddings/oleObject46.bin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80.wmf"/><Relationship Id="rId9" Type="http://schemas.openxmlformats.org/officeDocument/2006/relationships/image" Target="../media/image8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3" Type="http://schemas.openxmlformats.org/officeDocument/2006/relationships/oleObject" Target="../embeddings/oleObject49.bin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wmf"/><Relationship Id="rId11" Type="http://schemas.openxmlformats.org/officeDocument/2006/relationships/image" Target="../media/image88.wmf"/><Relationship Id="rId5" Type="http://schemas.openxmlformats.org/officeDocument/2006/relationships/oleObject" Target="../embeddings/oleObject50.bin"/><Relationship Id="rId10" Type="http://schemas.openxmlformats.org/officeDocument/2006/relationships/oleObject" Target="../embeddings/oleObject52.bin"/><Relationship Id="rId4" Type="http://schemas.openxmlformats.org/officeDocument/2006/relationships/image" Target="../media/image84.wmf"/><Relationship Id="rId9" Type="http://schemas.openxmlformats.org/officeDocument/2006/relationships/image" Target="../media/image8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58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93.wmf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94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7" Type="http://schemas.openxmlformats.org/officeDocument/2006/relationships/image" Target="../media/image99.e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8.wmf"/><Relationship Id="rId4" Type="http://schemas.openxmlformats.org/officeDocument/2006/relationships/oleObject" Target="../embeddings/oleObject6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gif"/><Relationship Id="rId18" Type="http://schemas.openxmlformats.org/officeDocument/2006/relationships/image" Target="../media/image24.gif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5.png"/><Relationship Id="rId17" Type="http://schemas.openxmlformats.org/officeDocument/2006/relationships/image" Target="../media/image23.gif"/><Relationship Id="rId2" Type="http://schemas.openxmlformats.org/officeDocument/2006/relationships/audio" Target="../media/media3.mp3"/><Relationship Id="rId16" Type="http://schemas.openxmlformats.org/officeDocument/2006/relationships/image" Target="../media/image22.gif"/><Relationship Id="rId20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1.gif"/><Relationship Id="rId10" Type="http://schemas.openxmlformats.org/officeDocument/2006/relationships/audio" Target="../media/media7.mp3"/><Relationship Id="rId19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16.gif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image" Target="../media/image15.png"/><Relationship Id="rId15" Type="http://schemas.openxmlformats.org/officeDocument/2006/relationships/image" Target="../media/image30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26.gif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16" y="203054"/>
            <a:ext cx="9750165" cy="41470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87" y="4721300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1" y="3355232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1" y="467716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6" y="431431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58" y="4200258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92" y="3996088"/>
            <a:ext cx="2175786" cy="18854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732745" y="892838"/>
            <a:ext cx="6726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3200" b="1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32745" y="1692134"/>
            <a:ext cx="7015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75951" y="3164539"/>
            <a:ext cx="61290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8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8  		 GV</a:t>
            </a:r>
            <a:r>
              <a:rPr lang="en-US" altLang="zh-CN" sz="280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…………………….</a:t>
            </a:r>
            <a:endParaRPr lang="zh-CN" altLang="en-US" sz="2800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5197" y="-7956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711280" y="112382"/>
            <a:ext cx="7623470" cy="3423628"/>
          </a:xfrm>
          <a:prstGeom prst="wedgeRoundRectCallout">
            <a:avLst>
              <a:gd name="adj1" fmla="val -62814"/>
              <a:gd name="adj2" fmla="val -28828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31845" y="822682"/>
            <a:ext cx="7140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số được xem là một đa thức (một </a:t>
            </a:r>
            <a:r>
              <a:rPr lang="vi-VN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biến).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1845" y="1414811"/>
            <a:ext cx="5684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đơn thức cũng là một </a:t>
            </a:r>
            <a:r>
              <a:rPr lang="vi-VN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31845" y="1928251"/>
            <a:ext cx="493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31845" y="2471384"/>
            <a:ext cx="7140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một biến là tổng những đơn thức của cùng </a:t>
            </a:r>
            <a:r>
              <a:rPr lang="vi-VN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biến.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46A340-8B54-DA12-204E-B3E492DD6259}"/>
              </a:ext>
            </a:extLst>
          </p:cNvPr>
          <p:cNvSpPr/>
          <p:nvPr/>
        </p:nvSpPr>
        <p:spPr>
          <a:xfrm>
            <a:off x="-8155" y="6237887"/>
            <a:ext cx="12208310" cy="593179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470CC2-5047-F335-0A3E-4169FDB86AC1}"/>
              </a:ext>
            </a:extLst>
          </p:cNvPr>
          <p:cNvSpPr/>
          <p:nvPr/>
        </p:nvSpPr>
        <p:spPr>
          <a:xfrm>
            <a:off x="2144602" y="6237888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871075" y="8859"/>
            <a:ext cx="6321309" cy="2695988"/>
          </a:xfrm>
          <a:prstGeom prst="wedgeRoundRectCallout">
            <a:avLst>
              <a:gd name="adj1" fmla="val -61308"/>
              <a:gd name="adj2" fmla="val -25532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 </a:t>
            </a: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biến nào sau đây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tổng những đơn thức của cùng một 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226467" y="1236688"/>
                <a:ext cx="5246804" cy="532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2800" dirty="0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467" y="1236688"/>
                <a:ext cx="5246804" cy="532966"/>
              </a:xfrm>
              <a:prstGeom prst="rect">
                <a:avLst/>
              </a:prstGeom>
              <a:blipFill>
                <a:blip r:embed="rId17"/>
                <a:stretch>
                  <a:fillRect l="-2323" t="-12644" b="-2988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284137" y="1222325"/>
                <a:ext cx="277988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𝑥𝑦𝑧</m:t>
                    </m:r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𝑦𝑧</m:t>
                    </m:r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2800" b="1" i="1" dirty="0">
                  <a:solidFill>
                    <a:srgbClr val="290DB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137" y="1222325"/>
                <a:ext cx="2779886" cy="523220"/>
              </a:xfrm>
              <a:prstGeom prst="rect">
                <a:avLst/>
              </a:prstGeom>
              <a:blipFill>
                <a:blip r:embed="rId18"/>
                <a:stretch>
                  <a:fillRect l="-4605" t="-12941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227468" y="1948458"/>
                <a:ext cx="2568196" cy="532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2800" dirty="0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468" y="1948458"/>
                <a:ext cx="2568196" cy="532966"/>
              </a:xfrm>
              <a:prstGeom prst="rect">
                <a:avLst/>
              </a:prstGeom>
              <a:blipFill>
                <a:blip r:embed="rId19"/>
                <a:stretch>
                  <a:fillRect l="-4739" t="-12644" r="-2844" b="-2988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7284136" y="1948458"/>
                <a:ext cx="277988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290DB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290DB3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en-US" sz="2800" dirty="0">
                    <a:solidFill>
                      <a:srgbClr val="290DB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4136" y="1948458"/>
                <a:ext cx="2779885" cy="523220"/>
              </a:xfrm>
              <a:prstGeom prst="rect">
                <a:avLst/>
              </a:prstGeom>
              <a:blipFill>
                <a:blip r:embed="rId20"/>
                <a:stretch>
                  <a:fillRect l="-4605" t="-12941" r="-1316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EDC2755-9A91-8765-A921-2415469CBDA2}"/>
              </a:ext>
            </a:extLst>
          </p:cNvPr>
          <p:cNvSpPr/>
          <p:nvPr/>
        </p:nvSpPr>
        <p:spPr>
          <a:xfrm>
            <a:off x="-8155" y="6252075"/>
            <a:ext cx="12208310" cy="578991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C09C57-74C3-2B52-BDDD-D7A6B16DD8F6}"/>
              </a:ext>
            </a:extLst>
          </p:cNvPr>
          <p:cNvSpPr/>
          <p:nvPr/>
        </p:nvSpPr>
        <p:spPr>
          <a:xfrm>
            <a:off x="2144602" y="6237888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0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1CC814-298B-5543-117A-7A97D8393213}"/>
              </a:ext>
            </a:extLst>
          </p:cNvPr>
          <p:cNvSpPr txBox="1"/>
          <p:nvPr/>
        </p:nvSpPr>
        <p:spPr>
          <a:xfrm>
            <a:off x="842175" y="619400"/>
            <a:ext cx="10507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(cm),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(cm)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E1B8A97-33DD-8CC8-A066-74DAEDCBC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321017"/>
              </p:ext>
            </p:extLst>
          </p:nvPr>
        </p:nvGraphicFramePr>
        <p:xfrm>
          <a:off x="5638800" y="21844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1844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2C42617-4CB8-BB3A-D202-3164FB7EC4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554529"/>
              </p:ext>
            </p:extLst>
          </p:nvPr>
        </p:nvGraphicFramePr>
        <p:xfrm>
          <a:off x="5638800" y="21844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1844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1072C88-0FE1-AFB3-7853-7A358EC9A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548617"/>
              </p:ext>
            </p:extLst>
          </p:nvPr>
        </p:nvGraphicFramePr>
        <p:xfrm>
          <a:off x="1905000" y="2036763"/>
          <a:ext cx="3182938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97000" imgH="876240" progId="Equation.DSMT4">
                  <p:embed/>
                </p:oleObj>
              </mc:Choice>
              <mc:Fallback>
                <p:oleObj name="Equation" r:id="rId6" imgW="299700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05000" y="2036763"/>
                        <a:ext cx="3182938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30562D9D-46F8-2A9E-76D9-415F593B2F23}"/>
              </a:ext>
            </a:extLst>
          </p:cNvPr>
          <p:cNvGrpSpPr/>
          <p:nvPr/>
        </p:nvGrpSpPr>
        <p:grpSpPr>
          <a:xfrm>
            <a:off x="842175" y="3352800"/>
            <a:ext cx="6371425" cy="1228626"/>
            <a:chOff x="494180" y="3659962"/>
            <a:chExt cx="6371425" cy="122862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8DE9E0-E6A8-67CC-1A89-B53E55519A87}"/>
                </a:ext>
              </a:extLst>
            </p:cNvPr>
            <p:cNvSpPr txBox="1"/>
            <p:nvPr/>
          </p:nvSpPr>
          <p:spPr>
            <a:xfrm>
              <a:off x="494180" y="3934481"/>
              <a:ext cx="63714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ACB382E1-5804-146B-BC28-55C96DBF784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4675354"/>
                </p:ext>
              </p:extLst>
            </p:nvPr>
          </p:nvGraphicFramePr>
          <p:xfrm>
            <a:off x="3026156" y="3659962"/>
            <a:ext cx="2352993" cy="1014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031840" imgH="876240" progId="Equation.DSMT4">
                    <p:embed/>
                  </p:oleObj>
                </mc:Choice>
                <mc:Fallback>
                  <p:oleObj name="Equation" r:id="rId8" imgW="2031840" imgH="8762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26156" y="3659962"/>
                          <a:ext cx="2352993" cy="10142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35AB18-B4E1-6BE0-3981-66A491BCE6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90" y="2036762"/>
            <a:ext cx="5141323" cy="36193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B46175-A4B1-E27A-903E-863E3DBD25AB}"/>
              </a:ext>
            </a:extLst>
          </p:cNvPr>
          <p:cNvSpPr txBox="1"/>
          <p:nvPr/>
        </p:nvSpPr>
        <p:spPr>
          <a:xfrm>
            <a:off x="8577942" y="5863263"/>
            <a:ext cx="1698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  <a:endParaRPr lang="vi-VN" sz="2800" b="1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01D5721-874D-FD28-C212-B86921DFD97A}"/>
              </a:ext>
            </a:extLst>
          </p:cNvPr>
          <p:cNvSpPr/>
          <p:nvPr/>
        </p:nvSpPr>
        <p:spPr>
          <a:xfrm>
            <a:off x="217714" y="3193143"/>
            <a:ext cx="6995886" cy="1799771"/>
          </a:xfrm>
          <a:prstGeom prst="cloud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42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199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6" y="2831380"/>
            <a:ext cx="4857467" cy="203589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53020" y="2371650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888782" y="3081459"/>
            <a:ext cx="4289892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4875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</a:t>
            </a:r>
          </a:p>
          <a:p>
            <a:pPr defTabSz="685800"/>
            <a:r>
              <a:rPr lang="en-US" altLang="zh-CN" sz="4875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KIẾN THỨC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C94CD-16B6-6F8A-5180-4CA81F565992}"/>
              </a:ext>
            </a:extLst>
          </p:cNvPr>
          <p:cNvSpPr txBox="1"/>
          <p:nvPr/>
        </p:nvSpPr>
        <p:spPr>
          <a:xfrm>
            <a:off x="201588" y="435544"/>
            <a:ext cx="11780322" cy="101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000" b="1" kern="1200">
                <a:solidFill>
                  <a:srgbClr val="ED7D3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 THỨC NHIỀU BIẾN. ĐA THỨC NHIỀU BIẾN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000" b="1" kern="1200">
                <a:solidFill>
                  <a:srgbClr val="ED7D3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(4 tiết) </a:t>
            </a:r>
            <a:endParaRPr lang="en-US" sz="4000" kern="1200">
              <a:solidFill>
                <a:srgbClr val="ED7D3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EE78E-3847-1F50-4ABB-45B6AA6DF5B3}"/>
              </a:ext>
            </a:extLst>
          </p:cNvPr>
          <p:cNvSpPr txBox="1"/>
          <p:nvPr/>
        </p:nvSpPr>
        <p:spPr>
          <a:xfrm>
            <a:off x="512896" y="1821490"/>
            <a:ext cx="5022085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9768">
              <a:spcAft>
                <a:spcPts val="600"/>
              </a:spcAft>
            </a:pPr>
            <a:r>
              <a:rPr lang="en-US" sz="28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Khái niệm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Đơn thức thu gọn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Đơn thức đồng dạng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Cộng, trừ đơn thức đồng dạng</a:t>
            </a:r>
          </a:p>
          <a:p>
            <a:pPr>
              <a:spcAft>
                <a:spcPts val="600"/>
              </a:spcAft>
            </a:pP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6E1FB2-EC24-E3F2-9F13-5217D5FABB8A}"/>
              </a:ext>
            </a:extLst>
          </p:cNvPr>
          <p:cNvSpPr txBox="1"/>
          <p:nvPr/>
        </p:nvSpPr>
        <p:spPr>
          <a:xfrm>
            <a:off x="5632426" y="4518911"/>
            <a:ext cx="4590596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9768">
              <a:spcAft>
                <a:spcPts val="600"/>
              </a:spcAft>
            </a:pPr>
            <a:r>
              <a:rPr lang="en-US" sz="28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ĐA THỨC NHIỀU BIẾN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Định nghĩa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Đa thức thu gọn</a:t>
            </a:r>
          </a:p>
          <a:p>
            <a:pPr defTabSz="429768">
              <a:spcAft>
                <a:spcPts val="600"/>
              </a:spcAft>
            </a:pPr>
            <a:r>
              <a:rPr lang="en-US" sz="2800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Giá trị của đa thức</a:t>
            </a:r>
            <a:endParaRPr lang="vi-VN" sz="2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093311-8003-1C88-DD05-777934306458}"/>
              </a:ext>
            </a:extLst>
          </p:cNvPr>
          <p:cNvGrpSpPr/>
          <p:nvPr/>
        </p:nvGrpSpPr>
        <p:grpSpPr>
          <a:xfrm>
            <a:off x="3715416" y="2489163"/>
            <a:ext cx="1922454" cy="731520"/>
            <a:chOff x="6091749" y="2572633"/>
            <a:chExt cx="1922454" cy="7315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14AAB13-175A-79AF-06BB-F5C122B5A8B2}"/>
                </a:ext>
              </a:extLst>
            </p:cNvPr>
            <p:cNvSpPr/>
            <p:nvPr/>
          </p:nvSpPr>
          <p:spPr>
            <a:xfrm>
              <a:off x="64635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44710DE7-A317-DFF0-E59C-7616226ED5A1}"/>
                </a:ext>
              </a:extLst>
            </p:cNvPr>
            <p:cNvSpPr/>
            <p:nvPr/>
          </p:nvSpPr>
          <p:spPr>
            <a:xfrm flipH="1">
              <a:off x="6091749" y="2572633"/>
              <a:ext cx="274320" cy="73152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16BBAB-044C-BADC-3490-C3F68C968442}"/>
              </a:ext>
            </a:extLst>
          </p:cNvPr>
          <p:cNvGrpSpPr/>
          <p:nvPr/>
        </p:nvGrpSpPr>
        <p:grpSpPr>
          <a:xfrm>
            <a:off x="5300376" y="3483095"/>
            <a:ext cx="1922454" cy="731520"/>
            <a:chOff x="6091749" y="2572633"/>
            <a:chExt cx="1922454" cy="7315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B86095-7D5C-F9D3-EACE-EBE36C32F0BF}"/>
                </a:ext>
              </a:extLst>
            </p:cNvPr>
            <p:cNvSpPr/>
            <p:nvPr/>
          </p:nvSpPr>
          <p:spPr>
            <a:xfrm>
              <a:off x="64635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2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3DFD31E8-914A-9F29-99F0-328E513F0386}"/>
                </a:ext>
              </a:extLst>
            </p:cNvPr>
            <p:cNvSpPr/>
            <p:nvPr/>
          </p:nvSpPr>
          <p:spPr>
            <a:xfrm flipH="1">
              <a:off x="6091749" y="2572633"/>
              <a:ext cx="274320" cy="73152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692332-E10F-10CA-E6D2-366F1B577C4E}"/>
              </a:ext>
            </a:extLst>
          </p:cNvPr>
          <p:cNvGrpSpPr/>
          <p:nvPr/>
        </p:nvGrpSpPr>
        <p:grpSpPr>
          <a:xfrm>
            <a:off x="8566816" y="5170547"/>
            <a:ext cx="1922454" cy="731520"/>
            <a:chOff x="6091749" y="2572633"/>
            <a:chExt cx="1922454" cy="73152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8CDE7DB-51E5-CC1A-A655-F8542C6B10A9}"/>
                </a:ext>
              </a:extLst>
            </p:cNvPr>
            <p:cNvSpPr/>
            <p:nvPr/>
          </p:nvSpPr>
          <p:spPr>
            <a:xfrm>
              <a:off x="64635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C336B714-77CB-E55D-1031-CF3D742DB8D5}"/>
                </a:ext>
              </a:extLst>
            </p:cNvPr>
            <p:cNvSpPr/>
            <p:nvPr/>
          </p:nvSpPr>
          <p:spPr>
            <a:xfrm flipH="1">
              <a:off x="6091749" y="2572633"/>
              <a:ext cx="274320" cy="73152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B29497-90F8-31C5-FD60-5D7DAC398D51}"/>
              </a:ext>
            </a:extLst>
          </p:cNvPr>
          <p:cNvGrpSpPr/>
          <p:nvPr/>
        </p:nvGrpSpPr>
        <p:grpSpPr>
          <a:xfrm>
            <a:off x="8869076" y="5982584"/>
            <a:ext cx="1858954" cy="507206"/>
            <a:chOff x="6091749" y="2684790"/>
            <a:chExt cx="1858954" cy="50720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D0C0A02-6046-23E0-E505-765B6407497D}"/>
                </a:ext>
              </a:extLst>
            </p:cNvPr>
            <p:cNvSpPr/>
            <p:nvPr/>
          </p:nvSpPr>
          <p:spPr>
            <a:xfrm>
              <a:off x="6400014" y="2684790"/>
              <a:ext cx="1550689" cy="507206"/>
            </a:xfrm>
            <a:prstGeom prst="roundRect">
              <a:avLst>
                <a:gd name="adj" fmla="val 50000"/>
              </a:avLst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9768">
                <a:spcAft>
                  <a:spcPts val="600"/>
                </a:spcAft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4</a:t>
              </a:r>
              <a:endParaRPr lang="vi-VN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5D962D08-DF5C-169F-5358-6ECE79B52886}"/>
                </a:ext>
              </a:extLst>
            </p:cNvPr>
            <p:cNvSpPr/>
            <p:nvPr/>
          </p:nvSpPr>
          <p:spPr>
            <a:xfrm flipH="1">
              <a:off x="6091749" y="2763133"/>
              <a:ext cx="182880" cy="365760"/>
            </a:xfrm>
            <a:prstGeom prst="leftBrace">
              <a:avLst>
                <a:gd name="adj1" fmla="val 30555"/>
                <a:gd name="adj2" fmla="val 50000"/>
              </a:avLst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8922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/>
          <p:nvPr/>
        </p:nvSpPr>
        <p:spPr>
          <a:xfrm>
            <a:off x="125730" y="978466"/>
            <a:ext cx="3984927" cy="4784288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 defTabSz="685800"/>
            <a:r>
              <a:rPr lang="vi-VN" sz="28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 khái niệm về đơn thức, đa thức nhiều biến.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vi-VN" sz="28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28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được giá trị của đa thức khi biết giá trị của các biến.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/>
            <a:r>
              <a:rPr lang="en-US" sz="28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việc thu gọn đơn thức,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thức.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CC84C9-FB8E-F4CD-CD10-CA9A20AFDA62}"/>
              </a:ext>
            </a:extLst>
          </p:cNvPr>
          <p:cNvGrpSpPr/>
          <p:nvPr/>
        </p:nvGrpSpPr>
        <p:grpSpPr>
          <a:xfrm>
            <a:off x="0" y="61554"/>
            <a:ext cx="12192000" cy="826719"/>
            <a:chOff x="0" y="84061"/>
            <a:chExt cx="12192000" cy="826719"/>
          </a:xfrm>
        </p:grpSpPr>
        <p:sp>
          <p:nvSpPr>
            <p:cNvPr id="3" name="矩形 3">
              <a:extLst>
                <a:ext uri="{FF2B5EF4-FFF2-40B4-BE49-F238E27FC236}">
                  <a16:creationId xmlns:a16="http://schemas.microsoft.com/office/drawing/2014/main" id="{3D1537D8-927D-1AB1-3BD6-BB95AB948AE5}"/>
                </a:ext>
              </a:extLst>
            </p:cNvPr>
            <p:cNvSpPr/>
            <p:nvPr/>
          </p:nvSpPr>
          <p:spPr>
            <a:xfrm>
              <a:off x="0" y="84061"/>
              <a:ext cx="12192000" cy="826719"/>
            </a:xfrm>
            <a:prstGeom prst="rect">
              <a:avLst/>
            </a:prstGeom>
            <a:blipFill>
              <a:blip r:embed="rId3"/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005B7214-D0EA-8D22-BCCB-9CB780DCA1D9}"/>
                </a:ext>
              </a:extLst>
            </p:cNvPr>
            <p:cNvSpPr txBox="1"/>
            <p:nvPr/>
          </p:nvSpPr>
          <p:spPr>
            <a:xfrm>
              <a:off x="3812439" y="174254"/>
              <a:ext cx="4728859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MỤC TIÊU CẦN ĐẠT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12">
            <a:extLst>
              <a:ext uri="{FF2B5EF4-FFF2-40B4-BE49-F238E27FC236}">
                <a16:creationId xmlns:a16="http://schemas.microsoft.com/office/drawing/2014/main" id="{73ECC415-217D-68B3-1D02-AF61F2508AD6}"/>
              </a:ext>
            </a:extLst>
          </p:cNvPr>
          <p:cNvSpPr txBox="1"/>
          <p:nvPr/>
        </p:nvSpPr>
        <p:spPr>
          <a:xfrm>
            <a:off x="4339019" y="978466"/>
            <a:ext cx="4790499" cy="5721072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Năng lực: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vi-VN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 chung:</a:t>
            </a:r>
            <a:endParaRPr lang="vi-VN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tự chủ và tự học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giao tiếp và hợp tác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giải quyết vấn đề và sáng tạo</a:t>
            </a:r>
          </a:p>
          <a:p>
            <a:pPr algn="just"/>
            <a:r>
              <a:rPr lang="vi-VN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 riêng:</a:t>
            </a:r>
            <a:endParaRPr lang="vi-VN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Năng lực tư duy và lập luận toán học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Mô hình hóa toán học, giải quyết vấn đề toán học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95FA089C-BC52-AF59-DEE2-3C9E456DAE59}"/>
              </a:ext>
            </a:extLst>
          </p:cNvPr>
          <p:cNvSpPr txBox="1"/>
          <p:nvPr/>
        </p:nvSpPr>
        <p:spPr>
          <a:xfrm>
            <a:off x="9357881" y="978466"/>
            <a:ext cx="2708389" cy="2009061"/>
          </a:xfrm>
          <a:prstGeom prst="round2Diag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Phẩm chất: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Chăm chỉ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Trung thực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Trách nhiệm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25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EAB84E-9FC1-5FCF-78CA-E84F5A73AAF1}"/>
                  </a:ext>
                </a:extLst>
              </p:cNvPr>
              <p:cNvSpPr txBox="1"/>
              <p:nvPr/>
            </p:nvSpPr>
            <p:spPr>
              <a:xfrm>
                <a:off x="202812" y="1583091"/>
                <a:ext cx="11546504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</a:p>
              <a:p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Viết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 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2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(cm), 3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(cm), 2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(cm), 3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EAB84E-9FC1-5FCF-78CA-E84F5A73A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12" y="1583091"/>
                <a:ext cx="11546504" cy="3108543"/>
              </a:xfrm>
              <a:prstGeom prst="rect">
                <a:avLst/>
              </a:prstGeom>
              <a:blipFill>
                <a:blip r:embed="rId3"/>
                <a:stretch>
                  <a:fillRect l="-1056" t="-2157" b="-45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19DCC88-66EA-6691-154A-971F95294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7428" y="630235"/>
            <a:ext cx="1804572" cy="1664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476E4-CE44-0037-AD56-4D451CB5813A}"/>
              </a:ext>
            </a:extLst>
          </p:cNvPr>
          <p:cNvSpPr txBox="1"/>
          <p:nvPr/>
        </p:nvSpPr>
        <p:spPr>
          <a:xfrm>
            <a:off x="192107" y="580017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28FD8-5A08-E5E5-0FD0-3DAC01CA4C50}"/>
              </a:ext>
            </a:extLst>
          </p:cNvPr>
          <p:cNvSpPr txBox="1"/>
          <p:nvPr/>
        </p:nvSpPr>
        <p:spPr>
          <a:xfrm>
            <a:off x="202812" y="1059871"/>
            <a:ext cx="240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9329F79A-3D8E-6A6A-35C0-4ADE4B4257DB}"/>
              </a:ext>
            </a:extLst>
          </p:cNvPr>
          <p:cNvSpPr txBox="1"/>
          <p:nvPr/>
        </p:nvSpPr>
        <p:spPr>
          <a:xfrm>
            <a:off x="0" y="-7614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32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476E4-CE44-0037-AD56-4D451CB5813A}"/>
              </a:ext>
            </a:extLst>
          </p:cNvPr>
          <p:cNvSpPr txBox="1"/>
          <p:nvPr/>
        </p:nvSpPr>
        <p:spPr>
          <a:xfrm>
            <a:off x="214967" y="80942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4E67C-69BB-8D19-3C5D-B111B13F1DAD}"/>
              </a:ext>
            </a:extLst>
          </p:cNvPr>
          <p:cNvSpPr txBox="1"/>
          <p:nvPr/>
        </p:nvSpPr>
        <p:spPr>
          <a:xfrm>
            <a:off x="306406" y="1397052"/>
            <a:ext cx="240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A1721-1BBC-D0F0-80B7-7044DC20016B}"/>
              </a:ext>
            </a:extLst>
          </p:cNvPr>
          <p:cNvSpPr txBox="1"/>
          <p:nvPr/>
        </p:nvSpPr>
        <p:spPr>
          <a:xfrm>
            <a:off x="360848" y="1984683"/>
            <a:ext cx="1154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HĐ 1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382E20-52EA-065C-EEDE-560E5E45AE39}"/>
                  </a:ext>
                </a:extLst>
              </p:cNvPr>
              <p:cNvSpPr txBox="1"/>
              <p:nvPr/>
            </p:nvSpPr>
            <p:spPr>
              <a:xfrm>
                <a:off x="515227" y="2593096"/>
                <a:ext cx="11546504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 bằng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 b="0" i="0" smtClean="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2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(cm), 3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(cm) bằng 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(cm), 2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(cm), 3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 bằng </a:t>
                </a:r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rgbClr val="0000FF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382E20-52EA-065C-EEDE-560E5E45A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27" y="2593096"/>
                <a:ext cx="11546504" cy="2677656"/>
              </a:xfrm>
              <a:prstGeom prst="rect">
                <a:avLst/>
              </a:prstGeom>
              <a:blipFill>
                <a:blip r:embed="rId3"/>
                <a:stretch>
                  <a:fillRect l="-1109" t="-2273" b="-52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10">
            <a:extLst>
              <a:ext uri="{FF2B5EF4-FFF2-40B4-BE49-F238E27FC236}">
                <a16:creationId xmlns:a16="http://schemas.microsoft.com/office/drawing/2014/main" id="{27E38258-5D74-DF99-F515-61FFE48E95C8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14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476E4-CE44-0037-AD56-4D451CB5813A}"/>
              </a:ext>
            </a:extLst>
          </p:cNvPr>
          <p:cNvSpPr txBox="1"/>
          <p:nvPr/>
        </p:nvSpPr>
        <p:spPr>
          <a:xfrm>
            <a:off x="214967" y="80942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4E67C-69BB-8D19-3C5D-B111B13F1DAD}"/>
              </a:ext>
            </a:extLst>
          </p:cNvPr>
          <p:cNvSpPr txBox="1"/>
          <p:nvPr/>
        </p:nvSpPr>
        <p:spPr>
          <a:xfrm>
            <a:off x="306406" y="1397052"/>
            <a:ext cx="240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A1721-1BBC-D0F0-80B7-7044DC20016B}"/>
              </a:ext>
            </a:extLst>
          </p:cNvPr>
          <p:cNvSpPr txBox="1"/>
          <p:nvPr/>
        </p:nvSpPr>
        <p:spPr>
          <a:xfrm>
            <a:off x="360848" y="1984683"/>
            <a:ext cx="1154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HĐ 1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Giải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AD76CC3C-A4EC-3419-DBAD-99F30E356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509726"/>
              </p:ext>
            </p:extLst>
          </p:nvPr>
        </p:nvGraphicFramePr>
        <p:xfrm>
          <a:off x="1814280" y="2814991"/>
          <a:ext cx="8208493" cy="26459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82725">
                  <a:extLst>
                    <a:ext uri="{9D8B030D-6E8A-4147-A177-3AD203B41FA5}">
                      <a16:colId xmlns:a16="http://schemas.microsoft.com/office/drawing/2014/main" val="1977552217"/>
                    </a:ext>
                  </a:extLst>
                </a:gridCol>
                <a:gridCol w="924150">
                  <a:extLst>
                    <a:ext uri="{9D8B030D-6E8A-4147-A177-3AD203B41FA5}">
                      <a16:colId xmlns:a16="http://schemas.microsoft.com/office/drawing/2014/main" val="3923590197"/>
                    </a:ext>
                  </a:extLst>
                </a:gridCol>
                <a:gridCol w="1753438">
                  <a:extLst>
                    <a:ext uri="{9D8B030D-6E8A-4147-A177-3AD203B41FA5}">
                      <a16:colId xmlns:a16="http://schemas.microsoft.com/office/drawing/2014/main" val="1354568879"/>
                    </a:ext>
                  </a:extLst>
                </a:gridCol>
                <a:gridCol w="2948180">
                  <a:extLst>
                    <a:ext uri="{9D8B030D-6E8A-4147-A177-3AD203B41FA5}">
                      <a16:colId xmlns:a16="http://schemas.microsoft.com/office/drawing/2014/main" val="1694149491"/>
                    </a:ext>
                  </a:extLst>
                </a:gridCol>
              </a:tblGrid>
              <a:tr h="65300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 THỨC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 TÍNH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550950"/>
                  </a:ext>
                </a:extLst>
              </a:tr>
              <a:tr h="686945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045791"/>
                  </a:ext>
                </a:extLst>
              </a:tr>
              <a:tr h="653004"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590442"/>
                  </a:ext>
                </a:extLst>
              </a:tr>
              <a:tr h="653004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934711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038AD7C-9B7B-AE57-737A-03497329BF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046535"/>
              </p:ext>
            </p:extLst>
          </p:nvPr>
        </p:nvGraphicFramePr>
        <p:xfrm>
          <a:off x="2871628" y="3436380"/>
          <a:ext cx="500504" cy="590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2720" imgH="406080" progId="Equation.DSMT4">
                  <p:embed/>
                </p:oleObj>
              </mc:Choice>
              <mc:Fallback>
                <p:oleObj name="Equation" r:id="rId3" imgW="342720" imgH="4060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FA2C0D1-BF4E-52E3-268A-91F10DB989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1628" y="3436380"/>
                        <a:ext cx="500504" cy="590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31E2F55-31BF-145A-4ECE-6F8F2BF8E1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174293"/>
              </p:ext>
            </p:extLst>
          </p:nvPr>
        </p:nvGraphicFramePr>
        <p:xfrm>
          <a:off x="5995892" y="3634092"/>
          <a:ext cx="342490" cy="34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" imgH="228600" progId="Equation.DSMT4">
                  <p:embed/>
                </p:oleObj>
              </mc:Choice>
              <mc:Fallback>
                <p:oleObj name="Equation" r:id="rId5" imgW="22860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8FCC38A-DE51-1B05-879D-3AAAA3C42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95892" y="3634092"/>
                        <a:ext cx="342490" cy="341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421E586-70F1-60EA-C6BC-497D67F55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21896"/>
              </p:ext>
            </p:extLst>
          </p:nvPr>
        </p:nvGraphicFramePr>
        <p:xfrm>
          <a:off x="2691741" y="4242438"/>
          <a:ext cx="714596" cy="47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320" imgH="380880" progId="Equation.DSMT4">
                  <p:embed/>
                </p:oleObj>
              </mc:Choice>
              <mc:Fallback>
                <p:oleObj name="Equation" r:id="rId7" imgW="571320" imgH="3808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4DC74EC-D149-1B4A-0E16-D006051555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91741" y="4242438"/>
                        <a:ext cx="714596" cy="476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8F1D350-8D62-D628-3355-C005F9409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892369"/>
              </p:ext>
            </p:extLst>
          </p:nvPr>
        </p:nvGraphicFramePr>
        <p:xfrm>
          <a:off x="5128161" y="2966411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14400" imgH="216000" progId="Equation.DSMT4">
                  <p:embed/>
                </p:oleObj>
              </mc:Choice>
              <mc:Fallback>
                <p:oleObj name="Equation" r:id="rId9" imgW="914400" imgH="2160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36CA81F-16C9-E2BF-0D09-B73DB4A250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28161" y="2966411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23C707D-617E-F8E1-6EB4-E5F21D1310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89001"/>
              </p:ext>
            </p:extLst>
          </p:nvPr>
        </p:nvGraphicFramePr>
        <p:xfrm>
          <a:off x="5762104" y="4241391"/>
          <a:ext cx="810066" cy="474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20560" imgH="304560" progId="Equation.DSMT4">
                  <p:embed/>
                </p:oleObj>
              </mc:Choice>
              <mc:Fallback>
                <p:oleObj name="Equation" r:id="rId11" imgW="520560" imgH="3045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BD841FE-B292-D9F7-A335-90ABE3BD4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62104" y="4241391"/>
                        <a:ext cx="810066" cy="474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27B071A-EFEE-A88C-1CA4-D922399691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452195"/>
              </p:ext>
            </p:extLst>
          </p:nvPr>
        </p:nvGraphicFramePr>
        <p:xfrm>
          <a:off x="2592253" y="4903683"/>
          <a:ext cx="914597" cy="49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98400" imgH="380880" progId="Equation.DSMT4">
                  <p:embed/>
                </p:oleObj>
              </mc:Choice>
              <mc:Fallback>
                <p:oleObj name="Equation" r:id="rId13" imgW="698400" imgH="380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4F9BAC1-AB40-8111-7D06-C1FE283DA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92253" y="4903683"/>
                        <a:ext cx="914597" cy="497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CA87619-AB23-FFD2-9C85-841F711E3A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738835"/>
              </p:ext>
            </p:extLst>
          </p:nvPr>
        </p:nvGraphicFramePr>
        <p:xfrm>
          <a:off x="5624680" y="4981390"/>
          <a:ext cx="1084914" cy="420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87320" imgH="304560" progId="Equation.DSMT4">
                  <p:embed/>
                </p:oleObj>
              </mc:Choice>
              <mc:Fallback>
                <p:oleObj name="Equation" r:id="rId15" imgW="787320" imgH="3045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2E63A09-70BB-074E-7648-AA16CD97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24680" y="4981390"/>
                        <a:ext cx="1084914" cy="420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1FF5BD43-5FEB-AA80-3E36-75F1BA778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893550"/>
              </p:ext>
            </p:extLst>
          </p:nvPr>
        </p:nvGraphicFramePr>
        <p:xfrm>
          <a:off x="4751080" y="3583404"/>
          <a:ext cx="222668" cy="427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52280" imgH="291960" progId="Equation.DSMT4">
                  <p:embed/>
                </p:oleObj>
              </mc:Choice>
              <mc:Fallback>
                <p:oleObj name="Equation" r:id="rId17" imgW="152280" imgH="291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7808300-1850-80BA-9AF4-00ED3158A2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751080" y="3583404"/>
                        <a:ext cx="222668" cy="427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C6853F7-C6DB-F396-B43D-AF1478F6E8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28092"/>
              </p:ext>
            </p:extLst>
          </p:nvPr>
        </p:nvGraphicFramePr>
        <p:xfrm>
          <a:off x="4713879" y="4238220"/>
          <a:ext cx="297071" cy="437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15640" imgH="317160" progId="Equation.DSMT4">
                  <p:embed/>
                </p:oleObj>
              </mc:Choice>
              <mc:Fallback>
                <p:oleObj name="Equation" r:id="rId19" imgW="215640" imgH="3171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436DCD1D-A33C-AFBC-AD80-1AEF4A7BB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713879" y="4238220"/>
                        <a:ext cx="297071" cy="437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6430D1F-90A6-4B26-A058-5320B2A075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793046"/>
              </p:ext>
            </p:extLst>
          </p:nvPr>
        </p:nvGraphicFramePr>
        <p:xfrm>
          <a:off x="4713879" y="4902869"/>
          <a:ext cx="297070" cy="437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15640" imgH="317160" progId="Equation.DSMT4">
                  <p:embed/>
                </p:oleObj>
              </mc:Choice>
              <mc:Fallback>
                <p:oleObj name="Equation" r:id="rId21" imgW="215640" imgH="3171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B0ECCD75-165E-987E-DC38-F606ED7A7B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713879" y="4902869"/>
                        <a:ext cx="297070" cy="437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4C8FBAA9-8206-C4E2-0B1A-602DC12B7E96}"/>
              </a:ext>
            </a:extLst>
          </p:cNvPr>
          <p:cNvSpPr txBox="1"/>
          <p:nvPr/>
        </p:nvSpPr>
        <p:spPr>
          <a:xfrm>
            <a:off x="7611473" y="3493617"/>
            <a:ext cx="206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Lũy thừa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5801AF-DBB0-45FC-CEA4-9AD11ECB17EF}"/>
              </a:ext>
            </a:extLst>
          </p:cNvPr>
          <p:cNvSpPr txBox="1"/>
          <p:nvPr/>
        </p:nvSpPr>
        <p:spPr>
          <a:xfrm>
            <a:off x="7611473" y="4161308"/>
            <a:ext cx="206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8E9F55-E5BD-18CA-7082-BFD733FC872E}"/>
              </a:ext>
            </a:extLst>
          </p:cNvPr>
          <p:cNvSpPr txBox="1"/>
          <p:nvPr/>
        </p:nvSpPr>
        <p:spPr>
          <a:xfrm>
            <a:off x="7613178" y="4828998"/>
            <a:ext cx="206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9E2F6277-559D-F84B-C7A2-2599A6EDC38B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92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98BE0D-B7DE-66BA-F768-C0F2A79E6FCB}"/>
              </a:ext>
            </a:extLst>
          </p:cNvPr>
          <p:cNvSpPr txBox="1"/>
          <p:nvPr/>
        </p:nvSpPr>
        <p:spPr>
          <a:xfrm>
            <a:off x="688856" y="2010905"/>
            <a:ext cx="11084044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A14FDA-08AF-CA3E-D507-5AE7BF287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32" y="2013889"/>
            <a:ext cx="332073" cy="422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56AE2D-41C0-5CFE-37F3-20F2AF63BA6E}"/>
              </a:ext>
            </a:extLst>
          </p:cNvPr>
          <p:cNvSpPr txBox="1"/>
          <p:nvPr/>
        </p:nvSpPr>
        <p:spPr>
          <a:xfrm>
            <a:off x="214967" y="80942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5D295-E366-CCF8-2BCE-F11AF6AD42E3}"/>
              </a:ext>
            </a:extLst>
          </p:cNvPr>
          <p:cNvSpPr txBox="1"/>
          <p:nvPr/>
        </p:nvSpPr>
        <p:spPr>
          <a:xfrm>
            <a:off x="306406" y="1397052"/>
            <a:ext cx="240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E52ED9FF-5CD5-3208-FBFD-97BFA3519AB4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402F02-A721-ED09-B22F-2F6936CD8C8F}"/>
              </a:ext>
            </a:extLst>
          </p:cNvPr>
          <p:cNvGrpSpPr/>
          <p:nvPr/>
        </p:nvGrpSpPr>
        <p:grpSpPr>
          <a:xfrm>
            <a:off x="967640" y="5891931"/>
            <a:ext cx="8094847" cy="523220"/>
            <a:chOff x="982154" y="5457443"/>
            <a:chExt cx="8094847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7FD412-EF6E-97E2-5DB2-1022832EB410}"/>
                </a:ext>
              </a:extLst>
            </p:cNvPr>
            <p:cNvSpPr txBox="1"/>
            <p:nvPr/>
          </p:nvSpPr>
          <p:spPr>
            <a:xfrm>
              <a:off x="982154" y="5457443"/>
              <a:ext cx="809484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không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D43459D7-6498-F644-0AE6-D25305883E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61153"/>
                </p:ext>
              </p:extLst>
            </p:nvPr>
          </p:nvGraphicFramePr>
          <p:xfrm>
            <a:off x="2386229" y="5499939"/>
            <a:ext cx="1280160" cy="480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41120" imgH="393480" progId="Equation.DSMT4">
                    <p:embed/>
                  </p:oleObj>
                </mc:Choice>
                <mc:Fallback>
                  <p:oleObj name="Equation" r:id="rId5" imgW="1041120" imgH="393480" progId="Equation.DSMT4">
                    <p:embed/>
                    <p:pic>
                      <p:nvPicPr>
                        <p:cNvPr id="20" name="Object 19">
                          <a:extLst>
                            <a:ext uri="{FF2B5EF4-FFF2-40B4-BE49-F238E27FC236}">
                              <a16:creationId xmlns:a16="http://schemas.microsoft.com/office/drawing/2014/main" id="{FD4B2951-20B1-44EB-AF98-CAB395BA96A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386229" y="5499939"/>
                          <a:ext cx="1280160" cy="4800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BA969F-1667-898A-0A40-12F0A5F903DA}"/>
              </a:ext>
            </a:extLst>
          </p:cNvPr>
          <p:cNvGrpSpPr/>
          <p:nvPr/>
        </p:nvGrpSpPr>
        <p:grpSpPr>
          <a:xfrm>
            <a:off x="922268" y="4968989"/>
            <a:ext cx="9196764" cy="972541"/>
            <a:chOff x="1505837" y="4346071"/>
            <a:chExt cx="9196764" cy="9725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84D4EB-75B9-4DDC-0A8C-A02D4BF59F40}"/>
                </a:ext>
              </a:extLst>
            </p:cNvPr>
            <p:cNvSpPr txBox="1"/>
            <p:nvPr/>
          </p:nvSpPr>
          <p:spPr>
            <a:xfrm>
              <a:off x="1505837" y="4536819"/>
              <a:ext cx="45040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 thức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530C18ED-4902-9DD2-4228-B281FCE4DF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9817995"/>
                </p:ext>
              </p:extLst>
            </p:nvPr>
          </p:nvGraphicFramePr>
          <p:xfrm>
            <a:off x="5406353" y="4346071"/>
            <a:ext cx="657225" cy="968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58720" imgH="825480" progId="Equation.DSMT4">
                    <p:embed/>
                  </p:oleObj>
                </mc:Choice>
                <mc:Fallback>
                  <p:oleObj name="Equation" r:id="rId7" imgW="558720" imgH="82548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527A48ED-95E5-4498-94CC-21DCDD7EC8B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406353" y="4346071"/>
                          <a:ext cx="657225" cy="9683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423C4EE4-2670-2C6D-24C3-B5C60025BA7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0704024"/>
                </p:ext>
              </p:extLst>
            </p:nvPr>
          </p:nvGraphicFramePr>
          <p:xfrm>
            <a:off x="5963655" y="4720131"/>
            <a:ext cx="655638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58720" imgH="317160" progId="Equation.DSMT4">
                    <p:embed/>
                  </p:oleObj>
                </mc:Choice>
                <mc:Fallback>
                  <p:oleObj name="Equation" r:id="rId9" imgW="558720" imgH="31716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A0AC01F9-F647-4DB0-A269-04505C6C1FD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963655" y="4720131"/>
                          <a:ext cx="655638" cy="371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704DDAF3-E729-C747-C1C7-CF9CB34394B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0755256"/>
                </p:ext>
              </p:extLst>
            </p:nvPr>
          </p:nvGraphicFramePr>
          <p:xfrm>
            <a:off x="6523059" y="4573264"/>
            <a:ext cx="982662" cy="53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838080" imgH="457200" progId="Equation.DSMT4">
                    <p:embed/>
                  </p:oleObj>
                </mc:Choice>
                <mc:Fallback>
                  <p:oleObj name="Equation" r:id="rId11" imgW="838080" imgH="45720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0844DFD6-2889-4593-80CA-D3D823B6A9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23059" y="4573264"/>
                          <a:ext cx="982662" cy="53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4199786F-C843-8030-976E-2D91FDA3EF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422373"/>
                </p:ext>
              </p:extLst>
            </p:nvPr>
          </p:nvGraphicFramePr>
          <p:xfrm>
            <a:off x="7311592" y="4567725"/>
            <a:ext cx="1893888" cy="534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612800" imgH="457200" progId="Equation.DSMT4">
                    <p:embed/>
                  </p:oleObj>
                </mc:Choice>
                <mc:Fallback>
                  <p:oleObj name="Equation" r:id="rId13" imgW="1612800" imgH="457200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091C3177-F1D6-42EF-9539-4A335FE856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311592" y="4567725"/>
                          <a:ext cx="1893888" cy="5349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3644083E-4195-87DC-83B8-9DFE05C74F6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5164793"/>
                </p:ext>
              </p:extLst>
            </p:nvPr>
          </p:nvGraphicFramePr>
          <p:xfrm>
            <a:off x="9077001" y="4351825"/>
            <a:ext cx="1625600" cy="966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384200" imgH="825480" progId="Equation.DSMT4">
                    <p:embed/>
                  </p:oleObj>
                </mc:Choice>
                <mc:Fallback>
                  <p:oleObj name="Equation" r:id="rId15" imgW="1384200" imgH="82548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C4417AF2-9195-4227-BC85-54DFD32A6A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077001" y="4351825"/>
                          <a:ext cx="1625600" cy="966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159C4E-26F8-AA81-054C-4817429AD698}"/>
              </a:ext>
            </a:extLst>
          </p:cNvPr>
          <p:cNvGrpSpPr/>
          <p:nvPr/>
        </p:nvGrpSpPr>
        <p:grpSpPr>
          <a:xfrm>
            <a:off x="548923" y="3119817"/>
            <a:ext cx="9731696" cy="1346297"/>
            <a:chOff x="548923" y="3119817"/>
            <a:chExt cx="9731696" cy="13462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E599EBD-FC16-8BA3-57A6-1F5DFAFFA9DD}"/>
                </a:ext>
              </a:extLst>
            </p:cNvPr>
            <p:cNvSpPr txBox="1"/>
            <p:nvPr/>
          </p:nvSpPr>
          <p:spPr>
            <a:xfrm>
              <a:off x="548923" y="3119817"/>
              <a:ext cx="9731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9118DD92-9960-0F53-E5CA-3F6CEE4C985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8702952"/>
                </p:ext>
              </p:extLst>
            </p:nvPr>
          </p:nvGraphicFramePr>
          <p:xfrm>
            <a:off x="3047101" y="3640614"/>
            <a:ext cx="53467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5346360" imgH="825480" progId="Equation.DSMT4">
                    <p:embed/>
                  </p:oleObj>
                </mc:Choice>
                <mc:Fallback>
                  <p:oleObj name="Equation" r:id="rId17" imgW="534636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047101" y="3640614"/>
                          <a:ext cx="53467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DDB6C50-C3F2-2795-FBEB-BA3E59A3BF92}"/>
              </a:ext>
            </a:extLst>
          </p:cNvPr>
          <p:cNvSpPr txBox="1"/>
          <p:nvPr/>
        </p:nvSpPr>
        <p:spPr>
          <a:xfrm>
            <a:off x="5469473" y="4402136"/>
            <a:ext cx="1253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125032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8412950-E1D7-DCAD-57BE-E627D468E7A4}"/>
              </a:ext>
            </a:extLst>
          </p:cNvPr>
          <p:cNvGrpSpPr/>
          <p:nvPr/>
        </p:nvGrpSpPr>
        <p:grpSpPr>
          <a:xfrm>
            <a:off x="0" y="0"/>
            <a:ext cx="12192000" cy="1105242"/>
            <a:chOff x="0" y="0"/>
            <a:chExt cx="12192000" cy="1105242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1105242"/>
            </a:xfrm>
            <a:prstGeom prst="rect">
              <a:avLst/>
            </a:prstGeom>
            <a:blipFill>
              <a:blip r:embed="rId3"/>
              <a:srcRect/>
              <a:stretch>
                <a:fillRect t="-1" b="-441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100707" y="199754"/>
              <a:ext cx="7990585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rgbClr val="2A3D52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THIẾT BỊ DẠY HỌC VÀ HỌC LIỆU</a:t>
              </a:r>
              <a:endParaRPr lang="zh-CN" altLang="en-US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 flipH="1">
            <a:off x="957104" y="1923640"/>
            <a:ext cx="4049161" cy="157584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flipH="1">
            <a:off x="6918952" y="1923640"/>
            <a:ext cx="4049161" cy="157584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223887" y="1272943"/>
            <a:ext cx="1988355" cy="198835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185734" y="1302528"/>
            <a:ext cx="1988355" cy="198835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2"/>
          <p:cNvSpPr txBox="1"/>
          <p:nvPr/>
        </p:nvSpPr>
        <p:spPr>
          <a:xfrm>
            <a:off x="997526" y="3429000"/>
            <a:ext cx="4429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dạy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Thước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Máy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Phiếu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14619" y="3499485"/>
            <a:ext cx="41798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ảng nhóm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8538" y="2250381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65143" y="2234509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</p:spTree>
    <p:extLst>
      <p:ext uri="{BB962C8B-B14F-4D97-AF65-F5344CB8AC3E}">
        <p14:creationId xmlns:p14="http://schemas.microsoft.com/office/powerpoint/2010/main" val="359839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/>
      <p:bldP spid="21" grpId="0"/>
      <p:bldP spid="2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36B5E4-CC04-D2FF-D2E7-472421F8A57F}"/>
              </a:ext>
            </a:extLst>
          </p:cNvPr>
          <p:cNvSpPr/>
          <p:nvPr/>
        </p:nvSpPr>
        <p:spPr>
          <a:xfrm>
            <a:off x="11023326" y="688644"/>
            <a:ext cx="1168674" cy="128799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EBA913-7E7B-E929-91A2-C7379196208D}"/>
              </a:ext>
            </a:extLst>
          </p:cNvPr>
          <p:cNvSpPr txBox="1"/>
          <p:nvPr/>
        </p:nvSpPr>
        <p:spPr>
          <a:xfrm>
            <a:off x="5367705" y="3551313"/>
            <a:ext cx="1195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731093-525C-7827-258E-52D76A771218}"/>
              </a:ext>
            </a:extLst>
          </p:cNvPr>
          <p:cNvGrpSpPr/>
          <p:nvPr/>
        </p:nvGrpSpPr>
        <p:grpSpPr>
          <a:xfrm>
            <a:off x="306406" y="1980669"/>
            <a:ext cx="10559276" cy="1486651"/>
            <a:chOff x="816362" y="1723433"/>
            <a:chExt cx="10559276" cy="148665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735027-6C4D-B4D3-4548-0C0FB659DEC7}"/>
                </a:ext>
              </a:extLst>
            </p:cNvPr>
            <p:cNvSpPr txBox="1"/>
            <p:nvPr/>
          </p:nvSpPr>
          <p:spPr>
            <a:xfrm>
              <a:off x="816362" y="1723433"/>
              <a:ext cx="10559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LT 1</a:t>
              </a:r>
              <a:r>
                <a:rPr lang="en-US" sz="280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đơn thức?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CB575A87-D6B3-0B35-BD94-F16BD46789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8831002"/>
                </p:ext>
              </p:extLst>
            </p:nvPr>
          </p:nvGraphicFramePr>
          <p:xfrm>
            <a:off x="4049869" y="2499489"/>
            <a:ext cx="528637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20560" imgH="380880" progId="Equation.DSMT4">
                    <p:embed/>
                  </p:oleObj>
                </mc:Choice>
                <mc:Fallback>
                  <p:oleObj name="Equation" r:id="rId4" imgW="520560" imgH="380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049869" y="2499489"/>
                          <a:ext cx="528637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EA0ED312-D7DC-4E9A-B12B-90DE236AA0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9574151"/>
                </p:ext>
              </p:extLst>
            </p:nvPr>
          </p:nvGraphicFramePr>
          <p:xfrm>
            <a:off x="5965257" y="2279809"/>
            <a:ext cx="1482725" cy="930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460160" imgH="914400" progId="Equation.DSMT4">
                    <p:embed/>
                  </p:oleObj>
                </mc:Choice>
                <mc:Fallback>
                  <p:oleObj name="Equation" r:id="rId6" imgW="1460160" imgH="9144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B575A87-D6B3-0B35-BD94-F16BD4678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65257" y="2279809"/>
                          <a:ext cx="1482725" cy="9302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5193DBBF-08B8-4C44-BCC6-C401168118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340767"/>
                </p:ext>
              </p:extLst>
            </p:nvPr>
          </p:nvGraphicFramePr>
          <p:xfrm>
            <a:off x="4794986" y="2490074"/>
            <a:ext cx="1082675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066680" imgH="393480" progId="Equation.DSMT4">
                    <p:embed/>
                  </p:oleObj>
                </mc:Choice>
                <mc:Fallback>
                  <p:oleObj name="Equation" r:id="rId8" imgW="1066680" imgH="3934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B575A87-D6B3-0B35-BD94-F16BD4678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794986" y="2490074"/>
                          <a:ext cx="1082675" cy="400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7C869-362B-5161-D0BC-797791952EFB}"/>
              </a:ext>
            </a:extLst>
          </p:cNvPr>
          <p:cNvGrpSpPr/>
          <p:nvPr/>
        </p:nvGrpSpPr>
        <p:grpSpPr>
          <a:xfrm>
            <a:off x="1827005" y="4282930"/>
            <a:ext cx="6923810" cy="914400"/>
            <a:chOff x="1827005" y="4282930"/>
            <a:chExt cx="6923810" cy="914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4EF1B8-0E86-9620-F201-CDF5E1B2CF84}"/>
                </a:ext>
              </a:extLst>
            </p:cNvPr>
            <p:cNvSpPr txBox="1"/>
            <p:nvPr/>
          </p:nvSpPr>
          <p:spPr>
            <a:xfrm>
              <a:off x="1827005" y="4407363"/>
              <a:ext cx="36594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0EE7BFA-89FE-A639-9952-680EF1411C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7023161"/>
                </p:ext>
              </p:extLst>
            </p:nvPr>
          </p:nvGraphicFramePr>
          <p:xfrm>
            <a:off x="6096000" y="4526619"/>
            <a:ext cx="1084263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083818" imgH="399452" progId="Equation.DSMT4">
                    <p:embed/>
                  </p:oleObj>
                </mc:Choice>
                <mc:Fallback>
                  <p:oleObj name="Equation" r:id="rId10" imgW="1083818" imgH="399452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96000" y="4526619"/>
                          <a:ext cx="1084263" cy="400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E0DEAC9-A4F8-4111-4066-03EFF30C85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9803533"/>
                </p:ext>
              </p:extLst>
            </p:nvPr>
          </p:nvGraphicFramePr>
          <p:xfrm>
            <a:off x="5483096" y="4533838"/>
            <a:ext cx="528637" cy="387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28955" imgH="387194" progId="Equation.DSMT4">
                    <p:embed/>
                  </p:oleObj>
                </mc:Choice>
                <mc:Fallback>
                  <p:oleObj name="Equation" r:id="rId12" imgW="528955" imgH="387194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483096" y="4533838"/>
                          <a:ext cx="528637" cy="387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58DBE1C9-8CD2-CBA6-C973-B8831655EDC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4869052"/>
                </p:ext>
              </p:extLst>
            </p:nvPr>
          </p:nvGraphicFramePr>
          <p:xfrm>
            <a:off x="7226815" y="4282930"/>
            <a:ext cx="1524000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523880" imgH="914400" progId="Equation.DSMT4">
                    <p:embed/>
                  </p:oleObj>
                </mc:Choice>
                <mc:Fallback>
                  <p:oleObj name="Equation" r:id="rId14" imgW="1523880" imgH="914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7226815" y="4282930"/>
                          <a:ext cx="1524000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文本框 10">
            <a:extLst>
              <a:ext uri="{FF2B5EF4-FFF2-40B4-BE49-F238E27FC236}">
                <a16:creationId xmlns:a16="http://schemas.microsoft.com/office/drawing/2014/main" id="{694A1136-3061-6D3E-A661-9769792765B2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642D8-452A-4FB5-057A-80EBD5D7CBB9}"/>
              </a:ext>
            </a:extLst>
          </p:cNvPr>
          <p:cNvSpPr txBox="1"/>
          <p:nvPr/>
        </p:nvSpPr>
        <p:spPr>
          <a:xfrm>
            <a:off x="214967" y="80942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D99AB-9586-E578-C5FE-2AC07CBA9F92}"/>
              </a:ext>
            </a:extLst>
          </p:cNvPr>
          <p:cNvSpPr txBox="1"/>
          <p:nvPr/>
        </p:nvSpPr>
        <p:spPr>
          <a:xfrm>
            <a:off x="306406" y="1397052"/>
            <a:ext cx="24072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88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A8F5F-4F0B-4993-BD6C-670FE5B39E5D}"/>
              </a:ext>
            </a:extLst>
          </p:cNvPr>
          <p:cNvGrpSpPr/>
          <p:nvPr/>
        </p:nvGrpSpPr>
        <p:grpSpPr>
          <a:xfrm>
            <a:off x="493976" y="2066730"/>
            <a:ext cx="11428850" cy="954107"/>
            <a:chOff x="2821539" y="2278488"/>
            <a:chExt cx="10158188" cy="9541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799C96-5989-BCA5-5EFB-DCAAD689269A}"/>
                </a:ext>
              </a:extLst>
            </p:cNvPr>
            <p:cNvSpPr txBox="1"/>
            <p:nvPr/>
          </p:nvSpPr>
          <p:spPr>
            <a:xfrm>
              <a:off x="2821539" y="2278488"/>
              <a:ext cx="101581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HĐ 2: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Xét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biến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được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  </a:t>
              </a: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81F2364B-4C99-8FCE-AA63-231239C0E1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996871"/>
                </p:ext>
              </p:extLst>
            </p:nvPr>
          </p:nvGraphicFramePr>
          <p:xfrm>
            <a:off x="5530631" y="2290867"/>
            <a:ext cx="757211" cy="464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27000" imgH="469800" progId="Equation.DSMT4">
                    <p:embed/>
                  </p:oleObj>
                </mc:Choice>
                <mc:Fallback>
                  <p:oleObj name="Equation" r:id="rId3" imgW="927000" imgH="469800" progId="Equation.DSMT4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81F2364B-4C99-8FCE-AA63-231239C0E1A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30631" y="2290867"/>
                          <a:ext cx="757211" cy="4646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C36A2AF-462F-5BAE-D92E-A30BE86F5C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50063"/>
              </p:ext>
            </p:extLst>
          </p:nvPr>
        </p:nvGraphicFramePr>
        <p:xfrm>
          <a:off x="5900057" y="305232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C36A2AF-462F-5BAE-D92E-A30BE86F5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0057" y="305232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E766A7FC-8877-67AF-9FD9-359CDE4EA87C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B9153-25AB-05B7-036D-A73D409A0AEC}"/>
              </a:ext>
            </a:extLst>
          </p:cNvPr>
          <p:cNvSpPr txBox="1"/>
          <p:nvPr/>
        </p:nvSpPr>
        <p:spPr>
          <a:xfrm>
            <a:off x="214967" y="80942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E56E0-FFFB-7F5A-2439-6B59D13CB439}"/>
              </a:ext>
            </a:extLst>
          </p:cNvPr>
          <p:cNvSpPr txBox="1"/>
          <p:nvPr/>
        </p:nvSpPr>
        <p:spPr>
          <a:xfrm>
            <a:off x="306406" y="1397052"/>
            <a:ext cx="3361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Đơn thức thu gọn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E8EEE-609E-11F0-7881-0D18A174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7591" y="630235"/>
            <a:ext cx="1234409" cy="1201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8868CF-E4FA-0E1F-CF25-949F7077BE8F}"/>
              </a:ext>
            </a:extLst>
          </p:cNvPr>
          <p:cNvSpPr txBox="1"/>
          <p:nvPr/>
        </p:nvSpPr>
        <p:spPr>
          <a:xfrm>
            <a:off x="881546" y="3459866"/>
            <a:ext cx="10816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AF6063-AAFD-C00D-38EA-E02F3FA7C567}"/>
              </a:ext>
            </a:extLst>
          </p:cNvPr>
          <p:cNvSpPr txBox="1"/>
          <p:nvPr/>
        </p:nvSpPr>
        <p:spPr>
          <a:xfrm>
            <a:off x="5442296" y="2953018"/>
            <a:ext cx="1337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B1EF92-E3C7-30C0-CDC2-1F7F61A82390}"/>
              </a:ext>
            </a:extLst>
          </p:cNvPr>
          <p:cNvGrpSpPr/>
          <p:nvPr/>
        </p:nvGrpSpPr>
        <p:grpSpPr>
          <a:xfrm>
            <a:off x="1246909" y="4457332"/>
            <a:ext cx="9987148" cy="1967219"/>
            <a:chOff x="1246909" y="4457332"/>
            <a:chExt cx="9987148" cy="1967219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EF6C8B5E-2419-9860-2E5C-E62C43EB9053}"/>
                </a:ext>
              </a:extLst>
            </p:cNvPr>
            <p:cNvSpPr/>
            <p:nvPr/>
          </p:nvSpPr>
          <p:spPr>
            <a:xfrm>
              <a:off x="1246909" y="4457332"/>
              <a:ext cx="9987148" cy="1967219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620E53-573E-ACBE-9DE3-60F8B7980957}"/>
                </a:ext>
              </a:extLst>
            </p:cNvPr>
            <p:cNvGrpSpPr/>
            <p:nvPr/>
          </p:nvGrpSpPr>
          <p:grpSpPr>
            <a:xfrm>
              <a:off x="2665342" y="4741042"/>
              <a:ext cx="7248886" cy="1307537"/>
              <a:chOff x="2014357" y="2433187"/>
              <a:chExt cx="7248886" cy="130753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C423D5-89E8-53CA-1C17-B7A7174EA328}"/>
                  </a:ext>
                </a:extLst>
              </p:cNvPr>
              <p:cNvSpPr txBox="1"/>
              <p:nvPr/>
            </p:nvSpPr>
            <p:spPr>
              <a:xfrm>
                <a:off x="2014357" y="2433187"/>
                <a:ext cx="7248886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là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là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graphicFrame>
            <p:nvGraphicFramePr>
              <p:cNvPr id="17" name="Object 16">
                <a:extLst>
                  <a:ext uri="{FF2B5EF4-FFF2-40B4-BE49-F238E27FC236}">
                    <a16:creationId xmlns:a16="http://schemas.microsoft.com/office/drawing/2014/main" id="{96AEF85A-0231-3337-4646-8B29B91555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6391486"/>
                  </p:ext>
                </p:extLst>
              </p:nvPr>
            </p:nvGraphicFramePr>
            <p:xfrm>
              <a:off x="4471557" y="2591284"/>
              <a:ext cx="8382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838080" imgH="469800" progId="Equation.DSMT4">
                      <p:embed/>
                    </p:oleObj>
                  </mc:Choice>
                  <mc:Fallback>
                    <p:oleObj name="Equation" r:id="rId8" imgW="838080" imgH="46980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E664AD4D-1D37-B9D9-5032-BD7C47E168B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471557" y="2591284"/>
                            <a:ext cx="8382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>
                <a:extLst>
                  <a:ext uri="{FF2B5EF4-FFF2-40B4-BE49-F238E27FC236}">
                    <a16:creationId xmlns:a16="http://schemas.microsoft.com/office/drawing/2014/main" id="{A2150C41-69A7-803F-7810-3DE929A7C5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6704915"/>
                  </p:ext>
                </p:extLst>
              </p:nvPr>
            </p:nvGraphicFramePr>
            <p:xfrm>
              <a:off x="3973040" y="3227046"/>
              <a:ext cx="6477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647640" imgH="469800" progId="Equation.DSMT4">
                      <p:embed/>
                    </p:oleObj>
                  </mc:Choice>
                  <mc:Fallback>
                    <p:oleObj name="Equation" r:id="rId10" imgW="647640" imgH="46980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1E29D566-D30A-A1FA-75B6-5143DE0BE9E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3973040" y="3227046"/>
                            <a:ext cx="6477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8657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496450" y="4755128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C36A2AF-462F-5BAE-D92E-A30BE86F5C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501300"/>
              </p:ext>
            </p:extLst>
          </p:nvPr>
        </p:nvGraphicFramePr>
        <p:xfrm>
          <a:off x="5757554" y="4395744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C36A2AF-462F-5BAE-D92E-A30BE86F5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7554" y="4395744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8A034BAE-8CCB-EAAF-CD01-8391A7454343}"/>
              </a:ext>
            </a:extLst>
          </p:cNvPr>
          <p:cNvSpPr txBox="1"/>
          <p:nvPr/>
        </p:nvSpPr>
        <p:spPr>
          <a:xfrm>
            <a:off x="467638" y="2134412"/>
            <a:ext cx="11256723" cy="20090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文本框 10">
            <a:extLst>
              <a:ext uri="{FF2B5EF4-FFF2-40B4-BE49-F238E27FC236}">
                <a16:creationId xmlns:a16="http://schemas.microsoft.com/office/drawing/2014/main" id="{13C5096B-DAA9-4437-82E8-4DD230925DEE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E0A51A-E6A4-0864-7337-2E064B50DB72}"/>
              </a:ext>
            </a:extLst>
          </p:cNvPr>
          <p:cNvSpPr txBox="1"/>
          <p:nvPr/>
        </p:nvSpPr>
        <p:spPr>
          <a:xfrm>
            <a:off x="214967" y="80942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F45A3-CD77-E5B7-D86E-D9DDCD8C28F6}"/>
              </a:ext>
            </a:extLst>
          </p:cNvPr>
          <p:cNvSpPr txBox="1"/>
          <p:nvPr/>
        </p:nvSpPr>
        <p:spPr>
          <a:xfrm>
            <a:off x="306406" y="1397052"/>
            <a:ext cx="3361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Đơn thức thu gọn: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C36A2AF-462F-5BAE-D92E-A30BE86F5C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21844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C36A2AF-462F-5BAE-D92E-A30BE86F5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1844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232AAC00-A7C9-DFB0-060E-9524F347E354}"/>
              </a:ext>
            </a:extLst>
          </p:cNvPr>
          <p:cNvGrpSpPr/>
          <p:nvPr/>
        </p:nvGrpSpPr>
        <p:grpSpPr>
          <a:xfrm>
            <a:off x="231673" y="1599637"/>
            <a:ext cx="5827695" cy="2677656"/>
            <a:chOff x="658193" y="907813"/>
            <a:chExt cx="5827695" cy="26776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72B90F9-DD97-293B-5990-FDA4E1BC88FC}"/>
                </a:ext>
              </a:extLst>
            </p:cNvPr>
            <p:cNvSpPr txBox="1"/>
            <p:nvPr/>
          </p:nvSpPr>
          <p:spPr>
            <a:xfrm>
              <a:off x="739368" y="907813"/>
              <a:ext cx="5746520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sz="2800" b="1" i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Trong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Thu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A3CB99B-23E8-7228-7F94-3E1C91121AE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1075077"/>
                </p:ext>
              </p:extLst>
            </p:nvPr>
          </p:nvGraphicFramePr>
          <p:xfrm>
            <a:off x="3845109" y="3049859"/>
            <a:ext cx="1503363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409400" imgH="457200" progId="Equation.DSMT4">
                    <p:embed/>
                  </p:oleObj>
                </mc:Choice>
                <mc:Fallback>
                  <p:oleObj name="Equation" r:id="rId5" imgW="1409400" imgH="457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45109" y="3049859"/>
                          <a:ext cx="1503363" cy="487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D92ACEB-4B68-02D8-A2ED-E8FE1997DCBA}"/>
                </a:ext>
              </a:extLst>
            </p:cNvPr>
            <p:cNvGrpSpPr/>
            <p:nvPr/>
          </p:nvGrpSpPr>
          <p:grpSpPr>
            <a:xfrm>
              <a:off x="658193" y="2154752"/>
              <a:ext cx="5540477" cy="825500"/>
              <a:chOff x="546049" y="3292509"/>
              <a:chExt cx="5540477" cy="825500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676252F4-3785-1364-0731-EECFFA7DA4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4424055"/>
                  </p:ext>
                </p:extLst>
              </p:nvPr>
            </p:nvGraphicFramePr>
            <p:xfrm>
              <a:off x="546049" y="3391681"/>
              <a:ext cx="680493" cy="56040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647640" imgH="533160" progId="Equation.DSMT4">
                      <p:embed/>
                    </p:oleObj>
                  </mc:Choice>
                  <mc:Fallback>
                    <p:oleObj name="Equation" r:id="rId7" imgW="647640" imgH="5331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546049" y="3391681"/>
                            <a:ext cx="680493" cy="56040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330619A5-F3EB-31E9-D33E-3EC21AF784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5435745"/>
                  </p:ext>
                </p:extLst>
              </p:nvPr>
            </p:nvGraphicFramePr>
            <p:xfrm>
              <a:off x="4714926" y="3292509"/>
              <a:ext cx="1371600" cy="825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1371600" imgH="825480" progId="Equation.DSMT4">
                      <p:embed/>
                    </p:oleObj>
                  </mc:Choice>
                  <mc:Fallback>
                    <p:oleObj name="Equation" r:id="rId9" imgW="1371600" imgH="8254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714926" y="3292509"/>
                            <a:ext cx="1371600" cy="825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3D6BD4A2-A42C-293F-D7F3-037DBF0C9A7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4118353"/>
                  </p:ext>
                </p:extLst>
              </p:nvPr>
            </p:nvGraphicFramePr>
            <p:xfrm>
              <a:off x="1742827" y="3647286"/>
              <a:ext cx="3810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380880" imgH="304560" progId="Equation.DSMT4">
                      <p:embed/>
                    </p:oleObj>
                  </mc:Choice>
                  <mc:Fallback>
                    <p:oleObj name="Equation" r:id="rId11" imgW="380880" imgH="3045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742827" y="3647286"/>
                            <a:ext cx="38100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28CCE3D8-9398-F425-3E2B-528EA656A9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4410298"/>
                  </p:ext>
                </p:extLst>
              </p:nvPr>
            </p:nvGraphicFramePr>
            <p:xfrm>
              <a:off x="1273868" y="3660547"/>
              <a:ext cx="393700" cy="30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393480" imgH="304560" progId="Equation.DSMT4">
                      <p:embed/>
                    </p:oleObj>
                  </mc:Choice>
                  <mc:Fallback>
                    <p:oleObj name="Equation" r:id="rId13" imgW="393480" imgH="30456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1273868" y="3660547"/>
                            <a:ext cx="393700" cy="3048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B0CA53D8-16CD-8135-1F91-C16B6314F3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3213651"/>
                  </p:ext>
                </p:extLst>
              </p:nvPr>
            </p:nvGraphicFramePr>
            <p:xfrm>
              <a:off x="2093327" y="3490451"/>
              <a:ext cx="9779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977760" imgH="482400" progId="Equation.DSMT4">
                      <p:embed/>
                    </p:oleObj>
                  </mc:Choice>
                  <mc:Fallback>
                    <p:oleObj name="Equation" r:id="rId15" imgW="977760" imgH="482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2093327" y="3490451"/>
                            <a:ext cx="9779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19343432-4161-834A-72CF-4D7BE6132E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5437061"/>
                  </p:ext>
                </p:extLst>
              </p:nvPr>
            </p:nvGraphicFramePr>
            <p:xfrm>
              <a:off x="3052048" y="3500836"/>
              <a:ext cx="1549400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1549080" imgH="457200" progId="Equation.DSMT4">
                      <p:embed/>
                    </p:oleObj>
                  </mc:Choice>
                  <mc:Fallback>
                    <p:oleObj name="Equation" r:id="rId17" imgW="1549080" imgH="4572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3052048" y="3500836"/>
                            <a:ext cx="1549400" cy="457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" name="文本框 10">
            <a:extLst>
              <a:ext uri="{FF2B5EF4-FFF2-40B4-BE49-F238E27FC236}">
                <a16:creationId xmlns:a16="http://schemas.microsoft.com/office/drawing/2014/main" id="{9D2ABD0B-F144-C8B3-2E86-E434051DE944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F67F5-107A-0ECA-5323-AA29D82202DA}"/>
              </a:ext>
            </a:extLst>
          </p:cNvPr>
          <p:cNvSpPr txBox="1"/>
          <p:nvPr/>
        </p:nvSpPr>
        <p:spPr>
          <a:xfrm>
            <a:off x="214967" y="64317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5EA406-E411-6FB0-1F6A-F02DA7C8577E}"/>
              </a:ext>
            </a:extLst>
          </p:cNvPr>
          <p:cNvSpPr txBox="1"/>
          <p:nvPr/>
        </p:nvSpPr>
        <p:spPr>
          <a:xfrm>
            <a:off x="306406" y="1076417"/>
            <a:ext cx="3361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Đơn thức thu gọn: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824FE0-408C-B950-E6F1-55066D202C9D}"/>
              </a:ext>
            </a:extLst>
          </p:cNvPr>
          <p:cNvSpPr txBox="1"/>
          <p:nvPr/>
        </p:nvSpPr>
        <p:spPr>
          <a:xfrm>
            <a:off x="6318178" y="2088465"/>
            <a:ext cx="46284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Các đơn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90AEB45-8459-A305-1F92-DB5262763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688976"/>
              </p:ext>
            </p:extLst>
          </p:nvPr>
        </p:nvGraphicFramePr>
        <p:xfrm>
          <a:off x="6318178" y="5330183"/>
          <a:ext cx="50069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978080" imgH="583920" progId="Equation.DSMT4">
                  <p:embed/>
                </p:oleObj>
              </mc:Choice>
              <mc:Fallback>
                <p:oleObj name="Equation" r:id="rId19" imgW="497808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318178" y="5330183"/>
                        <a:ext cx="5006975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CD54E2C9-4275-C470-55D1-CE4AD776A865}"/>
              </a:ext>
            </a:extLst>
          </p:cNvPr>
          <p:cNvGrpSpPr/>
          <p:nvPr/>
        </p:nvGrpSpPr>
        <p:grpSpPr>
          <a:xfrm>
            <a:off x="7415849" y="2647588"/>
            <a:ext cx="2325511" cy="569612"/>
            <a:chOff x="7415849" y="2666450"/>
            <a:chExt cx="2325511" cy="569612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7367BD12-D35B-1CA4-AB03-1D87290028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98724410"/>
                </p:ext>
              </p:extLst>
            </p:nvPr>
          </p:nvGraphicFramePr>
          <p:xfrm>
            <a:off x="8540316" y="2902067"/>
            <a:ext cx="381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80880" imgH="304560" progId="Equation.DSMT4">
                    <p:embed/>
                  </p:oleObj>
                </mc:Choice>
                <mc:Fallback>
                  <p:oleObj name="Equation" r:id="rId11" imgW="380880" imgH="30456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3D6BD4A2-A42C-293F-D7F3-037DBF0C9A7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540316" y="2902067"/>
                          <a:ext cx="381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CCE4ED84-A388-ED10-A247-28D7D13ADBD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5738292"/>
                </p:ext>
              </p:extLst>
            </p:nvPr>
          </p:nvGraphicFramePr>
          <p:xfrm>
            <a:off x="7415849" y="2666450"/>
            <a:ext cx="680493" cy="560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647640" imgH="533160" progId="Equation.DSMT4">
                    <p:embed/>
                  </p:oleObj>
                </mc:Choice>
                <mc:Fallback>
                  <p:oleObj name="Equation" r:id="rId21" imgW="647640" imgH="53316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676252F4-3785-1364-0731-EECFFA7DA4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415849" y="2666450"/>
                          <a:ext cx="680493" cy="560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553D0105-D992-5595-DC10-6B5D112382C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345532"/>
                </p:ext>
              </p:extLst>
            </p:nvPr>
          </p:nvGraphicFramePr>
          <p:xfrm>
            <a:off x="8097693" y="2931262"/>
            <a:ext cx="3937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93480" imgH="304560" progId="Equation.DSMT4">
                    <p:embed/>
                  </p:oleObj>
                </mc:Choice>
                <mc:Fallback>
                  <p:oleObj name="Equation" r:id="rId22" imgW="393480" imgH="30456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28CCE3D8-9398-F425-3E2B-528EA656A9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097693" y="2931262"/>
                          <a:ext cx="3937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572F6EC2-E954-17F6-608E-6E21981AE3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125959"/>
                </p:ext>
              </p:extLst>
            </p:nvPr>
          </p:nvGraphicFramePr>
          <p:xfrm>
            <a:off x="8979360" y="2739842"/>
            <a:ext cx="7620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761760" imgH="482400" progId="Equation.DSMT4">
                    <p:embed/>
                  </p:oleObj>
                </mc:Choice>
                <mc:Fallback>
                  <p:oleObj name="Equation" r:id="rId23" imgW="761760" imgH="48240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B0CA53D8-16CD-8135-1F91-C16B6314F3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979360" y="2739842"/>
                          <a:ext cx="7620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35F577-53FB-59DC-12CF-193B1E83A98F}"/>
              </a:ext>
            </a:extLst>
          </p:cNvPr>
          <p:cNvGrpSpPr/>
          <p:nvPr/>
        </p:nvGrpSpPr>
        <p:grpSpPr>
          <a:xfrm>
            <a:off x="6536537" y="4073087"/>
            <a:ext cx="3126564" cy="825500"/>
            <a:chOff x="6536537" y="4091949"/>
            <a:chExt cx="3126564" cy="825500"/>
          </a:xfrm>
        </p:grpSpPr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94BF286F-86CB-D704-5E38-7CC97B71F7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8997034"/>
                </p:ext>
              </p:extLst>
            </p:nvPr>
          </p:nvGraphicFramePr>
          <p:xfrm>
            <a:off x="8202601" y="4091949"/>
            <a:ext cx="14605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1460160" imgH="825480" progId="Equation.DSMT4">
                    <p:embed/>
                  </p:oleObj>
                </mc:Choice>
                <mc:Fallback>
                  <p:oleObj name="Equation" r:id="rId25" imgW="1460160" imgH="82548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330619A5-F3EB-31E9-D33E-3EC21AF784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8202601" y="4091949"/>
                          <a:ext cx="14605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4A004A05-E46C-1102-9F81-4D285CE3C6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8028701"/>
                </p:ext>
              </p:extLst>
            </p:nvPr>
          </p:nvGraphicFramePr>
          <p:xfrm>
            <a:off x="6536537" y="4259230"/>
            <a:ext cx="15494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7" imgW="1549080" imgH="457200" progId="Equation.DSMT4">
                    <p:embed/>
                  </p:oleObj>
                </mc:Choice>
                <mc:Fallback>
                  <p:oleObj name="Equation" r:id="rId27" imgW="1549080" imgH="4572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9343432-4161-834A-72CF-4D7BE6132E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536537" y="4259230"/>
                          <a:ext cx="1549400" cy="457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F8814F-1502-AFA5-8492-B52C09259F98}"/>
              </a:ext>
            </a:extLst>
          </p:cNvPr>
          <p:cNvCxnSpPr/>
          <p:nvPr/>
        </p:nvCxnSpPr>
        <p:spPr>
          <a:xfrm>
            <a:off x="6088885" y="1597996"/>
            <a:ext cx="0" cy="40965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74FE1F-B966-2D8E-DDC7-0564CB252717}"/>
              </a:ext>
            </a:extLst>
          </p:cNvPr>
          <p:cNvSpPr txBox="1"/>
          <p:nvPr/>
        </p:nvSpPr>
        <p:spPr>
          <a:xfrm>
            <a:off x="6252879" y="4838082"/>
            <a:ext cx="1706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Ta có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C68399-D835-27DE-355A-193FB4E99CBD}"/>
              </a:ext>
            </a:extLst>
          </p:cNvPr>
          <p:cNvSpPr txBox="1"/>
          <p:nvPr/>
        </p:nvSpPr>
        <p:spPr>
          <a:xfrm>
            <a:off x="6229231" y="3174893"/>
            <a:ext cx="57310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đơn thức không phải là đơn thức thu gọn là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C2C674-0634-8FF8-58F1-837C2CA78E86}"/>
              </a:ext>
            </a:extLst>
          </p:cNvPr>
          <p:cNvSpPr txBox="1"/>
          <p:nvPr/>
        </p:nvSpPr>
        <p:spPr>
          <a:xfrm>
            <a:off x="8351831" y="1634552"/>
            <a:ext cx="1485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837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/>
      <p:bldP spid="42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C36A2AF-462F-5BAE-D92E-A30BE86F5C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21844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C36A2AF-462F-5BAE-D92E-A30BE86F5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21844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EF64C25-BF6C-0B04-CDB0-7CB535844A73}"/>
              </a:ext>
            </a:extLst>
          </p:cNvPr>
          <p:cNvSpPr txBox="1"/>
          <p:nvPr/>
        </p:nvSpPr>
        <p:spPr>
          <a:xfrm>
            <a:off x="306406" y="1728083"/>
            <a:ext cx="11504594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文本框 10">
            <a:extLst>
              <a:ext uri="{FF2B5EF4-FFF2-40B4-BE49-F238E27FC236}">
                <a16:creationId xmlns:a16="http://schemas.microsoft.com/office/drawing/2014/main" id="{E86951C7-2A82-AB94-30F6-088B2F70257E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930AC-2292-D771-9C07-12D325E35226}"/>
              </a:ext>
            </a:extLst>
          </p:cNvPr>
          <p:cNvSpPr txBox="1"/>
          <p:nvPr/>
        </p:nvSpPr>
        <p:spPr>
          <a:xfrm>
            <a:off x="214967" y="64317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AE11B4-F865-B354-2A08-106130B45768}"/>
              </a:ext>
            </a:extLst>
          </p:cNvPr>
          <p:cNvSpPr txBox="1"/>
          <p:nvPr/>
        </p:nvSpPr>
        <p:spPr>
          <a:xfrm>
            <a:off x="306406" y="1076417"/>
            <a:ext cx="3361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Đơn thức thu gọn: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55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735027-6C4D-B4D3-4548-0C0FB659DEC7}"/>
              </a:ext>
            </a:extLst>
          </p:cNvPr>
          <p:cNvSpPr txBox="1"/>
          <p:nvPr/>
        </p:nvSpPr>
        <p:spPr>
          <a:xfrm>
            <a:off x="587747" y="1647918"/>
            <a:ext cx="6211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 2: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575A87-D6B3-0B35-BD94-F16BD4678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992339"/>
              </p:ext>
            </p:extLst>
          </p:nvPr>
        </p:nvGraphicFramePr>
        <p:xfrm>
          <a:off x="5730526" y="1493557"/>
          <a:ext cx="25685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98600" imgH="838080" progId="Equation.DSMT4">
                  <p:embed/>
                </p:oleObj>
              </mc:Choice>
              <mc:Fallback>
                <p:oleObj name="Equation" r:id="rId3" imgW="2298600" imgH="8380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575A87-D6B3-0B35-BD94-F16BD4678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526" y="1493557"/>
                        <a:ext cx="2568575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4EF1B8-0E86-9620-F201-CDF5E1B2CF84}"/>
              </a:ext>
            </a:extLst>
          </p:cNvPr>
          <p:cNvSpPr txBox="1"/>
          <p:nvPr/>
        </p:nvSpPr>
        <p:spPr>
          <a:xfrm>
            <a:off x="5306864" y="2452780"/>
            <a:ext cx="157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67E6A7A-6069-BE7A-6124-2DDB852DC7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283077"/>
              </p:ext>
            </p:extLst>
          </p:nvPr>
        </p:nvGraphicFramePr>
        <p:xfrm>
          <a:off x="3693458" y="3318062"/>
          <a:ext cx="3516312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213000" imgH="583920" progId="Equation.DSMT4">
                  <p:embed/>
                </p:oleObj>
              </mc:Choice>
              <mc:Fallback>
                <p:oleObj name="Equation" r:id="rId5" imgW="32130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3458" y="3318062"/>
                        <a:ext cx="3516312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7531000-FFAC-9B49-0C95-B7353F1D3638}"/>
              </a:ext>
            </a:extLst>
          </p:cNvPr>
          <p:cNvSpPr/>
          <p:nvPr/>
        </p:nvSpPr>
        <p:spPr>
          <a:xfrm>
            <a:off x="10457813" y="726391"/>
            <a:ext cx="1625478" cy="1534332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4985A0F-6DCA-7CF7-845E-0CDA47A70F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493131"/>
              </p:ext>
            </p:extLst>
          </p:nvPr>
        </p:nvGraphicFramePr>
        <p:xfrm>
          <a:off x="3693458" y="4273457"/>
          <a:ext cx="507206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33840" imgH="838080" progId="Equation.DSMT4">
                  <p:embed/>
                </p:oleObj>
              </mc:Choice>
              <mc:Fallback>
                <p:oleObj name="Equation" r:id="rId8" imgW="45338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93458" y="4273457"/>
                        <a:ext cx="5072062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0">
            <a:extLst>
              <a:ext uri="{FF2B5EF4-FFF2-40B4-BE49-F238E27FC236}">
                <a16:creationId xmlns:a16="http://schemas.microsoft.com/office/drawing/2014/main" id="{3C8ABFAD-64D1-95BE-446F-E899C8757315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1.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 THỨC NHIỀU BIẾN. ĐA THỨC NHIỀU 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BIẾN (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71E6A-AEAB-2F6F-DCC1-154FEF2E96E5}"/>
              </a:ext>
            </a:extLst>
          </p:cNvPr>
          <p:cNvSpPr txBox="1"/>
          <p:nvPr/>
        </p:nvSpPr>
        <p:spPr>
          <a:xfrm>
            <a:off x="214967" y="643171"/>
            <a:ext cx="4836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THỨC NHIỀU BIẾN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30EFC-B3B1-364E-1255-AF58BFDE55D4}"/>
              </a:ext>
            </a:extLst>
          </p:cNvPr>
          <p:cNvSpPr txBox="1"/>
          <p:nvPr/>
        </p:nvSpPr>
        <p:spPr>
          <a:xfrm>
            <a:off x="306406" y="1076417"/>
            <a:ext cx="3361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Đơn thức thu gọn: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05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90" y="2354294"/>
            <a:ext cx="5463011" cy="18362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53021" y="2371650"/>
            <a:ext cx="131417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579101" y="2984796"/>
            <a:ext cx="4714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</a:t>
            </a:r>
            <a:r>
              <a:rPr lang="en-US" altLang="zh-CN" sz="48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endParaRPr lang="zh-CN" altLang="en-US" sz="48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24F24-7DB0-FCB9-FF7F-6611A572FEFF}"/>
              </a:ext>
            </a:extLst>
          </p:cNvPr>
          <p:cNvSpPr txBox="1"/>
          <p:nvPr/>
        </p:nvSpPr>
        <p:spPr>
          <a:xfrm>
            <a:off x="5166535" y="3446463"/>
            <a:ext cx="157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99BC3F-549C-EED2-F2F6-B712292151FB}"/>
              </a:ext>
            </a:extLst>
          </p:cNvPr>
          <p:cNvSpPr txBox="1"/>
          <p:nvPr/>
        </p:nvSpPr>
        <p:spPr>
          <a:xfrm>
            <a:off x="1354258" y="4177409"/>
            <a:ext cx="88456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       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5A3B96-38D9-CE5A-138C-E68ABA4A0AA8}"/>
              </a:ext>
            </a:extLst>
          </p:cNvPr>
          <p:cNvGrpSpPr/>
          <p:nvPr/>
        </p:nvGrpSpPr>
        <p:grpSpPr>
          <a:xfrm>
            <a:off x="1246979" y="776741"/>
            <a:ext cx="10346644" cy="2669722"/>
            <a:chOff x="1822383" y="1200615"/>
            <a:chExt cx="10346644" cy="266972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735027-6C4D-B4D3-4548-0C0FB659DEC7}"/>
                </a:ext>
              </a:extLst>
            </p:cNvPr>
            <p:cNvSpPr txBox="1"/>
            <p:nvPr/>
          </p:nvSpPr>
          <p:spPr>
            <a:xfrm>
              <a:off x="1822383" y="1200615"/>
              <a:ext cx="10346644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1. </a:t>
              </a: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Trong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514350" indent="-514350">
                <a:buFontTx/>
                <a:buAutoNum type="arabicPeriod"/>
                <a:defRPr/>
              </a:pP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b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Trong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         </a:t>
              </a: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CB575A87-D6B3-0B35-BD94-F16BD46789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7658277"/>
                </p:ext>
              </p:extLst>
            </p:nvPr>
          </p:nvGraphicFramePr>
          <p:xfrm>
            <a:off x="3784500" y="1707451"/>
            <a:ext cx="6126480" cy="807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349680" imgH="838080" progId="Equation.DSMT4">
                    <p:embed/>
                  </p:oleObj>
                </mc:Choice>
                <mc:Fallback>
                  <p:oleObj name="Equation" r:id="rId3" imgW="6349680" imgH="8380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CB575A87-D6B3-0B35-BD94-F16BD46789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784500" y="1707451"/>
                          <a:ext cx="6126480" cy="8072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B7ED447D-A908-28EA-E704-711E5C3E85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7799881"/>
                </p:ext>
              </p:extLst>
            </p:nvPr>
          </p:nvGraphicFramePr>
          <p:xfrm>
            <a:off x="3755167" y="3001974"/>
            <a:ext cx="7407275" cy="868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7696080" imgH="901440" progId="Equation.DSMT4">
                    <p:embed/>
                  </p:oleObj>
                </mc:Choice>
                <mc:Fallback>
                  <p:oleObj name="Equation" r:id="rId5" imgW="7696080" imgH="901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755167" y="3001974"/>
                          <a:ext cx="7407275" cy="8683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文本框 10">
            <a:extLst>
              <a:ext uri="{FF2B5EF4-FFF2-40B4-BE49-F238E27FC236}">
                <a16:creationId xmlns:a16="http://schemas.microsoft.com/office/drawing/2014/main" id="{BA9F6ADB-53B0-684C-9E8E-E8503E7D0A6F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DA1CBC-5A69-EB7C-B03F-0C808D884D23}"/>
              </a:ext>
            </a:extLst>
          </p:cNvPr>
          <p:cNvSpPr/>
          <p:nvPr/>
        </p:nvSpPr>
        <p:spPr>
          <a:xfrm>
            <a:off x="0" y="14651"/>
            <a:ext cx="1235866" cy="1231168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FF64340-E219-5470-AC8D-9FC238257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04461"/>
              </p:ext>
            </p:extLst>
          </p:nvPr>
        </p:nvGraphicFramePr>
        <p:xfrm>
          <a:off x="5424007" y="4020289"/>
          <a:ext cx="2641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41320" imgH="838080" progId="Equation.DSMT4">
                  <p:embed/>
                </p:oleObj>
              </mc:Choice>
              <mc:Fallback>
                <p:oleObj name="Equation" r:id="rId8" imgW="26413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4007" y="4020289"/>
                        <a:ext cx="2641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DD9A542-7757-CB31-B698-9BFA4786B1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820557"/>
              </p:ext>
            </p:extLst>
          </p:nvPr>
        </p:nvGraphicFramePr>
        <p:xfrm>
          <a:off x="5166535" y="4911527"/>
          <a:ext cx="4673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673520" imgH="838080" progId="Equation.DSMT4">
                  <p:embed/>
                </p:oleObj>
              </mc:Choice>
              <mc:Fallback>
                <p:oleObj name="Equation" r:id="rId10" imgW="46735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66535" y="4911527"/>
                        <a:ext cx="4673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293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FB1582-09D0-0A63-5481-3AD5BB3CA70D}"/>
              </a:ext>
            </a:extLst>
          </p:cNvPr>
          <p:cNvGrpSpPr/>
          <p:nvPr/>
        </p:nvGrpSpPr>
        <p:grpSpPr>
          <a:xfrm>
            <a:off x="1528426" y="780075"/>
            <a:ext cx="7857890" cy="1397230"/>
            <a:chOff x="2167055" y="1054868"/>
            <a:chExt cx="7857890" cy="13972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735027-6C4D-B4D3-4548-0C0FB659DEC7}"/>
                </a:ext>
              </a:extLst>
            </p:cNvPr>
            <p:cNvSpPr txBox="1"/>
            <p:nvPr/>
          </p:nvSpPr>
          <p:spPr>
            <a:xfrm>
              <a:off x="2167055" y="1054868"/>
              <a:ext cx="78578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2: </a:t>
              </a: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32FF39BB-36E9-63BD-5F4F-D9046CDA514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8644190"/>
                </p:ext>
              </p:extLst>
            </p:nvPr>
          </p:nvGraphicFramePr>
          <p:xfrm>
            <a:off x="2260600" y="1626598"/>
            <a:ext cx="49784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978080" imgH="825480" progId="Equation.DSMT4">
                    <p:embed/>
                  </p:oleObj>
                </mc:Choice>
                <mc:Fallback>
                  <p:oleObj name="Equation" r:id="rId3" imgW="497808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260600" y="1626598"/>
                          <a:ext cx="49784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11FD3D-B464-6B13-8FCA-F95C1C7A4FC7}"/>
              </a:ext>
            </a:extLst>
          </p:cNvPr>
          <p:cNvSpPr txBox="1"/>
          <p:nvPr/>
        </p:nvSpPr>
        <p:spPr>
          <a:xfrm>
            <a:off x="1858958" y="2209637"/>
            <a:ext cx="66703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0F8E602-32E2-C76B-1B88-BDBDD54B3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01213"/>
              </p:ext>
            </p:extLst>
          </p:nvPr>
        </p:nvGraphicFramePr>
        <p:xfrm>
          <a:off x="1868034" y="3027207"/>
          <a:ext cx="21717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71520" imgH="825480" progId="Equation.DSMT4">
                  <p:embed/>
                </p:oleObj>
              </mc:Choice>
              <mc:Fallback>
                <p:oleObj name="Equation" r:id="rId5" imgW="21715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68034" y="3027207"/>
                        <a:ext cx="21717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734AFD7-BA3C-A6AF-548E-7B73C3A59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4825321"/>
              </p:ext>
            </p:extLst>
          </p:nvPr>
        </p:nvGraphicFramePr>
        <p:xfrm>
          <a:off x="1633084" y="4238469"/>
          <a:ext cx="2362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61960" imgH="457200" progId="Equation.DSMT4">
                  <p:embed/>
                </p:oleObj>
              </mc:Choice>
              <mc:Fallback>
                <p:oleObj name="Equation" r:id="rId7" imgW="23619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3084" y="4238469"/>
                        <a:ext cx="2362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BDDF6C1-BCD8-418C-DD1F-C1A66E0416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406041"/>
              </p:ext>
            </p:extLst>
          </p:nvPr>
        </p:nvGraphicFramePr>
        <p:xfrm>
          <a:off x="3963534" y="3043082"/>
          <a:ext cx="22098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09680" imgH="825480" progId="Equation.DSMT4">
                  <p:embed/>
                </p:oleObj>
              </mc:Choice>
              <mc:Fallback>
                <p:oleObj name="Equation" r:id="rId9" imgW="22096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63534" y="3043082"/>
                        <a:ext cx="22098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06C8465-10C6-D94D-7597-74FE059E27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092773"/>
              </p:ext>
            </p:extLst>
          </p:nvPr>
        </p:nvGraphicFramePr>
        <p:xfrm>
          <a:off x="6193714" y="3070069"/>
          <a:ext cx="1968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68480" imgH="825480" progId="Equation.DSMT4">
                  <p:embed/>
                </p:oleObj>
              </mc:Choice>
              <mc:Fallback>
                <p:oleObj name="Equation" r:id="rId11" imgW="196848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93714" y="3070069"/>
                        <a:ext cx="19685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1C275EF-91C3-2000-FA8F-13C6321ED9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87534"/>
              </p:ext>
            </p:extLst>
          </p:nvPr>
        </p:nvGraphicFramePr>
        <p:xfrm>
          <a:off x="6600371" y="4259107"/>
          <a:ext cx="1625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25400" imgH="457200" progId="Equation.DSMT4">
                  <p:embed/>
                </p:oleObj>
              </mc:Choice>
              <mc:Fallback>
                <p:oleObj name="Equation" r:id="rId13" imgW="1625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00371" y="4259107"/>
                        <a:ext cx="16256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D994298-28F3-C2C4-DFF7-E064F8E033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265780"/>
              </p:ext>
            </p:extLst>
          </p:nvPr>
        </p:nvGraphicFramePr>
        <p:xfrm>
          <a:off x="4173084" y="4203544"/>
          <a:ext cx="22987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298600" imgH="583920" progId="Equation.DSMT4">
                  <p:embed/>
                </p:oleObj>
              </mc:Choice>
              <mc:Fallback>
                <p:oleObj name="Equation" r:id="rId15" imgW="229860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73084" y="4203544"/>
                        <a:ext cx="22987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10">
            <a:extLst>
              <a:ext uri="{FF2B5EF4-FFF2-40B4-BE49-F238E27FC236}">
                <a16:creationId xmlns:a16="http://schemas.microsoft.com/office/drawing/2014/main" id="{20C8EECE-A098-6883-E772-DCDFEFDDDB4A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DA1CBC-5A69-EB7C-B03F-0C808D884D23}"/>
              </a:ext>
            </a:extLst>
          </p:cNvPr>
          <p:cNvSpPr/>
          <p:nvPr/>
        </p:nvSpPr>
        <p:spPr>
          <a:xfrm>
            <a:off x="0" y="-42825"/>
            <a:ext cx="1353787" cy="1346119"/>
          </a:xfrm>
          <a:prstGeom prst="ellipse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19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6" y="36311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07" y="2780644"/>
            <a:ext cx="4473983" cy="19703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953020" y="2371650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5438" y="3356065"/>
            <a:ext cx="3539752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125415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667724" y="279890"/>
            <a:ext cx="285655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16"/>
          <p:cNvGrpSpPr/>
          <p:nvPr/>
        </p:nvGrpSpPr>
        <p:grpSpPr>
          <a:xfrm>
            <a:off x="1838321" y="1377569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128184" y="1394258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418047" y="1377568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550373" y="3035062"/>
            <a:ext cx="2743200" cy="27432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130099" y="3035062"/>
            <a:ext cx="2743200" cy="27432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>
            <a:off x="4840236" y="3035062"/>
            <a:ext cx="2743200" cy="2743200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0">
            <a:extLst>
              <a:ext uri="{FF2B5EF4-FFF2-40B4-BE49-F238E27FC236}">
                <a16:creationId xmlns:a16="http://schemas.microsoft.com/office/drawing/2014/main" id="{BC588D86-3ED0-4EFF-8AF7-C242C6F54345}"/>
              </a:ext>
            </a:extLst>
          </p:cNvPr>
          <p:cNvSpPr txBox="1"/>
          <p:nvPr/>
        </p:nvSpPr>
        <p:spPr>
          <a:xfrm>
            <a:off x="0" y="107015"/>
            <a:ext cx="121920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6DE46-3EE2-2DA1-E6DB-E0501C3C0F4D}"/>
              </a:ext>
            </a:extLst>
          </p:cNvPr>
          <p:cNvSpPr txBox="1"/>
          <p:nvPr/>
        </p:nvSpPr>
        <p:spPr>
          <a:xfrm>
            <a:off x="635067" y="972152"/>
            <a:ext cx="6997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0B7EB-ED06-3730-F60C-422823D8D944}"/>
              </a:ext>
            </a:extLst>
          </p:cNvPr>
          <p:cNvSpPr txBox="1"/>
          <p:nvPr/>
        </p:nvSpPr>
        <p:spPr>
          <a:xfrm>
            <a:off x="427076" y="4868661"/>
            <a:ext cx="8566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418C0DF-5758-4F54-A311-90683CC325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2650" y="5805488"/>
          <a:ext cx="1574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74640" imgH="393480" progId="Equation.DSMT4">
                  <p:embed/>
                </p:oleObj>
              </mc:Choice>
              <mc:Fallback>
                <p:oleObj name="Equation" r:id="rId2" imgW="157464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418C0DF-5758-4F54-A311-90683CC325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52650" y="5805488"/>
                        <a:ext cx="1574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CAC58BC-2D7F-7200-C3D6-19A7B6D094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47516" y="5741988"/>
          <a:ext cx="1041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457200" progId="Equation.DSMT4">
                  <p:embed/>
                </p:oleObj>
              </mc:Choice>
              <mc:Fallback>
                <p:oleObj name="Equation" r:id="rId4" imgW="104112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CAC58BC-2D7F-7200-C3D6-19A7B6D09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7516" y="5741988"/>
                        <a:ext cx="1041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BB4EEEB-5130-8C55-6F4C-9ED89AF155CC}"/>
              </a:ext>
            </a:extLst>
          </p:cNvPr>
          <p:cNvSpPr txBox="1"/>
          <p:nvPr/>
        </p:nvSpPr>
        <p:spPr>
          <a:xfrm>
            <a:off x="2939712" y="4272422"/>
            <a:ext cx="15782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u="sng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pPr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29DD0511-FC50-1802-1550-3B370F065E39}"/>
              </a:ext>
            </a:extLst>
          </p:cNvPr>
          <p:cNvSpPr/>
          <p:nvPr/>
        </p:nvSpPr>
        <p:spPr>
          <a:xfrm>
            <a:off x="8913125" y="685800"/>
            <a:ext cx="2743200" cy="2743200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BCE527-B734-2C5A-6399-97E4E3917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074" y="2090533"/>
            <a:ext cx="3404418" cy="22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4266"/>
            <a:ext cx="12192000" cy="685373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537029" y="2038836"/>
            <a:ext cx="4487261" cy="1526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515061" y="4451792"/>
            <a:ext cx="2423928" cy="2612365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634574" y="1503329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53180" y="760411"/>
              <a:ext cx="3825872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5618006" y="2957375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572452" y="4411421"/>
            <a:ext cx="831608" cy="8322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2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828073" y="2576016"/>
            <a:ext cx="390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800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6022" y="1433434"/>
            <a:ext cx="41191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8165" y="3099350"/>
            <a:ext cx="3754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 + 2 SBT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….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09472" y="4557375"/>
            <a:ext cx="3972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24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432" y="1251309"/>
            <a:ext cx="7252733" cy="3084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87" y="4721300"/>
            <a:ext cx="664762" cy="1045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40" y="3176041"/>
            <a:ext cx="5440332" cy="2732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21" y="4677169"/>
            <a:ext cx="2923786" cy="1090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6" y="4314318"/>
            <a:ext cx="1118754" cy="988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458" y="4200258"/>
            <a:ext cx="786106" cy="12379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492" y="3996088"/>
            <a:ext cx="2175786" cy="1885484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9938" y="-1181779"/>
            <a:ext cx="609600" cy="609600"/>
          </a:xfrm>
          <a:prstGeom prst="rect">
            <a:avLst/>
          </a:prstGeom>
        </p:spPr>
      </p:pic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3540921" y="2468758"/>
            <a:ext cx="511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26" y="4926527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738" y="2080260"/>
            <a:ext cx="6043906" cy="2544359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5823828" y="2844607"/>
            <a:ext cx="4979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60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31">
            <a:extLst>
              <a:ext uri="{FF2B5EF4-FFF2-40B4-BE49-F238E27FC236}">
                <a16:creationId xmlns:a16="http://schemas.microsoft.com/office/drawing/2014/main" id="{DFF4B0B2-A329-6659-F6F1-F08319ED09E4}"/>
              </a:ext>
            </a:extLst>
          </p:cNvPr>
          <p:cNvSpPr txBox="1"/>
          <p:nvPr/>
        </p:nvSpPr>
        <p:spPr>
          <a:xfrm>
            <a:off x="2953020" y="2371650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8625" b="1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5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8219" y="560520"/>
            <a:ext cx="2465036" cy="48025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35619" y="0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06" y="359690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17" y="3009347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940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940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940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940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245971"/>
            <a:ext cx="12191999" cy="583729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695450" y="962025"/>
            <a:ext cx="8877300" cy="4933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8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607" y="3713112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101" y="1201681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86000" y="1313449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085" y="3429000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06" y="3156177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431920" y="3899154"/>
            <a:ext cx="375958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762129" y="2147626"/>
            <a:ext cx="4735787" cy="1341211"/>
          </a:xfrm>
          <a:prstGeom prst="wedgeRoundRectCallout">
            <a:avLst>
              <a:gd name="adj1" fmla="val -76768"/>
              <a:gd name="adj2" fmla="val -48178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800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82415" y="4795576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595843" y="1279930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91" y="3561748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276484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375134" y="4640398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16310" y="6153543"/>
            <a:ext cx="12208310" cy="726840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0150" y="584730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0150" y="1882932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71715" y="1882932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500415" y="1842826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71715" y="675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2168 -0.05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1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6497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04" y="3371403"/>
            <a:ext cx="1196895" cy="927286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711280" y="49789"/>
            <a:ext cx="8347370" cy="3867830"/>
          </a:xfrm>
          <a:prstGeom prst="wedgeRoundRectCallout">
            <a:avLst>
              <a:gd name="adj1" fmla="val -55268"/>
              <a:gd name="adj2" fmla="val -25708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113450" y="764531"/>
            <a:ext cx="7081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+ 2.3 – 3</a:t>
            </a:r>
            <a:r>
              <a:rPr lang="fr-FR" sz="2800" baseline="300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là </a:t>
            </a:r>
            <a:r>
              <a:rPr lang="fr-FR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4113451" y="1323707"/>
            <a:ext cx="5748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113451" y="1882883"/>
            <a:ext cx="764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chia,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113451" y="2872945"/>
            <a:ext cx="7640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tính.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6007D-C1AB-718A-AEBC-838B764C163D}"/>
              </a:ext>
            </a:extLst>
          </p:cNvPr>
          <p:cNvSpPr/>
          <p:nvPr/>
        </p:nvSpPr>
        <p:spPr>
          <a:xfrm>
            <a:off x="-16310" y="6299199"/>
            <a:ext cx="12208310" cy="581183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44602" y="6237888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77" grpId="0" animBg="1"/>
      <p:bldP spid="77" grpId="1" animBg="1"/>
      <p:bldP spid="81" grpId="0" build="allAtOnce"/>
      <p:bldP spid="82" grpId="0" build="allAtOnce"/>
      <p:bldP spid="8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ular Callout 44"/>
          <p:cNvSpPr/>
          <p:nvPr/>
        </p:nvSpPr>
        <p:spPr>
          <a:xfrm>
            <a:off x="3630170" y="145038"/>
            <a:ext cx="8288407" cy="3551885"/>
          </a:xfrm>
          <a:prstGeom prst="wedgeRoundRectCallout">
            <a:avLst>
              <a:gd name="adj1" fmla="val -57589"/>
              <a:gd name="adj2" fmla="val -25763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578" y="3566510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045162" y="816550"/>
            <a:ext cx="5704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chỉ có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40765" y="1393450"/>
            <a:ext cx="7240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thức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62411" y="2398144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62411" y="2980252"/>
            <a:ext cx="7549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>
                <a:solidFill>
                  <a:srgbClr val="29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toán.</a:t>
            </a:r>
            <a:endParaRPr lang="en-US" sz="2800" b="1" dirty="0">
              <a:solidFill>
                <a:srgbClr val="290D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4AD7F2-BAC4-8B90-405E-D04E353C3EE7}"/>
              </a:ext>
            </a:extLst>
          </p:cNvPr>
          <p:cNvSpPr/>
          <p:nvPr/>
        </p:nvSpPr>
        <p:spPr>
          <a:xfrm>
            <a:off x="-8155" y="6277890"/>
            <a:ext cx="12208310" cy="593179"/>
          </a:xfrm>
          <a:prstGeom prst="rect">
            <a:avLst/>
          </a:prstGeom>
          <a:solidFill>
            <a:srgbClr val="B5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1E1ACC-B1BA-C44E-CF14-45A793E5BA90}"/>
              </a:ext>
            </a:extLst>
          </p:cNvPr>
          <p:cNvSpPr/>
          <p:nvPr/>
        </p:nvSpPr>
        <p:spPr>
          <a:xfrm>
            <a:off x="2144602" y="6277891"/>
            <a:ext cx="9190148" cy="507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B               C               D</a:t>
            </a:r>
          </a:p>
        </p:txBody>
      </p:sp>
      <p:pic>
        <p:nvPicPr>
          <p:cNvPr id="36" name="Picture 35" descr="A picture containing sky, landscape, nature, art&#10;&#10;Description automatically generated">
            <a:extLst>
              <a:ext uri="{FF2B5EF4-FFF2-40B4-BE49-F238E27FC236}">
                <a16:creationId xmlns:a16="http://schemas.microsoft.com/office/drawing/2014/main" id="{08D507D3-328F-0399-B914-E80E213416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50" t="36306" r="100000" b="44374"/>
          <a:stretch>
            <a:fillRect/>
          </a:stretch>
        </p:blipFill>
        <p:spPr>
          <a:xfrm>
            <a:off x="-4419600" y="-3467100"/>
            <a:ext cx="4419600" cy="3467100"/>
          </a:xfrm>
          <a:custGeom>
            <a:avLst/>
            <a:gdLst>
              <a:gd name="connsiteX0" fmla="*/ 0 w 4419600"/>
              <a:gd name="connsiteY0" fmla="*/ 0 h 3467100"/>
              <a:gd name="connsiteX1" fmla="*/ 4419600 w 4419600"/>
              <a:gd name="connsiteY1" fmla="*/ 0 h 3467100"/>
              <a:gd name="connsiteX2" fmla="*/ 4419600 w 4419600"/>
              <a:gd name="connsiteY2" fmla="*/ 3467100 h 3467100"/>
              <a:gd name="connsiteX3" fmla="*/ 0 w 4419600"/>
              <a:gd name="connsiteY3" fmla="*/ 3467100 h 3467100"/>
              <a:gd name="connsiteX4" fmla="*/ 0 w 44196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3467100">
                <a:moveTo>
                  <a:pt x="0" y="0"/>
                </a:moveTo>
                <a:lnTo>
                  <a:pt x="4419600" y="0"/>
                </a:lnTo>
                <a:lnTo>
                  <a:pt x="4419600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Picture 34" descr="A picture containing sky, landscape, nature, art&#10;&#10;Description automatically generated">
            <a:extLst>
              <a:ext uri="{FF2B5EF4-FFF2-40B4-BE49-F238E27FC236}">
                <a16:creationId xmlns:a16="http://schemas.microsoft.com/office/drawing/2014/main" id="{8D0D0C97-B477-4449-3153-07B01BAC6C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36306" r="-33438" b="44374"/>
          <a:stretch>
            <a:fillRect/>
          </a:stretch>
        </p:blipFill>
        <p:spPr>
          <a:xfrm>
            <a:off x="12192000" y="-3467100"/>
            <a:ext cx="4076700" cy="3467100"/>
          </a:xfrm>
          <a:custGeom>
            <a:avLst/>
            <a:gdLst>
              <a:gd name="connsiteX0" fmla="*/ 0 w 4076700"/>
              <a:gd name="connsiteY0" fmla="*/ 0 h 3467100"/>
              <a:gd name="connsiteX1" fmla="*/ 4076700 w 4076700"/>
              <a:gd name="connsiteY1" fmla="*/ 0 h 3467100"/>
              <a:gd name="connsiteX2" fmla="*/ 4076700 w 4076700"/>
              <a:gd name="connsiteY2" fmla="*/ 3467100 h 3467100"/>
              <a:gd name="connsiteX3" fmla="*/ 0 w 4076700"/>
              <a:gd name="connsiteY3" fmla="*/ 3467100 h 3467100"/>
              <a:gd name="connsiteX4" fmla="*/ 0 w 40767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3467100">
                <a:moveTo>
                  <a:pt x="0" y="0"/>
                </a:moveTo>
                <a:lnTo>
                  <a:pt x="4076700" y="0"/>
                </a:lnTo>
                <a:lnTo>
                  <a:pt x="4076700" y="3467100"/>
                </a:lnTo>
                <a:lnTo>
                  <a:pt x="0" y="3467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 descr="A picture containing sky, landscape, nature, art&#10;&#10;Description automatically generated">
            <a:extLst>
              <a:ext uri="{FF2B5EF4-FFF2-40B4-BE49-F238E27FC236}">
                <a16:creationId xmlns:a16="http://schemas.microsoft.com/office/drawing/2014/main" id="{369711FC-A838-0ADE-62D0-ED92FFF996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88" t="93688" r="-27813" b="-6298"/>
          <a:stretch>
            <a:fillRect/>
          </a:stretch>
        </p:blipFill>
        <p:spPr>
          <a:xfrm>
            <a:off x="-2971800" y="6858000"/>
            <a:ext cx="18592800" cy="2263018"/>
          </a:xfrm>
          <a:custGeom>
            <a:avLst/>
            <a:gdLst>
              <a:gd name="connsiteX0" fmla="*/ 0 w 18592800"/>
              <a:gd name="connsiteY0" fmla="*/ 0 h 2263018"/>
              <a:gd name="connsiteX1" fmla="*/ 3009900 w 18592800"/>
              <a:gd name="connsiteY1" fmla="*/ 0 h 2263018"/>
              <a:gd name="connsiteX2" fmla="*/ 3009900 w 18592800"/>
              <a:gd name="connsiteY2" fmla="*/ 1132757 h 2263018"/>
              <a:gd name="connsiteX3" fmla="*/ 15201900 w 18592800"/>
              <a:gd name="connsiteY3" fmla="*/ 1132757 h 2263018"/>
              <a:gd name="connsiteX4" fmla="*/ 15201900 w 18592800"/>
              <a:gd name="connsiteY4" fmla="*/ 0 h 2263018"/>
              <a:gd name="connsiteX5" fmla="*/ 18592800 w 18592800"/>
              <a:gd name="connsiteY5" fmla="*/ 0 h 2263018"/>
              <a:gd name="connsiteX6" fmla="*/ 18592800 w 18592800"/>
              <a:gd name="connsiteY6" fmla="*/ 2263018 h 2263018"/>
              <a:gd name="connsiteX7" fmla="*/ 0 w 18592800"/>
              <a:gd name="connsiteY7" fmla="*/ 2263018 h 2263018"/>
              <a:gd name="connsiteX8" fmla="*/ 0 w 18592800"/>
              <a:gd name="connsiteY8" fmla="*/ 0 h 226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92800" h="2263018">
                <a:moveTo>
                  <a:pt x="0" y="0"/>
                </a:moveTo>
                <a:lnTo>
                  <a:pt x="3009900" y="0"/>
                </a:lnTo>
                <a:lnTo>
                  <a:pt x="3009900" y="1132757"/>
                </a:lnTo>
                <a:lnTo>
                  <a:pt x="15201900" y="1132757"/>
                </a:lnTo>
                <a:lnTo>
                  <a:pt x="15201900" y="0"/>
                </a:lnTo>
                <a:lnTo>
                  <a:pt x="18592800" y="0"/>
                </a:lnTo>
                <a:lnTo>
                  <a:pt x="18592800" y="2263018"/>
                </a:lnTo>
                <a:lnTo>
                  <a:pt x="0" y="226301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5" grpId="0" animBg="1"/>
      <p:bldP spid="77" grpId="0" animBg="1"/>
      <p:bldP spid="77" grpId="1" animBg="1"/>
      <p:bldP spid="29" grpId="0" build="allAtOnce"/>
      <p:bldP spid="32" grpId="0" build="allAtOnce"/>
      <p:bldP spid="34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12219</TotalTime>
  <Words>2295</Words>
  <Application>Microsoft Office PowerPoint</Application>
  <PresentationFormat>Widescreen</PresentationFormat>
  <Paragraphs>247</Paragraphs>
  <Slides>32</Slides>
  <Notes>22</Notes>
  <HiddenSlides>0</HiddenSlides>
  <MMClips>8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Times New Roman</vt:lpstr>
      <vt:lpstr>Cambria Math</vt:lpstr>
      <vt:lpstr>Calibri</vt:lpstr>
      <vt:lpstr>Wingdings</vt:lpstr>
      <vt:lpstr>Arial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NHÓM ZALO TOÁN THCS CÁNH DIỀU</cp:lastModifiedBy>
  <cp:revision>92</cp:revision>
  <dcterms:created xsi:type="dcterms:W3CDTF">2018-03-07T03:31:56Z</dcterms:created>
  <dcterms:modified xsi:type="dcterms:W3CDTF">2023-07-24T10:33:36Z</dcterms:modified>
</cp:coreProperties>
</file>