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4" r:id="rId14"/>
    <p:sldId id="273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C330244-A708-46F6-BF29-DB51902A7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F2FA733-59F3-4E26-9D43-27BC4CC920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0E9376B-719B-43F8-82B4-CAB5E0F60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E27A-7283-4F72-9CEA-3105AAA1EFD1}" type="datetimeFigureOut">
              <a:rPr lang="vi-VN" smtClean="0"/>
              <a:t>17/04/2024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C408E0E-A86D-4A0F-BB04-4E016ECFF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0A09227-4D1D-407D-AC8D-4317C7EF8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E7B5C-BD52-4590-9D23-0211B699D4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7474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D1A644B-A5B8-4351-BE7E-FBD71062B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21A529D-FD2E-40E4-B087-29DEBCCD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0ABFF61-9AAB-4591-97B9-EFABC9DF4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E27A-7283-4F72-9CEA-3105AAA1EFD1}" type="datetimeFigureOut">
              <a:rPr lang="vi-VN" smtClean="0"/>
              <a:t>17/04/2024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F3DB264-ED1D-45A7-B687-12BB2E38D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6179AD1-0BBE-408D-94F3-34B71894B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E7B5C-BD52-4590-9D23-0211B699D4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261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A34A1F0C-C8FD-40E8-9938-A8549806DD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ED67F2B-5AB5-48B8-BD06-99DCA44FF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B1AF68D-CDD5-45DA-BABC-1D2A7E7CD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E27A-7283-4F72-9CEA-3105AAA1EFD1}" type="datetimeFigureOut">
              <a:rPr lang="vi-VN" smtClean="0"/>
              <a:t>17/04/2024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0D63E6B-F10B-40C2-A2C6-245CF9552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E65581B-799D-47D9-B8E7-AB9A52841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E7B5C-BD52-4590-9D23-0211B699D4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5996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03041B7-2D88-4D24-A5CA-013194CCA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EB575F7-A3F4-4A3E-944F-7CFB1D09C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2CD22A4-DE68-452F-8A21-85BD627D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E27A-7283-4F72-9CEA-3105AAA1EFD1}" type="datetimeFigureOut">
              <a:rPr lang="vi-VN" smtClean="0"/>
              <a:t>17/04/2024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46F943B-2417-4CD5-A5A4-916B8356B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0FDF3FA-6EB7-42F9-A820-8E5AEE108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E7B5C-BD52-4590-9D23-0211B699D4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0213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781D456-206E-478B-8A0A-D5E7F41FE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BF8445D-A515-4D10-BAB5-35F0FD63B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69A4BA1-6D5A-4B78-9970-EA9E6C23D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E27A-7283-4F72-9CEA-3105AAA1EFD1}" type="datetimeFigureOut">
              <a:rPr lang="vi-VN" smtClean="0"/>
              <a:t>17/04/2024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68AA389-9F28-4DC9-A7BA-1CB89282F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B1110C4-FA82-4050-8BC5-FE84E20C3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E7B5C-BD52-4590-9D23-0211B699D4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602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5E55C7E-D9D7-4670-97F4-1FC46797A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C082599-63E2-43AA-BCDB-54AA234271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C0E66A0-BECA-42EE-9A20-22027A90F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A6151CB-E6F1-452E-A554-346EA83A5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E27A-7283-4F72-9CEA-3105AAA1EFD1}" type="datetimeFigureOut">
              <a:rPr lang="vi-VN" smtClean="0"/>
              <a:t>17/04/2024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8CB010C-AD12-476D-8DBE-143F5F048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84B634A-FD65-4209-8434-CC85D6BF9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E7B5C-BD52-4590-9D23-0211B699D4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0420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219EE1E-C90C-45DC-9B3F-384F813EB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596D9D7-2DF3-449E-AEC7-A8C96A0DE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2139A26-196D-41F5-8A72-CAD04C30B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D76F4C28-A44F-4A89-9F25-451F796551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FE167388-DCFD-41C5-B7AA-803E269992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D9892B74-671F-49E7-B8AF-C5FA8145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E27A-7283-4F72-9CEA-3105AAA1EFD1}" type="datetimeFigureOut">
              <a:rPr lang="vi-VN" smtClean="0"/>
              <a:t>17/04/2024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0CDDCDDA-0DA7-4154-B2E3-6E62998F1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9BE158D2-F547-457B-ADEF-89FC6FF8A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E7B5C-BD52-4590-9D23-0211B699D4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6218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2A8888-D59D-44C3-A924-90F7F0880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AD38714-66D0-412B-BD24-AC6D19646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E27A-7283-4F72-9CEA-3105AAA1EFD1}" type="datetimeFigureOut">
              <a:rPr lang="vi-VN" smtClean="0"/>
              <a:t>17/04/2024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D1C4B0BA-5057-41A5-A7A6-51150CF43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22498955-84F2-4EFF-B621-575290DF0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E7B5C-BD52-4590-9D23-0211B699D4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7678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6D16E1EA-C3F3-4557-A858-919CD5C17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E27A-7283-4F72-9CEA-3105AAA1EFD1}" type="datetimeFigureOut">
              <a:rPr lang="vi-VN" smtClean="0"/>
              <a:t>17/04/2024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FFC40291-E95D-4640-8F97-1B18CEC74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5E2781D0-9551-45D6-B12B-142BF42ED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E7B5C-BD52-4590-9D23-0211B699D4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6958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843E93E-7768-4065-BFE2-76F660D96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CA8C8E4-1BD9-440E-A391-CBB8CA00A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464935D-625E-4622-B521-A8AC2BAA43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0E5F279-D2BB-425C-AB29-028C71FE6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E27A-7283-4F72-9CEA-3105AAA1EFD1}" type="datetimeFigureOut">
              <a:rPr lang="vi-VN" smtClean="0"/>
              <a:t>17/04/2024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F61B7A9-3494-4140-95A6-1B891E351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EBD34DA-D07E-4816-97BA-6B0A3AE9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E7B5C-BD52-4590-9D23-0211B699D4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329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E91C78C-C692-4813-9C56-C9AE991BF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C67E20E-2ACC-4366-989A-30F7C56D7D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9806EF5-B6BE-4705-89C6-7DE651747A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DD0C0A6-E3D7-4CAD-837B-874491374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E27A-7283-4F72-9CEA-3105AAA1EFD1}" type="datetimeFigureOut">
              <a:rPr lang="vi-VN" smtClean="0"/>
              <a:t>17/04/2024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A7FE6BC-B054-4F28-A214-B8703792E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2326270-335F-4B53-9C90-967A72705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E7B5C-BD52-4590-9D23-0211B699D4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3176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1BD67383-C09F-4D89-84F7-FAF08CD4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F974CFD-247E-4C12-90BA-F80F60FD9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435FE81-29D4-45BE-A098-FB6C2DAE3C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6E27A-7283-4F72-9CEA-3105AAA1EFD1}" type="datetimeFigureOut">
              <a:rPr lang="vi-VN" smtClean="0"/>
              <a:t>17/04/2024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F557FEA-54C9-4BA0-BE74-92CAC29F55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E66B0BD-41A9-4F5D-AD25-C32E1B57D0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E7B5C-BD52-4590-9D23-0211B699D4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837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voh.com.vn/khoa-hoc/song-dai-nhat-the-gioi-454617.html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0BFA4E5-A5D8-4085-BC6F-322361C3A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093" y="709300"/>
            <a:ext cx="9015813" cy="573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828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>
            <a:extLst>
              <a:ext uri="{FF2B5EF4-FFF2-40B4-BE49-F238E27FC236}">
                <a16:creationId xmlns:a16="http://schemas.microsoft.com/office/drawing/2014/main" id="{D3C00DDC-2048-49F7-B60F-EBA03E3B2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045" y="266258"/>
            <a:ext cx="9735909" cy="632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04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FD5E925-CE71-45FE-B46C-2868BFFCD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576" y="155263"/>
            <a:ext cx="10594812" cy="119497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vi-VN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Những</a:t>
            </a:r>
            <a:r>
              <a:rPr lang="vi-V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khó</a:t>
            </a:r>
            <a:r>
              <a:rPr lang="vi-V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khăn </a:t>
            </a:r>
            <a:r>
              <a:rPr lang="vi-VN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vi-V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thách</a:t>
            </a:r>
            <a:r>
              <a:rPr lang="vi-V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thức</a:t>
            </a:r>
            <a:r>
              <a:rPr lang="vi-V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trong </a:t>
            </a:r>
            <a:r>
              <a:rPr lang="vi-VN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việc</a:t>
            </a:r>
            <a:r>
              <a:rPr lang="vi-V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khắc</a:t>
            </a:r>
            <a:r>
              <a:rPr lang="vi-V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phục</a:t>
            </a:r>
            <a:r>
              <a:rPr lang="vi-V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vi-VN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nhiễm</a:t>
            </a:r>
            <a:endParaRPr lang="vi-VN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9DEB326-4199-4F4B-A0F2-403F22298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681162"/>
            <a:ext cx="5160963" cy="91536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vi-VN" dirty="0" err="1"/>
              <a:t>Thiếu</a:t>
            </a:r>
            <a:r>
              <a:rPr lang="vi-VN" dirty="0"/>
              <a:t> </a:t>
            </a:r>
            <a:r>
              <a:rPr lang="vi-VN" dirty="0" err="1"/>
              <a:t>nguồn</a:t>
            </a:r>
            <a:r>
              <a:rPr lang="vi-VN" dirty="0"/>
              <a:t> </a:t>
            </a:r>
            <a:r>
              <a:rPr lang="vi-VN" dirty="0" err="1"/>
              <a:t>lực</a:t>
            </a:r>
            <a:r>
              <a:rPr lang="vi-VN" dirty="0"/>
              <a:t> </a:t>
            </a:r>
            <a:r>
              <a:rPr lang="vi-VN" dirty="0" err="1"/>
              <a:t>tài</a:t>
            </a:r>
            <a:r>
              <a:rPr lang="vi-VN" dirty="0"/>
              <a:t> chinh </a:t>
            </a:r>
            <a:r>
              <a:rPr lang="vi-VN" dirty="0" err="1"/>
              <a:t>và</a:t>
            </a:r>
            <a:r>
              <a:rPr lang="vi-VN" dirty="0"/>
              <a:t> </a:t>
            </a:r>
            <a:r>
              <a:rPr lang="vi-VN" dirty="0" err="1"/>
              <a:t>thiếu</a:t>
            </a:r>
            <a:r>
              <a:rPr lang="vi-VN" dirty="0"/>
              <a:t> </a:t>
            </a:r>
            <a:r>
              <a:rPr lang="vi-VN" dirty="0" err="1"/>
              <a:t>sự</a:t>
            </a:r>
            <a:r>
              <a:rPr lang="vi-VN" dirty="0"/>
              <a:t> </a:t>
            </a:r>
            <a:r>
              <a:rPr lang="vi-VN" dirty="0" err="1"/>
              <a:t>phối</a:t>
            </a:r>
            <a:r>
              <a:rPr lang="vi-VN" dirty="0"/>
              <a:t> </a:t>
            </a:r>
            <a:r>
              <a:rPr lang="vi-VN" dirty="0" err="1"/>
              <a:t>hợp</a:t>
            </a:r>
            <a:r>
              <a:rPr lang="vi-VN" dirty="0"/>
              <a:t> liên </a:t>
            </a:r>
            <a:r>
              <a:rPr lang="vi-VN" dirty="0" err="1"/>
              <a:t>ngành</a:t>
            </a:r>
            <a:endParaRPr lang="vi-VN" dirty="0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7EAEB34-282C-4E98-A02C-5761A4CFF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96528"/>
            <a:ext cx="5157787" cy="335245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vi-VN" dirty="0"/>
              <a:t>Chi </a:t>
            </a:r>
            <a:r>
              <a:rPr lang="vi-VN" dirty="0" err="1"/>
              <a:t>phí</a:t>
            </a:r>
            <a:r>
              <a:rPr lang="vi-VN" dirty="0"/>
              <a:t> </a:t>
            </a:r>
            <a:r>
              <a:rPr lang="vi-VN" dirty="0" err="1"/>
              <a:t>đầu</a:t>
            </a:r>
            <a:r>
              <a:rPr lang="vi-VN" dirty="0"/>
              <a:t> tư cho </a:t>
            </a:r>
            <a:r>
              <a:rPr lang="vi-VN" dirty="0" err="1"/>
              <a:t>các</a:t>
            </a:r>
            <a:r>
              <a:rPr lang="vi-VN" dirty="0"/>
              <a:t> </a:t>
            </a:r>
            <a:r>
              <a:rPr lang="vi-VN" dirty="0" err="1"/>
              <a:t>dự</a:t>
            </a:r>
            <a:r>
              <a:rPr lang="vi-VN" dirty="0"/>
              <a:t> </a:t>
            </a:r>
            <a:r>
              <a:rPr lang="vi-VN" dirty="0" err="1"/>
              <a:t>án</a:t>
            </a:r>
            <a:r>
              <a:rPr lang="vi-VN" dirty="0"/>
              <a:t> </a:t>
            </a:r>
            <a:r>
              <a:rPr lang="vi-VN" dirty="0" err="1"/>
              <a:t>xử</a:t>
            </a:r>
            <a:r>
              <a:rPr lang="vi-VN" dirty="0"/>
              <a:t> </a:t>
            </a:r>
            <a:r>
              <a:rPr lang="vi-VN" dirty="0" err="1"/>
              <a:t>lý</a:t>
            </a:r>
            <a:r>
              <a:rPr lang="vi-VN" dirty="0"/>
              <a:t> ô </a:t>
            </a:r>
            <a:r>
              <a:rPr lang="vi-VN" dirty="0" err="1"/>
              <a:t>nhiễm</a:t>
            </a:r>
            <a:r>
              <a:rPr lang="vi-VN" dirty="0"/>
              <a:t> </a:t>
            </a:r>
            <a:r>
              <a:rPr lang="vi-VN" dirty="0" err="1"/>
              <a:t>rất</a:t>
            </a:r>
            <a:r>
              <a:rPr lang="vi-VN" dirty="0"/>
              <a:t> </a:t>
            </a:r>
            <a:r>
              <a:rPr lang="vi-VN" dirty="0" err="1"/>
              <a:t>lớn</a:t>
            </a:r>
            <a:r>
              <a:rPr lang="vi-VN" dirty="0"/>
              <a:t>, </a:t>
            </a:r>
            <a:r>
              <a:rPr lang="vi-VN" dirty="0" err="1"/>
              <a:t>vượt</a:t>
            </a:r>
            <a:r>
              <a:rPr lang="vi-VN" dirty="0"/>
              <a:t> </a:t>
            </a:r>
            <a:r>
              <a:rPr lang="vi-VN" dirty="0" err="1"/>
              <a:t>quá</a:t>
            </a:r>
            <a:r>
              <a:rPr lang="vi-VN" dirty="0"/>
              <a:t> </a:t>
            </a:r>
            <a:r>
              <a:rPr lang="vi-VN" dirty="0" err="1"/>
              <a:t>khả</a:t>
            </a:r>
            <a:r>
              <a:rPr lang="vi-VN" dirty="0"/>
              <a:t> năng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chính</a:t>
            </a:r>
            <a:r>
              <a:rPr lang="vi-VN" dirty="0"/>
              <a:t> </a:t>
            </a:r>
            <a:r>
              <a:rPr lang="vi-VN" dirty="0" err="1"/>
              <a:t>quyền</a:t>
            </a:r>
            <a:r>
              <a:rPr lang="vi-VN" dirty="0"/>
              <a:t> </a:t>
            </a:r>
            <a:r>
              <a:rPr lang="vi-VN" dirty="0" err="1"/>
              <a:t>địa</a:t>
            </a:r>
            <a:r>
              <a:rPr lang="vi-VN" dirty="0"/>
              <a:t> phương</a:t>
            </a:r>
          </a:p>
          <a:p>
            <a:r>
              <a:rPr lang="vi-VN" dirty="0" err="1"/>
              <a:t>Cần</a:t>
            </a:r>
            <a:r>
              <a:rPr lang="vi-VN" dirty="0"/>
              <a:t> </a:t>
            </a:r>
            <a:r>
              <a:rPr lang="vi-VN" dirty="0" err="1"/>
              <a:t>sự</a:t>
            </a:r>
            <a:r>
              <a:rPr lang="vi-VN" dirty="0"/>
              <a:t> </a:t>
            </a:r>
            <a:r>
              <a:rPr lang="vi-VN" dirty="0" err="1"/>
              <a:t>phối</a:t>
            </a:r>
            <a:r>
              <a:rPr lang="vi-VN" dirty="0"/>
              <a:t> </a:t>
            </a:r>
            <a:r>
              <a:rPr lang="vi-VN" dirty="0" err="1"/>
              <a:t>hợp</a:t>
            </a:r>
            <a:r>
              <a:rPr lang="vi-VN" dirty="0"/>
              <a:t> </a:t>
            </a:r>
            <a:r>
              <a:rPr lang="vi-VN" dirty="0" err="1"/>
              <a:t>chặt</a:t>
            </a:r>
            <a:r>
              <a:rPr lang="vi-VN" dirty="0"/>
              <a:t> </a:t>
            </a:r>
            <a:r>
              <a:rPr lang="vi-VN" dirty="0" err="1"/>
              <a:t>chẽ</a:t>
            </a:r>
            <a:r>
              <a:rPr lang="vi-VN" dirty="0"/>
              <a:t> </a:t>
            </a:r>
            <a:r>
              <a:rPr lang="vi-VN" dirty="0" err="1"/>
              <a:t>giữa</a:t>
            </a:r>
            <a:r>
              <a:rPr lang="vi-VN" dirty="0"/>
              <a:t> </a:t>
            </a:r>
            <a:r>
              <a:rPr lang="vi-VN" dirty="0" err="1"/>
              <a:t>các</a:t>
            </a:r>
            <a:r>
              <a:rPr lang="vi-VN" dirty="0"/>
              <a:t> cơ quan </a:t>
            </a:r>
            <a:r>
              <a:rPr lang="vi-VN" dirty="0" err="1"/>
              <a:t>chức</a:t>
            </a:r>
            <a:r>
              <a:rPr lang="vi-VN" dirty="0"/>
              <a:t> năng </a:t>
            </a:r>
            <a:r>
              <a:rPr lang="vi-VN" dirty="0" err="1"/>
              <a:t>để</a:t>
            </a:r>
            <a:r>
              <a:rPr lang="vi-VN" dirty="0"/>
              <a:t> </a:t>
            </a:r>
            <a:r>
              <a:rPr lang="vi-VN" dirty="0" err="1"/>
              <a:t>triển</a:t>
            </a:r>
            <a:r>
              <a:rPr lang="vi-VN" dirty="0"/>
              <a:t> khai </a:t>
            </a:r>
            <a:r>
              <a:rPr lang="vi-VN" dirty="0" err="1"/>
              <a:t>các</a:t>
            </a:r>
            <a:r>
              <a:rPr lang="vi-VN" dirty="0"/>
              <a:t> </a:t>
            </a:r>
            <a:r>
              <a:rPr lang="vi-VN" dirty="0" err="1"/>
              <a:t>biện</a:t>
            </a:r>
            <a:r>
              <a:rPr lang="vi-VN" dirty="0"/>
              <a:t> </a:t>
            </a:r>
            <a:r>
              <a:rPr lang="vi-VN" dirty="0" err="1"/>
              <a:t>pháp</a:t>
            </a:r>
            <a:r>
              <a:rPr lang="vi-VN" dirty="0"/>
              <a:t> </a:t>
            </a:r>
            <a:r>
              <a:rPr lang="vi-VN" dirty="0" err="1"/>
              <a:t>xử</a:t>
            </a:r>
            <a:r>
              <a:rPr lang="vi-VN" dirty="0"/>
              <a:t> </a:t>
            </a:r>
            <a:r>
              <a:rPr lang="vi-VN" dirty="0" err="1"/>
              <a:t>lý</a:t>
            </a:r>
            <a:r>
              <a:rPr lang="vi-VN" dirty="0"/>
              <a:t> </a:t>
            </a:r>
            <a:r>
              <a:rPr lang="vi-VN" dirty="0" err="1"/>
              <a:t>hiệu</a:t>
            </a:r>
            <a:r>
              <a:rPr lang="vi-VN" dirty="0"/>
              <a:t> </a:t>
            </a:r>
            <a:r>
              <a:rPr lang="vi-VN" dirty="0" err="1"/>
              <a:t>quả</a:t>
            </a:r>
            <a:r>
              <a:rPr lang="vi-VN" dirty="0"/>
              <a:t>.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6513405F-7CC0-40A5-9E21-4F399D9909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1690688"/>
            <a:ext cx="5163096" cy="90583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vi-VN" dirty="0" err="1"/>
              <a:t>Nhận</a:t>
            </a:r>
            <a:r>
              <a:rPr lang="vi-VN" dirty="0"/>
              <a:t> </a:t>
            </a:r>
            <a:r>
              <a:rPr lang="vi-VN" dirty="0" err="1"/>
              <a:t>thức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cộng</a:t>
            </a:r>
            <a:r>
              <a:rPr lang="vi-VN" dirty="0"/>
              <a:t> </a:t>
            </a:r>
            <a:r>
              <a:rPr lang="vi-VN" dirty="0" err="1"/>
              <a:t>đồng</a:t>
            </a:r>
            <a:r>
              <a:rPr lang="vi-VN" dirty="0"/>
              <a:t> </a:t>
            </a:r>
            <a:r>
              <a:rPr lang="vi-VN" dirty="0" err="1"/>
              <a:t>còn</a:t>
            </a:r>
            <a:r>
              <a:rPr lang="vi-VN" dirty="0"/>
              <a:t> </a:t>
            </a:r>
            <a:r>
              <a:rPr lang="vi-VN" dirty="0" err="1"/>
              <a:t>hạn</a:t>
            </a:r>
            <a:r>
              <a:rPr lang="vi-VN" dirty="0"/>
              <a:t> </a:t>
            </a:r>
            <a:r>
              <a:rPr lang="vi-VN" dirty="0" err="1"/>
              <a:t>chế</a:t>
            </a:r>
            <a:r>
              <a:rPr lang="vi-VN" dirty="0"/>
              <a:t> </a:t>
            </a:r>
            <a:r>
              <a:rPr lang="vi-VN" dirty="0" err="1"/>
              <a:t>và</a:t>
            </a:r>
            <a:r>
              <a:rPr lang="vi-VN" dirty="0"/>
              <a:t> </a:t>
            </a:r>
            <a:r>
              <a:rPr lang="vi-VN" dirty="0" err="1"/>
              <a:t>áp</a:t>
            </a:r>
            <a:r>
              <a:rPr lang="vi-VN" dirty="0"/>
              <a:t> </a:t>
            </a:r>
            <a:r>
              <a:rPr lang="vi-VN" dirty="0" err="1"/>
              <a:t>lực</a:t>
            </a:r>
            <a:r>
              <a:rPr lang="vi-VN" dirty="0"/>
              <a:t> </a:t>
            </a:r>
            <a:r>
              <a:rPr lang="vi-VN" dirty="0" err="1"/>
              <a:t>phát</a:t>
            </a:r>
            <a:r>
              <a:rPr lang="vi-VN" dirty="0"/>
              <a:t> </a:t>
            </a:r>
            <a:r>
              <a:rPr lang="vi-VN" dirty="0" err="1"/>
              <a:t>triển</a:t>
            </a:r>
            <a:r>
              <a:rPr lang="vi-VN" dirty="0"/>
              <a:t> kinh </a:t>
            </a:r>
            <a:r>
              <a:rPr lang="vi-VN" dirty="0" err="1"/>
              <a:t>tế</a:t>
            </a:r>
            <a:endParaRPr lang="vi-VN" dirty="0"/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256B3154-D083-4E2D-A179-B78B31E22F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2292" y="2596527"/>
            <a:ext cx="5163096" cy="335245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vi-VN" dirty="0" err="1"/>
              <a:t>Nhiều</a:t>
            </a:r>
            <a:r>
              <a:rPr lang="vi-VN" dirty="0"/>
              <a:t> </a:t>
            </a:r>
            <a:r>
              <a:rPr lang="vi-VN" dirty="0" err="1"/>
              <a:t>người</a:t>
            </a:r>
            <a:r>
              <a:rPr lang="vi-VN" dirty="0"/>
              <a:t> dân chưa ý </a:t>
            </a:r>
            <a:r>
              <a:rPr lang="vi-VN" dirty="0" err="1"/>
              <a:t>thức</a:t>
            </a:r>
            <a:r>
              <a:rPr lang="vi-VN" dirty="0"/>
              <a:t> </a:t>
            </a:r>
            <a:r>
              <a:rPr lang="vi-VN" dirty="0" err="1"/>
              <a:t>hết</a:t>
            </a:r>
            <a:r>
              <a:rPr lang="vi-VN" dirty="0"/>
              <a:t> </a:t>
            </a:r>
            <a:r>
              <a:rPr lang="vi-VN" dirty="0" err="1"/>
              <a:t>được</a:t>
            </a:r>
            <a:r>
              <a:rPr lang="vi-VN" dirty="0"/>
              <a:t> </a:t>
            </a:r>
            <a:r>
              <a:rPr lang="vi-VN" dirty="0" err="1"/>
              <a:t>tác</a:t>
            </a:r>
            <a:r>
              <a:rPr lang="vi-VN" dirty="0"/>
              <a:t> </a:t>
            </a:r>
            <a:r>
              <a:rPr lang="vi-VN" dirty="0" err="1"/>
              <a:t>hại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ô </a:t>
            </a:r>
            <a:r>
              <a:rPr lang="vi-VN" dirty="0" err="1"/>
              <a:t>nhiễm</a:t>
            </a:r>
            <a:r>
              <a:rPr lang="vi-VN" dirty="0"/>
              <a:t> </a:t>
            </a:r>
            <a:r>
              <a:rPr lang="vi-VN" dirty="0" err="1"/>
              <a:t>và</a:t>
            </a:r>
            <a:r>
              <a:rPr lang="vi-VN" dirty="0"/>
              <a:t> vai </a:t>
            </a:r>
            <a:r>
              <a:rPr lang="vi-VN" dirty="0" err="1"/>
              <a:t>trò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họ</a:t>
            </a:r>
            <a:r>
              <a:rPr lang="vi-VN" dirty="0"/>
              <a:t> trong </a:t>
            </a:r>
            <a:r>
              <a:rPr lang="vi-VN" dirty="0" err="1"/>
              <a:t>việc</a:t>
            </a:r>
            <a:r>
              <a:rPr lang="vi-VN" dirty="0"/>
              <a:t> </a:t>
            </a:r>
            <a:r>
              <a:rPr lang="vi-VN" dirty="0" err="1"/>
              <a:t>bảo</a:t>
            </a:r>
            <a:r>
              <a:rPr lang="vi-VN" dirty="0"/>
              <a:t> </a:t>
            </a:r>
            <a:r>
              <a:rPr lang="vi-VN" dirty="0" err="1"/>
              <a:t>vệ</a:t>
            </a:r>
            <a:r>
              <a:rPr lang="vi-VN" dirty="0"/>
              <a:t> môi </a:t>
            </a:r>
            <a:r>
              <a:rPr lang="vi-VN" dirty="0" err="1"/>
              <a:t>trường</a:t>
            </a:r>
            <a:endParaRPr lang="vi-VN" dirty="0"/>
          </a:p>
          <a:p>
            <a:r>
              <a:rPr lang="vi-VN" dirty="0"/>
              <a:t>Nhu </a:t>
            </a:r>
            <a:r>
              <a:rPr lang="vi-VN" dirty="0" err="1"/>
              <a:t>cầu</a:t>
            </a:r>
            <a:r>
              <a:rPr lang="vi-VN" dirty="0"/>
              <a:t> </a:t>
            </a:r>
            <a:r>
              <a:rPr lang="vi-VN" dirty="0" err="1"/>
              <a:t>phát</a:t>
            </a:r>
            <a:r>
              <a:rPr lang="vi-VN" dirty="0"/>
              <a:t> </a:t>
            </a:r>
            <a:r>
              <a:rPr lang="vi-VN" dirty="0" err="1"/>
              <a:t>triển</a:t>
            </a:r>
            <a:r>
              <a:rPr lang="vi-VN" dirty="0"/>
              <a:t> kinh </a:t>
            </a:r>
            <a:r>
              <a:rPr lang="vi-VN" dirty="0" err="1"/>
              <a:t>tế</a:t>
            </a:r>
            <a:r>
              <a:rPr lang="vi-VN" dirty="0"/>
              <a:t>, công </a:t>
            </a:r>
            <a:r>
              <a:rPr lang="vi-VN" dirty="0" err="1"/>
              <a:t>nghiệp</a:t>
            </a:r>
            <a:r>
              <a:rPr lang="vi-VN" dirty="0"/>
              <a:t> gây </a:t>
            </a:r>
            <a:r>
              <a:rPr lang="vi-VN" dirty="0" err="1"/>
              <a:t>áp</a:t>
            </a:r>
            <a:r>
              <a:rPr lang="vi-VN" dirty="0"/>
              <a:t> </a:t>
            </a:r>
            <a:r>
              <a:rPr lang="vi-VN" dirty="0" err="1"/>
              <a:t>lực</a:t>
            </a:r>
            <a:r>
              <a:rPr lang="vi-VN" dirty="0"/>
              <a:t> lên </a:t>
            </a:r>
            <a:r>
              <a:rPr lang="vi-VN" dirty="0" err="1"/>
              <a:t>việc</a:t>
            </a:r>
            <a:r>
              <a:rPr lang="vi-VN" dirty="0"/>
              <a:t> </a:t>
            </a:r>
            <a:r>
              <a:rPr lang="vi-VN" dirty="0" err="1"/>
              <a:t>bảo</a:t>
            </a:r>
            <a:r>
              <a:rPr lang="vi-VN" dirty="0"/>
              <a:t> </a:t>
            </a:r>
            <a:r>
              <a:rPr lang="vi-VN" dirty="0" err="1"/>
              <a:t>vệ</a:t>
            </a:r>
            <a:r>
              <a:rPr lang="vi-VN" dirty="0"/>
              <a:t> môi </a:t>
            </a:r>
            <a:r>
              <a:rPr lang="vi-VN" dirty="0" err="1"/>
              <a:t>trường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05639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êu đề 21">
            <a:extLst>
              <a:ext uri="{FF2B5EF4-FFF2-40B4-BE49-F238E27FC236}">
                <a16:creationId xmlns:a16="http://schemas.microsoft.com/office/drawing/2014/main" id="{63DF3A76-9C82-4B5B-AD93-B4D40D4D6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921"/>
            <a:ext cx="10515600" cy="136732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vi-V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Vai </a:t>
            </a:r>
            <a:r>
              <a:rPr lang="vi-VN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</a:t>
            </a:r>
            <a:r>
              <a:rPr lang="vi-V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vi-V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chính</a:t>
            </a:r>
            <a:r>
              <a:rPr lang="vi-V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quyền</a:t>
            </a:r>
            <a:r>
              <a:rPr lang="vi-V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địa</a:t>
            </a:r>
            <a:r>
              <a:rPr lang="vi-V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phương </a:t>
            </a:r>
            <a:r>
              <a:rPr lang="vi-VN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vi-V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cộng</a:t>
            </a:r>
            <a:r>
              <a:rPr lang="vi-V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đồng</a:t>
            </a:r>
            <a:endParaRPr lang="vi-VN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Mũi tên: Xuống 23">
            <a:extLst>
              <a:ext uri="{FF2B5EF4-FFF2-40B4-BE49-F238E27FC236}">
                <a16:creationId xmlns:a16="http://schemas.microsoft.com/office/drawing/2014/main" id="{22247D9E-B8F0-4E5D-A26C-7EE93AAA63B0}"/>
              </a:ext>
            </a:extLst>
          </p:cNvPr>
          <p:cNvSpPr/>
          <p:nvPr/>
        </p:nvSpPr>
        <p:spPr>
          <a:xfrm>
            <a:off x="615297" y="1956987"/>
            <a:ext cx="1042586" cy="1122675"/>
          </a:xfrm>
          <a:prstGeom prst="downArrow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/>
              <a:t>1</a:t>
            </a:r>
          </a:p>
        </p:txBody>
      </p:sp>
      <p:sp>
        <p:nvSpPr>
          <p:cNvPr id="25" name="Mũi tên: Xuống 24">
            <a:extLst>
              <a:ext uri="{FF2B5EF4-FFF2-40B4-BE49-F238E27FC236}">
                <a16:creationId xmlns:a16="http://schemas.microsoft.com/office/drawing/2014/main" id="{4A11ACAB-0399-4B11-988D-2309449C3250}"/>
              </a:ext>
            </a:extLst>
          </p:cNvPr>
          <p:cNvSpPr/>
          <p:nvPr/>
        </p:nvSpPr>
        <p:spPr>
          <a:xfrm>
            <a:off x="615298" y="3404401"/>
            <a:ext cx="1059677" cy="119323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2</a:t>
            </a:r>
          </a:p>
        </p:txBody>
      </p:sp>
      <p:sp>
        <p:nvSpPr>
          <p:cNvPr id="26" name="Mũi tên: Xuống 25">
            <a:extLst>
              <a:ext uri="{FF2B5EF4-FFF2-40B4-BE49-F238E27FC236}">
                <a16:creationId xmlns:a16="http://schemas.microsoft.com/office/drawing/2014/main" id="{A91EDB38-ACA1-4C37-B907-27F0A6283379}"/>
              </a:ext>
            </a:extLst>
          </p:cNvPr>
          <p:cNvSpPr/>
          <p:nvPr/>
        </p:nvSpPr>
        <p:spPr>
          <a:xfrm>
            <a:off x="615297" y="4922375"/>
            <a:ext cx="1042586" cy="126313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3</a:t>
            </a:r>
          </a:p>
        </p:txBody>
      </p:sp>
      <p:sp>
        <p:nvSpPr>
          <p:cNvPr id="27" name="Mũi tên: Xuống 26">
            <a:extLst>
              <a:ext uri="{FF2B5EF4-FFF2-40B4-BE49-F238E27FC236}">
                <a16:creationId xmlns:a16="http://schemas.microsoft.com/office/drawing/2014/main" id="{4417330D-6618-4A66-98A8-631EE40AFE43}"/>
              </a:ext>
            </a:extLst>
          </p:cNvPr>
          <p:cNvSpPr/>
          <p:nvPr/>
        </p:nvSpPr>
        <p:spPr>
          <a:xfrm>
            <a:off x="679391" y="2028331"/>
            <a:ext cx="978492" cy="1051329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1</a:t>
            </a:r>
          </a:p>
        </p:txBody>
      </p:sp>
      <p:sp>
        <p:nvSpPr>
          <p:cNvPr id="29" name="Chỗ dành sẵn cho Nội dung 28">
            <a:extLst>
              <a:ext uri="{FF2B5EF4-FFF2-40B4-BE49-F238E27FC236}">
                <a16:creationId xmlns:a16="http://schemas.microsoft.com/office/drawing/2014/main" id="{60A0AD9F-0364-4908-91E6-326F6793A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4975" y="1956987"/>
            <a:ext cx="9678824" cy="4324172"/>
          </a:xfrm>
        </p:spPr>
        <p:txBody>
          <a:bodyPr/>
          <a:lstStyle/>
          <a:p>
            <a:pPr marL="0" indent="0">
              <a:buNone/>
            </a:pPr>
            <a:r>
              <a:rPr lang="vi-VN" b="1" dirty="0"/>
              <a:t>- </a:t>
            </a:r>
            <a:r>
              <a:rPr lang="vi-VN" b="1" dirty="0" err="1"/>
              <a:t>Chính</a:t>
            </a:r>
            <a:r>
              <a:rPr lang="vi-VN" b="1" dirty="0"/>
              <a:t> </a:t>
            </a:r>
            <a:r>
              <a:rPr lang="vi-VN" b="1" dirty="0" err="1"/>
              <a:t>quyền</a:t>
            </a:r>
            <a:r>
              <a:rPr lang="vi-VN" b="1" dirty="0"/>
              <a:t> </a:t>
            </a:r>
            <a:r>
              <a:rPr lang="vi-VN" b="1" dirty="0" err="1"/>
              <a:t>địa</a:t>
            </a:r>
            <a:r>
              <a:rPr lang="vi-VN" b="1" dirty="0"/>
              <a:t> phương:</a:t>
            </a:r>
          </a:p>
          <a:p>
            <a:pPr marL="0" indent="0">
              <a:buNone/>
            </a:pPr>
            <a:r>
              <a:rPr lang="vi-VN" dirty="0"/>
              <a:t> Tăng </a:t>
            </a:r>
            <a:r>
              <a:rPr lang="vi-VN" dirty="0" err="1"/>
              <a:t>cường</a:t>
            </a:r>
            <a:r>
              <a:rPr lang="vi-VN" dirty="0"/>
              <a:t> </a:t>
            </a:r>
            <a:r>
              <a:rPr lang="vi-VN" dirty="0" err="1"/>
              <a:t>các</a:t>
            </a:r>
            <a:r>
              <a:rPr lang="vi-VN" dirty="0"/>
              <a:t> </a:t>
            </a:r>
            <a:r>
              <a:rPr lang="vi-VN" dirty="0" err="1"/>
              <a:t>biện</a:t>
            </a:r>
            <a:r>
              <a:rPr lang="vi-VN" dirty="0"/>
              <a:t> </a:t>
            </a:r>
            <a:r>
              <a:rPr lang="vi-VN" dirty="0" err="1"/>
              <a:t>pháp</a:t>
            </a:r>
            <a:r>
              <a:rPr lang="vi-VN" dirty="0"/>
              <a:t> </a:t>
            </a:r>
            <a:r>
              <a:rPr lang="vi-VN" dirty="0" err="1"/>
              <a:t>quản</a:t>
            </a:r>
            <a:r>
              <a:rPr lang="vi-VN" dirty="0"/>
              <a:t> </a:t>
            </a:r>
            <a:r>
              <a:rPr lang="vi-VN" dirty="0" err="1"/>
              <a:t>lý,giám</a:t>
            </a:r>
            <a:r>
              <a:rPr lang="vi-VN" dirty="0"/>
              <a:t> </a:t>
            </a:r>
            <a:r>
              <a:rPr lang="vi-VN" dirty="0" err="1"/>
              <a:t>sát</a:t>
            </a:r>
            <a:r>
              <a:rPr lang="vi-VN" dirty="0"/>
              <a:t> </a:t>
            </a:r>
            <a:r>
              <a:rPr lang="vi-VN" dirty="0" err="1"/>
              <a:t>và</a:t>
            </a:r>
            <a:r>
              <a:rPr lang="vi-VN" dirty="0"/>
              <a:t> </a:t>
            </a:r>
            <a:r>
              <a:rPr lang="vi-VN" dirty="0" err="1"/>
              <a:t>xử</a:t>
            </a:r>
            <a:r>
              <a:rPr lang="vi-VN" dirty="0"/>
              <a:t> </a:t>
            </a:r>
            <a:r>
              <a:rPr lang="vi-VN" dirty="0" err="1"/>
              <a:t>phạt</a:t>
            </a:r>
            <a:r>
              <a:rPr lang="vi-VN" dirty="0"/>
              <a:t> vi </a:t>
            </a:r>
            <a:r>
              <a:rPr lang="vi-VN" dirty="0" err="1"/>
              <a:t>phạm</a:t>
            </a:r>
            <a:r>
              <a:rPr lang="vi-VN" dirty="0"/>
              <a:t> môi </a:t>
            </a:r>
            <a:r>
              <a:rPr lang="vi-VN" dirty="0" err="1"/>
              <a:t>trường</a:t>
            </a:r>
            <a:endParaRPr lang="vi-VN" dirty="0"/>
          </a:p>
          <a:p>
            <a:pPr marL="0" indent="0">
              <a:buNone/>
            </a:pPr>
            <a:r>
              <a:rPr lang="vi-VN" dirty="0"/>
              <a:t>- </a:t>
            </a:r>
            <a:r>
              <a:rPr lang="vi-VN" b="1" dirty="0" err="1"/>
              <a:t>Đầu</a:t>
            </a:r>
            <a:r>
              <a:rPr lang="vi-VN" b="1" dirty="0"/>
              <a:t> tư </a:t>
            </a:r>
            <a:r>
              <a:rPr lang="vi-VN" b="1" dirty="0" err="1"/>
              <a:t>nguồn</a:t>
            </a:r>
            <a:r>
              <a:rPr lang="vi-VN" b="1" dirty="0"/>
              <a:t> </a:t>
            </a:r>
            <a:r>
              <a:rPr lang="vi-VN" b="1" dirty="0" err="1"/>
              <a:t>lực</a:t>
            </a:r>
            <a:r>
              <a:rPr lang="vi-VN" b="1" dirty="0"/>
              <a:t>:</a:t>
            </a:r>
          </a:p>
          <a:p>
            <a:pPr marL="0" indent="0">
              <a:buNone/>
            </a:pPr>
            <a:r>
              <a:rPr lang="vi-VN" dirty="0"/>
              <a:t>  </a:t>
            </a:r>
            <a:r>
              <a:rPr lang="vi-VN" dirty="0" err="1"/>
              <a:t>Cần</a:t>
            </a:r>
            <a:r>
              <a:rPr lang="vi-VN" dirty="0"/>
              <a:t> </a:t>
            </a:r>
            <a:r>
              <a:rPr lang="vi-VN" dirty="0" err="1"/>
              <a:t>đầu</a:t>
            </a:r>
            <a:r>
              <a:rPr lang="vi-VN" dirty="0"/>
              <a:t> tư </a:t>
            </a:r>
            <a:r>
              <a:rPr lang="vi-VN" dirty="0" err="1"/>
              <a:t>đủ</a:t>
            </a:r>
            <a:r>
              <a:rPr lang="vi-VN" dirty="0"/>
              <a:t> </a:t>
            </a:r>
            <a:r>
              <a:rPr lang="vi-VN" dirty="0" err="1"/>
              <a:t>nguồn</a:t>
            </a:r>
            <a:r>
              <a:rPr lang="vi-VN" dirty="0"/>
              <a:t> </a:t>
            </a:r>
            <a:r>
              <a:rPr lang="vi-VN" dirty="0" err="1"/>
              <a:t>lực</a:t>
            </a:r>
            <a:r>
              <a:rPr lang="vi-VN" dirty="0"/>
              <a:t> </a:t>
            </a:r>
            <a:r>
              <a:rPr lang="vi-VN" dirty="0" err="1"/>
              <a:t>tài</a:t>
            </a:r>
            <a:r>
              <a:rPr lang="vi-VN" dirty="0"/>
              <a:t> </a:t>
            </a:r>
            <a:r>
              <a:rPr lang="vi-VN" dirty="0" err="1"/>
              <a:t>chính</a:t>
            </a:r>
            <a:r>
              <a:rPr lang="vi-VN" dirty="0"/>
              <a:t> </a:t>
            </a:r>
            <a:r>
              <a:rPr lang="vi-VN" dirty="0" err="1"/>
              <a:t>và</a:t>
            </a:r>
            <a:r>
              <a:rPr lang="vi-VN" dirty="0"/>
              <a:t> nhân </a:t>
            </a:r>
            <a:r>
              <a:rPr lang="vi-VN" dirty="0" err="1"/>
              <a:t>lực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</a:t>
            </a:r>
            <a:r>
              <a:rPr lang="vi-VN" dirty="0" err="1"/>
              <a:t>triển</a:t>
            </a:r>
            <a:r>
              <a:rPr lang="vi-VN" dirty="0"/>
              <a:t> khai </a:t>
            </a:r>
            <a:r>
              <a:rPr lang="vi-VN" dirty="0" err="1"/>
              <a:t>các</a:t>
            </a:r>
            <a:r>
              <a:rPr lang="vi-VN" dirty="0"/>
              <a:t> </a:t>
            </a:r>
            <a:r>
              <a:rPr lang="vi-VN" dirty="0" err="1"/>
              <a:t>dự</a:t>
            </a:r>
            <a:r>
              <a:rPr lang="vi-VN" dirty="0"/>
              <a:t> </a:t>
            </a:r>
            <a:r>
              <a:rPr lang="vi-VN" dirty="0" err="1"/>
              <a:t>án</a:t>
            </a:r>
            <a:r>
              <a:rPr lang="vi-VN" dirty="0"/>
              <a:t> </a:t>
            </a:r>
            <a:r>
              <a:rPr lang="vi-VN" dirty="0" err="1"/>
              <a:t>xử</a:t>
            </a:r>
            <a:r>
              <a:rPr lang="vi-VN" dirty="0"/>
              <a:t> </a:t>
            </a:r>
            <a:r>
              <a:rPr lang="vi-VN" dirty="0" err="1"/>
              <a:t>lý</a:t>
            </a:r>
            <a:r>
              <a:rPr lang="vi-VN" dirty="0"/>
              <a:t> ô </a:t>
            </a:r>
            <a:r>
              <a:rPr lang="vi-VN" dirty="0" err="1"/>
              <a:t>nhiễm</a:t>
            </a:r>
            <a:r>
              <a:rPr lang="vi-VN" dirty="0"/>
              <a:t>. </a:t>
            </a:r>
          </a:p>
          <a:p>
            <a:pPr marL="0" indent="0">
              <a:buNone/>
            </a:pPr>
            <a:r>
              <a:rPr lang="vi-VN" dirty="0"/>
              <a:t>- </a:t>
            </a:r>
            <a:r>
              <a:rPr lang="vi-VN" b="1" dirty="0" err="1"/>
              <a:t>Cộng</a:t>
            </a:r>
            <a:r>
              <a:rPr lang="vi-VN" b="1" dirty="0"/>
              <a:t> </a:t>
            </a:r>
            <a:r>
              <a:rPr lang="vi-VN" b="1" dirty="0" err="1"/>
              <a:t>đồng</a:t>
            </a:r>
            <a:r>
              <a:rPr lang="vi-VN" b="1" dirty="0"/>
              <a:t>:</a:t>
            </a:r>
          </a:p>
          <a:p>
            <a:pPr marL="0" indent="0">
              <a:buNone/>
            </a:pPr>
            <a:r>
              <a:rPr lang="vi-VN" dirty="0"/>
              <a:t>  Nâng cao </a:t>
            </a:r>
            <a:r>
              <a:rPr lang="vi-VN" dirty="0" err="1"/>
              <a:t>nhận</a:t>
            </a:r>
            <a:r>
              <a:rPr lang="vi-VN" dirty="0"/>
              <a:t> </a:t>
            </a:r>
            <a:r>
              <a:rPr lang="vi-VN" dirty="0" err="1"/>
              <a:t>thức</a:t>
            </a:r>
            <a:r>
              <a:rPr lang="vi-VN" dirty="0"/>
              <a:t>, tham gia </a:t>
            </a:r>
            <a:r>
              <a:rPr lang="vi-VN" dirty="0" err="1"/>
              <a:t>giám</a:t>
            </a:r>
            <a:r>
              <a:rPr lang="vi-VN" dirty="0"/>
              <a:t> </a:t>
            </a:r>
            <a:r>
              <a:rPr lang="vi-VN" dirty="0" err="1"/>
              <a:t>sát</a:t>
            </a:r>
            <a:r>
              <a:rPr lang="vi-VN" dirty="0"/>
              <a:t> </a:t>
            </a:r>
            <a:r>
              <a:rPr lang="vi-VN" dirty="0" err="1"/>
              <a:t>và</a:t>
            </a:r>
            <a:r>
              <a:rPr lang="vi-VN" dirty="0"/>
              <a:t> </a:t>
            </a:r>
            <a:r>
              <a:rPr lang="vi-VN" dirty="0" err="1"/>
              <a:t>thực</a:t>
            </a:r>
            <a:r>
              <a:rPr lang="vi-VN" dirty="0"/>
              <a:t> </a:t>
            </a:r>
            <a:r>
              <a:rPr lang="vi-VN" dirty="0" err="1"/>
              <a:t>hiện</a:t>
            </a:r>
            <a:r>
              <a:rPr lang="vi-VN" dirty="0"/>
              <a:t> </a:t>
            </a:r>
            <a:r>
              <a:rPr lang="vi-VN" dirty="0" err="1"/>
              <a:t>các</a:t>
            </a:r>
            <a:r>
              <a:rPr lang="vi-VN" dirty="0"/>
              <a:t> </a:t>
            </a:r>
            <a:r>
              <a:rPr lang="vi-VN" dirty="0" err="1"/>
              <a:t>hành</a:t>
            </a:r>
            <a:r>
              <a:rPr lang="vi-VN" dirty="0"/>
              <a:t> </a:t>
            </a:r>
            <a:r>
              <a:rPr lang="vi-VN" dirty="0" err="1"/>
              <a:t>động</a:t>
            </a:r>
            <a:r>
              <a:rPr lang="vi-VN" dirty="0"/>
              <a:t> </a:t>
            </a:r>
            <a:r>
              <a:rPr lang="vi-VN" dirty="0" err="1"/>
              <a:t>bảo</a:t>
            </a:r>
            <a:r>
              <a:rPr lang="vi-VN" dirty="0"/>
              <a:t> </a:t>
            </a:r>
            <a:r>
              <a:rPr lang="vi-VN" dirty="0" err="1"/>
              <a:t>vệ</a:t>
            </a:r>
            <a:r>
              <a:rPr lang="vi-VN" dirty="0"/>
              <a:t> môi </a:t>
            </a:r>
            <a:r>
              <a:rPr lang="vi-VN" dirty="0" err="1"/>
              <a:t>trường</a:t>
            </a:r>
            <a:endParaRPr lang="vi-VN" dirty="0"/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420734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êu đề 3">
            <a:extLst>
              <a:ext uri="{FF2B5EF4-FFF2-40B4-BE49-F238E27FC236}">
                <a16:creationId xmlns:a16="http://schemas.microsoft.com/office/drawing/2014/main" id="{F7EE689E-F254-4CDD-8031-7A8A6AC2B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44798" cy="111329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vi-VN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vi-V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luận</a:t>
            </a:r>
            <a:r>
              <a:rPr lang="vi-V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vi-V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kêu </a:t>
            </a:r>
            <a:r>
              <a:rPr lang="vi-VN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gọi</a:t>
            </a:r>
            <a:r>
              <a:rPr lang="vi-V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hành</a:t>
            </a:r>
            <a:r>
              <a:rPr lang="vi-V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động</a:t>
            </a:r>
            <a:endParaRPr lang="vi-VN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hỗ dành sẵn cho Nội dung 4">
            <a:extLst>
              <a:ext uri="{FF2B5EF4-FFF2-40B4-BE49-F238E27FC236}">
                <a16:creationId xmlns:a16="http://schemas.microsoft.com/office/drawing/2014/main" id="{295A27C2-35CD-4CD4-BFB0-02072BC49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3539" y="1603813"/>
            <a:ext cx="9969381" cy="4506429"/>
          </a:xfrm>
        </p:spPr>
        <p:txBody>
          <a:bodyPr/>
          <a:lstStyle/>
          <a:p>
            <a:pPr marL="0" indent="0">
              <a:buNone/>
            </a:pPr>
            <a:r>
              <a:rPr lang="vi-VN" b="1" dirty="0"/>
              <a:t>- </a:t>
            </a:r>
            <a:r>
              <a:rPr lang="vi-VN" b="1" dirty="0" err="1"/>
              <a:t>Hành</a:t>
            </a:r>
            <a:r>
              <a:rPr lang="vi-VN" b="1" dirty="0"/>
              <a:t> </a:t>
            </a:r>
            <a:r>
              <a:rPr lang="vi-VN" b="1" dirty="0" err="1"/>
              <a:t>động</a:t>
            </a:r>
            <a:r>
              <a:rPr lang="vi-VN" b="1" dirty="0"/>
              <a:t> ngay </a:t>
            </a:r>
            <a:r>
              <a:rPr lang="vi-VN" b="1" dirty="0" err="1"/>
              <a:t>lập</a:t>
            </a:r>
            <a:r>
              <a:rPr lang="vi-VN" b="1" dirty="0"/>
              <a:t> </a:t>
            </a:r>
            <a:r>
              <a:rPr lang="vi-VN" b="1" dirty="0" err="1"/>
              <a:t>tức</a:t>
            </a:r>
            <a:r>
              <a:rPr lang="vi-VN" dirty="0"/>
              <a:t>: </a:t>
            </a:r>
          </a:p>
          <a:p>
            <a:pPr marL="0" indent="0">
              <a:buNone/>
            </a:pPr>
            <a:r>
              <a:rPr lang="vi-VN" dirty="0"/>
              <a:t> </a:t>
            </a:r>
            <a:r>
              <a:rPr lang="vi-VN" dirty="0" err="1"/>
              <a:t>Cần</a:t>
            </a:r>
            <a:r>
              <a:rPr lang="vi-VN" dirty="0"/>
              <a:t> </a:t>
            </a:r>
            <a:r>
              <a:rPr lang="vi-VN" dirty="0" err="1"/>
              <a:t>có</a:t>
            </a:r>
            <a:r>
              <a:rPr lang="vi-VN" dirty="0"/>
              <a:t> </a:t>
            </a:r>
            <a:r>
              <a:rPr lang="vi-VN" dirty="0" err="1"/>
              <a:t>các</a:t>
            </a:r>
            <a:r>
              <a:rPr lang="vi-VN" dirty="0"/>
              <a:t> </a:t>
            </a:r>
            <a:r>
              <a:rPr lang="vi-VN" dirty="0" err="1"/>
              <a:t>biện</a:t>
            </a:r>
            <a:r>
              <a:rPr lang="vi-VN" dirty="0"/>
              <a:t> </a:t>
            </a:r>
            <a:r>
              <a:rPr lang="vi-VN" dirty="0" err="1"/>
              <a:t>pháp</a:t>
            </a:r>
            <a:r>
              <a:rPr lang="vi-VN" dirty="0"/>
              <a:t> </a:t>
            </a:r>
            <a:r>
              <a:rPr lang="vi-VN" dirty="0" err="1"/>
              <a:t>khẩn</a:t>
            </a:r>
            <a:r>
              <a:rPr lang="vi-VN" dirty="0"/>
              <a:t> </a:t>
            </a:r>
            <a:r>
              <a:rPr lang="vi-VN" dirty="0" err="1"/>
              <a:t>cấp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</a:t>
            </a:r>
            <a:r>
              <a:rPr lang="vi-VN" dirty="0" err="1"/>
              <a:t>giải</a:t>
            </a:r>
            <a:r>
              <a:rPr lang="vi-VN" dirty="0"/>
              <a:t> </a:t>
            </a:r>
            <a:r>
              <a:rPr lang="vi-VN" dirty="0" err="1"/>
              <a:t>quyết</a:t>
            </a:r>
            <a:r>
              <a:rPr lang="vi-VN" dirty="0"/>
              <a:t> </a:t>
            </a:r>
            <a:r>
              <a:rPr lang="vi-VN" dirty="0" err="1"/>
              <a:t>tình</a:t>
            </a:r>
            <a:r>
              <a:rPr lang="vi-VN" dirty="0"/>
              <a:t> </a:t>
            </a:r>
            <a:r>
              <a:rPr lang="vi-VN" dirty="0" err="1"/>
              <a:t>trạng</a:t>
            </a:r>
            <a:r>
              <a:rPr lang="vi-VN" dirty="0"/>
              <a:t> ô </a:t>
            </a:r>
            <a:r>
              <a:rPr lang="vi-VN" dirty="0" err="1"/>
              <a:t>nhiễm</a:t>
            </a:r>
            <a:r>
              <a:rPr lang="vi-VN" dirty="0"/>
              <a:t> đang </a:t>
            </a:r>
            <a:r>
              <a:rPr lang="vi-VN" dirty="0" err="1"/>
              <a:t>diễn</a:t>
            </a:r>
            <a:r>
              <a:rPr lang="vi-VN" dirty="0"/>
              <a:t> ra </a:t>
            </a:r>
            <a:r>
              <a:rPr lang="vi-VN" dirty="0" err="1"/>
              <a:t>tại</a:t>
            </a:r>
            <a:r>
              <a:rPr lang="vi-VN" dirty="0"/>
              <a:t> </a:t>
            </a:r>
            <a:r>
              <a:rPr lang="vi-VN" dirty="0" err="1"/>
              <a:t>Mỹ</a:t>
            </a:r>
            <a:r>
              <a:rPr lang="vi-VN" dirty="0"/>
              <a:t> </a:t>
            </a:r>
            <a:r>
              <a:rPr lang="vi-VN" dirty="0" err="1"/>
              <a:t>Đức</a:t>
            </a:r>
            <a:r>
              <a:rPr lang="vi-VN" dirty="0"/>
              <a:t>.</a:t>
            </a:r>
          </a:p>
          <a:p>
            <a:pPr marL="0" indent="0">
              <a:buNone/>
            </a:pPr>
            <a:r>
              <a:rPr lang="vi-VN" b="1" dirty="0"/>
              <a:t>- </a:t>
            </a:r>
            <a:r>
              <a:rPr lang="vi-VN" b="1" dirty="0" err="1"/>
              <a:t>Phối</a:t>
            </a:r>
            <a:r>
              <a:rPr lang="vi-VN" b="1" dirty="0"/>
              <a:t> </a:t>
            </a:r>
            <a:r>
              <a:rPr lang="vi-VN" b="1" dirty="0" err="1"/>
              <a:t>hợp</a:t>
            </a:r>
            <a:r>
              <a:rPr lang="vi-VN" b="1" dirty="0"/>
              <a:t> liên </a:t>
            </a:r>
            <a:r>
              <a:rPr lang="vi-VN" b="1" dirty="0" err="1"/>
              <a:t>ngành</a:t>
            </a:r>
            <a:r>
              <a:rPr lang="vi-VN" dirty="0"/>
              <a:t>:</a:t>
            </a:r>
          </a:p>
          <a:p>
            <a:pPr marL="0" indent="0">
              <a:buNone/>
            </a:pPr>
            <a:r>
              <a:rPr lang="vi-VN" dirty="0"/>
              <a:t>  </a:t>
            </a:r>
            <a:r>
              <a:rPr lang="vi-VN" dirty="0" err="1"/>
              <a:t>Chính</a:t>
            </a:r>
            <a:r>
              <a:rPr lang="vi-VN" dirty="0"/>
              <a:t> </a:t>
            </a:r>
            <a:r>
              <a:rPr lang="vi-VN" dirty="0" err="1"/>
              <a:t>quyền</a:t>
            </a:r>
            <a:r>
              <a:rPr lang="vi-VN" dirty="0"/>
              <a:t>, doanh </a:t>
            </a:r>
            <a:r>
              <a:rPr lang="vi-VN" dirty="0" err="1"/>
              <a:t>nghiệp</a:t>
            </a:r>
            <a:r>
              <a:rPr lang="vi-VN" dirty="0"/>
              <a:t> </a:t>
            </a:r>
            <a:r>
              <a:rPr lang="vi-VN" dirty="0" err="1"/>
              <a:t>và</a:t>
            </a:r>
            <a:r>
              <a:rPr lang="vi-VN" dirty="0"/>
              <a:t> </a:t>
            </a:r>
            <a:r>
              <a:rPr lang="vi-VN" dirty="0" err="1"/>
              <a:t>cộng</a:t>
            </a:r>
            <a:r>
              <a:rPr lang="vi-VN" dirty="0"/>
              <a:t> </a:t>
            </a:r>
            <a:r>
              <a:rPr lang="vi-VN" dirty="0" err="1"/>
              <a:t>đồng</a:t>
            </a:r>
            <a:r>
              <a:rPr lang="vi-VN" dirty="0"/>
              <a:t> </a:t>
            </a:r>
            <a:r>
              <a:rPr lang="vi-VN" dirty="0" err="1"/>
              <a:t>cần</a:t>
            </a:r>
            <a:r>
              <a:rPr lang="vi-VN" dirty="0"/>
              <a:t> </a:t>
            </a:r>
            <a:r>
              <a:rPr lang="vi-VN" dirty="0" err="1"/>
              <a:t>phối</a:t>
            </a:r>
            <a:r>
              <a:rPr lang="vi-VN" dirty="0"/>
              <a:t> </a:t>
            </a:r>
            <a:r>
              <a:rPr lang="vi-VN" dirty="0" err="1"/>
              <a:t>hợp</a:t>
            </a:r>
            <a:r>
              <a:rPr lang="vi-VN" dirty="0"/>
              <a:t> </a:t>
            </a:r>
            <a:r>
              <a:rPr lang="vi-VN" dirty="0" err="1"/>
              <a:t>chặt</a:t>
            </a:r>
            <a:r>
              <a:rPr lang="vi-VN" dirty="0"/>
              <a:t> </a:t>
            </a:r>
            <a:r>
              <a:rPr lang="vi-VN" dirty="0" err="1"/>
              <a:t>chẽ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</a:t>
            </a:r>
            <a:r>
              <a:rPr lang="vi-VN" dirty="0" err="1"/>
              <a:t>triển</a:t>
            </a:r>
            <a:r>
              <a:rPr lang="vi-VN" dirty="0"/>
              <a:t> khai </a:t>
            </a:r>
            <a:r>
              <a:rPr lang="vi-VN" dirty="0" err="1"/>
              <a:t>các</a:t>
            </a:r>
            <a:r>
              <a:rPr lang="vi-VN" dirty="0"/>
              <a:t> </a:t>
            </a:r>
            <a:r>
              <a:rPr lang="vi-VN" dirty="0" err="1"/>
              <a:t>giải</a:t>
            </a:r>
            <a:r>
              <a:rPr lang="vi-VN" dirty="0"/>
              <a:t> </a:t>
            </a:r>
            <a:r>
              <a:rPr lang="vi-VN" dirty="0" err="1"/>
              <a:t>pháp</a:t>
            </a:r>
            <a:r>
              <a:rPr lang="vi-VN" dirty="0"/>
              <a:t> </a:t>
            </a:r>
            <a:r>
              <a:rPr lang="vi-VN" dirty="0" err="1"/>
              <a:t>hiệu</a:t>
            </a:r>
            <a:r>
              <a:rPr lang="vi-VN" dirty="0"/>
              <a:t> </a:t>
            </a:r>
            <a:r>
              <a:rPr lang="vi-VN" dirty="0" err="1"/>
              <a:t>quả</a:t>
            </a:r>
            <a:r>
              <a:rPr lang="vi-VN" dirty="0"/>
              <a:t>.</a:t>
            </a:r>
          </a:p>
          <a:p>
            <a:pPr marL="0" indent="0">
              <a:buNone/>
            </a:pPr>
            <a:r>
              <a:rPr lang="vi-VN" dirty="0"/>
              <a:t>- </a:t>
            </a:r>
            <a:r>
              <a:rPr lang="vi-VN" b="1" dirty="0" err="1"/>
              <a:t>Tầm</a:t>
            </a:r>
            <a:r>
              <a:rPr lang="vi-VN" b="1" dirty="0"/>
              <a:t> </a:t>
            </a:r>
            <a:r>
              <a:rPr lang="vi-VN" b="1" dirty="0" err="1"/>
              <a:t>nhìn</a:t>
            </a:r>
            <a:r>
              <a:rPr lang="vi-VN" b="1" dirty="0"/>
              <a:t> </a:t>
            </a:r>
            <a:r>
              <a:rPr lang="vi-VN" b="1" dirty="0" err="1"/>
              <a:t>dài</a:t>
            </a:r>
            <a:r>
              <a:rPr lang="vi-VN" b="1" dirty="0"/>
              <a:t> </a:t>
            </a:r>
            <a:r>
              <a:rPr lang="vi-VN" b="1" dirty="0" err="1"/>
              <a:t>hạn</a:t>
            </a:r>
            <a:r>
              <a:rPr lang="vi-VN" b="1" dirty="0"/>
              <a:t>:</a:t>
            </a:r>
          </a:p>
          <a:p>
            <a:pPr marL="0" indent="0">
              <a:buNone/>
            </a:pPr>
            <a:r>
              <a:rPr lang="vi-VN" dirty="0"/>
              <a:t>  </a:t>
            </a:r>
            <a:r>
              <a:rPr lang="vi-VN" dirty="0" err="1"/>
              <a:t>Cần</a:t>
            </a:r>
            <a:r>
              <a:rPr lang="vi-VN" dirty="0"/>
              <a:t> </a:t>
            </a:r>
            <a:r>
              <a:rPr lang="vi-VN" dirty="0" err="1"/>
              <a:t>có</a:t>
            </a:r>
            <a:r>
              <a:rPr lang="vi-VN" dirty="0"/>
              <a:t> </a:t>
            </a:r>
            <a:r>
              <a:rPr lang="vi-VN" dirty="0" err="1"/>
              <a:t>một</a:t>
            </a:r>
            <a:r>
              <a:rPr lang="vi-VN" dirty="0"/>
              <a:t> </a:t>
            </a:r>
            <a:r>
              <a:rPr lang="vi-VN" dirty="0" err="1"/>
              <a:t>chiến</a:t>
            </a:r>
            <a:r>
              <a:rPr lang="vi-VN" dirty="0"/>
              <a:t> </a:t>
            </a:r>
            <a:r>
              <a:rPr lang="vi-VN" dirty="0" err="1"/>
              <a:t>lược</a:t>
            </a:r>
            <a:r>
              <a:rPr lang="vi-VN" dirty="0"/>
              <a:t> </a:t>
            </a:r>
            <a:r>
              <a:rPr lang="vi-VN" dirty="0" err="1"/>
              <a:t>và</a:t>
            </a:r>
            <a:r>
              <a:rPr lang="vi-VN" dirty="0"/>
              <a:t> </a:t>
            </a:r>
            <a:r>
              <a:rPr lang="vi-VN" dirty="0" err="1"/>
              <a:t>kế</a:t>
            </a:r>
            <a:r>
              <a:rPr lang="vi-VN" dirty="0"/>
              <a:t> </a:t>
            </a:r>
            <a:r>
              <a:rPr lang="vi-VN" dirty="0" err="1"/>
              <a:t>hoạch</a:t>
            </a:r>
            <a:r>
              <a:rPr lang="vi-VN" dirty="0"/>
              <a:t> </a:t>
            </a:r>
            <a:r>
              <a:rPr lang="vi-VN" dirty="0" err="1"/>
              <a:t>dài</a:t>
            </a:r>
            <a:r>
              <a:rPr lang="vi-VN" dirty="0"/>
              <a:t> </a:t>
            </a:r>
            <a:r>
              <a:rPr lang="vi-VN" dirty="0" err="1"/>
              <a:t>hạn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</a:t>
            </a:r>
            <a:r>
              <a:rPr lang="vi-VN" dirty="0" err="1"/>
              <a:t>cải</a:t>
            </a:r>
            <a:r>
              <a:rPr lang="vi-VN" dirty="0"/>
              <a:t> </a:t>
            </a:r>
            <a:r>
              <a:rPr lang="vi-VN" dirty="0" err="1"/>
              <a:t>thiện</a:t>
            </a:r>
            <a:r>
              <a:rPr lang="vi-VN" dirty="0"/>
              <a:t> môi </a:t>
            </a:r>
            <a:r>
              <a:rPr lang="vi-VN" dirty="0" err="1"/>
              <a:t>trường</a:t>
            </a:r>
            <a:r>
              <a:rPr lang="vi-VN" dirty="0"/>
              <a:t> </a:t>
            </a:r>
            <a:r>
              <a:rPr lang="vi-VN" dirty="0" err="1"/>
              <a:t>và</a:t>
            </a:r>
            <a:r>
              <a:rPr lang="vi-VN" dirty="0"/>
              <a:t> </a:t>
            </a:r>
            <a:r>
              <a:rPr lang="vi-VN" dirty="0" err="1"/>
              <a:t>phát</a:t>
            </a:r>
            <a:r>
              <a:rPr lang="vi-VN" dirty="0"/>
              <a:t> </a:t>
            </a:r>
            <a:r>
              <a:rPr lang="vi-VN" dirty="0" err="1"/>
              <a:t>triển</a:t>
            </a:r>
            <a:r>
              <a:rPr lang="vi-VN" dirty="0"/>
              <a:t> </a:t>
            </a:r>
            <a:r>
              <a:rPr lang="vi-VN" dirty="0" err="1"/>
              <a:t>bền</a:t>
            </a:r>
            <a:r>
              <a:rPr lang="vi-VN" dirty="0"/>
              <a:t> </a:t>
            </a:r>
            <a:r>
              <a:rPr lang="vi-VN" dirty="0" err="1"/>
              <a:t>vững</a:t>
            </a:r>
            <a:endParaRPr lang="vi-VN" dirty="0"/>
          </a:p>
        </p:txBody>
      </p:sp>
      <p:sp>
        <p:nvSpPr>
          <p:cNvPr id="7" name="Mũi tên: Xuống 6">
            <a:extLst>
              <a:ext uri="{FF2B5EF4-FFF2-40B4-BE49-F238E27FC236}">
                <a16:creationId xmlns:a16="http://schemas.microsoft.com/office/drawing/2014/main" id="{D24BB202-C999-4309-9F45-8DA6EC4DF9DF}"/>
              </a:ext>
            </a:extLst>
          </p:cNvPr>
          <p:cNvSpPr/>
          <p:nvPr/>
        </p:nvSpPr>
        <p:spPr>
          <a:xfrm>
            <a:off x="709300" y="1603814"/>
            <a:ext cx="1110953" cy="1241484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1</a:t>
            </a:r>
          </a:p>
        </p:txBody>
      </p:sp>
      <p:sp>
        <p:nvSpPr>
          <p:cNvPr id="8" name="Mũi tên: Xuống 7">
            <a:extLst>
              <a:ext uri="{FF2B5EF4-FFF2-40B4-BE49-F238E27FC236}">
                <a16:creationId xmlns:a16="http://schemas.microsoft.com/office/drawing/2014/main" id="{32EDFD52-1E09-4640-BB2D-390C5581B1C9}"/>
              </a:ext>
            </a:extLst>
          </p:cNvPr>
          <p:cNvSpPr/>
          <p:nvPr/>
        </p:nvSpPr>
        <p:spPr>
          <a:xfrm>
            <a:off x="709300" y="3086962"/>
            <a:ext cx="1110953" cy="1350236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2</a:t>
            </a:r>
          </a:p>
        </p:txBody>
      </p:sp>
      <p:sp>
        <p:nvSpPr>
          <p:cNvPr id="9" name="Mũi tên: Xuống 8">
            <a:extLst>
              <a:ext uri="{FF2B5EF4-FFF2-40B4-BE49-F238E27FC236}">
                <a16:creationId xmlns:a16="http://schemas.microsoft.com/office/drawing/2014/main" id="{20976C3E-0C4D-46EA-819E-D77B54B9557F}"/>
              </a:ext>
            </a:extLst>
          </p:cNvPr>
          <p:cNvSpPr/>
          <p:nvPr/>
        </p:nvSpPr>
        <p:spPr>
          <a:xfrm>
            <a:off x="709299" y="4678862"/>
            <a:ext cx="1110953" cy="1338243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83826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6417E598-39D7-48D3-8615-331968A43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28" y="300675"/>
            <a:ext cx="9853301" cy="625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03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8614BF1-9D97-4085-8779-7CD2AB57EC6E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vi-VN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Thực </a:t>
            </a:r>
            <a:r>
              <a:rPr lang="vi-VN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trạng</a:t>
            </a:r>
            <a:r>
              <a:rPr lang="vi-VN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vi-VN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nhiễm</a:t>
            </a:r>
            <a:r>
              <a:rPr lang="vi-VN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môi </a:t>
            </a:r>
            <a:r>
              <a:rPr lang="vi-VN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trường</a:t>
            </a:r>
            <a:r>
              <a:rPr lang="vi-VN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ở </a:t>
            </a:r>
            <a:r>
              <a:rPr lang="vi-VN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xã</a:t>
            </a:r>
            <a:r>
              <a:rPr lang="vi-VN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Mỹ</a:t>
            </a:r>
            <a:r>
              <a:rPr lang="vi-VN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Đức</a:t>
            </a:r>
            <a:endParaRPr lang="vi-VN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8E09859-47A8-405B-A832-1D6E657FFB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vi-VN" dirty="0" err="1"/>
              <a:t>Mỹ</a:t>
            </a:r>
            <a:r>
              <a:rPr lang="vi-VN" dirty="0"/>
              <a:t> </a:t>
            </a:r>
            <a:r>
              <a:rPr lang="vi-VN" dirty="0" err="1"/>
              <a:t>Đức</a:t>
            </a:r>
            <a:r>
              <a:rPr lang="vi-VN" dirty="0"/>
              <a:t>, </a:t>
            </a:r>
            <a:r>
              <a:rPr lang="vi-VN" dirty="0" err="1"/>
              <a:t>một</a:t>
            </a:r>
            <a:r>
              <a:rPr lang="vi-VN" dirty="0"/>
              <a:t> </a:t>
            </a:r>
            <a:r>
              <a:rPr lang="vi-VN" dirty="0" err="1"/>
              <a:t>thị</a:t>
            </a:r>
            <a:r>
              <a:rPr lang="vi-VN" dirty="0"/>
              <a:t> </a:t>
            </a:r>
            <a:r>
              <a:rPr lang="vi-VN" dirty="0" err="1"/>
              <a:t>trấn</a:t>
            </a:r>
            <a:r>
              <a:rPr lang="vi-VN" dirty="0"/>
              <a:t> </a:t>
            </a:r>
            <a:r>
              <a:rPr lang="vi-VN" dirty="0" err="1"/>
              <a:t>nằm</a:t>
            </a:r>
            <a:r>
              <a:rPr lang="vi-VN" dirty="0"/>
              <a:t> </a:t>
            </a:r>
            <a:r>
              <a:rPr lang="vi-VN" dirty="0" err="1"/>
              <a:t>trongvùng</a:t>
            </a:r>
            <a:r>
              <a:rPr lang="vi-VN" dirty="0"/>
              <a:t> </a:t>
            </a:r>
            <a:r>
              <a:rPr lang="vi-VN" dirty="0" err="1"/>
              <a:t>nôngthôn</a:t>
            </a:r>
            <a:r>
              <a:rPr lang="vi-VN" dirty="0"/>
              <a:t> </a:t>
            </a:r>
            <a:r>
              <a:rPr lang="vi-VN" dirty="0" err="1"/>
              <a:t>Việt</a:t>
            </a:r>
            <a:r>
              <a:rPr lang="vi-VN" dirty="0"/>
              <a:t> Nam, đang </a:t>
            </a:r>
            <a:r>
              <a:rPr lang="vi-VN" dirty="0" err="1"/>
              <a:t>đối</a:t>
            </a:r>
            <a:r>
              <a:rPr lang="vi-VN" dirty="0"/>
              <a:t> </a:t>
            </a:r>
            <a:r>
              <a:rPr lang="vi-VN" dirty="0" err="1"/>
              <a:t>mặt</a:t>
            </a:r>
            <a:r>
              <a:rPr lang="vi-VN" dirty="0"/>
              <a:t> </a:t>
            </a:r>
            <a:r>
              <a:rPr lang="vi-VN" dirty="0" err="1"/>
              <a:t>với</a:t>
            </a:r>
            <a:r>
              <a:rPr lang="vi-VN" dirty="0"/>
              <a:t> </a:t>
            </a:r>
            <a:r>
              <a:rPr lang="vi-VN" dirty="0" err="1"/>
              <a:t>các</a:t>
            </a:r>
            <a:r>
              <a:rPr lang="vi-VN" dirty="0"/>
              <a:t> </a:t>
            </a:r>
            <a:r>
              <a:rPr lang="vi-VN" dirty="0" err="1"/>
              <a:t>vấn</a:t>
            </a:r>
            <a:r>
              <a:rPr lang="vi-VN" dirty="0"/>
              <a:t> </a:t>
            </a:r>
            <a:r>
              <a:rPr lang="vi-VN" dirty="0" err="1"/>
              <a:t>đề</a:t>
            </a:r>
            <a:r>
              <a:rPr lang="vi-VN" dirty="0"/>
              <a:t> ô </a:t>
            </a:r>
            <a:r>
              <a:rPr lang="vi-VN" dirty="0" err="1"/>
              <a:t>nhiễm</a:t>
            </a:r>
            <a:r>
              <a:rPr lang="vi-VN" dirty="0"/>
              <a:t> môi </a:t>
            </a:r>
            <a:r>
              <a:rPr lang="vi-VN" dirty="0" err="1"/>
              <a:t>trường</a:t>
            </a:r>
            <a:r>
              <a:rPr lang="vi-VN" dirty="0"/>
              <a:t> nghiêm </a:t>
            </a:r>
            <a:r>
              <a:rPr lang="vi-VN" dirty="0" err="1"/>
              <a:t>trọng</a:t>
            </a:r>
            <a:r>
              <a:rPr lang="vi-VN" dirty="0"/>
              <a:t>. </a:t>
            </a:r>
            <a:r>
              <a:rPr lang="vi-VN" dirty="0" err="1"/>
              <a:t>Khói</a:t>
            </a:r>
            <a:r>
              <a:rPr lang="vi-VN" dirty="0"/>
              <a:t> </a:t>
            </a:r>
            <a:r>
              <a:rPr lang="vi-VN" dirty="0" err="1"/>
              <a:t>bụi</a:t>
            </a:r>
            <a:r>
              <a:rPr lang="vi-VN" dirty="0"/>
              <a:t>, </a:t>
            </a:r>
            <a:r>
              <a:rPr lang="vi-VN" dirty="0" err="1"/>
              <a:t>chất</a:t>
            </a:r>
            <a:r>
              <a:rPr lang="vi-VN" dirty="0"/>
              <a:t> </a:t>
            </a:r>
            <a:r>
              <a:rPr lang="vi-VN" dirty="0" err="1"/>
              <a:t>thải</a:t>
            </a:r>
            <a:r>
              <a:rPr lang="vi-VN" dirty="0"/>
              <a:t> công </a:t>
            </a:r>
            <a:r>
              <a:rPr lang="vi-VN" dirty="0" err="1"/>
              <a:t>nghiệp</a:t>
            </a:r>
            <a:r>
              <a:rPr lang="vi-VN" dirty="0"/>
              <a:t> </a:t>
            </a:r>
            <a:r>
              <a:rPr lang="vi-VN" dirty="0" err="1"/>
              <a:t>và</a:t>
            </a:r>
            <a:r>
              <a:rPr lang="vi-VN" dirty="0"/>
              <a:t> ô </a:t>
            </a:r>
            <a:r>
              <a:rPr lang="vi-VN" dirty="0" err="1"/>
              <a:t>nhiễm</a:t>
            </a:r>
            <a:r>
              <a:rPr lang="vi-VN" dirty="0"/>
              <a:t> </a:t>
            </a:r>
            <a:r>
              <a:rPr lang="vi-VN" dirty="0" err="1"/>
              <a:t>nguồn</a:t>
            </a:r>
            <a:r>
              <a:rPr lang="vi-VN" dirty="0"/>
              <a:t> </a:t>
            </a:r>
            <a:r>
              <a:rPr lang="vi-VN" dirty="0" err="1"/>
              <a:t>nước</a:t>
            </a:r>
            <a:r>
              <a:rPr lang="vi-VN" dirty="0"/>
              <a:t> đang </a:t>
            </a:r>
            <a:r>
              <a:rPr lang="vi-VN" dirty="0" err="1"/>
              <a:t>ảnh</a:t>
            </a:r>
            <a:r>
              <a:rPr lang="vi-VN" dirty="0"/>
              <a:t> </a:t>
            </a:r>
            <a:r>
              <a:rPr lang="vi-VN" dirty="0" err="1"/>
              <a:t>hưởng</a:t>
            </a:r>
            <a:r>
              <a:rPr lang="vi-VN" dirty="0"/>
              <a:t> </a:t>
            </a:r>
            <a:r>
              <a:rPr lang="vi-VN" dirty="0" err="1"/>
              <a:t>đến</a:t>
            </a:r>
            <a:r>
              <a:rPr lang="vi-VN" dirty="0"/>
              <a:t> </a:t>
            </a:r>
            <a:r>
              <a:rPr lang="vi-VN" dirty="0" err="1"/>
              <a:t>chất</a:t>
            </a:r>
            <a:r>
              <a:rPr lang="vi-VN" dirty="0"/>
              <a:t> </a:t>
            </a:r>
            <a:r>
              <a:rPr lang="vi-VN" dirty="0" err="1"/>
              <a:t>lượngsống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người</a:t>
            </a:r>
            <a:r>
              <a:rPr lang="vi-VN" dirty="0"/>
              <a:t> dân.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81E1C55-183F-4E33-B55C-4CB41E261CA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2" y="1825625"/>
            <a:ext cx="5561174" cy="490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823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êu đề 5">
            <a:extLst>
              <a:ext uri="{FF2B5EF4-FFF2-40B4-BE49-F238E27FC236}">
                <a16:creationId xmlns:a16="http://schemas.microsoft.com/office/drawing/2014/main" id="{62627B79-8106-4369-A4E7-C25B54CA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348" y="162370"/>
            <a:ext cx="4486677" cy="140151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vi-V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Nguyên nhân </a:t>
            </a:r>
            <a:r>
              <a:rPr lang="vi-VN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dẫn</a:t>
            </a:r>
            <a:r>
              <a:rPr lang="vi-V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đến</a:t>
            </a:r>
            <a:r>
              <a:rPr lang="vi-V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vi-VN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nhiễm</a:t>
            </a:r>
            <a:r>
              <a:rPr lang="vi-V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môi </a:t>
            </a:r>
            <a:r>
              <a:rPr lang="vi-VN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trường</a:t>
            </a:r>
            <a:endParaRPr lang="vi-VN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hỗ dành sẵn cho Nội dung 6">
            <a:extLst>
              <a:ext uri="{FF2B5EF4-FFF2-40B4-BE49-F238E27FC236}">
                <a16:creationId xmlns:a16="http://schemas.microsoft.com/office/drawing/2014/main" id="{CC307131-BC92-46DD-9BA3-50DD457952D5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vi-VN" b="1" i="0" dirty="0">
                <a:solidFill>
                  <a:srgbClr val="222222"/>
                </a:solidFill>
                <a:effectLst/>
                <a:latin typeface="Source Serif 4"/>
              </a:rPr>
              <a:t>+ </a:t>
            </a:r>
            <a:r>
              <a:rPr lang="vi-VN" b="1" i="0" dirty="0" err="1">
                <a:solidFill>
                  <a:srgbClr val="222222"/>
                </a:solidFill>
                <a:effectLst/>
                <a:latin typeface="Source Serif 4"/>
              </a:rPr>
              <a:t>Chất</a:t>
            </a:r>
            <a:r>
              <a:rPr lang="vi-VN" b="1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1" i="0" dirty="0" err="1">
                <a:solidFill>
                  <a:srgbClr val="222222"/>
                </a:solidFill>
                <a:effectLst/>
                <a:latin typeface="Source Serif 4"/>
              </a:rPr>
              <a:t>thải</a:t>
            </a:r>
            <a:r>
              <a:rPr lang="vi-VN" b="1" i="0" dirty="0">
                <a:solidFill>
                  <a:srgbClr val="222222"/>
                </a:solidFill>
                <a:effectLst/>
                <a:latin typeface="Source Serif 4"/>
              </a:rPr>
              <a:t> sinh </a:t>
            </a:r>
            <a:r>
              <a:rPr lang="vi-VN" b="1" i="0" dirty="0" err="1">
                <a:solidFill>
                  <a:srgbClr val="222222"/>
                </a:solidFill>
                <a:effectLst/>
                <a:latin typeface="Source Serif 4"/>
              </a:rPr>
              <a:t>hoạt</a:t>
            </a:r>
            <a:r>
              <a:rPr lang="vi-VN" b="1" i="0" dirty="0">
                <a:solidFill>
                  <a:srgbClr val="222222"/>
                </a:solidFill>
                <a:effectLst/>
                <a:latin typeface="Source Serif 4"/>
              </a:rPr>
              <a:t>: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 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Rác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thải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và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nước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thải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sinh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hoạt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từ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các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khu cư dân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trực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tiếp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xả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thẳng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xuống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cống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, kênh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rạch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, </a:t>
            </a:r>
            <a:r>
              <a:rPr lang="vi-VN" b="0" i="0" u="sng" dirty="0">
                <a:solidFill>
                  <a:srgbClr val="D8293A"/>
                </a:solidFill>
                <a:effectLst/>
                <a:latin typeface="Source Serif 4"/>
                <a:hlinkClick r:id="rId2"/>
              </a:rPr>
              <a:t>sông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 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dẫn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đến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ô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nhiễm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nguồn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nước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,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làm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nước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bốc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mùi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hôi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thối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và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làm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chết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sinh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vật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sống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dưới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nước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.</a:t>
            </a:r>
          </a:p>
          <a:p>
            <a:r>
              <a:rPr lang="vi-VN" b="1" i="0" dirty="0">
                <a:solidFill>
                  <a:srgbClr val="222222"/>
                </a:solidFill>
                <a:effectLst/>
                <a:latin typeface="Source Serif 4"/>
              </a:rPr>
              <a:t>+ </a:t>
            </a:r>
            <a:r>
              <a:rPr lang="vi-VN" b="1" i="0" dirty="0" err="1">
                <a:solidFill>
                  <a:srgbClr val="222222"/>
                </a:solidFill>
                <a:effectLst/>
                <a:latin typeface="Source Serif 4"/>
              </a:rPr>
              <a:t>Quá</a:t>
            </a:r>
            <a:r>
              <a:rPr lang="vi-VN" b="1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1" i="0" dirty="0" err="1">
                <a:solidFill>
                  <a:srgbClr val="222222"/>
                </a:solidFill>
                <a:effectLst/>
                <a:latin typeface="Source Serif 4"/>
              </a:rPr>
              <a:t>trình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 </a:t>
            </a:r>
            <a:r>
              <a:rPr lang="vi-VN" b="1" i="0" dirty="0">
                <a:solidFill>
                  <a:srgbClr val="222222"/>
                </a:solidFill>
                <a:effectLst/>
                <a:latin typeface="Source Serif 4"/>
              </a:rPr>
              <a:t>đô </a:t>
            </a:r>
            <a:r>
              <a:rPr lang="vi-VN" b="1" i="0" dirty="0" err="1">
                <a:solidFill>
                  <a:srgbClr val="222222"/>
                </a:solidFill>
                <a:effectLst/>
                <a:latin typeface="Source Serif 4"/>
              </a:rPr>
              <a:t>thị</a:t>
            </a:r>
            <a:r>
              <a:rPr lang="vi-VN" b="1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1" i="0" dirty="0" err="1">
                <a:solidFill>
                  <a:srgbClr val="222222"/>
                </a:solidFill>
                <a:effectLst/>
                <a:latin typeface="Source Serif 4"/>
              </a:rPr>
              <a:t>hóa</a:t>
            </a:r>
            <a:r>
              <a:rPr lang="vi-VN" b="1" i="0" dirty="0">
                <a:solidFill>
                  <a:srgbClr val="222222"/>
                </a:solidFill>
                <a:effectLst/>
                <a:latin typeface="Source Serif 4"/>
              </a:rPr>
              <a:t>: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Sự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đô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thị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hóa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là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quá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trình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tất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yếu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của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phát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triển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xã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hội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.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Việc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tiêu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thụ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quá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nhiều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,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xả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rác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bừa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bãi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và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không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có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ý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thức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với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môi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trường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sẽ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dần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hủy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hoại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cuộc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sống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của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chính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con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người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.</a:t>
            </a:r>
          </a:p>
          <a:p>
            <a:r>
              <a:rPr lang="vi-VN" dirty="0"/>
              <a:t>+ </a:t>
            </a:r>
            <a:r>
              <a:rPr lang="vi-VN" b="1" dirty="0"/>
              <a:t>Ý </a:t>
            </a:r>
            <a:r>
              <a:rPr lang="vi-VN" b="1" dirty="0" err="1"/>
              <a:t>thức</a:t>
            </a:r>
            <a:r>
              <a:rPr lang="vi-VN" b="1" dirty="0"/>
              <a:t> </a:t>
            </a:r>
            <a:r>
              <a:rPr lang="vi-VN" b="1" dirty="0" err="1"/>
              <a:t>bảo</a:t>
            </a:r>
            <a:r>
              <a:rPr lang="vi-VN" b="1" dirty="0"/>
              <a:t> </a:t>
            </a:r>
            <a:r>
              <a:rPr lang="vi-VN" b="1" dirty="0" err="1"/>
              <a:t>vệ</a:t>
            </a:r>
            <a:r>
              <a:rPr lang="vi-VN" b="1" dirty="0"/>
              <a:t> môi </a:t>
            </a:r>
            <a:r>
              <a:rPr lang="vi-VN" b="1" dirty="0" err="1"/>
              <a:t>trường</a:t>
            </a:r>
            <a:r>
              <a:rPr lang="vi-VN" b="1" dirty="0"/>
              <a:t> </a:t>
            </a:r>
            <a:r>
              <a:rPr lang="vi-VN" b="1" dirty="0" err="1"/>
              <a:t>thấp</a:t>
            </a:r>
            <a:r>
              <a:rPr lang="vi-VN" b="1" dirty="0"/>
              <a:t>: </a:t>
            </a:r>
            <a:r>
              <a:rPr lang="vi-VN" dirty="0" err="1"/>
              <a:t>Người</a:t>
            </a:r>
            <a:r>
              <a:rPr lang="vi-VN" dirty="0"/>
              <a:t> dân </a:t>
            </a:r>
            <a:r>
              <a:rPr lang="vi-VN" dirty="0" err="1"/>
              <a:t>và</a:t>
            </a:r>
            <a:r>
              <a:rPr lang="vi-VN" dirty="0"/>
              <a:t> </a:t>
            </a:r>
            <a:r>
              <a:rPr lang="vi-VN" dirty="0" err="1"/>
              <a:t>các</a:t>
            </a:r>
            <a:r>
              <a:rPr lang="vi-VN" dirty="0"/>
              <a:t> doanh </a:t>
            </a:r>
            <a:r>
              <a:rPr lang="vi-VN" dirty="0" err="1"/>
              <a:t>nghiệp</a:t>
            </a:r>
            <a:r>
              <a:rPr lang="vi-VN" dirty="0"/>
              <a:t> chưa </a:t>
            </a:r>
            <a:r>
              <a:rPr lang="vi-VN" dirty="0" err="1"/>
              <a:t>nhận</a:t>
            </a:r>
            <a:r>
              <a:rPr lang="vi-VN" dirty="0"/>
              <a:t> </a:t>
            </a:r>
            <a:r>
              <a:rPr lang="vi-VN" dirty="0" err="1"/>
              <a:t>thức</a:t>
            </a:r>
            <a:r>
              <a:rPr lang="vi-VN" dirty="0"/>
              <a:t> </a:t>
            </a:r>
            <a:r>
              <a:rPr lang="vi-VN" dirty="0" err="1"/>
              <a:t>đầy</a:t>
            </a:r>
            <a:r>
              <a:rPr lang="vi-VN" dirty="0"/>
              <a:t> </a:t>
            </a:r>
            <a:r>
              <a:rPr lang="vi-VN" dirty="0" err="1"/>
              <a:t>đủ</a:t>
            </a:r>
            <a:r>
              <a:rPr lang="vi-VN" dirty="0"/>
              <a:t> </a:t>
            </a:r>
            <a:r>
              <a:rPr lang="vi-VN" dirty="0" err="1"/>
              <a:t>về</a:t>
            </a:r>
            <a:r>
              <a:rPr lang="vi-VN" dirty="0"/>
              <a:t> </a:t>
            </a:r>
            <a:r>
              <a:rPr lang="vi-VN" dirty="0" err="1"/>
              <a:t>tầm</a:t>
            </a:r>
            <a:r>
              <a:rPr lang="vi-VN" dirty="0"/>
              <a:t> quan </a:t>
            </a:r>
            <a:r>
              <a:rPr lang="vi-VN" dirty="0" err="1"/>
              <a:t>trọng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việc</a:t>
            </a:r>
            <a:r>
              <a:rPr lang="vi-VN" dirty="0"/>
              <a:t> </a:t>
            </a:r>
            <a:r>
              <a:rPr lang="vi-VN" dirty="0" err="1"/>
              <a:t>bảo</a:t>
            </a:r>
            <a:r>
              <a:rPr lang="vi-VN" dirty="0"/>
              <a:t> </a:t>
            </a:r>
            <a:r>
              <a:rPr lang="vi-VN" dirty="0" err="1"/>
              <a:t>vệ</a:t>
            </a:r>
            <a:r>
              <a:rPr lang="vi-VN" dirty="0"/>
              <a:t> môi </a:t>
            </a:r>
            <a:r>
              <a:rPr lang="vi-VN" dirty="0" err="1"/>
              <a:t>trường</a:t>
            </a:r>
            <a:r>
              <a:rPr lang="vi-VN" dirty="0"/>
              <a:t>.</a:t>
            </a:r>
            <a:endParaRPr lang="vi-VN" b="1" dirty="0"/>
          </a:p>
          <a:p>
            <a:endParaRPr lang="vi-VN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C329810-97FF-4B25-BCC4-D206B15C8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48" y="1956987"/>
            <a:ext cx="4486677" cy="418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742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BC95271-2EFE-44FF-A05E-5174CFB59532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vi-VN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Ảnh</a:t>
            </a:r>
            <a:r>
              <a:rPr lang="vi-V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hưởng</a:t>
            </a:r>
            <a:r>
              <a:rPr lang="vi-V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vi-V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vi-VN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nhiễm</a:t>
            </a:r>
            <a:r>
              <a:rPr lang="vi-V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đến</a:t>
            </a:r>
            <a:r>
              <a:rPr lang="vi-V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sức</a:t>
            </a:r>
            <a:r>
              <a:rPr lang="vi-V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khỏe</a:t>
            </a:r>
            <a:r>
              <a:rPr lang="vi-V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vi-V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môi </a:t>
            </a:r>
            <a:r>
              <a:rPr lang="vi-VN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trường</a:t>
            </a:r>
            <a:endParaRPr lang="vi-VN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BFFA5A6-519D-4BC8-88F7-0F5E3F9AF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dirty="0"/>
              <a:t> - </a:t>
            </a:r>
            <a:r>
              <a:rPr lang="vi-VN" b="1" dirty="0" err="1"/>
              <a:t>Sức</a:t>
            </a:r>
            <a:r>
              <a:rPr lang="vi-VN" b="1" dirty="0"/>
              <a:t> </a:t>
            </a:r>
            <a:r>
              <a:rPr lang="vi-VN" b="1" dirty="0" err="1"/>
              <a:t>khỏe</a:t>
            </a:r>
            <a:r>
              <a:rPr lang="vi-VN" b="1" dirty="0"/>
              <a:t> con </a:t>
            </a:r>
            <a:r>
              <a:rPr lang="vi-VN" b="1" dirty="0" err="1"/>
              <a:t>người</a:t>
            </a:r>
            <a:r>
              <a:rPr lang="vi-VN" b="1" dirty="0"/>
              <a:t>: </a:t>
            </a:r>
            <a:r>
              <a:rPr lang="vi-VN" dirty="0"/>
              <a:t>Ô </a:t>
            </a:r>
            <a:r>
              <a:rPr lang="vi-VN" dirty="0" err="1"/>
              <a:t>nhiễm</a:t>
            </a:r>
            <a:r>
              <a:rPr lang="vi-VN" dirty="0"/>
              <a:t> </a:t>
            </a:r>
            <a:r>
              <a:rPr lang="vi-VN" dirty="0" err="1"/>
              <a:t>khôngkhí</a:t>
            </a:r>
            <a:r>
              <a:rPr lang="vi-VN" dirty="0"/>
              <a:t> </a:t>
            </a:r>
            <a:r>
              <a:rPr lang="vi-VN" dirty="0" err="1"/>
              <a:t>và</a:t>
            </a:r>
            <a:r>
              <a:rPr lang="vi-VN" dirty="0"/>
              <a:t> </a:t>
            </a:r>
            <a:r>
              <a:rPr lang="vi-VN" dirty="0" err="1"/>
              <a:t>nguồn</a:t>
            </a:r>
            <a:r>
              <a:rPr lang="vi-VN" dirty="0"/>
              <a:t> </a:t>
            </a:r>
            <a:r>
              <a:rPr lang="vi-VN" dirty="0" err="1"/>
              <a:t>nướcgây</a:t>
            </a:r>
            <a:r>
              <a:rPr lang="vi-VN" dirty="0"/>
              <a:t> ra </a:t>
            </a:r>
            <a:r>
              <a:rPr lang="vi-VN" dirty="0" err="1"/>
              <a:t>nhiều</a:t>
            </a:r>
            <a:r>
              <a:rPr lang="vi-VN" dirty="0"/>
              <a:t> </a:t>
            </a:r>
            <a:r>
              <a:rPr lang="vi-VN" dirty="0" err="1"/>
              <a:t>bệnh</a:t>
            </a:r>
            <a:r>
              <a:rPr lang="vi-VN" dirty="0"/>
              <a:t> </a:t>
            </a:r>
            <a:r>
              <a:rPr lang="vi-VN" dirty="0" err="1"/>
              <a:t>tật</a:t>
            </a:r>
            <a:r>
              <a:rPr lang="vi-VN" dirty="0"/>
              <a:t> như hen </a:t>
            </a:r>
            <a:r>
              <a:rPr lang="vi-VN" dirty="0" err="1"/>
              <a:t>suyễn</a:t>
            </a:r>
            <a:r>
              <a:rPr lang="vi-VN" dirty="0"/>
              <a:t>, </a:t>
            </a:r>
            <a:r>
              <a:rPr lang="vi-VN" dirty="0" err="1"/>
              <a:t>bệnh</a:t>
            </a:r>
            <a:r>
              <a:rPr lang="vi-VN" dirty="0"/>
              <a:t> tim </a:t>
            </a:r>
            <a:r>
              <a:rPr lang="vi-VN" dirty="0" err="1"/>
              <a:t>mạch</a:t>
            </a:r>
            <a:r>
              <a:rPr lang="vi-VN" dirty="0"/>
              <a:t> </a:t>
            </a:r>
            <a:r>
              <a:rPr lang="vi-VN" dirty="0" err="1"/>
              <a:t>và</a:t>
            </a:r>
            <a:r>
              <a:rPr lang="vi-VN" dirty="0"/>
              <a:t> </a:t>
            </a:r>
            <a:r>
              <a:rPr lang="vi-VN" dirty="0" err="1"/>
              <a:t>các</a:t>
            </a:r>
            <a:r>
              <a:rPr lang="vi-VN" dirty="0"/>
              <a:t> </a:t>
            </a:r>
            <a:r>
              <a:rPr lang="vi-VN" dirty="0" err="1"/>
              <a:t>vấn</a:t>
            </a:r>
            <a:r>
              <a:rPr lang="vi-VN" dirty="0"/>
              <a:t> </a:t>
            </a:r>
            <a:r>
              <a:rPr lang="vi-VN" dirty="0" err="1"/>
              <a:t>đề</a:t>
            </a:r>
            <a:r>
              <a:rPr lang="vi-VN" dirty="0"/>
              <a:t> </a:t>
            </a:r>
            <a:r>
              <a:rPr lang="vi-VN" dirty="0" err="1"/>
              <a:t>về</a:t>
            </a:r>
            <a:r>
              <a:rPr lang="vi-VN" dirty="0"/>
              <a:t> da.</a:t>
            </a:r>
          </a:p>
          <a:p>
            <a:pPr>
              <a:buFontTx/>
              <a:buChar char="-"/>
            </a:pPr>
            <a:r>
              <a:rPr lang="vi-VN" b="1" dirty="0" err="1"/>
              <a:t>Hệ</a:t>
            </a:r>
            <a:r>
              <a:rPr lang="vi-VN" b="1" dirty="0"/>
              <a:t> sinh </a:t>
            </a:r>
            <a:r>
              <a:rPr lang="vi-VN" b="1" dirty="0" err="1"/>
              <a:t>thái</a:t>
            </a:r>
            <a:r>
              <a:rPr lang="vi-VN" b="1" dirty="0"/>
              <a:t>: </a:t>
            </a:r>
            <a:r>
              <a:rPr lang="vi-VN" dirty="0" err="1"/>
              <a:t>Các</a:t>
            </a:r>
            <a:r>
              <a:rPr lang="vi-VN" dirty="0"/>
              <a:t> </a:t>
            </a:r>
            <a:r>
              <a:rPr lang="vi-VN" dirty="0" err="1"/>
              <a:t>chất</a:t>
            </a:r>
            <a:r>
              <a:rPr lang="vi-VN" dirty="0"/>
              <a:t> ô </a:t>
            </a:r>
            <a:r>
              <a:rPr lang="vi-VN" dirty="0" err="1"/>
              <a:t>nhiễm</a:t>
            </a:r>
            <a:r>
              <a:rPr lang="vi-VN" dirty="0"/>
              <a:t> </a:t>
            </a:r>
            <a:r>
              <a:rPr lang="vi-VN" dirty="0" err="1"/>
              <a:t>làm</a:t>
            </a:r>
            <a:r>
              <a:rPr lang="vi-VN" dirty="0"/>
              <a:t> suy </a:t>
            </a:r>
            <a:r>
              <a:rPr lang="vi-VN" dirty="0" err="1"/>
              <a:t>giảm</a:t>
            </a:r>
            <a:r>
              <a:rPr lang="vi-VN" dirty="0"/>
              <a:t> đa </a:t>
            </a:r>
            <a:r>
              <a:rPr lang="vi-VN" dirty="0" err="1"/>
              <a:t>dạng</a:t>
            </a:r>
            <a:r>
              <a:rPr lang="vi-VN" dirty="0"/>
              <a:t> sinh </a:t>
            </a:r>
            <a:r>
              <a:rPr lang="vi-VN" dirty="0" err="1"/>
              <a:t>học</a:t>
            </a:r>
            <a:r>
              <a:rPr lang="vi-VN" dirty="0"/>
              <a:t>, </a:t>
            </a:r>
            <a:r>
              <a:rPr lang="vi-VN" dirty="0" err="1"/>
              <a:t>ảnh</a:t>
            </a:r>
            <a:r>
              <a:rPr lang="vi-VN" dirty="0"/>
              <a:t> </a:t>
            </a:r>
            <a:r>
              <a:rPr lang="vi-VN" dirty="0" err="1"/>
              <a:t>hưởng</a:t>
            </a:r>
            <a:r>
              <a:rPr lang="vi-VN" dirty="0"/>
              <a:t> </a:t>
            </a:r>
            <a:r>
              <a:rPr lang="vi-VN" dirty="0" err="1"/>
              <a:t>đến</a:t>
            </a:r>
            <a:r>
              <a:rPr lang="vi-VN" dirty="0"/>
              <a:t> </a:t>
            </a:r>
            <a:r>
              <a:rPr lang="vi-VN" dirty="0" err="1"/>
              <a:t>sự</a:t>
            </a:r>
            <a:r>
              <a:rPr lang="vi-VN" dirty="0"/>
              <a:t> cân </a:t>
            </a:r>
            <a:r>
              <a:rPr lang="vi-VN" dirty="0" err="1"/>
              <a:t>bằng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hệ</a:t>
            </a:r>
            <a:r>
              <a:rPr lang="vi-VN" dirty="0"/>
              <a:t> sinh </a:t>
            </a:r>
            <a:r>
              <a:rPr lang="vi-VN" dirty="0" err="1"/>
              <a:t>thái</a:t>
            </a:r>
            <a:r>
              <a:rPr lang="vi-VN" dirty="0"/>
              <a:t> </a:t>
            </a:r>
            <a:r>
              <a:rPr lang="vi-VN" dirty="0" err="1"/>
              <a:t>tự</a:t>
            </a:r>
            <a:r>
              <a:rPr lang="vi-VN" dirty="0"/>
              <a:t> nhiên.</a:t>
            </a:r>
          </a:p>
          <a:p>
            <a:pPr>
              <a:buFontTx/>
              <a:buChar char="-"/>
            </a:pPr>
            <a:r>
              <a:rPr lang="vi-VN" b="1" dirty="0"/>
              <a:t>Nông </a:t>
            </a:r>
            <a:r>
              <a:rPr lang="vi-VN" b="1" dirty="0" err="1"/>
              <a:t>nghiệp</a:t>
            </a:r>
            <a:r>
              <a:rPr lang="vi-VN" b="1" dirty="0"/>
              <a:t> </a:t>
            </a:r>
            <a:r>
              <a:rPr lang="vi-VN" b="1" dirty="0" err="1"/>
              <a:t>và</a:t>
            </a:r>
            <a:r>
              <a:rPr lang="vi-VN" b="1" dirty="0"/>
              <a:t> </a:t>
            </a:r>
            <a:r>
              <a:rPr lang="vi-VN" b="1" dirty="0" err="1"/>
              <a:t>thủy</a:t>
            </a:r>
            <a:r>
              <a:rPr lang="vi-VN" b="1" dirty="0"/>
              <a:t> </a:t>
            </a:r>
            <a:r>
              <a:rPr lang="vi-VN" b="1" dirty="0" err="1"/>
              <a:t>sản</a:t>
            </a:r>
            <a:r>
              <a:rPr lang="vi-VN" dirty="0"/>
              <a:t>: Ô </a:t>
            </a:r>
            <a:r>
              <a:rPr lang="vi-VN" dirty="0" err="1"/>
              <a:t>nhiễm</a:t>
            </a:r>
            <a:r>
              <a:rPr lang="vi-VN" dirty="0"/>
              <a:t> </a:t>
            </a:r>
            <a:r>
              <a:rPr lang="vi-VN" dirty="0" err="1"/>
              <a:t>nguồn</a:t>
            </a:r>
            <a:r>
              <a:rPr lang="vi-VN" dirty="0"/>
              <a:t> </a:t>
            </a:r>
            <a:r>
              <a:rPr lang="vi-VN" dirty="0" err="1"/>
              <a:t>nước</a:t>
            </a:r>
            <a:r>
              <a:rPr lang="vi-VN" dirty="0"/>
              <a:t> </a:t>
            </a:r>
            <a:r>
              <a:rPr lang="vi-VN" dirty="0" err="1"/>
              <a:t>làm</a:t>
            </a:r>
            <a:r>
              <a:rPr lang="vi-VN" dirty="0"/>
              <a:t> </a:t>
            </a:r>
            <a:r>
              <a:rPr lang="vi-VN" dirty="0" err="1"/>
              <a:t>giảm</a:t>
            </a:r>
            <a:r>
              <a:rPr lang="vi-VN" dirty="0"/>
              <a:t> năng </a:t>
            </a:r>
            <a:r>
              <a:rPr lang="vi-VN" dirty="0" err="1"/>
              <a:t>suất</a:t>
            </a:r>
            <a:r>
              <a:rPr lang="vi-VN" dirty="0"/>
              <a:t> cây </a:t>
            </a:r>
            <a:r>
              <a:rPr lang="vi-VN" dirty="0" err="1"/>
              <a:t>trồng</a:t>
            </a:r>
            <a:r>
              <a:rPr lang="vi-VN" dirty="0"/>
              <a:t> </a:t>
            </a:r>
            <a:r>
              <a:rPr lang="vi-VN" dirty="0" err="1"/>
              <a:t>và</a:t>
            </a:r>
            <a:r>
              <a:rPr lang="vi-VN" dirty="0"/>
              <a:t> </a:t>
            </a:r>
            <a:r>
              <a:rPr lang="vi-VN" dirty="0" err="1"/>
              <a:t>sản</a:t>
            </a:r>
            <a:r>
              <a:rPr lang="vi-VN" dirty="0"/>
              <a:t> </a:t>
            </a:r>
            <a:r>
              <a:rPr lang="vi-VN" dirty="0" err="1"/>
              <a:t>lượng</a:t>
            </a:r>
            <a:r>
              <a:rPr lang="vi-VN" dirty="0"/>
              <a:t> </a:t>
            </a:r>
            <a:r>
              <a:rPr lang="vi-VN" dirty="0" err="1"/>
              <a:t>thủy</a:t>
            </a:r>
            <a:r>
              <a:rPr lang="vi-VN" dirty="0"/>
              <a:t> </a:t>
            </a:r>
            <a:r>
              <a:rPr lang="vi-VN" dirty="0" err="1"/>
              <a:t>sản</a:t>
            </a:r>
            <a:r>
              <a:rPr lang="vi-VN" dirty="0"/>
              <a:t>, </a:t>
            </a:r>
            <a:r>
              <a:rPr lang="vi-VN" dirty="0" err="1"/>
              <a:t>ảnh</a:t>
            </a:r>
            <a:r>
              <a:rPr lang="vi-VN" dirty="0"/>
              <a:t> </a:t>
            </a:r>
            <a:r>
              <a:rPr lang="vi-VN" dirty="0" err="1"/>
              <a:t>hưởng</a:t>
            </a:r>
            <a:r>
              <a:rPr lang="vi-VN" dirty="0"/>
              <a:t> </a:t>
            </a:r>
            <a:r>
              <a:rPr lang="vi-VN" dirty="0" err="1"/>
              <a:t>đến</a:t>
            </a:r>
            <a:r>
              <a:rPr lang="vi-VN" dirty="0"/>
              <a:t> sinh </a:t>
            </a:r>
            <a:r>
              <a:rPr lang="vi-VN" dirty="0" err="1"/>
              <a:t>kế</a:t>
            </a:r>
            <a:r>
              <a:rPr lang="vi-VN" dirty="0"/>
              <a:t> </a:t>
            </a:r>
            <a:r>
              <a:rPr lang="vi-VN" dirty="0" err="1"/>
              <a:t>người</a:t>
            </a:r>
            <a:r>
              <a:rPr lang="vi-VN" dirty="0"/>
              <a:t> dân.</a:t>
            </a:r>
          </a:p>
        </p:txBody>
      </p:sp>
    </p:spTree>
    <p:extLst>
      <p:ext uri="{BB962C8B-B14F-4D97-AF65-F5344CB8AC3E}">
        <p14:creationId xmlns:p14="http://schemas.microsoft.com/office/powerpoint/2010/main" val="180172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8BC9E38-90F3-44E0-9F9E-BCA147BFD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466" y="188008"/>
            <a:ext cx="4631820" cy="124768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vi-V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Thực </a:t>
            </a:r>
            <a:r>
              <a:rPr lang="vi-VN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trạng</a:t>
            </a:r>
            <a:r>
              <a:rPr lang="vi-V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vi-VN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nhiễm</a:t>
            </a:r>
            <a:r>
              <a:rPr lang="vi-V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môi </a:t>
            </a:r>
            <a:r>
              <a:rPr lang="vi-VN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trường</a:t>
            </a:r>
            <a:r>
              <a:rPr lang="vi-V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hiện</a:t>
            </a:r>
            <a:r>
              <a:rPr lang="vi-V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nay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908ABBB-45E6-4832-8C27-40C0F3DE6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8590" y="1008404"/>
            <a:ext cx="5646797" cy="488819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Hiện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nay, ô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nhiễm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môi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trường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là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vấn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đề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nhức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nhối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chung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của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toàn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cầu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,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xảy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ra ở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mọi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quốc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gia,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mọi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dân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tộc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.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Tình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trạng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ô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nhiễm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môi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trường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ngày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càng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phổ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biến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phức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tạp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song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hành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với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sự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phát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triển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của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xã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hội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,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kéo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theo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hàng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loạt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các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hệ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quả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khó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b="0" i="0" dirty="0" err="1">
                <a:solidFill>
                  <a:srgbClr val="222222"/>
                </a:solidFill>
                <a:effectLst/>
                <a:latin typeface="Source Serif 4"/>
              </a:rPr>
              <a:t>lường</a:t>
            </a:r>
            <a:r>
              <a:rPr lang="vi-VN" b="0" i="0" dirty="0">
                <a:solidFill>
                  <a:srgbClr val="222222"/>
                </a:solidFill>
                <a:effectLst/>
                <a:latin typeface="Source Serif 4"/>
              </a:rPr>
              <a:t>.</a:t>
            </a:r>
            <a:endParaRPr lang="vi-VN" dirty="0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B00FEB91-8AF4-4BDA-A825-BE50C14F02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V="1">
            <a:off x="839788" y="3367043"/>
            <a:ext cx="1040287" cy="854579"/>
          </a:xfrm>
        </p:spPr>
        <p:txBody>
          <a:bodyPr>
            <a:normAutofit/>
          </a:bodyPr>
          <a:lstStyle/>
          <a:p>
            <a:endParaRPr lang="vi-VN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5C67AB6-8A5F-47B9-9DFD-051DBA355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01" y="1982625"/>
            <a:ext cx="5123737" cy="417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490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CD9DDF8A-8963-4CFC-ADF2-BE8C91F46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666" y="182563"/>
            <a:ext cx="9095753" cy="649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630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id="{D21E9CF4-3A9E-4786-96C9-6E9F18F8A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41" y="707545"/>
            <a:ext cx="10246408" cy="544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311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A02C4ED6-5304-46AA-B7ED-D9633B3BC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7649"/>
            <a:ext cx="9753600" cy="626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87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308525C-7715-46E3-8D2D-7A87F779F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77" y="179461"/>
            <a:ext cx="5006182" cy="143569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vi-VN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Hậu</a:t>
            </a:r>
            <a:r>
              <a:rPr lang="vi-V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vi-V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vi-V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vi-VN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nhiễm</a:t>
            </a:r>
            <a:r>
              <a:rPr lang="vi-V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môi </a:t>
            </a:r>
            <a:r>
              <a:rPr lang="vi-VN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trường</a:t>
            </a:r>
            <a:endParaRPr lang="vi-VN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123994B-3FA2-4FEA-855D-FBD787180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3312" y="987425"/>
            <a:ext cx="5792076" cy="542192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vi-VN" sz="2000" b="1" i="0" dirty="0" err="1">
                <a:solidFill>
                  <a:srgbClr val="222222"/>
                </a:solidFill>
                <a:effectLst/>
                <a:latin typeface="Source Serif 4"/>
              </a:rPr>
              <a:t>Đối</a:t>
            </a:r>
            <a:r>
              <a:rPr lang="vi-VN" sz="2000" b="1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1" i="0" dirty="0" err="1">
                <a:solidFill>
                  <a:srgbClr val="222222"/>
                </a:solidFill>
                <a:effectLst/>
                <a:latin typeface="Source Serif 4"/>
              </a:rPr>
              <a:t>với</a:t>
            </a:r>
            <a:r>
              <a:rPr lang="vi-VN" sz="2000" b="1" i="0" dirty="0">
                <a:solidFill>
                  <a:srgbClr val="222222"/>
                </a:solidFill>
                <a:effectLst/>
                <a:latin typeface="Source Serif 4"/>
              </a:rPr>
              <a:t> sinh </a:t>
            </a:r>
            <a:r>
              <a:rPr lang="vi-VN" sz="2000" b="1" i="0" dirty="0" err="1">
                <a:solidFill>
                  <a:srgbClr val="222222"/>
                </a:solidFill>
                <a:effectLst/>
                <a:latin typeface="Source Serif 4"/>
              </a:rPr>
              <a:t>vật</a:t>
            </a:r>
            <a:r>
              <a:rPr lang="vi-VN" sz="2000" b="1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1" i="0" dirty="0" err="1">
                <a:solidFill>
                  <a:srgbClr val="222222"/>
                </a:solidFill>
                <a:effectLst/>
                <a:latin typeface="Source Serif 4"/>
              </a:rPr>
              <a:t>sống</a:t>
            </a:r>
            <a:r>
              <a:rPr lang="vi-VN" sz="2000" b="1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1" i="0" dirty="0" err="1">
                <a:solidFill>
                  <a:srgbClr val="222222"/>
                </a:solidFill>
                <a:effectLst/>
                <a:latin typeface="Source Serif 4"/>
              </a:rPr>
              <a:t>dưới</a:t>
            </a:r>
            <a:r>
              <a:rPr lang="vi-VN" sz="2000" b="1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1" i="0" dirty="0" err="1">
                <a:solidFill>
                  <a:srgbClr val="222222"/>
                </a:solidFill>
                <a:effectLst/>
                <a:latin typeface="Source Serif 4"/>
              </a:rPr>
              <a:t>nước</a:t>
            </a:r>
            <a:r>
              <a:rPr lang="vi-VN" sz="2000" b="1" i="0" dirty="0">
                <a:solidFill>
                  <a:srgbClr val="222222"/>
                </a:solidFill>
                <a:effectLst/>
                <a:latin typeface="Source Serif 4"/>
              </a:rPr>
              <a:t>: 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Nước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thải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với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các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chất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độc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hại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sẽ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làm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môi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trường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sống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của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các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sinh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vật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dưới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nước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bị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thay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đổi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,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khiến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các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sinh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vật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này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chậm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phát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triển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.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Thậm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chí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,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nếu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chúng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không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thể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thích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nghi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được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sẽ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dẫn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đến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cái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chết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hàng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loạt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,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làm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tài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nguyên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biển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,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cũng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như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hệ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sinh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thái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dưới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nước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bị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suy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kiệt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.</a:t>
            </a:r>
          </a:p>
          <a:p>
            <a:pPr algn="just"/>
            <a:r>
              <a:rPr lang="vi-VN" sz="2000" b="1" i="0" dirty="0" err="1">
                <a:solidFill>
                  <a:srgbClr val="222222"/>
                </a:solidFill>
                <a:effectLst/>
                <a:latin typeface="Source Serif 4"/>
              </a:rPr>
              <a:t>Đối</a:t>
            </a:r>
            <a:r>
              <a:rPr lang="vi-VN" sz="2000" b="1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1" i="0" dirty="0" err="1">
                <a:solidFill>
                  <a:srgbClr val="222222"/>
                </a:solidFill>
                <a:effectLst/>
                <a:latin typeface="Source Serif 4"/>
              </a:rPr>
              <a:t>với</a:t>
            </a:r>
            <a:r>
              <a:rPr lang="vi-VN" sz="2000" b="1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1" i="0" dirty="0" err="1">
                <a:solidFill>
                  <a:srgbClr val="222222"/>
                </a:solidFill>
                <a:effectLst/>
                <a:latin typeface="Source Serif 4"/>
              </a:rPr>
              <a:t>thực</a:t>
            </a:r>
            <a:r>
              <a:rPr lang="vi-VN" sz="2000" b="1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1" i="0" dirty="0" err="1">
                <a:solidFill>
                  <a:srgbClr val="222222"/>
                </a:solidFill>
                <a:effectLst/>
                <a:latin typeface="Source Serif 4"/>
              </a:rPr>
              <a:t>vật</a:t>
            </a:r>
            <a:r>
              <a:rPr lang="vi-VN" sz="2000" b="1" i="0" dirty="0">
                <a:solidFill>
                  <a:srgbClr val="222222"/>
                </a:solidFill>
                <a:effectLst/>
                <a:latin typeface="Source Serif 4"/>
              </a:rPr>
              <a:t>: 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Nếu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sử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dụng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nguồn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nước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ô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nhiễm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để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tưới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tiêu, hoa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màu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sẽ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héo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mòn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,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chậm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phát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triển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.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Nếu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sự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ô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nhiễm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quá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nặng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nề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sẽ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gây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ảnh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hưởng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đến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môi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trường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đất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,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khiến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đất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cằn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cỗi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,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dễ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xói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mòn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.</a:t>
            </a:r>
          </a:p>
          <a:p>
            <a:pPr algn="just"/>
            <a:r>
              <a:rPr lang="vi-VN" sz="2000" b="1" i="0" dirty="0" err="1">
                <a:solidFill>
                  <a:srgbClr val="222222"/>
                </a:solidFill>
                <a:effectLst/>
                <a:latin typeface="Source Serif 4"/>
              </a:rPr>
              <a:t>Đối</a:t>
            </a:r>
            <a:r>
              <a:rPr lang="vi-VN" sz="2000" b="1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1" i="0" dirty="0" err="1">
                <a:solidFill>
                  <a:srgbClr val="222222"/>
                </a:solidFill>
                <a:effectLst/>
                <a:latin typeface="Source Serif 4"/>
              </a:rPr>
              <a:t>với</a:t>
            </a:r>
            <a:r>
              <a:rPr lang="vi-VN" sz="2000" b="1" i="0" dirty="0">
                <a:solidFill>
                  <a:srgbClr val="222222"/>
                </a:solidFill>
                <a:effectLst/>
                <a:latin typeface="Source Serif 4"/>
              </a:rPr>
              <a:t> con </a:t>
            </a:r>
            <a:r>
              <a:rPr lang="vi-VN" sz="2000" b="1" i="0" dirty="0" err="1">
                <a:solidFill>
                  <a:srgbClr val="222222"/>
                </a:solidFill>
                <a:effectLst/>
                <a:latin typeface="Source Serif 4"/>
              </a:rPr>
              <a:t>người</a:t>
            </a:r>
            <a:r>
              <a:rPr lang="vi-VN" sz="2000" b="1" i="0" dirty="0">
                <a:solidFill>
                  <a:srgbClr val="222222"/>
                </a:solidFill>
                <a:effectLst/>
                <a:latin typeface="Source Serif 4"/>
              </a:rPr>
              <a:t>: 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Nguồn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nước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rất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quan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trọng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trong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đời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sống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hằng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ngày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,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ảnh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hưởng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trực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tiếp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đến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việc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sinh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hoạt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của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con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người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. Ô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nhiễm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môi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trường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nước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sẽ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làm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biến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đổi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chất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lượng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nguồn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nước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,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khiến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nước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sinh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hoạt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,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phục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vụ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nông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nghiệp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và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công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nghiệp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rơi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vào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tình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trạng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 khan </a:t>
            </a:r>
            <a:r>
              <a:rPr lang="vi-VN" sz="2000" b="0" i="0" dirty="0" err="1">
                <a:solidFill>
                  <a:srgbClr val="222222"/>
                </a:solidFill>
                <a:effectLst/>
                <a:latin typeface="Source Serif 4"/>
              </a:rPr>
              <a:t>hiếm</a:t>
            </a:r>
            <a:r>
              <a:rPr lang="vi-VN" sz="2000" b="0" i="0" dirty="0">
                <a:solidFill>
                  <a:srgbClr val="222222"/>
                </a:solidFill>
                <a:effectLst/>
                <a:latin typeface="Source Serif 4"/>
              </a:rPr>
              <a:t>.</a:t>
            </a:r>
          </a:p>
          <a:p>
            <a:pPr algn="just"/>
            <a:endParaRPr lang="vi-VN" sz="1800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0D6F3727-BA4C-4754-931E-69028CB93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7" y="1897166"/>
            <a:ext cx="5006182" cy="451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679652"/>
      </p:ext>
    </p:extLst>
  </p:cSld>
  <p:clrMapOvr>
    <a:masterClrMapping/>
  </p:clrMapOvr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874</Words>
  <Application>Microsoft Office PowerPoint</Application>
  <PresentationFormat>Màn hình rộng</PresentationFormat>
  <Paragraphs>44</Paragraphs>
  <Slides>14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14</vt:i4>
      </vt:variant>
    </vt:vector>
  </HeadingPairs>
  <TitlesOfParts>
    <vt:vector size="18" baseType="lpstr">
      <vt:lpstr>Arial</vt:lpstr>
      <vt:lpstr>Source Serif 4</vt:lpstr>
      <vt:lpstr>Times New Roman</vt:lpstr>
      <vt:lpstr>Chủ đề Office</vt:lpstr>
      <vt:lpstr>Bản trình bày PowerPoint</vt:lpstr>
      <vt:lpstr>Thực trạng ô nhiễm môi trường ở xã Mỹ Đức</vt:lpstr>
      <vt:lpstr>Nguyên nhân dẫn đến ô nhiễm môi trường</vt:lpstr>
      <vt:lpstr>Ảnh hưởng của ô nhiễm đến sức khỏe và môi trường</vt:lpstr>
      <vt:lpstr>Thực trạng ô nhiễm môi trường hiện nay</vt:lpstr>
      <vt:lpstr>Bản trình bày PowerPoint</vt:lpstr>
      <vt:lpstr>Bản trình bày PowerPoint</vt:lpstr>
      <vt:lpstr>Bản trình bày PowerPoint</vt:lpstr>
      <vt:lpstr>Hậu quả của ô nhiễm môi trường</vt:lpstr>
      <vt:lpstr>Bản trình bày PowerPoint</vt:lpstr>
      <vt:lpstr>Những khó khăn và thách thức trong việc khắc phục ô nhiễm</vt:lpstr>
      <vt:lpstr>Vai trò của chính quyền địa phương và cộng đồng</vt:lpstr>
      <vt:lpstr>Kết luận và kêu gọi hành động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Trinh Hieu</dc:creator>
  <cp:lastModifiedBy>Trinh Hieu</cp:lastModifiedBy>
  <cp:revision>1</cp:revision>
  <dcterms:created xsi:type="dcterms:W3CDTF">2024-04-18T01:06:40Z</dcterms:created>
  <dcterms:modified xsi:type="dcterms:W3CDTF">2024-04-18T02:30:12Z</dcterms:modified>
</cp:coreProperties>
</file>