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9" r:id="rId2"/>
    <p:sldMasterId id="2147483913" r:id="rId3"/>
    <p:sldMasterId id="2147483937" r:id="rId4"/>
    <p:sldMasterId id="2147483967" r:id="rId5"/>
    <p:sldMasterId id="2147484323" r:id="rId6"/>
    <p:sldMasterId id="2147484539" r:id="rId7"/>
    <p:sldMasterId id="2147484551" r:id="rId8"/>
    <p:sldMasterId id="2147484563" r:id="rId9"/>
    <p:sldMasterId id="2147484575" r:id="rId10"/>
    <p:sldMasterId id="2147484587" r:id="rId11"/>
    <p:sldMasterId id="2147484600" r:id="rId12"/>
    <p:sldMasterId id="2147484613" r:id="rId13"/>
    <p:sldMasterId id="2147484626" r:id="rId14"/>
    <p:sldMasterId id="2147484639" r:id="rId15"/>
  </p:sldMasterIdLst>
  <p:notesMasterIdLst>
    <p:notesMasterId r:id="rId48"/>
  </p:notesMasterIdLst>
  <p:sldIdLst>
    <p:sldId id="290" r:id="rId16"/>
    <p:sldId id="426" r:id="rId17"/>
    <p:sldId id="379" r:id="rId18"/>
    <p:sldId id="309" r:id="rId19"/>
    <p:sldId id="313" r:id="rId20"/>
    <p:sldId id="318"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289" r:id="rId35"/>
    <p:sldId id="416" r:id="rId36"/>
    <p:sldId id="417" r:id="rId37"/>
    <p:sldId id="418" r:id="rId38"/>
    <p:sldId id="419" r:id="rId39"/>
    <p:sldId id="420" r:id="rId40"/>
    <p:sldId id="421" r:id="rId41"/>
    <p:sldId id="422" r:id="rId42"/>
    <p:sldId id="423" r:id="rId43"/>
    <p:sldId id="424" r:id="rId44"/>
    <p:sldId id="425" r:id="rId45"/>
    <p:sldId id="415"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ậu phạ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286" autoAdjust="0"/>
  </p:normalViewPr>
  <p:slideViewPr>
    <p:cSldViewPr snapToGrid="0">
      <p:cViewPr varScale="1">
        <p:scale>
          <a:sx n="59" d="100"/>
          <a:sy n="59" d="100"/>
        </p:scale>
        <p:origin x="38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3DD88-0042-4FED-9054-9C55DF39B559}" type="datetimeFigureOut">
              <a:rPr lang="en-US" smtClean="0"/>
              <a:t>21/11/2023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A8C7F-1687-4D06-BE45-90D0DEF9D246}" type="slidenum">
              <a:rPr lang="en-US" smtClean="0"/>
              <a:t>‹#›</a:t>
            </a:fld>
            <a:endParaRPr lang="en-US"/>
          </a:p>
        </p:txBody>
      </p:sp>
    </p:spTree>
    <p:extLst>
      <p:ext uri="{BB962C8B-B14F-4D97-AF65-F5344CB8AC3E}">
        <p14:creationId xmlns:p14="http://schemas.microsoft.com/office/powerpoint/2010/main" val="221668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58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54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69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79;p9:notes"/>
          <p:cNvSpPr>
            <a:spLocks noGrp="1"/>
          </p:cNvSpPr>
          <p:nvPr>
            <p:ph type="body" idx="1"/>
          </p:nvPr>
        </p:nvSpPr>
        <p:spPr>
          <a:noFill/>
        </p:spPr>
        <p:txBody>
          <a:bodyPr lIns="91425" tIns="91425" rIns="91425" bIns="91425"/>
          <a:lstStyle/>
          <a:p>
            <a:pPr>
              <a:spcBef>
                <a:spcPct val="0"/>
              </a:spcBef>
            </a:pPr>
            <a:endParaRPr lang="en-US" altLang="en-US" smtClean="0">
              <a:latin typeface="Arial" panose="020B0604020202020204" pitchFamily="34" charset="0"/>
            </a:endParaRPr>
          </a:p>
        </p:txBody>
      </p:sp>
      <p:sp>
        <p:nvSpPr>
          <p:cNvPr id="23555" name="Google Shape;180;p9:notes"/>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83639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86;p10:notes"/>
          <p:cNvSpPr>
            <a:spLocks noGrp="1"/>
          </p:cNvSpPr>
          <p:nvPr>
            <p:ph type="body" idx="1"/>
          </p:nvPr>
        </p:nvSpPr>
        <p:spPr>
          <a:noFill/>
        </p:spPr>
        <p:txBody>
          <a:bodyPr lIns="91425" tIns="91425" rIns="91425" bIns="91425"/>
          <a:lstStyle/>
          <a:p>
            <a:pPr>
              <a:spcBef>
                <a:spcPct val="0"/>
              </a:spcBef>
            </a:pPr>
            <a:endParaRPr lang="en-US" altLang="en-US" smtClean="0">
              <a:latin typeface="Arial" panose="020B0604020202020204" pitchFamily="34" charset="0"/>
            </a:endParaRPr>
          </a:p>
        </p:txBody>
      </p:sp>
      <p:sp>
        <p:nvSpPr>
          <p:cNvPr id="24579" name="Google Shape;187;p10:notes"/>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99444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65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582" y="-7938"/>
            <a:ext cx="12225868"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76"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76"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F0D51243-7015-4EC0-880D-EE6F7A3F3699}"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53882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1"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20A1E1-041B-4C7B-983A-481C62070C35}"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6999525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2377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329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3415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3450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4040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1550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6955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42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407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97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p:spPr>
        <p:txBody>
          <a:bodyPr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0" fontAlgn="base" hangingPunct="0">
              <a:spcBef>
                <a:spcPct val="0"/>
              </a:spcBef>
              <a:spcAft>
                <a:spcPct val="0"/>
              </a:spcAft>
              <a:defRPr/>
            </a:pPr>
            <a:r>
              <a:rPr lang="en-US" altLang="en-US" sz="8000"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8997951" y="2886075"/>
            <a:ext cx="609600" cy="585788"/>
          </a:xfrm>
          <a:prstGeom prst="rect">
            <a:avLst/>
          </a:prstGeom>
          <a:noFill/>
          <a:ln>
            <a:noFill/>
          </a:ln>
          <a:extLst/>
        </p:spPr>
        <p:txBody>
          <a:bodyPr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0" fontAlgn="base" hangingPunct="0">
              <a:spcBef>
                <a:spcPct val="0"/>
              </a:spcBef>
              <a:spcAft>
                <a:spcPct val="0"/>
              </a:spcAft>
              <a:defRPr/>
            </a:pPr>
            <a:r>
              <a:rPr lang="en-US" altLang="en-US" sz="8000" smtClean="0">
                <a:solidFill>
                  <a:srgbClr val="C0E474"/>
                </a:solidFill>
                <a:latin typeface="Arial" panose="020B0604020202020204" pitchFamily="34" charset="0"/>
              </a:rPr>
              <a:t>”</a:t>
            </a:r>
          </a:p>
        </p:txBody>
      </p:sp>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9"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019C0FFA-6A12-44E4-8424-75BCF3C9BBBD}"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3929541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898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9139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21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923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9238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04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701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66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620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340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9"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9"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10803-6C03-41B9-AA17-A8F379B984F6}"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563562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F01CF9A-48E7-4D5F-BFA1-32AD7074055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7825544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68A593-B1E7-48E5-99D8-DB519F67722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4707405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6438FB-FC15-4C60-BA43-ACBA6FED49A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7174563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A125B1-9809-4D15-A368-97E2A367FC9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487574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4D5AB9-8757-4DA1-A682-9EEB9B00F85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3189433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69A3789A-72F4-4650-8081-0403C389AA5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5756448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888ACBF9-CD8A-4607-91AD-41FDD413DB4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5710482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BFE9074-060F-4029-B0DD-70E1A0DC27A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8922848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A1A5375-310B-4265-B770-4AF4875E7BDE}"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4300683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4B0CE7B-D125-4936-B614-4531F08FEFBD}"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816146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p:spPr>
        <p:txBody>
          <a:bodyPr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0" fontAlgn="base" hangingPunct="0">
              <a:spcBef>
                <a:spcPct val="0"/>
              </a:spcBef>
              <a:spcAft>
                <a:spcPct val="0"/>
              </a:spcAft>
              <a:defRPr/>
            </a:pPr>
            <a:r>
              <a:rPr lang="en-US" altLang="en-US" sz="8000"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8997951" y="2886075"/>
            <a:ext cx="609600" cy="585788"/>
          </a:xfrm>
          <a:prstGeom prst="rect">
            <a:avLst/>
          </a:prstGeom>
          <a:noFill/>
          <a:ln>
            <a:noFill/>
          </a:ln>
          <a:extLst/>
        </p:spPr>
        <p:txBody>
          <a:bodyPr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0" fontAlgn="base" hangingPunct="0">
              <a:spcBef>
                <a:spcPct val="0"/>
              </a:spcBef>
              <a:spcAft>
                <a:spcPct val="0"/>
              </a:spcAft>
              <a:defRPr/>
            </a:pPr>
            <a:r>
              <a:rPr lang="en-US" altLang="en-US" sz="8000" smtClean="0">
                <a:solidFill>
                  <a:srgbClr val="C0E474"/>
                </a:solidFill>
                <a:latin typeface="Arial" panose="020B0604020202020204" pitchFamily="34" charset="0"/>
              </a:rPr>
              <a:t>”</a:t>
            </a:r>
          </a:p>
        </p:txBody>
      </p:sp>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9"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7B792276-ED7D-4178-9659-C9A6B6C4F011}"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3335842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51B19B9-6E8E-4033-B8D4-58E05B19D28F}"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1602018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Rectangle 41"/>
          <p:cNvSpPr>
            <a:spLocks noGrp="1" noChangeArrowheads="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Rectangle 42"/>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3F542376-BE47-4747-B782-3A2B1D539A3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6204191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F01CF9A-48E7-4D5F-BFA1-32AD7074055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5266137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68A593-B1E7-48E5-99D8-DB519F67722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8707858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6438FB-FC15-4C60-BA43-ACBA6FED49A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023943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A125B1-9809-4D15-A368-97E2A367FC9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851915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4D5AB9-8757-4DA1-A682-9EEB9B00F85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1604459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69A3789A-72F4-4650-8081-0403C389AA5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1993363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888ACBF9-CD8A-4607-91AD-41FDD413DB4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3800783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BFE9074-060F-4029-B0DD-70E1A0DC27A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22929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48"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9"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7778D831-7101-4F10-816F-9A58D8DB417A}"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8655019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A1A5375-310B-4265-B770-4AF4875E7BDE}"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7088429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4B0CE7B-D125-4936-B614-4531F08FEFBD}"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6296011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51B19B9-6E8E-4033-B8D4-58E05B19D28F}"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127057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Rectangle 41"/>
          <p:cNvSpPr>
            <a:spLocks noGrp="1" noChangeArrowheads="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Rectangle 42"/>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3F542376-BE47-4747-B782-3A2B1D539A3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6153643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F01CF9A-48E7-4D5F-BFA1-32AD7074055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8711370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68A593-B1E7-48E5-99D8-DB519F67722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8688988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6438FB-FC15-4C60-BA43-ACBA6FED49A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9599702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A125B1-9809-4D15-A368-97E2A367FC9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4868065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4D5AB9-8757-4DA1-A682-9EEB9B00F85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3422156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69A3789A-72F4-4650-8081-0403C389AA5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1689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61BC66-34D2-49F4-8491-1D07F9D2CA83}"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6387765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888ACBF9-CD8A-4607-91AD-41FDD413DB4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9871554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BFE9074-060F-4029-B0DD-70E1A0DC27A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0816713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A1A5375-310B-4265-B770-4AF4875E7BDE}"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3880861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4B0CE7B-D125-4936-B614-4531F08FEFBD}"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9641467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51B19B9-6E8E-4033-B8D4-58E05B19D28F}"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3505557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Rectangle 41"/>
          <p:cNvSpPr>
            <a:spLocks noGrp="1" noChangeArrowheads="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Rectangle 42"/>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3F542376-BE47-4747-B782-3A2B1D539A3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1869163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F01CF9A-48E7-4D5F-BFA1-32AD7074055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4688993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68A593-B1E7-48E5-99D8-DB519F67722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2433679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6438FB-FC15-4C60-BA43-ACBA6FED49A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4602218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A125B1-9809-4D15-A368-97E2A367FC9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67298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2045A5-9C4D-4AB9-A525-456D5A6AE28A}"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4331388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4D5AB9-8757-4DA1-A682-9EEB9B00F85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7980413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69A3789A-72F4-4650-8081-0403C389AA5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347435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888ACBF9-CD8A-4607-91AD-41FDD413DB4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0008875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BFE9074-060F-4029-B0DD-70E1A0DC27A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6406671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A1A5375-310B-4265-B770-4AF4875E7BDE}"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7032845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4B0CE7B-D125-4936-B614-4531F08FEFBD}"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6888587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51B19B9-6E8E-4033-B8D4-58E05B19D28F}"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2728604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Rectangle 41"/>
          <p:cNvSpPr>
            <a:spLocks noGrp="1" noChangeArrowheads="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Rectangle 42"/>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3F542376-BE47-4747-B782-3A2B1D539A3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2057094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F01CF9A-48E7-4D5F-BFA1-32AD7074055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6835560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68A593-B1E7-48E5-99D8-DB519F67722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70271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9748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6438FB-FC15-4C60-BA43-ACBA6FED49A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4700659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AA125B1-9809-4D15-A368-97E2A367FC9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7608616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174D5AB9-8757-4DA1-A682-9EEB9B00F853}"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3948204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69A3789A-72F4-4650-8081-0403C389AA5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8024709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888ACBF9-CD8A-4607-91AD-41FDD413DB4B}"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0943113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BFE9074-060F-4029-B0DD-70E1A0DC27A7}"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9399396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A1A5375-310B-4265-B770-4AF4875E7BDE}"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1335979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94B0CE7B-D125-4936-B614-4531F08FEFBD}"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9753950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51B19B9-6E8E-4033-B8D4-58E05B19D28F}"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58739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4" name="Rectangle 41"/>
          <p:cNvSpPr>
            <a:spLocks noGrp="1" noChangeArrowheads="1"/>
          </p:cNvSpPr>
          <p:nvPr>
            <p:ph type="ftr" sz="quarter" idx="11"/>
          </p:nvPr>
        </p:nvSpPr>
        <p:spPr/>
        <p:txBody>
          <a:bodyPr/>
          <a:lstStyle>
            <a:lvl1pPr>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Rectangle 42"/>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3F542376-BE47-4747-B782-3A2B1D539A30}"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14360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2835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49" y="45895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402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864CA7-FEE7-4AD6-94A1-172BC9ACD48C}"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412541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037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69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2949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0719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13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3084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19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7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227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24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9" y="2700871"/>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9"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8EFDC8-C482-4569-BACA-074BDC9AC28D}"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912325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75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52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078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42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46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22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43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18" name="Google Shape;18;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19" name="Google Shape;19;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20" name="Google Shape;20;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700751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21"/>
        <p:cNvGrpSpPr/>
        <p:nvPr/>
      </p:nvGrpSpPr>
      <p:grpSpPr>
        <a:xfrm>
          <a:off x="0" y="0"/>
          <a:ext cx="0" cy="0"/>
          <a:chOff x="0" y="0"/>
          <a:chExt cx="0" cy="0"/>
        </a:xfrm>
      </p:grpSpPr>
      <p:sp>
        <p:nvSpPr>
          <p:cNvPr id="22" name="Google Shape;22;p26"/>
          <p:cNvSpPr txBox="1">
            <a:spLocks noGrp="1"/>
          </p:cNvSpPr>
          <p:nvPr>
            <p:ph type="subTitle" idx="1"/>
          </p:nvPr>
        </p:nvSpPr>
        <p:spPr>
          <a:xfrm>
            <a:off x="1186800" y="2346992"/>
            <a:ext cx="10045201" cy="37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600"/>
              <a:buChar char="●"/>
              <a:defRPr sz="2133"/>
            </a:lvl1pPr>
            <a:lvl2pPr lvl="1" algn="ctr">
              <a:lnSpc>
                <a:spcPct val="100000"/>
              </a:lnSpc>
              <a:spcBef>
                <a:spcPts val="0"/>
              </a:spcBef>
              <a:spcAft>
                <a:spcPts val="0"/>
              </a:spcAft>
              <a:buClr>
                <a:schemeClr val="dk1"/>
              </a:buClr>
              <a:buSzPts val="2800"/>
              <a:buChar char="○"/>
              <a:defRPr sz="3733"/>
            </a:lvl2pPr>
            <a:lvl3pPr lvl="2" algn="ctr">
              <a:lnSpc>
                <a:spcPct val="100000"/>
              </a:lnSpc>
              <a:spcBef>
                <a:spcPts val="0"/>
              </a:spcBef>
              <a:spcAft>
                <a:spcPts val="0"/>
              </a:spcAft>
              <a:buClr>
                <a:schemeClr val="dk1"/>
              </a:buClr>
              <a:buSzPts val="2800"/>
              <a:buChar char="■"/>
              <a:defRPr sz="3733"/>
            </a:lvl3pPr>
            <a:lvl4pPr lvl="3" algn="ctr">
              <a:lnSpc>
                <a:spcPct val="100000"/>
              </a:lnSpc>
              <a:spcBef>
                <a:spcPts val="0"/>
              </a:spcBef>
              <a:spcAft>
                <a:spcPts val="0"/>
              </a:spcAft>
              <a:buClr>
                <a:schemeClr val="dk1"/>
              </a:buClr>
              <a:buSzPts val="2800"/>
              <a:buChar char="●"/>
              <a:defRPr sz="3733"/>
            </a:lvl4pPr>
            <a:lvl5pPr lvl="4" algn="ctr">
              <a:lnSpc>
                <a:spcPct val="100000"/>
              </a:lnSpc>
              <a:spcBef>
                <a:spcPts val="0"/>
              </a:spcBef>
              <a:spcAft>
                <a:spcPts val="0"/>
              </a:spcAft>
              <a:buClr>
                <a:schemeClr val="dk1"/>
              </a:buClr>
              <a:buSzPts val="2800"/>
              <a:buChar char="○"/>
              <a:defRPr sz="3733"/>
            </a:lvl5pPr>
            <a:lvl6pPr lvl="5" algn="ctr">
              <a:lnSpc>
                <a:spcPct val="100000"/>
              </a:lnSpc>
              <a:spcBef>
                <a:spcPts val="0"/>
              </a:spcBef>
              <a:spcAft>
                <a:spcPts val="0"/>
              </a:spcAft>
              <a:buClr>
                <a:schemeClr val="dk1"/>
              </a:buClr>
              <a:buSzPts val="2800"/>
              <a:buChar char="■"/>
              <a:defRPr sz="3733"/>
            </a:lvl6pPr>
            <a:lvl7pPr lvl="6" algn="ctr">
              <a:lnSpc>
                <a:spcPct val="100000"/>
              </a:lnSpc>
              <a:spcBef>
                <a:spcPts val="0"/>
              </a:spcBef>
              <a:spcAft>
                <a:spcPts val="0"/>
              </a:spcAft>
              <a:buClr>
                <a:schemeClr val="dk1"/>
              </a:buClr>
              <a:buSzPts val="2800"/>
              <a:buChar char="●"/>
              <a:defRPr sz="3733"/>
            </a:lvl7pPr>
            <a:lvl8pPr lvl="7" algn="ctr">
              <a:lnSpc>
                <a:spcPct val="100000"/>
              </a:lnSpc>
              <a:spcBef>
                <a:spcPts val="0"/>
              </a:spcBef>
              <a:spcAft>
                <a:spcPts val="0"/>
              </a:spcAft>
              <a:buClr>
                <a:schemeClr val="dk1"/>
              </a:buClr>
              <a:buSzPts val="2800"/>
              <a:buChar char="○"/>
              <a:defRPr sz="3733"/>
            </a:lvl8pPr>
            <a:lvl9pPr lvl="8" algn="ctr">
              <a:lnSpc>
                <a:spcPct val="100000"/>
              </a:lnSpc>
              <a:spcBef>
                <a:spcPts val="0"/>
              </a:spcBef>
              <a:spcAft>
                <a:spcPts val="0"/>
              </a:spcAft>
              <a:buClr>
                <a:schemeClr val="dk1"/>
              </a:buClr>
              <a:buSzPts val="2800"/>
              <a:buChar char="■"/>
              <a:defRPr sz="3733"/>
            </a:lvl9pPr>
          </a:lstStyle>
          <a:p>
            <a:endParaRPr/>
          </a:p>
        </p:txBody>
      </p:sp>
      <p:sp>
        <p:nvSpPr>
          <p:cNvPr id="23" name="Google Shape;23;p26"/>
          <p:cNvSpPr txBox="1">
            <a:spLocks noGrp="1"/>
          </p:cNvSpPr>
          <p:nvPr>
            <p:ph type="title"/>
          </p:nvPr>
        </p:nvSpPr>
        <p:spPr>
          <a:xfrm>
            <a:off x="6096000" y="720000"/>
            <a:ext cx="5136000" cy="13828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30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66758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72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80"/>
              <a:buNone/>
              <a:defRPr sz="2400"/>
            </a:lvl1pPr>
            <a:lvl2pPr lvl="1" algn="ctr">
              <a:lnSpc>
                <a:spcPct val="90000"/>
              </a:lnSpc>
              <a:spcBef>
                <a:spcPts val="500"/>
              </a:spcBef>
              <a:spcAft>
                <a:spcPts val="0"/>
              </a:spcAft>
              <a:buClr>
                <a:schemeClr val="dk1"/>
              </a:buClr>
              <a:buSzPts val="2400"/>
              <a:buNone/>
              <a:defRPr sz="2000"/>
            </a:lvl2pPr>
            <a:lvl3pPr lvl="2" algn="ctr">
              <a:lnSpc>
                <a:spcPct val="90000"/>
              </a:lnSpc>
              <a:spcBef>
                <a:spcPts val="500"/>
              </a:spcBef>
              <a:spcAft>
                <a:spcPts val="0"/>
              </a:spcAft>
              <a:buClr>
                <a:schemeClr val="dk1"/>
              </a:buClr>
              <a:buSzPts val="2160"/>
              <a:buNone/>
              <a:defRPr sz="1800"/>
            </a:lvl3pPr>
            <a:lvl4pPr lvl="3" algn="ctr">
              <a:lnSpc>
                <a:spcPct val="90000"/>
              </a:lnSpc>
              <a:spcBef>
                <a:spcPts val="500"/>
              </a:spcBef>
              <a:spcAft>
                <a:spcPts val="0"/>
              </a:spcAft>
              <a:buClr>
                <a:schemeClr val="dk1"/>
              </a:buClr>
              <a:buSzPts val="1920"/>
              <a:buNone/>
              <a:defRPr sz="1600"/>
            </a:lvl4pPr>
            <a:lvl5pPr lvl="4" algn="ctr">
              <a:lnSpc>
                <a:spcPct val="90000"/>
              </a:lnSpc>
              <a:spcBef>
                <a:spcPts val="500"/>
              </a:spcBef>
              <a:spcAft>
                <a:spcPts val="0"/>
              </a:spcAft>
              <a:buClr>
                <a:schemeClr val="dk1"/>
              </a:buClr>
              <a:buSzPts val="1920"/>
              <a:buNone/>
              <a:defRPr sz="1600"/>
            </a:lvl5pPr>
            <a:lvl6pPr lvl="5" algn="ctr">
              <a:lnSpc>
                <a:spcPct val="90000"/>
              </a:lnSpc>
              <a:spcBef>
                <a:spcPts val="500"/>
              </a:spcBef>
              <a:spcAft>
                <a:spcPts val="0"/>
              </a:spcAft>
              <a:buClr>
                <a:schemeClr val="dk1"/>
              </a:buClr>
              <a:buSzPts val="1920"/>
              <a:buNone/>
              <a:defRPr sz="1600"/>
            </a:lvl6pPr>
            <a:lvl7pPr lvl="6" algn="ctr">
              <a:lnSpc>
                <a:spcPct val="90000"/>
              </a:lnSpc>
              <a:spcBef>
                <a:spcPts val="500"/>
              </a:spcBef>
              <a:spcAft>
                <a:spcPts val="0"/>
              </a:spcAft>
              <a:buClr>
                <a:schemeClr val="dk1"/>
              </a:buClr>
              <a:buSzPts val="1920"/>
              <a:buNone/>
              <a:defRPr sz="1600"/>
            </a:lvl7pPr>
            <a:lvl8pPr lvl="7" algn="ctr">
              <a:lnSpc>
                <a:spcPct val="90000"/>
              </a:lnSpc>
              <a:spcBef>
                <a:spcPts val="500"/>
              </a:spcBef>
              <a:spcAft>
                <a:spcPts val="0"/>
              </a:spcAft>
              <a:buClr>
                <a:schemeClr val="dk1"/>
              </a:buClr>
              <a:buSzPts val="1920"/>
              <a:buNone/>
              <a:defRPr sz="1600"/>
            </a:lvl8pPr>
            <a:lvl9pPr lvl="8" algn="ctr">
              <a:lnSpc>
                <a:spcPct val="90000"/>
              </a:lnSpc>
              <a:spcBef>
                <a:spcPts val="500"/>
              </a:spcBef>
              <a:spcAft>
                <a:spcPts val="0"/>
              </a:spcAft>
              <a:buClr>
                <a:schemeClr val="dk1"/>
              </a:buClr>
              <a:buSzPts val="1920"/>
              <a:buNone/>
              <a:defRPr sz="1600"/>
            </a:lvl9pPr>
          </a:lstStyle>
          <a:p>
            <a:endParaRPr/>
          </a:p>
        </p:txBody>
      </p:sp>
      <p:sp>
        <p:nvSpPr>
          <p:cNvPr id="27" name="Google Shape;27;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28" name="Google Shape;28;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29" name="Google Shape;29;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76693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4"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1F843E-FCF6-4686-9301-420EC7EF0488}"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995796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32" name="Google Shape;32;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33" name="Google Shape;33;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413451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29"/>
          <p:cNvSpPr txBox="1">
            <a:spLocks noGrp="1"/>
          </p:cNvSpPr>
          <p:nvPr>
            <p:ph type="subTitle" idx="1"/>
          </p:nvPr>
        </p:nvSpPr>
        <p:spPr>
          <a:xfrm>
            <a:off x="4156200" y="4864317"/>
            <a:ext cx="3879600" cy="120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None/>
              <a:defRPr sz="2667"/>
            </a:lvl1pPr>
            <a:lvl2pPr lvl="1" algn="ctr">
              <a:lnSpc>
                <a:spcPct val="100000"/>
              </a:lnSpc>
              <a:spcBef>
                <a:spcPts val="0"/>
              </a:spcBef>
              <a:spcAft>
                <a:spcPts val="0"/>
              </a:spcAft>
              <a:buClr>
                <a:schemeClr val="dk1"/>
              </a:buClr>
              <a:buSzPts val="2100"/>
              <a:buNone/>
              <a:defRPr sz="2799"/>
            </a:lvl2pPr>
            <a:lvl3pPr lvl="2" algn="ctr">
              <a:lnSpc>
                <a:spcPct val="100000"/>
              </a:lnSpc>
              <a:spcBef>
                <a:spcPts val="0"/>
              </a:spcBef>
              <a:spcAft>
                <a:spcPts val="0"/>
              </a:spcAft>
              <a:buClr>
                <a:schemeClr val="dk1"/>
              </a:buClr>
              <a:buSzPts val="2100"/>
              <a:buNone/>
              <a:defRPr sz="2799"/>
            </a:lvl3pPr>
            <a:lvl4pPr lvl="3" algn="ctr">
              <a:lnSpc>
                <a:spcPct val="100000"/>
              </a:lnSpc>
              <a:spcBef>
                <a:spcPts val="0"/>
              </a:spcBef>
              <a:spcAft>
                <a:spcPts val="0"/>
              </a:spcAft>
              <a:buClr>
                <a:schemeClr val="dk1"/>
              </a:buClr>
              <a:buSzPts val="2100"/>
              <a:buNone/>
              <a:defRPr sz="2799"/>
            </a:lvl4pPr>
            <a:lvl5pPr lvl="4" algn="ctr">
              <a:lnSpc>
                <a:spcPct val="100000"/>
              </a:lnSpc>
              <a:spcBef>
                <a:spcPts val="0"/>
              </a:spcBef>
              <a:spcAft>
                <a:spcPts val="0"/>
              </a:spcAft>
              <a:buClr>
                <a:schemeClr val="dk1"/>
              </a:buClr>
              <a:buSzPts val="2100"/>
              <a:buNone/>
              <a:defRPr sz="2799"/>
            </a:lvl5pPr>
            <a:lvl6pPr lvl="5" algn="ctr">
              <a:lnSpc>
                <a:spcPct val="100000"/>
              </a:lnSpc>
              <a:spcBef>
                <a:spcPts val="0"/>
              </a:spcBef>
              <a:spcAft>
                <a:spcPts val="0"/>
              </a:spcAft>
              <a:buClr>
                <a:schemeClr val="dk1"/>
              </a:buClr>
              <a:buSzPts val="2100"/>
              <a:buNone/>
              <a:defRPr sz="2799"/>
            </a:lvl6pPr>
            <a:lvl7pPr lvl="6" algn="ctr">
              <a:lnSpc>
                <a:spcPct val="100000"/>
              </a:lnSpc>
              <a:spcBef>
                <a:spcPts val="0"/>
              </a:spcBef>
              <a:spcAft>
                <a:spcPts val="0"/>
              </a:spcAft>
              <a:buClr>
                <a:schemeClr val="dk1"/>
              </a:buClr>
              <a:buSzPts val="2100"/>
              <a:buNone/>
              <a:defRPr sz="2799"/>
            </a:lvl7pPr>
            <a:lvl8pPr lvl="7" algn="ctr">
              <a:lnSpc>
                <a:spcPct val="100000"/>
              </a:lnSpc>
              <a:spcBef>
                <a:spcPts val="0"/>
              </a:spcBef>
              <a:spcAft>
                <a:spcPts val="0"/>
              </a:spcAft>
              <a:buClr>
                <a:schemeClr val="dk1"/>
              </a:buClr>
              <a:buSzPts val="2100"/>
              <a:buNone/>
              <a:defRPr sz="2799"/>
            </a:lvl8pPr>
            <a:lvl9pPr lvl="8" algn="ctr">
              <a:lnSpc>
                <a:spcPct val="100000"/>
              </a:lnSpc>
              <a:spcBef>
                <a:spcPts val="0"/>
              </a:spcBef>
              <a:spcAft>
                <a:spcPts val="0"/>
              </a:spcAft>
              <a:buClr>
                <a:schemeClr val="dk1"/>
              </a:buClr>
              <a:buSzPts val="2100"/>
              <a:buNone/>
              <a:defRPr sz="2799"/>
            </a:lvl9pPr>
          </a:lstStyle>
          <a:p>
            <a:endParaRPr/>
          </a:p>
        </p:txBody>
      </p:sp>
      <p:sp>
        <p:nvSpPr>
          <p:cNvPr id="36" name="Google Shape;36;p29"/>
          <p:cNvSpPr txBox="1">
            <a:spLocks noGrp="1"/>
          </p:cNvSpPr>
          <p:nvPr>
            <p:ph type="title"/>
          </p:nvPr>
        </p:nvSpPr>
        <p:spPr>
          <a:xfrm>
            <a:off x="2558200" y="2151784"/>
            <a:ext cx="7075600" cy="1976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200"/>
              <a:buFont typeface="Calibri"/>
              <a:buNone/>
              <a:defRPr sz="8000"/>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37" name="Google Shape;37;p29"/>
          <p:cNvSpPr txBox="1">
            <a:spLocks noGrp="1"/>
          </p:cNvSpPr>
          <p:nvPr>
            <p:ph type="title" idx="2"/>
          </p:nvPr>
        </p:nvSpPr>
        <p:spPr>
          <a:xfrm>
            <a:off x="5125000" y="788084"/>
            <a:ext cx="1942000" cy="9008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6000"/>
              <a:buFont typeface="Calibri"/>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779249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8"/>
        <p:cNvGrpSpPr/>
        <p:nvPr/>
      </p:nvGrpSpPr>
      <p:grpSpPr>
        <a:xfrm>
          <a:off x="0" y="0"/>
          <a:ext cx="0" cy="0"/>
          <a:chOff x="0" y="0"/>
          <a:chExt cx="0" cy="0"/>
        </a:xfrm>
      </p:grpSpPr>
      <p:sp>
        <p:nvSpPr>
          <p:cNvPr id="39" name="Google Shape;39;p30"/>
          <p:cNvSpPr txBox="1">
            <a:spLocks noGrp="1"/>
          </p:cNvSpPr>
          <p:nvPr>
            <p:ph type="ctrTitle"/>
          </p:nvPr>
        </p:nvSpPr>
        <p:spPr>
          <a:xfrm>
            <a:off x="3135833" y="720000"/>
            <a:ext cx="5920400" cy="12388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5200"/>
              <a:buFont typeface="Calibri"/>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0" name="Google Shape;40;p30"/>
          <p:cNvSpPr txBox="1">
            <a:spLocks noGrp="1"/>
          </p:cNvSpPr>
          <p:nvPr>
            <p:ph type="subTitle" idx="1"/>
          </p:nvPr>
        </p:nvSpPr>
        <p:spPr>
          <a:xfrm>
            <a:off x="3940800" y="2668600"/>
            <a:ext cx="4310400" cy="23712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800"/>
              <a:buNone/>
              <a:defRPr>
                <a:latin typeface="Merriweather"/>
                <a:ea typeface="Merriweather"/>
                <a:cs typeface="Merriweather"/>
                <a:sym typeface="Merriweather"/>
              </a:defRPr>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Tree>
    <p:extLst>
      <p:ext uri="{BB962C8B-B14F-4D97-AF65-F5344CB8AC3E}">
        <p14:creationId xmlns:p14="http://schemas.microsoft.com/office/powerpoint/2010/main" val="996603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1850" y="1709738"/>
            <a:ext cx="105156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2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831850" y="4589463"/>
            <a:ext cx="10515601" cy="1500187"/>
          </a:xfrm>
          <a:prstGeom prst="rect">
            <a:avLst/>
          </a:prstGeom>
          <a:noFill/>
          <a:ln>
            <a:noFill/>
          </a:ln>
        </p:spPr>
        <p:txBody>
          <a:bodyPr spcFirstLastPara="1" wrap="square" lIns="91425" tIns="45700" rIns="91425" bIns="45700" anchor="t" anchorCtr="0">
            <a:normAutofit/>
          </a:bodyPr>
          <a:lstStyle>
            <a:lvl1pPr marL="380985" lvl="0" indent="-190492" algn="l">
              <a:lnSpc>
                <a:spcPct val="90000"/>
              </a:lnSpc>
              <a:spcBef>
                <a:spcPts val="1000"/>
              </a:spcBef>
              <a:spcAft>
                <a:spcPts val="0"/>
              </a:spcAft>
              <a:buClr>
                <a:srgbClr val="888888"/>
              </a:buClr>
              <a:buSzPts val="2880"/>
              <a:buNone/>
              <a:defRPr sz="2400">
                <a:solidFill>
                  <a:srgbClr val="888888"/>
                </a:solidFill>
              </a:defRPr>
            </a:lvl1pPr>
            <a:lvl2pPr marL="761970" lvl="1" indent="-190492" algn="l">
              <a:lnSpc>
                <a:spcPct val="90000"/>
              </a:lnSpc>
              <a:spcBef>
                <a:spcPts val="500"/>
              </a:spcBef>
              <a:spcAft>
                <a:spcPts val="0"/>
              </a:spcAft>
              <a:buClr>
                <a:srgbClr val="888888"/>
              </a:buClr>
              <a:buSzPts val="2400"/>
              <a:buNone/>
              <a:defRPr sz="2000">
                <a:solidFill>
                  <a:srgbClr val="888888"/>
                </a:solidFill>
              </a:defRPr>
            </a:lvl2pPr>
            <a:lvl3pPr marL="1142954" lvl="2" indent="-190492" algn="l">
              <a:lnSpc>
                <a:spcPct val="90000"/>
              </a:lnSpc>
              <a:spcBef>
                <a:spcPts val="500"/>
              </a:spcBef>
              <a:spcAft>
                <a:spcPts val="0"/>
              </a:spcAft>
              <a:buClr>
                <a:srgbClr val="888888"/>
              </a:buClr>
              <a:buSzPts val="2160"/>
              <a:buNone/>
              <a:defRPr sz="1800">
                <a:solidFill>
                  <a:srgbClr val="888888"/>
                </a:solidFill>
              </a:defRPr>
            </a:lvl3pPr>
            <a:lvl4pPr marL="1523939" lvl="3" indent="-190492" algn="l">
              <a:lnSpc>
                <a:spcPct val="90000"/>
              </a:lnSpc>
              <a:spcBef>
                <a:spcPts val="500"/>
              </a:spcBef>
              <a:spcAft>
                <a:spcPts val="0"/>
              </a:spcAft>
              <a:buClr>
                <a:srgbClr val="888888"/>
              </a:buClr>
              <a:buSzPts val="1920"/>
              <a:buNone/>
              <a:defRPr sz="1600">
                <a:solidFill>
                  <a:srgbClr val="888888"/>
                </a:solidFill>
              </a:defRPr>
            </a:lvl4pPr>
            <a:lvl5pPr marL="1904924" lvl="4" indent="-190492" algn="l">
              <a:lnSpc>
                <a:spcPct val="90000"/>
              </a:lnSpc>
              <a:spcBef>
                <a:spcPts val="500"/>
              </a:spcBef>
              <a:spcAft>
                <a:spcPts val="0"/>
              </a:spcAft>
              <a:buClr>
                <a:srgbClr val="888888"/>
              </a:buClr>
              <a:buSzPts val="1920"/>
              <a:buNone/>
              <a:defRPr sz="1600">
                <a:solidFill>
                  <a:srgbClr val="888888"/>
                </a:solidFill>
              </a:defRPr>
            </a:lvl5pPr>
            <a:lvl6pPr marL="2285909" lvl="5" indent="-190492" algn="l">
              <a:lnSpc>
                <a:spcPct val="90000"/>
              </a:lnSpc>
              <a:spcBef>
                <a:spcPts val="500"/>
              </a:spcBef>
              <a:spcAft>
                <a:spcPts val="0"/>
              </a:spcAft>
              <a:buClr>
                <a:srgbClr val="888888"/>
              </a:buClr>
              <a:buSzPts val="1920"/>
              <a:buNone/>
              <a:defRPr sz="1600">
                <a:solidFill>
                  <a:srgbClr val="888888"/>
                </a:solidFill>
              </a:defRPr>
            </a:lvl6pPr>
            <a:lvl7pPr marL="2666893" lvl="6" indent="-190492" algn="l">
              <a:lnSpc>
                <a:spcPct val="90000"/>
              </a:lnSpc>
              <a:spcBef>
                <a:spcPts val="500"/>
              </a:spcBef>
              <a:spcAft>
                <a:spcPts val="0"/>
              </a:spcAft>
              <a:buClr>
                <a:srgbClr val="888888"/>
              </a:buClr>
              <a:buSzPts val="1920"/>
              <a:buNone/>
              <a:defRPr sz="1600">
                <a:solidFill>
                  <a:srgbClr val="888888"/>
                </a:solidFill>
              </a:defRPr>
            </a:lvl7pPr>
            <a:lvl8pPr marL="3047878" lvl="7" indent="-190492" algn="l">
              <a:lnSpc>
                <a:spcPct val="90000"/>
              </a:lnSpc>
              <a:spcBef>
                <a:spcPts val="500"/>
              </a:spcBef>
              <a:spcAft>
                <a:spcPts val="0"/>
              </a:spcAft>
              <a:buClr>
                <a:srgbClr val="888888"/>
              </a:buClr>
              <a:buSzPts val="1920"/>
              <a:buNone/>
              <a:defRPr sz="1600">
                <a:solidFill>
                  <a:srgbClr val="888888"/>
                </a:solidFill>
              </a:defRPr>
            </a:lvl8pPr>
            <a:lvl9pPr marL="3428863" lvl="8" indent="-190492" algn="l">
              <a:lnSpc>
                <a:spcPct val="90000"/>
              </a:lnSpc>
              <a:spcBef>
                <a:spcPts val="500"/>
              </a:spcBef>
              <a:spcAft>
                <a:spcPts val="0"/>
              </a:spcAft>
              <a:buClr>
                <a:srgbClr val="888888"/>
              </a:buClr>
              <a:buSzPts val="1920"/>
              <a:buNone/>
              <a:defRPr sz="1600">
                <a:solidFill>
                  <a:srgbClr val="888888"/>
                </a:solidFill>
              </a:defRPr>
            </a:lvl9pPr>
          </a:lstStyle>
          <a:p>
            <a:endParaRPr/>
          </a:p>
        </p:txBody>
      </p:sp>
      <p:sp>
        <p:nvSpPr>
          <p:cNvPr id="44" name="Google Shape;44;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45" name="Google Shape;45;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46" name="Google Shape;46;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104605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52" name="Google Shape;52;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53" name="Google Shape;53;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2911964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9"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380985" lvl="0" indent="-190492" algn="l">
              <a:lnSpc>
                <a:spcPct val="90000"/>
              </a:lnSpc>
              <a:spcBef>
                <a:spcPts val="1000"/>
              </a:spcBef>
              <a:spcAft>
                <a:spcPts val="0"/>
              </a:spcAft>
              <a:buClr>
                <a:schemeClr val="dk1"/>
              </a:buClr>
              <a:buSzPts val="2880"/>
              <a:buNone/>
              <a:defRPr sz="2400" b="1"/>
            </a:lvl1pPr>
            <a:lvl2pPr marL="761970" lvl="1" indent="-190492" algn="l">
              <a:lnSpc>
                <a:spcPct val="90000"/>
              </a:lnSpc>
              <a:spcBef>
                <a:spcPts val="500"/>
              </a:spcBef>
              <a:spcAft>
                <a:spcPts val="0"/>
              </a:spcAft>
              <a:buClr>
                <a:schemeClr val="dk1"/>
              </a:buClr>
              <a:buSzPts val="2400"/>
              <a:buNone/>
              <a:defRPr sz="2000" b="1"/>
            </a:lvl2pPr>
            <a:lvl3pPr marL="1142954" lvl="2" indent="-190492" algn="l">
              <a:lnSpc>
                <a:spcPct val="90000"/>
              </a:lnSpc>
              <a:spcBef>
                <a:spcPts val="500"/>
              </a:spcBef>
              <a:spcAft>
                <a:spcPts val="0"/>
              </a:spcAft>
              <a:buClr>
                <a:schemeClr val="dk1"/>
              </a:buClr>
              <a:buSzPts val="2160"/>
              <a:buNone/>
              <a:defRPr sz="1800" b="1"/>
            </a:lvl3pPr>
            <a:lvl4pPr marL="1523939" lvl="3" indent="-190492" algn="l">
              <a:lnSpc>
                <a:spcPct val="90000"/>
              </a:lnSpc>
              <a:spcBef>
                <a:spcPts val="500"/>
              </a:spcBef>
              <a:spcAft>
                <a:spcPts val="0"/>
              </a:spcAft>
              <a:buClr>
                <a:schemeClr val="dk1"/>
              </a:buClr>
              <a:buSzPts val="1920"/>
              <a:buNone/>
              <a:defRPr sz="1600" b="1"/>
            </a:lvl4pPr>
            <a:lvl5pPr marL="1904924" lvl="4" indent="-190492" algn="l">
              <a:lnSpc>
                <a:spcPct val="90000"/>
              </a:lnSpc>
              <a:spcBef>
                <a:spcPts val="500"/>
              </a:spcBef>
              <a:spcAft>
                <a:spcPts val="0"/>
              </a:spcAft>
              <a:buClr>
                <a:schemeClr val="dk1"/>
              </a:buClr>
              <a:buSzPts val="1920"/>
              <a:buNone/>
              <a:defRPr sz="1600" b="1"/>
            </a:lvl5pPr>
            <a:lvl6pPr marL="2285909" lvl="5" indent="-190492" algn="l">
              <a:lnSpc>
                <a:spcPct val="90000"/>
              </a:lnSpc>
              <a:spcBef>
                <a:spcPts val="500"/>
              </a:spcBef>
              <a:spcAft>
                <a:spcPts val="0"/>
              </a:spcAft>
              <a:buClr>
                <a:schemeClr val="dk1"/>
              </a:buClr>
              <a:buSzPts val="1920"/>
              <a:buNone/>
              <a:defRPr sz="1600" b="1"/>
            </a:lvl6pPr>
            <a:lvl7pPr marL="2666893" lvl="6" indent="-190492" algn="l">
              <a:lnSpc>
                <a:spcPct val="90000"/>
              </a:lnSpc>
              <a:spcBef>
                <a:spcPts val="500"/>
              </a:spcBef>
              <a:spcAft>
                <a:spcPts val="0"/>
              </a:spcAft>
              <a:buClr>
                <a:schemeClr val="dk1"/>
              </a:buClr>
              <a:buSzPts val="1920"/>
              <a:buNone/>
              <a:defRPr sz="1600" b="1"/>
            </a:lvl7pPr>
            <a:lvl8pPr marL="3047878" lvl="7" indent="-190492" algn="l">
              <a:lnSpc>
                <a:spcPct val="90000"/>
              </a:lnSpc>
              <a:spcBef>
                <a:spcPts val="500"/>
              </a:spcBef>
              <a:spcAft>
                <a:spcPts val="0"/>
              </a:spcAft>
              <a:buClr>
                <a:schemeClr val="dk1"/>
              </a:buClr>
              <a:buSzPts val="1920"/>
              <a:buNone/>
              <a:defRPr sz="1600" b="1"/>
            </a:lvl8pPr>
            <a:lvl9pPr marL="3428863" lvl="8" indent="-190492" algn="l">
              <a:lnSpc>
                <a:spcPct val="90000"/>
              </a:lnSpc>
              <a:spcBef>
                <a:spcPts val="500"/>
              </a:spcBef>
              <a:spcAft>
                <a:spcPts val="0"/>
              </a:spcAft>
              <a:buClr>
                <a:schemeClr val="dk1"/>
              </a:buClr>
              <a:buSzPts val="1920"/>
              <a:buNone/>
              <a:defRPr sz="1600" b="1"/>
            </a:lvl9pPr>
          </a:lstStyle>
          <a:p>
            <a:endParaRPr/>
          </a:p>
        </p:txBody>
      </p:sp>
      <p:sp>
        <p:nvSpPr>
          <p:cNvPr id="57" name="Google Shape;5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58" name="Google Shape;5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380985" lvl="0" indent="-190492" algn="l">
              <a:lnSpc>
                <a:spcPct val="90000"/>
              </a:lnSpc>
              <a:spcBef>
                <a:spcPts val="1000"/>
              </a:spcBef>
              <a:spcAft>
                <a:spcPts val="0"/>
              </a:spcAft>
              <a:buClr>
                <a:schemeClr val="dk1"/>
              </a:buClr>
              <a:buSzPts val="2880"/>
              <a:buNone/>
              <a:defRPr sz="2400" b="1"/>
            </a:lvl1pPr>
            <a:lvl2pPr marL="761970" lvl="1" indent="-190492" algn="l">
              <a:lnSpc>
                <a:spcPct val="90000"/>
              </a:lnSpc>
              <a:spcBef>
                <a:spcPts val="500"/>
              </a:spcBef>
              <a:spcAft>
                <a:spcPts val="0"/>
              </a:spcAft>
              <a:buClr>
                <a:schemeClr val="dk1"/>
              </a:buClr>
              <a:buSzPts val="2400"/>
              <a:buNone/>
              <a:defRPr sz="2000" b="1"/>
            </a:lvl2pPr>
            <a:lvl3pPr marL="1142954" lvl="2" indent="-190492" algn="l">
              <a:lnSpc>
                <a:spcPct val="90000"/>
              </a:lnSpc>
              <a:spcBef>
                <a:spcPts val="500"/>
              </a:spcBef>
              <a:spcAft>
                <a:spcPts val="0"/>
              </a:spcAft>
              <a:buClr>
                <a:schemeClr val="dk1"/>
              </a:buClr>
              <a:buSzPts val="2160"/>
              <a:buNone/>
              <a:defRPr sz="1800" b="1"/>
            </a:lvl3pPr>
            <a:lvl4pPr marL="1523939" lvl="3" indent="-190492" algn="l">
              <a:lnSpc>
                <a:spcPct val="90000"/>
              </a:lnSpc>
              <a:spcBef>
                <a:spcPts val="500"/>
              </a:spcBef>
              <a:spcAft>
                <a:spcPts val="0"/>
              </a:spcAft>
              <a:buClr>
                <a:schemeClr val="dk1"/>
              </a:buClr>
              <a:buSzPts val="1920"/>
              <a:buNone/>
              <a:defRPr sz="1600" b="1"/>
            </a:lvl4pPr>
            <a:lvl5pPr marL="1904924" lvl="4" indent="-190492" algn="l">
              <a:lnSpc>
                <a:spcPct val="90000"/>
              </a:lnSpc>
              <a:spcBef>
                <a:spcPts val="500"/>
              </a:spcBef>
              <a:spcAft>
                <a:spcPts val="0"/>
              </a:spcAft>
              <a:buClr>
                <a:schemeClr val="dk1"/>
              </a:buClr>
              <a:buSzPts val="1920"/>
              <a:buNone/>
              <a:defRPr sz="1600" b="1"/>
            </a:lvl5pPr>
            <a:lvl6pPr marL="2285909" lvl="5" indent="-190492" algn="l">
              <a:lnSpc>
                <a:spcPct val="90000"/>
              </a:lnSpc>
              <a:spcBef>
                <a:spcPts val="500"/>
              </a:spcBef>
              <a:spcAft>
                <a:spcPts val="0"/>
              </a:spcAft>
              <a:buClr>
                <a:schemeClr val="dk1"/>
              </a:buClr>
              <a:buSzPts val="1920"/>
              <a:buNone/>
              <a:defRPr sz="1600" b="1"/>
            </a:lvl6pPr>
            <a:lvl7pPr marL="2666893" lvl="6" indent="-190492" algn="l">
              <a:lnSpc>
                <a:spcPct val="90000"/>
              </a:lnSpc>
              <a:spcBef>
                <a:spcPts val="500"/>
              </a:spcBef>
              <a:spcAft>
                <a:spcPts val="0"/>
              </a:spcAft>
              <a:buClr>
                <a:schemeClr val="dk1"/>
              </a:buClr>
              <a:buSzPts val="1920"/>
              <a:buNone/>
              <a:defRPr sz="1600" b="1"/>
            </a:lvl7pPr>
            <a:lvl8pPr marL="3047878" lvl="7" indent="-190492" algn="l">
              <a:lnSpc>
                <a:spcPct val="90000"/>
              </a:lnSpc>
              <a:spcBef>
                <a:spcPts val="500"/>
              </a:spcBef>
              <a:spcAft>
                <a:spcPts val="0"/>
              </a:spcAft>
              <a:buClr>
                <a:schemeClr val="dk1"/>
              </a:buClr>
              <a:buSzPts val="1920"/>
              <a:buNone/>
              <a:defRPr sz="1600" b="1"/>
            </a:lvl8pPr>
            <a:lvl9pPr marL="3428863" lvl="8" indent="-190492" algn="l">
              <a:lnSpc>
                <a:spcPct val="90000"/>
              </a:lnSpc>
              <a:spcBef>
                <a:spcPts val="500"/>
              </a:spcBef>
              <a:spcAft>
                <a:spcPts val="0"/>
              </a:spcAft>
              <a:buClr>
                <a:schemeClr val="dk1"/>
              </a:buClr>
              <a:buSzPts val="1920"/>
              <a:buNone/>
              <a:defRPr sz="1600" b="1"/>
            </a:lvl9pPr>
          </a:lstStyle>
          <a:p>
            <a:endParaRPr/>
          </a:p>
        </p:txBody>
      </p:sp>
      <p:sp>
        <p:nvSpPr>
          <p:cNvPr id="59" name="Google Shape;5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1" name="Google Shape;61;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2" name="Google Shape;62;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603410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34"/>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6" name="Google Shape;66;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7" name="Google Shape;67;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776088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84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380985" lvl="0" indent="-393684" algn="l">
              <a:lnSpc>
                <a:spcPct val="90000"/>
              </a:lnSpc>
              <a:spcBef>
                <a:spcPts val="1000"/>
              </a:spcBef>
              <a:spcAft>
                <a:spcPts val="0"/>
              </a:spcAft>
              <a:buClr>
                <a:schemeClr val="dk1"/>
              </a:buClr>
              <a:buSzPts val="3840"/>
              <a:buChar char="•"/>
              <a:defRPr sz="3200"/>
            </a:lvl1pPr>
            <a:lvl2pPr marL="761970" lvl="1" indent="-368285" algn="l">
              <a:lnSpc>
                <a:spcPct val="90000"/>
              </a:lnSpc>
              <a:spcBef>
                <a:spcPts val="500"/>
              </a:spcBef>
              <a:spcAft>
                <a:spcPts val="0"/>
              </a:spcAft>
              <a:buClr>
                <a:schemeClr val="dk1"/>
              </a:buClr>
              <a:buSzPts val="3360"/>
              <a:buChar char="•"/>
              <a:defRPr sz="2799"/>
            </a:lvl2pPr>
            <a:lvl3pPr marL="1142954" lvl="2" indent="-342886" algn="l">
              <a:lnSpc>
                <a:spcPct val="90000"/>
              </a:lnSpc>
              <a:spcBef>
                <a:spcPts val="500"/>
              </a:spcBef>
              <a:spcAft>
                <a:spcPts val="0"/>
              </a:spcAft>
              <a:buClr>
                <a:schemeClr val="dk1"/>
              </a:buClr>
              <a:buSzPts val="2880"/>
              <a:buChar char="•"/>
              <a:defRPr sz="2400"/>
            </a:lvl3pPr>
            <a:lvl4pPr marL="1523939" lvl="3" indent="-317487" algn="l">
              <a:lnSpc>
                <a:spcPct val="90000"/>
              </a:lnSpc>
              <a:spcBef>
                <a:spcPts val="500"/>
              </a:spcBef>
              <a:spcAft>
                <a:spcPts val="0"/>
              </a:spcAft>
              <a:buClr>
                <a:schemeClr val="dk1"/>
              </a:buClr>
              <a:buSzPts val="2400"/>
              <a:buChar char="•"/>
              <a:defRPr sz="2000"/>
            </a:lvl4pPr>
            <a:lvl5pPr marL="1904924" lvl="4" indent="-317487" algn="l">
              <a:lnSpc>
                <a:spcPct val="90000"/>
              </a:lnSpc>
              <a:spcBef>
                <a:spcPts val="500"/>
              </a:spcBef>
              <a:spcAft>
                <a:spcPts val="0"/>
              </a:spcAft>
              <a:buClr>
                <a:schemeClr val="dk1"/>
              </a:buClr>
              <a:buSzPts val="2400"/>
              <a:buChar char="•"/>
              <a:defRPr sz="2000"/>
            </a:lvl5pPr>
            <a:lvl6pPr marL="2285909" lvl="5" indent="-317487" algn="l">
              <a:lnSpc>
                <a:spcPct val="90000"/>
              </a:lnSpc>
              <a:spcBef>
                <a:spcPts val="500"/>
              </a:spcBef>
              <a:spcAft>
                <a:spcPts val="0"/>
              </a:spcAft>
              <a:buClr>
                <a:schemeClr val="dk1"/>
              </a:buClr>
              <a:buSzPts val="2400"/>
              <a:buChar char="•"/>
              <a:defRPr sz="2000"/>
            </a:lvl6pPr>
            <a:lvl7pPr marL="2666893" lvl="6" indent="-317487" algn="l">
              <a:lnSpc>
                <a:spcPct val="90000"/>
              </a:lnSpc>
              <a:spcBef>
                <a:spcPts val="500"/>
              </a:spcBef>
              <a:spcAft>
                <a:spcPts val="0"/>
              </a:spcAft>
              <a:buClr>
                <a:schemeClr val="dk1"/>
              </a:buClr>
              <a:buSzPts val="2400"/>
              <a:buChar char="•"/>
              <a:defRPr sz="2000"/>
            </a:lvl7pPr>
            <a:lvl8pPr marL="3047878" lvl="7" indent="-317487" algn="l">
              <a:lnSpc>
                <a:spcPct val="90000"/>
              </a:lnSpc>
              <a:spcBef>
                <a:spcPts val="500"/>
              </a:spcBef>
              <a:spcAft>
                <a:spcPts val="0"/>
              </a:spcAft>
              <a:buClr>
                <a:schemeClr val="dk1"/>
              </a:buClr>
              <a:buSzPts val="2400"/>
              <a:buChar char="•"/>
              <a:defRPr sz="2000"/>
            </a:lvl8pPr>
            <a:lvl9pPr marL="3428863" lvl="8" indent="-317487" algn="l">
              <a:lnSpc>
                <a:spcPct val="90000"/>
              </a:lnSpc>
              <a:spcBef>
                <a:spcPts val="500"/>
              </a:spcBef>
              <a:spcAft>
                <a:spcPts val="0"/>
              </a:spcAft>
              <a:buClr>
                <a:schemeClr val="dk1"/>
              </a:buClr>
              <a:buSzPts val="2400"/>
              <a:buChar char="•"/>
              <a:defRPr sz="2000"/>
            </a:lvl9pPr>
          </a:lstStyle>
          <a:p>
            <a:endParaRPr/>
          </a:p>
        </p:txBody>
      </p:sp>
      <p:sp>
        <p:nvSpPr>
          <p:cNvPr id="71" name="Google Shape;7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80985" lvl="0" indent="-190492" algn="l">
              <a:lnSpc>
                <a:spcPct val="90000"/>
              </a:lnSpc>
              <a:spcBef>
                <a:spcPts val="1000"/>
              </a:spcBef>
              <a:spcAft>
                <a:spcPts val="0"/>
              </a:spcAft>
              <a:buClr>
                <a:schemeClr val="dk1"/>
              </a:buClr>
              <a:buSzPts val="1920"/>
              <a:buNone/>
              <a:defRPr sz="1600"/>
            </a:lvl1pPr>
            <a:lvl2pPr marL="761970" lvl="1" indent="-190492" algn="l">
              <a:lnSpc>
                <a:spcPct val="90000"/>
              </a:lnSpc>
              <a:spcBef>
                <a:spcPts val="500"/>
              </a:spcBef>
              <a:spcAft>
                <a:spcPts val="0"/>
              </a:spcAft>
              <a:buClr>
                <a:schemeClr val="dk1"/>
              </a:buClr>
              <a:buSzPts val="1680"/>
              <a:buNone/>
              <a:defRPr sz="1399"/>
            </a:lvl2pPr>
            <a:lvl3pPr marL="1142954" lvl="2" indent="-190492" algn="l">
              <a:lnSpc>
                <a:spcPct val="90000"/>
              </a:lnSpc>
              <a:spcBef>
                <a:spcPts val="500"/>
              </a:spcBef>
              <a:spcAft>
                <a:spcPts val="0"/>
              </a:spcAft>
              <a:buClr>
                <a:schemeClr val="dk1"/>
              </a:buClr>
              <a:buSzPts val="1440"/>
              <a:buNone/>
              <a:defRPr sz="1200"/>
            </a:lvl3pPr>
            <a:lvl4pPr marL="1523939" lvl="3" indent="-190492" algn="l">
              <a:lnSpc>
                <a:spcPct val="90000"/>
              </a:lnSpc>
              <a:spcBef>
                <a:spcPts val="500"/>
              </a:spcBef>
              <a:spcAft>
                <a:spcPts val="0"/>
              </a:spcAft>
              <a:buClr>
                <a:schemeClr val="dk1"/>
              </a:buClr>
              <a:buSzPts val="1200"/>
              <a:buNone/>
              <a:defRPr sz="1000"/>
            </a:lvl4pPr>
            <a:lvl5pPr marL="1904924" lvl="4" indent="-190492" algn="l">
              <a:lnSpc>
                <a:spcPct val="90000"/>
              </a:lnSpc>
              <a:spcBef>
                <a:spcPts val="500"/>
              </a:spcBef>
              <a:spcAft>
                <a:spcPts val="0"/>
              </a:spcAft>
              <a:buClr>
                <a:schemeClr val="dk1"/>
              </a:buClr>
              <a:buSzPts val="1200"/>
              <a:buNone/>
              <a:defRPr sz="1000"/>
            </a:lvl5pPr>
            <a:lvl6pPr marL="2285909" lvl="5" indent="-190492" algn="l">
              <a:lnSpc>
                <a:spcPct val="90000"/>
              </a:lnSpc>
              <a:spcBef>
                <a:spcPts val="500"/>
              </a:spcBef>
              <a:spcAft>
                <a:spcPts val="0"/>
              </a:spcAft>
              <a:buClr>
                <a:schemeClr val="dk1"/>
              </a:buClr>
              <a:buSzPts val="1200"/>
              <a:buNone/>
              <a:defRPr sz="1000"/>
            </a:lvl6pPr>
            <a:lvl7pPr marL="2666893" lvl="6" indent="-190492" algn="l">
              <a:lnSpc>
                <a:spcPct val="90000"/>
              </a:lnSpc>
              <a:spcBef>
                <a:spcPts val="500"/>
              </a:spcBef>
              <a:spcAft>
                <a:spcPts val="0"/>
              </a:spcAft>
              <a:buClr>
                <a:schemeClr val="dk1"/>
              </a:buClr>
              <a:buSzPts val="1200"/>
              <a:buNone/>
              <a:defRPr sz="1000"/>
            </a:lvl7pPr>
            <a:lvl8pPr marL="3047878" lvl="7" indent="-190492" algn="l">
              <a:lnSpc>
                <a:spcPct val="90000"/>
              </a:lnSpc>
              <a:spcBef>
                <a:spcPts val="500"/>
              </a:spcBef>
              <a:spcAft>
                <a:spcPts val="0"/>
              </a:spcAft>
              <a:buClr>
                <a:schemeClr val="dk1"/>
              </a:buClr>
              <a:buSzPts val="1200"/>
              <a:buNone/>
              <a:defRPr sz="1000"/>
            </a:lvl8pPr>
            <a:lvl9pPr marL="3428863" lvl="8" indent="-190492" algn="l">
              <a:lnSpc>
                <a:spcPct val="90000"/>
              </a:lnSpc>
              <a:spcBef>
                <a:spcPts val="500"/>
              </a:spcBef>
              <a:spcAft>
                <a:spcPts val="0"/>
              </a:spcAft>
              <a:buClr>
                <a:schemeClr val="dk1"/>
              </a:buClr>
              <a:buSzPts val="1200"/>
              <a:buNone/>
              <a:defRPr sz="1000"/>
            </a:lvl9pPr>
          </a:lstStyle>
          <a:p>
            <a:endParaRPr/>
          </a:p>
        </p:txBody>
      </p:sp>
      <p:sp>
        <p:nvSpPr>
          <p:cNvPr id="72" name="Google Shape;72;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73" name="Google Shape;73;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74" name="Google Shape;74;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374792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84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6"/>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84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3360"/>
              <a:buFont typeface="Arial"/>
              <a:buNone/>
              <a:defRPr sz="27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88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80985" lvl="0" indent="-190492" algn="l">
              <a:lnSpc>
                <a:spcPct val="90000"/>
              </a:lnSpc>
              <a:spcBef>
                <a:spcPts val="1000"/>
              </a:spcBef>
              <a:spcAft>
                <a:spcPts val="0"/>
              </a:spcAft>
              <a:buClr>
                <a:schemeClr val="dk1"/>
              </a:buClr>
              <a:buSzPts val="1920"/>
              <a:buNone/>
              <a:defRPr sz="1600"/>
            </a:lvl1pPr>
            <a:lvl2pPr marL="761970" lvl="1" indent="-190492" algn="l">
              <a:lnSpc>
                <a:spcPct val="90000"/>
              </a:lnSpc>
              <a:spcBef>
                <a:spcPts val="500"/>
              </a:spcBef>
              <a:spcAft>
                <a:spcPts val="0"/>
              </a:spcAft>
              <a:buClr>
                <a:schemeClr val="dk1"/>
              </a:buClr>
              <a:buSzPts val="1680"/>
              <a:buNone/>
              <a:defRPr sz="1399"/>
            </a:lvl2pPr>
            <a:lvl3pPr marL="1142954" lvl="2" indent="-190492" algn="l">
              <a:lnSpc>
                <a:spcPct val="90000"/>
              </a:lnSpc>
              <a:spcBef>
                <a:spcPts val="500"/>
              </a:spcBef>
              <a:spcAft>
                <a:spcPts val="0"/>
              </a:spcAft>
              <a:buClr>
                <a:schemeClr val="dk1"/>
              </a:buClr>
              <a:buSzPts val="1440"/>
              <a:buNone/>
              <a:defRPr sz="1200"/>
            </a:lvl3pPr>
            <a:lvl4pPr marL="1523939" lvl="3" indent="-190492" algn="l">
              <a:lnSpc>
                <a:spcPct val="90000"/>
              </a:lnSpc>
              <a:spcBef>
                <a:spcPts val="500"/>
              </a:spcBef>
              <a:spcAft>
                <a:spcPts val="0"/>
              </a:spcAft>
              <a:buClr>
                <a:schemeClr val="dk1"/>
              </a:buClr>
              <a:buSzPts val="1200"/>
              <a:buNone/>
              <a:defRPr sz="1000"/>
            </a:lvl4pPr>
            <a:lvl5pPr marL="1904924" lvl="4" indent="-190492" algn="l">
              <a:lnSpc>
                <a:spcPct val="90000"/>
              </a:lnSpc>
              <a:spcBef>
                <a:spcPts val="500"/>
              </a:spcBef>
              <a:spcAft>
                <a:spcPts val="0"/>
              </a:spcAft>
              <a:buClr>
                <a:schemeClr val="dk1"/>
              </a:buClr>
              <a:buSzPts val="1200"/>
              <a:buNone/>
              <a:defRPr sz="1000"/>
            </a:lvl5pPr>
            <a:lvl6pPr marL="2285909" lvl="5" indent="-190492" algn="l">
              <a:lnSpc>
                <a:spcPct val="90000"/>
              </a:lnSpc>
              <a:spcBef>
                <a:spcPts val="500"/>
              </a:spcBef>
              <a:spcAft>
                <a:spcPts val="0"/>
              </a:spcAft>
              <a:buClr>
                <a:schemeClr val="dk1"/>
              </a:buClr>
              <a:buSzPts val="1200"/>
              <a:buNone/>
              <a:defRPr sz="1000"/>
            </a:lvl6pPr>
            <a:lvl7pPr marL="2666893" lvl="6" indent="-190492" algn="l">
              <a:lnSpc>
                <a:spcPct val="90000"/>
              </a:lnSpc>
              <a:spcBef>
                <a:spcPts val="500"/>
              </a:spcBef>
              <a:spcAft>
                <a:spcPts val="0"/>
              </a:spcAft>
              <a:buClr>
                <a:schemeClr val="dk1"/>
              </a:buClr>
              <a:buSzPts val="1200"/>
              <a:buNone/>
              <a:defRPr sz="1000"/>
            </a:lvl7pPr>
            <a:lvl8pPr marL="3047878" lvl="7" indent="-190492" algn="l">
              <a:lnSpc>
                <a:spcPct val="90000"/>
              </a:lnSpc>
              <a:spcBef>
                <a:spcPts val="500"/>
              </a:spcBef>
              <a:spcAft>
                <a:spcPts val="0"/>
              </a:spcAft>
              <a:buClr>
                <a:schemeClr val="dk1"/>
              </a:buClr>
              <a:buSzPts val="1200"/>
              <a:buNone/>
              <a:defRPr sz="1000"/>
            </a:lvl8pPr>
            <a:lvl9pPr marL="3428863" lvl="8" indent="-190492" algn="l">
              <a:lnSpc>
                <a:spcPct val="90000"/>
              </a:lnSpc>
              <a:spcBef>
                <a:spcPts val="500"/>
              </a:spcBef>
              <a:spcAft>
                <a:spcPts val="0"/>
              </a:spcAft>
              <a:buClr>
                <a:schemeClr val="dk1"/>
              </a:buClr>
              <a:buSzPts val="1200"/>
              <a:buNone/>
              <a:defRPr sz="1000"/>
            </a:lvl9pPr>
          </a:lstStyle>
          <a:p>
            <a:endParaRPr/>
          </a:p>
        </p:txBody>
      </p:sp>
      <p:sp>
        <p:nvSpPr>
          <p:cNvPr id="79" name="Google Shape;79;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0" name="Google Shape;80;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1" name="Google Shape;81;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582573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3920330" y="-1256506"/>
            <a:ext cx="4351338" cy="10515601"/>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85" name="Google Shape;85;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6" name="Google Shape;86;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7" name="Google Shape;87;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9439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11"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2799" y="2737253"/>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55520" y="2737253"/>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745D5A-3EAF-4189-9B16-D58B1D95F416}"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644074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8"/>
        <p:cNvGrpSpPr/>
        <p:nvPr/>
      </p:nvGrpSpPr>
      <p:grpSpPr>
        <a:xfrm>
          <a:off x="0" y="0"/>
          <a:ext cx="0" cy="0"/>
          <a:chOff x="0" y="0"/>
          <a:chExt cx="0" cy="0"/>
        </a:xfrm>
      </p:grpSpPr>
      <p:sp>
        <p:nvSpPr>
          <p:cNvPr id="89" name="Google Shape;89;p38"/>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91" name="Google Shape;91;p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92" name="Google Shape;92;p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93" name="Google Shape;93;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260030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18" name="Google Shape;18;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19" name="Google Shape;19;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20" name="Google Shape;20;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702340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21"/>
        <p:cNvGrpSpPr/>
        <p:nvPr/>
      </p:nvGrpSpPr>
      <p:grpSpPr>
        <a:xfrm>
          <a:off x="0" y="0"/>
          <a:ext cx="0" cy="0"/>
          <a:chOff x="0" y="0"/>
          <a:chExt cx="0" cy="0"/>
        </a:xfrm>
      </p:grpSpPr>
      <p:sp>
        <p:nvSpPr>
          <p:cNvPr id="22" name="Google Shape;22;p26"/>
          <p:cNvSpPr txBox="1">
            <a:spLocks noGrp="1"/>
          </p:cNvSpPr>
          <p:nvPr>
            <p:ph type="subTitle" idx="1"/>
          </p:nvPr>
        </p:nvSpPr>
        <p:spPr>
          <a:xfrm>
            <a:off x="1186800" y="2346992"/>
            <a:ext cx="10045201" cy="370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1600"/>
              <a:buChar char="●"/>
              <a:defRPr sz="2133"/>
            </a:lvl1pPr>
            <a:lvl2pPr lvl="1" algn="ctr">
              <a:lnSpc>
                <a:spcPct val="100000"/>
              </a:lnSpc>
              <a:spcBef>
                <a:spcPts val="0"/>
              </a:spcBef>
              <a:spcAft>
                <a:spcPts val="0"/>
              </a:spcAft>
              <a:buClr>
                <a:schemeClr val="dk1"/>
              </a:buClr>
              <a:buSzPts val="2800"/>
              <a:buChar char="○"/>
              <a:defRPr sz="3733"/>
            </a:lvl2pPr>
            <a:lvl3pPr lvl="2" algn="ctr">
              <a:lnSpc>
                <a:spcPct val="100000"/>
              </a:lnSpc>
              <a:spcBef>
                <a:spcPts val="0"/>
              </a:spcBef>
              <a:spcAft>
                <a:spcPts val="0"/>
              </a:spcAft>
              <a:buClr>
                <a:schemeClr val="dk1"/>
              </a:buClr>
              <a:buSzPts val="2800"/>
              <a:buChar char="■"/>
              <a:defRPr sz="3733"/>
            </a:lvl3pPr>
            <a:lvl4pPr lvl="3" algn="ctr">
              <a:lnSpc>
                <a:spcPct val="100000"/>
              </a:lnSpc>
              <a:spcBef>
                <a:spcPts val="0"/>
              </a:spcBef>
              <a:spcAft>
                <a:spcPts val="0"/>
              </a:spcAft>
              <a:buClr>
                <a:schemeClr val="dk1"/>
              </a:buClr>
              <a:buSzPts val="2800"/>
              <a:buChar char="●"/>
              <a:defRPr sz="3733"/>
            </a:lvl4pPr>
            <a:lvl5pPr lvl="4" algn="ctr">
              <a:lnSpc>
                <a:spcPct val="100000"/>
              </a:lnSpc>
              <a:spcBef>
                <a:spcPts val="0"/>
              </a:spcBef>
              <a:spcAft>
                <a:spcPts val="0"/>
              </a:spcAft>
              <a:buClr>
                <a:schemeClr val="dk1"/>
              </a:buClr>
              <a:buSzPts val="2800"/>
              <a:buChar char="○"/>
              <a:defRPr sz="3733"/>
            </a:lvl5pPr>
            <a:lvl6pPr lvl="5" algn="ctr">
              <a:lnSpc>
                <a:spcPct val="100000"/>
              </a:lnSpc>
              <a:spcBef>
                <a:spcPts val="0"/>
              </a:spcBef>
              <a:spcAft>
                <a:spcPts val="0"/>
              </a:spcAft>
              <a:buClr>
                <a:schemeClr val="dk1"/>
              </a:buClr>
              <a:buSzPts val="2800"/>
              <a:buChar char="■"/>
              <a:defRPr sz="3733"/>
            </a:lvl6pPr>
            <a:lvl7pPr lvl="6" algn="ctr">
              <a:lnSpc>
                <a:spcPct val="100000"/>
              </a:lnSpc>
              <a:spcBef>
                <a:spcPts val="0"/>
              </a:spcBef>
              <a:spcAft>
                <a:spcPts val="0"/>
              </a:spcAft>
              <a:buClr>
                <a:schemeClr val="dk1"/>
              </a:buClr>
              <a:buSzPts val="2800"/>
              <a:buChar char="●"/>
              <a:defRPr sz="3733"/>
            </a:lvl7pPr>
            <a:lvl8pPr lvl="7" algn="ctr">
              <a:lnSpc>
                <a:spcPct val="100000"/>
              </a:lnSpc>
              <a:spcBef>
                <a:spcPts val="0"/>
              </a:spcBef>
              <a:spcAft>
                <a:spcPts val="0"/>
              </a:spcAft>
              <a:buClr>
                <a:schemeClr val="dk1"/>
              </a:buClr>
              <a:buSzPts val="2800"/>
              <a:buChar char="○"/>
              <a:defRPr sz="3733"/>
            </a:lvl8pPr>
            <a:lvl9pPr lvl="8" algn="ctr">
              <a:lnSpc>
                <a:spcPct val="100000"/>
              </a:lnSpc>
              <a:spcBef>
                <a:spcPts val="0"/>
              </a:spcBef>
              <a:spcAft>
                <a:spcPts val="0"/>
              </a:spcAft>
              <a:buClr>
                <a:schemeClr val="dk1"/>
              </a:buClr>
              <a:buSzPts val="2800"/>
              <a:buChar char="■"/>
              <a:defRPr sz="3733"/>
            </a:lvl9pPr>
          </a:lstStyle>
          <a:p>
            <a:endParaRPr/>
          </a:p>
        </p:txBody>
      </p:sp>
      <p:sp>
        <p:nvSpPr>
          <p:cNvPr id="23" name="Google Shape;23;p26"/>
          <p:cNvSpPr txBox="1">
            <a:spLocks noGrp="1"/>
          </p:cNvSpPr>
          <p:nvPr>
            <p:ph type="title"/>
          </p:nvPr>
        </p:nvSpPr>
        <p:spPr>
          <a:xfrm>
            <a:off x="6096000" y="720000"/>
            <a:ext cx="5136000" cy="1382800"/>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Clr>
                <a:schemeClr val="dk1"/>
              </a:buClr>
              <a:buSzPts val="30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687531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72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80"/>
              <a:buNone/>
              <a:defRPr sz="2400"/>
            </a:lvl1pPr>
            <a:lvl2pPr lvl="1" algn="ctr">
              <a:lnSpc>
                <a:spcPct val="90000"/>
              </a:lnSpc>
              <a:spcBef>
                <a:spcPts val="500"/>
              </a:spcBef>
              <a:spcAft>
                <a:spcPts val="0"/>
              </a:spcAft>
              <a:buClr>
                <a:schemeClr val="dk1"/>
              </a:buClr>
              <a:buSzPts val="2400"/>
              <a:buNone/>
              <a:defRPr sz="2000"/>
            </a:lvl2pPr>
            <a:lvl3pPr lvl="2" algn="ctr">
              <a:lnSpc>
                <a:spcPct val="90000"/>
              </a:lnSpc>
              <a:spcBef>
                <a:spcPts val="500"/>
              </a:spcBef>
              <a:spcAft>
                <a:spcPts val="0"/>
              </a:spcAft>
              <a:buClr>
                <a:schemeClr val="dk1"/>
              </a:buClr>
              <a:buSzPts val="2160"/>
              <a:buNone/>
              <a:defRPr sz="1800"/>
            </a:lvl3pPr>
            <a:lvl4pPr lvl="3" algn="ctr">
              <a:lnSpc>
                <a:spcPct val="90000"/>
              </a:lnSpc>
              <a:spcBef>
                <a:spcPts val="500"/>
              </a:spcBef>
              <a:spcAft>
                <a:spcPts val="0"/>
              </a:spcAft>
              <a:buClr>
                <a:schemeClr val="dk1"/>
              </a:buClr>
              <a:buSzPts val="1920"/>
              <a:buNone/>
              <a:defRPr sz="1600"/>
            </a:lvl4pPr>
            <a:lvl5pPr lvl="4" algn="ctr">
              <a:lnSpc>
                <a:spcPct val="90000"/>
              </a:lnSpc>
              <a:spcBef>
                <a:spcPts val="500"/>
              </a:spcBef>
              <a:spcAft>
                <a:spcPts val="0"/>
              </a:spcAft>
              <a:buClr>
                <a:schemeClr val="dk1"/>
              </a:buClr>
              <a:buSzPts val="1920"/>
              <a:buNone/>
              <a:defRPr sz="1600"/>
            </a:lvl5pPr>
            <a:lvl6pPr lvl="5" algn="ctr">
              <a:lnSpc>
                <a:spcPct val="90000"/>
              </a:lnSpc>
              <a:spcBef>
                <a:spcPts val="500"/>
              </a:spcBef>
              <a:spcAft>
                <a:spcPts val="0"/>
              </a:spcAft>
              <a:buClr>
                <a:schemeClr val="dk1"/>
              </a:buClr>
              <a:buSzPts val="1920"/>
              <a:buNone/>
              <a:defRPr sz="1600"/>
            </a:lvl6pPr>
            <a:lvl7pPr lvl="6" algn="ctr">
              <a:lnSpc>
                <a:spcPct val="90000"/>
              </a:lnSpc>
              <a:spcBef>
                <a:spcPts val="500"/>
              </a:spcBef>
              <a:spcAft>
                <a:spcPts val="0"/>
              </a:spcAft>
              <a:buClr>
                <a:schemeClr val="dk1"/>
              </a:buClr>
              <a:buSzPts val="1920"/>
              <a:buNone/>
              <a:defRPr sz="1600"/>
            </a:lvl7pPr>
            <a:lvl8pPr lvl="7" algn="ctr">
              <a:lnSpc>
                <a:spcPct val="90000"/>
              </a:lnSpc>
              <a:spcBef>
                <a:spcPts val="500"/>
              </a:spcBef>
              <a:spcAft>
                <a:spcPts val="0"/>
              </a:spcAft>
              <a:buClr>
                <a:schemeClr val="dk1"/>
              </a:buClr>
              <a:buSzPts val="1920"/>
              <a:buNone/>
              <a:defRPr sz="1600"/>
            </a:lvl8pPr>
            <a:lvl9pPr lvl="8" algn="ctr">
              <a:lnSpc>
                <a:spcPct val="90000"/>
              </a:lnSpc>
              <a:spcBef>
                <a:spcPts val="500"/>
              </a:spcBef>
              <a:spcAft>
                <a:spcPts val="0"/>
              </a:spcAft>
              <a:buClr>
                <a:schemeClr val="dk1"/>
              </a:buClr>
              <a:buSzPts val="1920"/>
              <a:buNone/>
              <a:defRPr sz="1600"/>
            </a:lvl9pPr>
          </a:lstStyle>
          <a:p>
            <a:endParaRPr/>
          </a:p>
        </p:txBody>
      </p:sp>
      <p:sp>
        <p:nvSpPr>
          <p:cNvPr id="27" name="Google Shape;27;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28" name="Google Shape;28;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29" name="Google Shape;29;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258164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32" name="Google Shape;32;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33" name="Google Shape;33;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2775052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29"/>
          <p:cNvSpPr txBox="1">
            <a:spLocks noGrp="1"/>
          </p:cNvSpPr>
          <p:nvPr>
            <p:ph type="subTitle" idx="1"/>
          </p:nvPr>
        </p:nvSpPr>
        <p:spPr>
          <a:xfrm>
            <a:off x="4156200" y="4864317"/>
            <a:ext cx="3879600" cy="120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100"/>
              <a:buNone/>
              <a:defRPr sz="2667"/>
            </a:lvl1pPr>
            <a:lvl2pPr lvl="1" algn="ctr">
              <a:lnSpc>
                <a:spcPct val="100000"/>
              </a:lnSpc>
              <a:spcBef>
                <a:spcPts val="0"/>
              </a:spcBef>
              <a:spcAft>
                <a:spcPts val="0"/>
              </a:spcAft>
              <a:buClr>
                <a:schemeClr val="dk1"/>
              </a:buClr>
              <a:buSzPts val="2100"/>
              <a:buNone/>
              <a:defRPr sz="2799"/>
            </a:lvl2pPr>
            <a:lvl3pPr lvl="2" algn="ctr">
              <a:lnSpc>
                <a:spcPct val="100000"/>
              </a:lnSpc>
              <a:spcBef>
                <a:spcPts val="0"/>
              </a:spcBef>
              <a:spcAft>
                <a:spcPts val="0"/>
              </a:spcAft>
              <a:buClr>
                <a:schemeClr val="dk1"/>
              </a:buClr>
              <a:buSzPts val="2100"/>
              <a:buNone/>
              <a:defRPr sz="2799"/>
            </a:lvl3pPr>
            <a:lvl4pPr lvl="3" algn="ctr">
              <a:lnSpc>
                <a:spcPct val="100000"/>
              </a:lnSpc>
              <a:spcBef>
                <a:spcPts val="0"/>
              </a:spcBef>
              <a:spcAft>
                <a:spcPts val="0"/>
              </a:spcAft>
              <a:buClr>
                <a:schemeClr val="dk1"/>
              </a:buClr>
              <a:buSzPts val="2100"/>
              <a:buNone/>
              <a:defRPr sz="2799"/>
            </a:lvl4pPr>
            <a:lvl5pPr lvl="4" algn="ctr">
              <a:lnSpc>
                <a:spcPct val="100000"/>
              </a:lnSpc>
              <a:spcBef>
                <a:spcPts val="0"/>
              </a:spcBef>
              <a:spcAft>
                <a:spcPts val="0"/>
              </a:spcAft>
              <a:buClr>
                <a:schemeClr val="dk1"/>
              </a:buClr>
              <a:buSzPts val="2100"/>
              <a:buNone/>
              <a:defRPr sz="2799"/>
            </a:lvl5pPr>
            <a:lvl6pPr lvl="5" algn="ctr">
              <a:lnSpc>
                <a:spcPct val="100000"/>
              </a:lnSpc>
              <a:spcBef>
                <a:spcPts val="0"/>
              </a:spcBef>
              <a:spcAft>
                <a:spcPts val="0"/>
              </a:spcAft>
              <a:buClr>
                <a:schemeClr val="dk1"/>
              </a:buClr>
              <a:buSzPts val="2100"/>
              <a:buNone/>
              <a:defRPr sz="2799"/>
            </a:lvl6pPr>
            <a:lvl7pPr lvl="6" algn="ctr">
              <a:lnSpc>
                <a:spcPct val="100000"/>
              </a:lnSpc>
              <a:spcBef>
                <a:spcPts val="0"/>
              </a:spcBef>
              <a:spcAft>
                <a:spcPts val="0"/>
              </a:spcAft>
              <a:buClr>
                <a:schemeClr val="dk1"/>
              </a:buClr>
              <a:buSzPts val="2100"/>
              <a:buNone/>
              <a:defRPr sz="2799"/>
            </a:lvl7pPr>
            <a:lvl8pPr lvl="7" algn="ctr">
              <a:lnSpc>
                <a:spcPct val="100000"/>
              </a:lnSpc>
              <a:spcBef>
                <a:spcPts val="0"/>
              </a:spcBef>
              <a:spcAft>
                <a:spcPts val="0"/>
              </a:spcAft>
              <a:buClr>
                <a:schemeClr val="dk1"/>
              </a:buClr>
              <a:buSzPts val="2100"/>
              <a:buNone/>
              <a:defRPr sz="2799"/>
            </a:lvl8pPr>
            <a:lvl9pPr lvl="8" algn="ctr">
              <a:lnSpc>
                <a:spcPct val="100000"/>
              </a:lnSpc>
              <a:spcBef>
                <a:spcPts val="0"/>
              </a:spcBef>
              <a:spcAft>
                <a:spcPts val="0"/>
              </a:spcAft>
              <a:buClr>
                <a:schemeClr val="dk1"/>
              </a:buClr>
              <a:buSzPts val="2100"/>
              <a:buNone/>
              <a:defRPr sz="2799"/>
            </a:lvl9pPr>
          </a:lstStyle>
          <a:p>
            <a:endParaRPr/>
          </a:p>
        </p:txBody>
      </p:sp>
      <p:sp>
        <p:nvSpPr>
          <p:cNvPr id="36" name="Google Shape;36;p29"/>
          <p:cNvSpPr txBox="1">
            <a:spLocks noGrp="1"/>
          </p:cNvSpPr>
          <p:nvPr>
            <p:ph type="title"/>
          </p:nvPr>
        </p:nvSpPr>
        <p:spPr>
          <a:xfrm>
            <a:off x="2558200" y="2151784"/>
            <a:ext cx="7075600" cy="1976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200"/>
              <a:buFont typeface="Calibri"/>
              <a:buNone/>
              <a:defRPr sz="8000"/>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37" name="Google Shape;37;p29"/>
          <p:cNvSpPr txBox="1">
            <a:spLocks noGrp="1"/>
          </p:cNvSpPr>
          <p:nvPr>
            <p:ph type="title" idx="2"/>
          </p:nvPr>
        </p:nvSpPr>
        <p:spPr>
          <a:xfrm>
            <a:off x="5125000" y="788084"/>
            <a:ext cx="1942000" cy="9008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6000"/>
              <a:buFont typeface="Calibri"/>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778721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8"/>
        <p:cNvGrpSpPr/>
        <p:nvPr/>
      </p:nvGrpSpPr>
      <p:grpSpPr>
        <a:xfrm>
          <a:off x="0" y="0"/>
          <a:ext cx="0" cy="0"/>
          <a:chOff x="0" y="0"/>
          <a:chExt cx="0" cy="0"/>
        </a:xfrm>
      </p:grpSpPr>
      <p:sp>
        <p:nvSpPr>
          <p:cNvPr id="39" name="Google Shape;39;p30"/>
          <p:cNvSpPr txBox="1">
            <a:spLocks noGrp="1"/>
          </p:cNvSpPr>
          <p:nvPr>
            <p:ph type="ctrTitle"/>
          </p:nvPr>
        </p:nvSpPr>
        <p:spPr>
          <a:xfrm>
            <a:off x="3135833" y="720000"/>
            <a:ext cx="5920400" cy="12388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5200"/>
              <a:buFont typeface="Calibri"/>
              <a:buNone/>
              <a:defRPr sz="8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0" name="Google Shape;40;p30"/>
          <p:cNvSpPr txBox="1">
            <a:spLocks noGrp="1"/>
          </p:cNvSpPr>
          <p:nvPr>
            <p:ph type="subTitle" idx="1"/>
          </p:nvPr>
        </p:nvSpPr>
        <p:spPr>
          <a:xfrm>
            <a:off x="3940800" y="2668600"/>
            <a:ext cx="4310400" cy="23712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800"/>
              <a:buNone/>
              <a:defRPr>
                <a:latin typeface="Merriweather"/>
                <a:ea typeface="Merriweather"/>
                <a:cs typeface="Merriweather"/>
                <a:sym typeface="Merriweather"/>
              </a:defRPr>
            </a:lvl1pPr>
            <a:lvl2pPr lvl="1" algn="ctr">
              <a:lnSpc>
                <a:spcPct val="100000"/>
              </a:lnSpc>
              <a:spcBef>
                <a:spcPts val="0"/>
              </a:spcBef>
              <a:spcAft>
                <a:spcPts val="0"/>
              </a:spcAft>
              <a:buClr>
                <a:schemeClr val="dk1"/>
              </a:buClr>
              <a:buSzPts val="2800"/>
              <a:buNone/>
              <a:defRPr sz="3733"/>
            </a:lvl2pPr>
            <a:lvl3pPr lvl="2" algn="ctr">
              <a:lnSpc>
                <a:spcPct val="100000"/>
              </a:lnSpc>
              <a:spcBef>
                <a:spcPts val="0"/>
              </a:spcBef>
              <a:spcAft>
                <a:spcPts val="0"/>
              </a:spcAft>
              <a:buClr>
                <a:schemeClr val="dk1"/>
              </a:buClr>
              <a:buSzPts val="2800"/>
              <a:buNone/>
              <a:defRPr sz="3733"/>
            </a:lvl3pPr>
            <a:lvl4pPr lvl="3" algn="ctr">
              <a:lnSpc>
                <a:spcPct val="100000"/>
              </a:lnSpc>
              <a:spcBef>
                <a:spcPts val="0"/>
              </a:spcBef>
              <a:spcAft>
                <a:spcPts val="0"/>
              </a:spcAft>
              <a:buClr>
                <a:schemeClr val="dk1"/>
              </a:buClr>
              <a:buSzPts val="2800"/>
              <a:buNone/>
              <a:defRPr sz="3733"/>
            </a:lvl4pPr>
            <a:lvl5pPr lvl="4" algn="ctr">
              <a:lnSpc>
                <a:spcPct val="100000"/>
              </a:lnSpc>
              <a:spcBef>
                <a:spcPts val="0"/>
              </a:spcBef>
              <a:spcAft>
                <a:spcPts val="0"/>
              </a:spcAft>
              <a:buClr>
                <a:schemeClr val="dk1"/>
              </a:buClr>
              <a:buSzPts val="2800"/>
              <a:buNone/>
              <a:defRPr sz="3733"/>
            </a:lvl5pPr>
            <a:lvl6pPr lvl="5" algn="ctr">
              <a:lnSpc>
                <a:spcPct val="100000"/>
              </a:lnSpc>
              <a:spcBef>
                <a:spcPts val="0"/>
              </a:spcBef>
              <a:spcAft>
                <a:spcPts val="0"/>
              </a:spcAft>
              <a:buClr>
                <a:schemeClr val="dk1"/>
              </a:buClr>
              <a:buSzPts val="2800"/>
              <a:buNone/>
              <a:defRPr sz="3733"/>
            </a:lvl6pPr>
            <a:lvl7pPr lvl="6" algn="ctr">
              <a:lnSpc>
                <a:spcPct val="100000"/>
              </a:lnSpc>
              <a:spcBef>
                <a:spcPts val="0"/>
              </a:spcBef>
              <a:spcAft>
                <a:spcPts val="0"/>
              </a:spcAft>
              <a:buClr>
                <a:schemeClr val="dk1"/>
              </a:buClr>
              <a:buSzPts val="2800"/>
              <a:buNone/>
              <a:defRPr sz="3733"/>
            </a:lvl7pPr>
            <a:lvl8pPr lvl="7" algn="ctr">
              <a:lnSpc>
                <a:spcPct val="100000"/>
              </a:lnSpc>
              <a:spcBef>
                <a:spcPts val="0"/>
              </a:spcBef>
              <a:spcAft>
                <a:spcPts val="0"/>
              </a:spcAft>
              <a:buClr>
                <a:schemeClr val="dk1"/>
              </a:buClr>
              <a:buSzPts val="2800"/>
              <a:buNone/>
              <a:defRPr sz="3733"/>
            </a:lvl8pPr>
            <a:lvl9pPr lvl="8" algn="ctr">
              <a:lnSpc>
                <a:spcPct val="100000"/>
              </a:lnSpc>
              <a:spcBef>
                <a:spcPts val="0"/>
              </a:spcBef>
              <a:spcAft>
                <a:spcPts val="0"/>
              </a:spcAft>
              <a:buClr>
                <a:schemeClr val="dk1"/>
              </a:buClr>
              <a:buSzPts val="2800"/>
              <a:buNone/>
              <a:defRPr sz="3733"/>
            </a:lvl9pPr>
          </a:lstStyle>
          <a:p>
            <a:endParaRPr/>
          </a:p>
        </p:txBody>
      </p:sp>
    </p:spTree>
    <p:extLst>
      <p:ext uri="{BB962C8B-B14F-4D97-AF65-F5344CB8AC3E}">
        <p14:creationId xmlns:p14="http://schemas.microsoft.com/office/powerpoint/2010/main" val="2139039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1850" y="1709738"/>
            <a:ext cx="105156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2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831850" y="4589463"/>
            <a:ext cx="10515601" cy="1500187"/>
          </a:xfrm>
          <a:prstGeom prst="rect">
            <a:avLst/>
          </a:prstGeom>
          <a:noFill/>
          <a:ln>
            <a:noFill/>
          </a:ln>
        </p:spPr>
        <p:txBody>
          <a:bodyPr spcFirstLastPara="1" wrap="square" lIns="91425" tIns="45700" rIns="91425" bIns="45700" anchor="t" anchorCtr="0">
            <a:normAutofit/>
          </a:bodyPr>
          <a:lstStyle>
            <a:lvl1pPr marL="380985" lvl="0" indent="-190492" algn="l">
              <a:lnSpc>
                <a:spcPct val="90000"/>
              </a:lnSpc>
              <a:spcBef>
                <a:spcPts val="1000"/>
              </a:spcBef>
              <a:spcAft>
                <a:spcPts val="0"/>
              </a:spcAft>
              <a:buClr>
                <a:srgbClr val="888888"/>
              </a:buClr>
              <a:buSzPts val="2880"/>
              <a:buNone/>
              <a:defRPr sz="2400">
                <a:solidFill>
                  <a:srgbClr val="888888"/>
                </a:solidFill>
              </a:defRPr>
            </a:lvl1pPr>
            <a:lvl2pPr marL="761970" lvl="1" indent="-190492" algn="l">
              <a:lnSpc>
                <a:spcPct val="90000"/>
              </a:lnSpc>
              <a:spcBef>
                <a:spcPts val="500"/>
              </a:spcBef>
              <a:spcAft>
                <a:spcPts val="0"/>
              </a:spcAft>
              <a:buClr>
                <a:srgbClr val="888888"/>
              </a:buClr>
              <a:buSzPts val="2400"/>
              <a:buNone/>
              <a:defRPr sz="2000">
                <a:solidFill>
                  <a:srgbClr val="888888"/>
                </a:solidFill>
              </a:defRPr>
            </a:lvl2pPr>
            <a:lvl3pPr marL="1142954" lvl="2" indent="-190492" algn="l">
              <a:lnSpc>
                <a:spcPct val="90000"/>
              </a:lnSpc>
              <a:spcBef>
                <a:spcPts val="500"/>
              </a:spcBef>
              <a:spcAft>
                <a:spcPts val="0"/>
              </a:spcAft>
              <a:buClr>
                <a:srgbClr val="888888"/>
              </a:buClr>
              <a:buSzPts val="2160"/>
              <a:buNone/>
              <a:defRPr sz="1800">
                <a:solidFill>
                  <a:srgbClr val="888888"/>
                </a:solidFill>
              </a:defRPr>
            </a:lvl3pPr>
            <a:lvl4pPr marL="1523939" lvl="3" indent="-190492" algn="l">
              <a:lnSpc>
                <a:spcPct val="90000"/>
              </a:lnSpc>
              <a:spcBef>
                <a:spcPts val="500"/>
              </a:spcBef>
              <a:spcAft>
                <a:spcPts val="0"/>
              </a:spcAft>
              <a:buClr>
                <a:srgbClr val="888888"/>
              </a:buClr>
              <a:buSzPts val="1920"/>
              <a:buNone/>
              <a:defRPr sz="1600">
                <a:solidFill>
                  <a:srgbClr val="888888"/>
                </a:solidFill>
              </a:defRPr>
            </a:lvl4pPr>
            <a:lvl5pPr marL="1904924" lvl="4" indent="-190492" algn="l">
              <a:lnSpc>
                <a:spcPct val="90000"/>
              </a:lnSpc>
              <a:spcBef>
                <a:spcPts val="500"/>
              </a:spcBef>
              <a:spcAft>
                <a:spcPts val="0"/>
              </a:spcAft>
              <a:buClr>
                <a:srgbClr val="888888"/>
              </a:buClr>
              <a:buSzPts val="1920"/>
              <a:buNone/>
              <a:defRPr sz="1600">
                <a:solidFill>
                  <a:srgbClr val="888888"/>
                </a:solidFill>
              </a:defRPr>
            </a:lvl5pPr>
            <a:lvl6pPr marL="2285909" lvl="5" indent="-190492" algn="l">
              <a:lnSpc>
                <a:spcPct val="90000"/>
              </a:lnSpc>
              <a:spcBef>
                <a:spcPts val="500"/>
              </a:spcBef>
              <a:spcAft>
                <a:spcPts val="0"/>
              </a:spcAft>
              <a:buClr>
                <a:srgbClr val="888888"/>
              </a:buClr>
              <a:buSzPts val="1920"/>
              <a:buNone/>
              <a:defRPr sz="1600">
                <a:solidFill>
                  <a:srgbClr val="888888"/>
                </a:solidFill>
              </a:defRPr>
            </a:lvl6pPr>
            <a:lvl7pPr marL="2666893" lvl="6" indent="-190492" algn="l">
              <a:lnSpc>
                <a:spcPct val="90000"/>
              </a:lnSpc>
              <a:spcBef>
                <a:spcPts val="500"/>
              </a:spcBef>
              <a:spcAft>
                <a:spcPts val="0"/>
              </a:spcAft>
              <a:buClr>
                <a:srgbClr val="888888"/>
              </a:buClr>
              <a:buSzPts val="1920"/>
              <a:buNone/>
              <a:defRPr sz="1600">
                <a:solidFill>
                  <a:srgbClr val="888888"/>
                </a:solidFill>
              </a:defRPr>
            </a:lvl7pPr>
            <a:lvl8pPr marL="3047878" lvl="7" indent="-190492" algn="l">
              <a:lnSpc>
                <a:spcPct val="90000"/>
              </a:lnSpc>
              <a:spcBef>
                <a:spcPts val="500"/>
              </a:spcBef>
              <a:spcAft>
                <a:spcPts val="0"/>
              </a:spcAft>
              <a:buClr>
                <a:srgbClr val="888888"/>
              </a:buClr>
              <a:buSzPts val="1920"/>
              <a:buNone/>
              <a:defRPr sz="1600">
                <a:solidFill>
                  <a:srgbClr val="888888"/>
                </a:solidFill>
              </a:defRPr>
            </a:lvl8pPr>
            <a:lvl9pPr marL="3428863" lvl="8" indent="-190492" algn="l">
              <a:lnSpc>
                <a:spcPct val="90000"/>
              </a:lnSpc>
              <a:spcBef>
                <a:spcPts val="500"/>
              </a:spcBef>
              <a:spcAft>
                <a:spcPts val="0"/>
              </a:spcAft>
              <a:buClr>
                <a:srgbClr val="888888"/>
              </a:buClr>
              <a:buSzPts val="1920"/>
              <a:buNone/>
              <a:defRPr sz="1600">
                <a:solidFill>
                  <a:srgbClr val="888888"/>
                </a:solidFill>
              </a:defRPr>
            </a:lvl9pPr>
          </a:lstStyle>
          <a:p>
            <a:endParaRPr/>
          </a:p>
        </p:txBody>
      </p:sp>
      <p:sp>
        <p:nvSpPr>
          <p:cNvPr id="44" name="Google Shape;44;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45" name="Google Shape;45;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46" name="Google Shape;46;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224218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52" name="Google Shape;52;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53" name="Google Shape;53;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998447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9"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380985" lvl="0" indent="-190492" algn="l">
              <a:lnSpc>
                <a:spcPct val="90000"/>
              </a:lnSpc>
              <a:spcBef>
                <a:spcPts val="1000"/>
              </a:spcBef>
              <a:spcAft>
                <a:spcPts val="0"/>
              </a:spcAft>
              <a:buClr>
                <a:schemeClr val="dk1"/>
              </a:buClr>
              <a:buSzPts val="2880"/>
              <a:buNone/>
              <a:defRPr sz="2400" b="1"/>
            </a:lvl1pPr>
            <a:lvl2pPr marL="761970" lvl="1" indent="-190492" algn="l">
              <a:lnSpc>
                <a:spcPct val="90000"/>
              </a:lnSpc>
              <a:spcBef>
                <a:spcPts val="500"/>
              </a:spcBef>
              <a:spcAft>
                <a:spcPts val="0"/>
              </a:spcAft>
              <a:buClr>
                <a:schemeClr val="dk1"/>
              </a:buClr>
              <a:buSzPts val="2400"/>
              <a:buNone/>
              <a:defRPr sz="2000" b="1"/>
            </a:lvl2pPr>
            <a:lvl3pPr marL="1142954" lvl="2" indent="-190492" algn="l">
              <a:lnSpc>
                <a:spcPct val="90000"/>
              </a:lnSpc>
              <a:spcBef>
                <a:spcPts val="500"/>
              </a:spcBef>
              <a:spcAft>
                <a:spcPts val="0"/>
              </a:spcAft>
              <a:buClr>
                <a:schemeClr val="dk1"/>
              </a:buClr>
              <a:buSzPts val="2160"/>
              <a:buNone/>
              <a:defRPr sz="1800" b="1"/>
            </a:lvl3pPr>
            <a:lvl4pPr marL="1523939" lvl="3" indent="-190492" algn="l">
              <a:lnSpc>
                <a:spcPct val="90000"/>
              </a:lnSpc>
              <a:spcBef>
                <a:spcPts val="500"/>
              </a:spcBef>
              <a:spcAft>
                <a:spcPts val="0"/>
              </a:spcAft>
              <a:buClr>
                <a:schemeClr val="dk1"/>
              </a:buClr>
              <a:buSzPts val="1920"/>
              <a:buNone/>
              <a:defRPr sz="1600" b="1"/>
            </a:lvl4pPr>
            <a:lvl5pPr marL="1904924" lvl="4" indent="-190492" algn="l">
              <a:lnSpc>
                <a:spcPct val="90000"/>
              </a:lnSpc>
              <a:spcBef>
                <a:spcPts val="500"/>
              </a:spcBef>
              <a:spcAft>
                <a:spcPts val="0"/>
              </a:spcAft>
              <a:buClr>
                <a:schemeClr val="dk1"/>
              </a:buClr>
              <a:buSzPts val="1920"/>
              <a:buNone/>
              <a:defRPr sz="1600" b="1"/>
            </a:lvl5pPr>
            <a:lvl6pPr marL="2285909" lvl="5" indent="-190492" algn="l">
              <a:lnSpc>
                <a:spcPct val="90000"/>
              </a:lnSpc>
              <a:spcBef>
                <a:spcPts val="500"/>
              </a:spcBef>
              <a:spcAft>
                <a:spcPts val="0"/>
              </a:spcAft>
              <a:buClr>
                <a:schemeClr val="dk1"/>
              </a:buClr>
              <a:buSzPts val="1920"/>
              <a:buNone/>
              <a:defRPr sz="1600" b="1"/>
            </a:lvl6pPr>
            <a:lvl7pPr marL="2666893" lvl="6" indent="-190492" algn="l">
              <a:lnSpc>
                <a:spcPct val="90000"/>
              </a:lnSpc>
              <a:spcBef>
                <a:spcPts val="500"/>
              </a:spcBef>
              <a:spcAft>
                <a:spcPts val="0"/>
              </a:spcAft>
              <a:buClr>
                <a:schemeClr val="dk1"/>
              </a:buClr>
              <a:buSzPts val="1920"/>
              <a:buNone/>
              <a:defRPr sz="1600" b="1"/>
            </a:lvl7pPr>
            <a:lvl8pPr marL="3047878" lvl="7" indent="-190492" algn="l">
              <a:lnSpc>
                <a:spcPct val="90000"/>
              </a:lnSpc>
              <a:spcBef>
                <a:spcPts val="500"/>
              </a:spcBef>
              <a:spcAft>
                <a:spcPts val="0"/>
              </a:spcAft>
              <a:buClr>
                <a:schemeClr val="dk1"/>
              </a:buClr>
              <a:buSzPts val="1920"/>
              <a:buNone/>
              <a:defRPr sz="1600" b="1"/>
            </a:lvl8pPr>
            <a:lvl9pPr marL="3428863" lvl="8" indent="-190492" algn="l">
              <a:lnSpc>
                <a:spcPct val="90000"/>
              </a:lnSpc>
              <a:spcBef>
                <a:spcPts val="500"/>
              </a:spcBef>
              <a:spcAft>
                <a:spcPts val="0"/>
              </a:spcAft>
              <a:buClr>
                <a:schemeClr val="dk1"/>
              </a:buClr>
              <a:buSzPts val="1920"/>
              <a:buNone/>
              <a:defRPr sz="1600" b="1"/>
            </a:lvl9pPr>
          </a:lstStyle>
          <a:p>
            <a:endParaRPr/>
          </a:p>
        </p:txBody>
      </p:sp>
      <p:sp>
        <p:nvSpPr>
          <p:cNvPr id="57" name="Google Shape;5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58" name="Google Shape;5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380985" lvl="0" indent="-190492" algn="l">
              <a:lnSpc>
                <a:spcPct val="90000"/>
              </a:lnSpc>
              <a:spcBef>
                <a:spcPts val="1000"/>
              </a:spcBef>
              <a:spcAft>
                <a:spcPts val="0"/>
              </a:spcAft>
              <a:buClr>
                <a:schemeClr val="dk1"/>
              </a:buClr>
              <a:buSzPts val="2880"/>
              <a:buNone/>
              <a:defRPr sz="2400" b="1"/>
            </a:lvl1pPr>
            <a:lvl2pPr marL="761970" lvl="1" indent="-190492" algn="l">
              <a:lnSpc>
                <a:spcPct val="90000"/>
              </a:lnSpc>
              <a:spcBef>
                <a:spcPts val="500"/>
              </a:spcBef>
              <a:spcAft>
                <a:spcPts val="0"/>
              </a:spcAft>
              <a:buClr>
                <a:schemeClr val="dk1"/>
              </a:buClr>
              <a:buSzPts val="2400"/>
              <a:buNone/>
              <a:defRPr sz="2000" b="1"/>
            </a:lvl2pPr>
            <a:lvl3pPr marL="1142954" lvl="2" indent="-190492" algn="l">
              <a:lnSpc>
                <a:spcPct val="90000"/>
              </a:lnSpc>
              <a:spcBef>
                <a:spcPts val="500"/>
              </a:spcBef>
              <a:spcAft>
                <a:spcPts val="0"/>
              </a:spcAft>
              <a:buClr>
                <a:schemeClr val="dk1"/>
              </a:buClr>
              <a:buSzPts val="2160"/>
              <a:buNone/>
              <a:defRPr sz="1800" b="1"/>
            </a:lvl3pPr>
            <a:lvl4pPr marL="1523939" lvl="3" indent="-190492" algn="l">
              <a:lnSpc>
                <a:spcPct val="90000"/>
              </a:lnSpc>
              <a:spcBef>
                <a:spcPts val="500"/>
              </a:spcBef>
              <a:spcAft>
                <a:spcPts val="0"/>
              </a:spcAft>
              <a:buClr>
                <a:schemeClr val="dk1"/>
              </a:buClr>
              <a:buSzPts val="1920"/>
              <a:buNone/>
              <a:defRPr sz="1600" b="1"/>
            </a:lvl4pPr>
            <a:lvl5pPr marL="1904924" lvl="4" indent="-190492" algn="l">
              <a:lnSpc>
                <a:spcPct val="90000"/>
              </a:lnSpc>
              <a:spcBef>
                <a:spcPts val="500"/>
              </a:spcBef>
              <a:spcAft>
                <a:spcPts val="0"/>
              </a:spcAft>
              <a:buClr>
                <a:schemeClr val="dk1"/>
              </a:buClr>
              <a:buSzPts val="1920"/>
              <a:buNone/>
              <a:defRPr sz="1600" b="1"/>
            </a:lvl5pPr>
            <a:lvl6pPr marL="2285909" lvl="5" indent="-190492" algn="l">
              <a:lnSpc>
                <a:spcPct val="90000"/>
              </a:lnSpc>
              <a:spcBef>
                <a:spcPts val="500"/>
              </a:spcBef>
              <a:spcAft>
                <a:spcPts val="0"/>
              </a:spcAft>
              <a:buClr>
                <a:schemeClr val="dk1"/>
              </a:buClr>
              <a:buSzPts val="1920"/>
              <a:buNone/>
              <a:defRPr sz="1600" b="1"/>
            </a:lvl6pPr>
            <a:lvl7pPr marL="2666893" lvl="6" indent="-190492" algn="l">
              <a:lnSpc>
                <a:spcPct val="90000"/>
              </a:lnSpc>
              <a:spcBef>
                <a:spcPts val="500"/>
              </a:spcBef>
              <a:spcAft>
                <a:spcPts val="0"/>
              </a:spcAft>
              <a:buClr>
                <a:schemeClr val="dk1"/>
              </a:buClr>
              <a:buSzPts val="1920"/>
              <a:buNone/>
              <a:defRPr sz="1600" b="1"/>
            </a:lvl7pPr>
            <a:lvl8pPr marL="3047878" lvl="7" indent="-190492" algn="l">
              <a:lnSpc>
                <a:spcPct val="90000"/>
              </a:lnSpc>
              <a:spcBef>
                <a:spcPts val="500"/>
              </a:spcBef>
              <a:spcAft>
                <a:spcPts val="0"/>
              </a:spcAft>
              <a:buClr>
                <a:schemeClr val="dk1"/>
              </a:buClr>
              <a:buSzPts val="1920"/>
              <a:buNone/>
              <a:defRPr sz="1600" b="1"/>
            </a:lvl8pPr>
            <a:lvl9pPr marL="3428863" lvl="8" indent="-190492" algn="l">
              <a:lnSpc>
                <a:spcPct val="90000"/>
              </a:lnSpc>
              <a:spcBef>
                <a:spcPts val="500"/>
              </a:spcBef>
              <a:spcAft>
                <a:spcPts val="0"/>
              </a:spcAft>
              <a:buClr>
                <a:schemeClr val="dk1"/>
              </a:buClr>
              <a:buSzPts val="1920"/>
              <a:buNone/>
              <a:defRPr sz="1600" b="1"/>
            </a:lvl9pPr>
          </a:lstStyle>
          <a:p>
            <a:endParaRPr/>
          </a:p>
        </p:txBody>
      </p:sp>
      <p:sp>
        <p:nvSpPr>
          <p:cNvPr id="59" name="Google Shape;5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1" name="Google Shape;61;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2" name="Google Shape;62;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8213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8" y="609600"/>
            <a:ext cx="8463619"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7F6F7AD-D6BE-4B51-A921-5EBC3EBD59E4}"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3635280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34"/>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6" name="Google Shape;66;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67" name="Google Shape;67;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89803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84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380985" lvl="0" indent="-393684" algn="l">
              <a:lnSpc>
                <a:spcPct val="90000"/>
              </a:lnSpc>
              <a:spcBef>
                <a:spcPts val="1000"/>
              </a:spcBef>
              <a:spcAft>
                <a:spcPts val="0"/>
              </a:spcAft>
              <a:buClr>
                <a:schemeClr val="dk1"/>
              </a:buClr>
              <a:buSzPts val="3840"/>
              <a:buChar char="•"/>
              <a:defRPr sz="3200"/>
            </a:lvl1pPr>
            <a:lvl2pPr marL="761970" lvl="1" indent="-368285" algn="l">
              <a:lnSpc>
                <a:spcPct val="90000"/>
              </a:lnSpc>
              <a:spcBef>
                <a:spcPts val="500"/>
              </a:spcBef>
              <a:spcAft>
                <a:spcPts val="0"/>
              </a:spcAft>
              <a:buClr>
                <a:schemeClr val="dk1"/>
              </a:buClr>
              <a:buSzPts val="3360"/>
              <a:buChar char="•"/>
              <a:defRPr sz="2799"/>
            </a:lvl2pPr>
            <a:lvl3pPr marL="1142954" lvl="2" indent="-342886" algn="l">
              <a:lnSpc>
                <a:spcPct val="90000"/>
              </a:lnSpc>
              <a:spcBef>
                <a:spcPts val="500"/>
              </a:spcBef>
              <a:spcAft>
                <a:spcPts val="0"/>
              </a:spcAft>
              <a:buClr>
                <a:schemeClr val="dk1"/>
              </a:buClr>
              <a:buSzPts val="2880"/>
              <a:buChar char="•"/>
              <a:defRPr sz="2400"/>
            </a:lvl3pPr>
            <a:lvl4pPr marL="1523939" lvl="3" indent="-317487" algn="l">
              <a:lnSpc>
                <a:spcPct val="90000"/>
              </a:lnSpc>
              <a:spcBef>
                <a:spcPts val="500"/>
              </a:spcBef>
              <a:spcAft>
                <a:spcPts val="0"/>
              </a:spcAft>
              <a:buClr>
                <a:schemeClr val="dk1"/>
              </a:buClr>
              <a:buSzPts val="2400"/>
              <a:buChar char="•"/>
              <a:defRPr sz="2000"/>
            </a:lvl4pPr>
            <a:lvl5pPr marL="1904924" lvl="4" indent="-317487" algn="l">
              <a:lnSpc>
                <a:spcPct val="90000"/>
              </a:lnSpc>
              <a:spcBef>
                <a:spcPts val="500"/>
              </a:spcBef>
              <a:spcAft>
                <a:spcPts val="0"/>
              </a:spcAft>
              <a:buClr>
                <a:schemeClr val="dk1"/>
              </a:buClr>
              <a:buSzPts val="2400"/>
              <a:buChar char="•"/>
              <a:defRPr sz="2000"/>
            </a:lvl5pPr>
            <a:lvl6pPr marL="2285909" lvl="5" indent="-317487" algn="l">
              <a:lnSpc>
                <a:spcPct val="90000"/>
              </a:lnSpc>
              <a:spcBef>
                <a:spcPts val="500"/>
              </a:spcBef>
              <a:spcAft>
                <a:spcPts val="0"/>
              </a:spcAft>
              <a:buClr>
                <a:schemeClr val="dk1"/>
              </a:buClr>
              <a:buSzPts val="2400"/>
              <a:buChar char="•"/>
              <a:defRPr sz="2000"/>
            </a:lvl6pPr>
            <a:lvl7pPr marL="2666893" lvl="6" indent="-317487" algn="l">
              <a:lnSpc>
                <a:spcPct val="90000"/>
              </a:lnSpc>
              <a:spcBef>
                <a:spcPts val="500"/>
              </a:spcBef>
              <a:spcAft>
                <a:spcPts val="0"/>
              </a:spcAft>
              <a:buClr>
                <a:schemeClr val="dk1"/>
              </a:buClr>
              <a:buSzPts val="2400"/>
              <a:buChar char="•"/>
              <a:defRPr sz="2000"/>
            </a:lvl7pPr>
            <a:lvl8pPr marL="3047878" lvl="7" indent="-317487" algn="l">
              <a:lnSpc>
                <a:spcPct val="90000"/>
              </a:lnSpc>
              <a:spcBef>
                <a:spcPts val="500"/>
              </a:spcBef>
              <a:spcAft>
                <a:spcPts val="0"/>
              </a:spcAft>
              <a:buClr>
                <a:schemeClr val="dk1"/>
              </a:buClr>
              <a:buSzPts val="2400"/>
              <a:buChar char="•"/>
              <a:defRPr sz="2000"/>
            </a:lvl8pPr>
            <a:lvl9pPr marL="3428863" lvl="8" indent="-317487" algn="l">
              <a:lnSpc>
                <a:spcPct val="90000"/>
              </a:lnSpc>
              <a:spcBef>
                <a:spcPts val="500"/>
              </a:spcBef>
              <a:spcAft>
                <a:spcPts val="0"/>
              </a:spcAft>
              <a:buClr>
                <a:schemeClr val="dk1"/>
              </a:buClr>
              <a:buSzPts val="2400"/>
              <a:buChar char="•"/>
              <a:defRPr sz="2000"/>
            </a:lvl9pPr>
          </a:lstStyle>
          <a:p>
            <a:endParaRPr/>
          </a:p>
        </p:txBody>
      </p:sp>
      <p:sp>
        <p:nvSpPr>
          <p:cNvPr id="71" name="Google Shape;7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80985" lvl="0" indent="-190492" algn="l">
              <a:lnSpc>
                <a:spcPct val="90000"/>
              </a:lnSpc>
              <a:spcBef>
                <a:spcPts val="1000"/>
              </a:spcBef>
              <a:spcAft>
                <a:spcPts val="0"/>
              </a:spcAft>
              <a:buClr>
                <a:schemeClr val="dk1"/>
              </a:buClr>
              <a:buSzPts val="1920"/>
              <a:buNone/>
              <a:defRPr sz="1600"/>
            </a:lvl1pPr>
            <a:lvl2pPr marL="761970" lvl="1" indent="-190492" algn="l">
              <a:lnSpc>
                <a:spcPct val="90000"/>
              </a:lnSpc>
              <a:spcBef>
                <a:spcPts val="500"/>
              </a:spcBef>
              <a:spcAft>
                <a:spcPts val="0"/>
              </a:spcAft>
              <a:buClr>
                <a:schemeClr val="dk1"/>
              </a:buClr>
              <a:buSzPts val="1680"/>
              <a:buNone/>
              <a:defRPr sz="1399"/>
            </a:lvl2pPr>
            <a:lvl3pPr marL="1142954" lvl="2" indent="-190492" algn="l">
              <a:lnSpc>
                <a:spcPct val="90000"/>
              </a:lnSpc>
              <a:spcBef>
                <a:spcPts val="500"/>
              </a:spcBef>
              <a:spcAft>
                <a:spcPts val="0"/>
              </a:spcAft>
              <a:buClr>
                <a:schemeClr val="dk1"/>
              </a:buClr>
              <a:buSzPts val="1440"/>
              <a:buNone/>
              <a:defRPr sz="1200"/>
            </a:lvl3pPr>
            <a:lvl4pPr marL="1523939" lvl="3" indent="-190492" algn="l">
              <a:lnSpc>
                <a:spcPct val="90000"/>
              </a:lnSpc>
              <a:spcBef>
                <a:spcPts val="500"/>
              </a:spcBef>
              <a:spcAft>
                <a:spcPts val="0"/>
              </a:spcAft>
              <a:buClr>
                <a:schemeClr val="dk1"/>
              </a:buClr>
              <a:buSzPts val="1200"/>
              <a:buNone/>
              <a:defRPr sz="1000"/>
            </a:lvl4pPr>
            <a:lvl5pPr marL="1904924" lvl="4" indent="-190492" algn="l">
              <a:lnSpc>
                <a:spcPct val="90000"/>
              </a:lnSpc>
              <a:spcBef>
                <a:spcPts val="500"/>
              </a:spcBef>
              <a:spcAft>
                <a:spcPts val="0"/>
              </a:spcAft>
              <a:buClr>
                <a:schemeClr val="dk1"/>
              </a:buClr>
              <a:buSzPts val="1200"/>
              <a:buNone/>
              <a:defRPr sz="1000"/>
            </a:lvl5pPr>
            <a:lvl6pPr marL="2285909" lvl="5" indent="-190492" algn="l">
              <a:lnSpc>
                <a:spcPct val="90000"/>
              </a:lnSpc>
              <a:spcBef>
                <a:spcPts val="500"/>
              </a:spcBef>
              <a:spcAft>
                <a:spcPts val="0"/>
              </a:spcAft>
              <a:buClr>
                <a:schemeClr val="dk1"/>
              </a:buClr>
              <a:buSzPts val="1200"/>
              <a:buNone/>
              <a:defRPr sz="1000"/>
            </a:lvl6pPr>
            <a:lvl7pPr marL="2666893" lvl="6" indent="-190492" algn="l">
              <a:lnSpc>
                <a:spcPct val="90000"/>
              </a:lnSpc>
              <a:spcBef>
                <a:spcPts val="500"/>
              </a:spcBef>
              <a:spcAft>
                <a:spcPts val="0"/>
              </a:spcAft>
              <a:buClr>
                <a:schemeClr val="dk1"/>
              </a:buClr>
              <a:buSzPts val="1200"/>
              <a:buNone/>
              <a:defRPr sz="1000"/>
            </a:lvl7pPr>
            <a:lvl8pPr marL="3047878" lvl="7" indent="-190492" algn="l">
              <a:lnSpc>
                <a:spcPct val="90000"/>
              </a:lnSpc>
              <a:spcBef>
                <a:spcPts val="500"/>
              </a:spcBef>
              <a:spcAft>
                <a:spcPts val="0"/>
              </a:spcAft>
              <a:buClr>
                <a:schemeClr val="dk1"/>
              </a:buClr>
              <a:buSzPts val="1200"/>
              <a:buNone/>
              <a:defRPr sz="1000"/>
            </a:lvl8pPr>
            <a:lvl9pPr marL="3428863" lvl="8" indent="-190492" algn="l">
              <a:lnSpc>
                <a:spcPct val="90000"/>
              </a:lnSpc>
              <a:spcBef>
                <a:spcPts val="500"/>
              </a:spcBef>
              <a:spcAft>
                <a:spcPts val="0"/>
              </a:spcAft>
              <a:buClr>
                <a:schemeClr val="dk1"/>
              </a:buClr>
              <a:buSzPts val="1200"/>
              <a:buNone/>
              <a:defRPr sz="1000"/>
            </a:lvl9pPr>
          </a:lstStyle>
          <a:p>
            <a:endParaRPr/>
          </a:p>
        </p:txBody>
      </p:sp>
      <p:sp>
        <p:nvSpPr>
          <p:cNvPr id="72" name="Google Shape;72;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73" name="Google Shape;73;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74" name="Google Shape;74;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998935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84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6"/>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84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3360"/>
              <a:buFont typeface="Arial"/>
              <a:buNone/>
              <a:defRPr sz="2799"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88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80985" lvl="0" indent="-190492" algn="l">
              <a:lnSpc>
                <a:spcPct val="90000"/>
              </a:lnSpc>
              <a:spcBef>
                <a:spcPts val="1000"/>
              </a:spcBef>
              <a:spcAft>
                <a:spcPts val="0"/>
              </a:spcAft>
              <a:buClr>
                <a:schemeClr val="dk1"/>
              </a:buClr>
              <a:buSzPts val="1920"/>
              <a:buNone/>
              <a:defRPr sz="1600"/>
            </a:lvl1pPr>
            <a:lvl2pPr marL="761970" lvl="1" indent="-190492" algn="l">
              <a:lnSpc>
                <a:spcPct val="90000"/>
              </a:lnSpc>
              <a:spcBef>
                <a:spcPts val="500"/>
              </a:spcBef>
              <a:spcAft>
                <a:spcPts val="0"/>
              </a:spcAft>
              <a:buClr>
                <a:schemeClr val="dk1"/>
              </a:buClr>
              <a:buSzPts val="1680"/>
              <a:buNone/>
              <a:defRPr sz="1399"/>
            </a:lvl2pPr>
            <a:lvl3pPr marL="1142954" lvl="2" indent="-190492" algn="l">
              <a:lnSpc>
                <a:spcPct val="90000"/>
              </a:lnSpc>
              <a:spcBef>
                <a:spcPts val="500"/>
              </a:spcBef>
              <a:spcAft>
                <a:spcPts val="0"/>
              </a:spcAft>
              <a:buClr>
                <a:schemeClr val="dk1"/>
              </a:buClr>
              <a:buSzPts val="1440"/>
              <a:buNone/>
              <a:defRPr sz="1200"/>
            </a:lvl3pPr>
            <a:lvl4pPr marL="1523939" lvl="3" indent="-190492" algn="l">
              <a:lnSpc>
                <a:spcPct val="90000"/>
              </a:lnSpc>
              <a:spcBef>
                <a:spcPts val="500"/>
              </a:spcBef>
              <a:spcAft>
                <a:spcPts val="0"/>
              </a:spcAft>
              <a:buClr>
                <a:schemeClr val="dk1"/>
              </a:buClr>
              <a:buSzPts val="1200"/>
              <a:buNone/>
              <a:defRPr sz="1000"/>
            </a:lvl4pPr>
            <a:lvl5pPr marL="1904924" lvl="4" indent="-190492" algn="l">
              <a:lnSpc>
                <a:spcPct val="90000"/>
              </a:lnSpc>
              <a:spcBef>
                <a:spcPts val="500"/>
              </a:spcBef>
              <a:spcAft>
                <a:spcPts val="0"/>
              </a:spcAft>
              <a:buClr>
                <a:schemeClr val="dk1"/>
              </a:buClr>
              <a:buSzPts val="1200"/>
              <a:buNone/>
              <a:defRPr sz="1000"/>
            </a:lvl5pPr>
            <a:lvl6pPr marL="2285909" lvl="5" indent="-190492" algn="l">
              <a:lnSpc>
                <a:spcPct val="90000"/>
              </a:lnSpc>
              <a:spcBef>
                <a:spcPts val="500"/>
              </a:spcBef>
              <a:spcAft>
                <a:spcPts val="0"/>
              </a:spcAft>
              <a:buClr>
                <a:schemeClr val="dk1"/>
              </a:buClr>
              <a:buSzPts val="1200"/>
              <a:buNone/>
              <a:defRPr sz="1000"/>
            </a:lvl6pPr>
            <a:lvl7pPr marL="2666893" lvl="6" indent="-190492" algn="l">
              <a:lnSpc>
                <a:spcPct val="90000"/>
              </a:lnSpc>
              <a:spcBef>
                <a:spcPts val="500"/>
              </a:spcBef>
              <a:spcAft>
                <a:spcPts val="0"/>
              </a:spcAft>
              <a:buClr>
                <a:schemeClr val="dk1"/>
              </a:buClr>
              <a:buSzPts val="1200"/>
              <a:buNone/>
              <a:defRPr sz="1000"/>
            </a:lvl7pPr>
            <a:lvl8pPr marL="3047878" lvl="7" indent="-190492" algn="l">
              <a:lnSpc>
                <a:spcPct val="90000"/>
              </a:lnSpc>
              <a:spcBef>
                <a:spcPts val="500"/>
              </a:spcBef>
              <a:spcAft>
                <a:spcPts val="0"/>
              </a:spcAft>
              <a:buClr>
                <a:schemeClr val="dk1"/>
              </a:buClr>
              <a:buSzPts val="1200"/>
              <a:buNone/>
              <a:defRPr sz="1000"/>
            </a:lvl8pPr>
            <a:lvl9pPr marL="3428863" lvl="8" indent="-190492" algn="l">
              <a:lnSpc>
                <a:spcPct val="90000"/>
              </a:lnSpc>
              <a:spcBef>
                <a:spcPts val="500"/>
              </a:spcBef>
              <a:spcAft>
                <a:spcPts val="0"/>
              </a:spcAft>
              <a:buClr>
                <a:schemeClr val="dk1"/>
              </a:buClr>
              <a:buSzPts val="1200"/>
              <a:buNone/>
              <a:defRPr sz="1000"/>
            </a:lvl9pPr>
          </a:lstStyle>
          <a:p>
            <a:endParaRPr/>
          </a:p>
        </p:txBody>
      </p:sp>
      <p:sp>
        <p:nvSpPr>
          <p:cNvPr id="79" name="Google Shape;79;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0" name="Google Shape;80;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1" name="Google Shape;81;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077544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3920330" y="-1256506"/>
            <a:ext cx="4351338" cy="10515601"/>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85" name="Google Shape;85;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6" name="Google Shape;86;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87" name="Google Shape;87;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3871195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8"/>
        <p:cNvGrpSpPr/>
        <p:nvPr/>
      </p:nvGrpSpPr>
      <p:grpSpPr>
        <a:xfrm>
          <a:off x="0" y="0"/>
          <a:ext cx="0" cy="0"/>
          <a:chOff x="0" y="0"/>
          <a:chExt cx="0" cy="0"/>
        </a:xfrm>
      </p:grpSpPr>
      <p:sp>
        <p:nvSpPr>
          <p:cNvPr id="89" name="Google Shape;89;p38"/>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380985" lvl="0" indent="-285739" algn="l">
              <a:lnSpc>
                <a:spcPct val="90000"/>
              </a:lnSpc>
              <a:spcBef>
                <a:spcPts val="1000"/>
              </a:spcBef>
              <a:spcAft>
                <a:spcPts val="0"/>
              </a:spcAft>
              <a:buClr>
                <a:schemeClr val="dk1"/>
              </a:buClr>
              <a:buSzPts val="1800"/>
              <a:buChar char="•"/>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
        <p:nvSpPr>
          <p:cNvPr id="91" name="Google Shape;91;p3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92" name="Google Shape;92;p3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761970">
              <a:buClr>
                <a:srgbClr val="000000"/>
              </a:buClr>
            </a:pPr>
            <a:endParaRPr lang="en-US" kern="0"/>
          </a:p>
        </p:txBody>
      </p:sp>
      <p:sp>
        <p:nvSpPr>
          <p:cNvPr id="93" name="Google Shape;93;p3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1989162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661A-21BE-415F-8D8B-8B60FD877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B9CA8B-BDBB-4BFC-8047-4DA1E3A18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F7A5B-6C1A-466B-91D9-EABB44F600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6EDDEB-E22F-4A14-8C39-96DB64F21A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3858B9A-719E-4768-8A9A-95099B32E7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205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420E-BE23-4DDE-A54F-BD710AED8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2E7C1-EFF8-4691-8FC0-F9C6ED38D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F2A07-182B-41F0-B9F8-2A8C1CD8B3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80FAB6B-2B92-4E42-A04D-1991B112AB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85B9A2-1C59-4AA9-8879-9E767B030E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6649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504B-CCA7-4AF4-8EFF-A1488601C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B4BC9-DA42-4F7C-BBC0-28FA204D5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AA5384-66E9-492A-8791-03D7ED0256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F81AE3-5E83-4ADA-AE71-730960B5AB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AF944D9-D11D-4CD1-A93A-CB6D355BF4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149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5B45-BF5C-4B1A-B947-2954D49D1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B5E9F-5DA3-4A7F-BBEF-4530DFF47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4FCCC-9F58-41CE-A13B-A8BEE5172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8DFE6-FAF4-423B-84D1-F144EDB94F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9AB8F27-1C40-4ADF-A038-E1C7896B8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94C0D8A-6748-413D-8B96-E7ED56A99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1738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B99F-9F2D-4BB0-94C0-A7045AFB2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BB7AB8-D790-4EC4-9564-2FA623D68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1987D-22DF-4865-AFDF-9E66EE5D6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6E6B34-A2BB-40AB-9B3D-BBF281865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338452-B33D-4C96-8F2A-1386BA3F5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A21BC2-D62C-4ABC-8BBC-B847BEBBFB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3A0E091-7C1D-4EA9-A6AC-A8EEE63617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6F62BE7-B38E-47EE-BC60-AC93022F63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35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720448-046B-4E4E-829C-7DA95A9B52EF}"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451328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B730-0978-4702-A019-20DCA11E6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DE365-D60D-4A07-A2C4-F7C2A4BB2B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5709D65-5383-4C96-A0AA-E6C3547C7C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A1E70F3-355C-40A2-B392-D0E68C7896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9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AF009-3085-47DE-BCAF-729651D7F8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E5E307B-38A9-435D-B436-0FD5A970F0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C6F0D78-A576-49ED-819D-DE7EA5EA90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8181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3CAA-3CD1-43A3-8B8C-B7804C599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0675E-8308-45C1-8F76-33E2F73C7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2CF2A-9FAF-42E5-9DB9-14334411D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98FF0-81E6-4B97-85B4-65F64CA0FC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BD6DFA8-AFAB-4C23-8704-2E0E27DF1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6C3CB89-BF95-4C2D-9718-926B0718A4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82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B001-1513-43D9-A3C7-597B363F7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DC92FB-7563-4A99-8EFD-61DFEDC1C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405254-5467-46DB-B0A9-D5A6B53F2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9C6AF-2997-4510-98E4-F1984D6CBD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A5F4B02-D6E5-4FFC-A099-D145C0CE3D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83644B6-03D7-4814-8529-240C7739B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445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AD1D-5A6F-44BE-9517-BF0064C09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F65D4-A4CB-4AEE-908D-82CBC0D39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48CD0-F11C-42AE-B771-83120507CA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425C9EB-1B00-463E-B2D2-B4E32840633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8832944-AE9A-4518-B2DD-39B98F2B50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772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C05D0-7D17-4117-94FC-C631AE75C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A1F25-6F61-434A-A023-E7ABD788C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75850-5546-4BA2-A6C8-611CFAD3B1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EA5EE4-3343-40AA-B281-1791BC047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F28056E-C427-4135-92E0-8DED4947E8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7313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81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8921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898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84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3" y="514925"/>
            <a:ext cx="451471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801"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9ACFA6-763B-4EAC-897E-1F87DDFB1CF9}"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2389832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818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094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939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08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333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1715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0898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6661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35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8"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8"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798"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D7AB37F-890A-4987-A900-05870847BAE1}" type="slidenum">
              <a:rPr lang="en-US" altLang="en-US">
                <a:solidFill>
                  <a:srgbClr val="90C226"/>
                </a:solidFill>
              </a:rPr>
              <a:pPr>
                <a:defRPr/>
              </a:pPr>
              <a:t>‹#›</a:t>
            </a:fld>
            <a:endParaRPr lang="en-US" altLang="en-US">
              <a:solidFill>
                <a:srgbClr val="90C226"/>
              </a:solidFill>
            </a:endParaRPr>
          </a:p>
        </p:txBody>
      </p:sp>
    </p:spTree>
    <p:extLst>
      <p:ext uri="{BB962C8B-B14F-4D97-AF65-F5344CB8AC3E}">
        <p14:creationId xmlns:p14="http://schemas.microsoft.com/office/powerpoint/2010/main" val="1359000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861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78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3668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7206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0297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4516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6501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1208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1036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8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16"/>
          <p:cNvGrpSpPr>
            <a:grpSpLocks/>
          </p:cNvGrpSpPr>
          <p:nvPr/>
        </p:nvGrpSpPr>
        <p:grpSpPr bwMode="auto">
          <a:xfrm>
            <a:off x="-10582" y="-7938"/>
            <a:ext cx="12225868"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171" name="Title Placeholder 1"/>
          <p:cNvSpPr>
            <a:spLocks noGrp="1"/>
          </p:cNvSpPr>
          <p:nvPr>
            <p:ph type="title"/>
          </p:nvPr>
        </p:nvSpPr>
        <p:spPr bwMode="auto">
          <a:xfrm>
            <a:off x="812816"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812816" y="2160593"/>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7252" y="6042158"/>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itchFamily="34" charset="0"/>
            </a:endParaRPr>
          </a:p>
        </p:txBody>
      </p:sp>
      <p:sp>
        <p:nvSpPr>
          <p:cNvPr id="5" name="Footer Placeholder 4"/>
          <p:cNvSpPr>
            <a:spLocks noGrp="1"/>
          </p:cNvSpPr>
          <p:nvPr>
            <p:ph type="ftr" sz="quarter" idx="3"/>
          </p:nvPr>
        </p:nvSpPr>
        <p:spPr>
          <a:xfrm>
            <a:off x="812800" y="6042158"/>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itchFamily="34" charset="0"/>
            </a:endParaRPr>
          </a:p>
        </p:txBody>
      </p:sp>
      <p:sp>
        <p:nvSpPr>
          <p:cNvPr id="6" name="Slide Number Placeholder 5"/>
          <p:cNvSpPr>
            <a:spLocks noGrp="1"/>
          </p:cNvSpPr>
          <p:nvPr>
            <p:ph type="sldNum" sz="quarter" idx="4"/>
          </p:nvPr>
        </p:nvSpPr>
        <p:spPr>
          <a:xfrm>
            <a:off x="8593667" y="6042158"/>
            <a:ext cx="683684"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eaLnBrk="0" fontAlgn="base" hangingPunct="0">
              <a:spcBef>
                <a:spcPct val="0"/>
              </a:spcBef>
              <a:spcAft>
                <a:spcPct val="0"/>
              </a:spcAft>
              <a:defRPr/>
            </a:pPr>
            <a:fld id="{84221F54-844D-4906-97F9-0C5EC115A8F0}" type="slidenum">
              <a:rPr lang="en-US" altLang="en-US">
                <a:solidFill>
                  <a:srgbClr val="90C226"/>
                </a:solidFill>
                <a:latin typeface=".VnTime" pitchFamily="34" charset="0"/>
              </a:rPr>
              <a:pPr eaLnBrk="0" fontAlgn="base" hangingPunct="0">
                <a:spcBef>
                  <a:spcPct val="0"/>
                </a:spcBef>
                <a:spcAft>
                  <a:spcPct val="0"/>
                </a:spcAft>
                <a:defRPr/>
              </a:pPr>
              <a:t>‹#›</a:t>
            </a:fld>
            <a:endParaRPr lang="en-US" altLang="en-US">
              <a:solidFill>
                <a:srgbClr val="90C226"/>
              </a:solidFill>
              <a:latin typeface=".VnTime" pitchFamily="34" charset="0"/>
            </a:endParaRPr>
          </a:p>
        </p:txBody>
      </p:sp>
    </p:spTree>
    <p:extLst>
      <p:ext uri="{BB962C8B-B14F-4D97-AF65-F5344CB8AC3E}">
        <p14:creationId xmlns:p14="http://schemas.microsoft.com/office/powerpoint/2010/main" val="29935751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934889"/>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5D79D36-92A6-4A1E-BD07-D8D0B1F426E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684499778"/>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5D79D36-92A6-4A1E-BD07-D8D0B1F426E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822823089"/>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 id="214748461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5D79D36-92A6-4A1E-BD07-D8D0B1F426E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63705192"/>
      </p:ext>
    </p:extLst>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5D79D36-92A6-4A1E-BD07-D8D0B1F426E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819049017"/>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 id="214748463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C5D79D36-92A6-4A1E-BD07-D8D0B1F426E1}" type="slidenum">
              <a:rPr lang="en-US" altLang="en-US" smtClean="0">
                <a:latin typeface=".VnTime" panose="020B7200000000000000" pitchFamily="34" charset="0"/>
              </a:rPr>
              <a:pPr eaLnBrk="0" fontAlgn="base" hangingPunct="0">
                <a:spcBef>
                  <a:spcPct val="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744986370"/>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 id="214748465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4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21/11/2023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4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4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9411395" y="5438588"/>
            <a:ext cx="2086303" cy="1656138"/>
          </a:xfrm>
          <a:prstGeom prst="rect">
            <a:avLst/>
          </a:prstGeom>
        </p:spPr>
      </p:pic>
    </p:spTree>
    <p:extLst>
      <p:ext uri="{BB962C8B-B14F-4D97-AF65-F5344CB8AC3E}">
        <p14:creationId xmlns:p14="http://schemas.microsoft.com/office/powerpoint/2010/main" val="174607987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8F923-7B7C-404E-93BF-D220D942450B}" type="datetimeFigureOut">
              <a:rPr lang="en-US" smtClean="0">
                <a:solidFill>
                  <a:prstClr val="black">
                    <a:tint val="75000"/>
                  </a:prstClr>
                </a:solidFill>
              </a:rPr>
              <a:pPr/>
              <a:t>21/11/2023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456961"/>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280"/>
              <a:buFont typeface="Calibri"/>
              <a:buNone/>
              <a:defRPr sz="52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457200" marR="0" lvl="0" indent="-441960" algn="l" rtl="0">
              <a:lnSpc>
                <a:spcPct val="90000"/>
              </a:lnSpc>
              <a:spcBef>
                <a:spcPts val="1200"/>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411480" algn="l" rtl="0">
              <a:lnSpc>
                <a:spcPct val="90000"/>
              </a:lnSpc>
              <a:spcBef>
                <a:spcPts val="6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4pPr>
            <a:lvl5pPr marL="2286000" marR="0" lvl="4"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761970">
              <a:buClr>
                <a:srgbClr val="000000"/>
              </a:buClr>
            </a:pPr>
            <a:endParaRPr lang="en-US" kern="0"/>
          </a:p>
        </p:txBody>
      </p:sp>
      <p:sp>
        <p:nvSpPr>
          <p:cNvPr id="13" name="Google Shape;13;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761970">
              <a:buClr>
                <a:srgbClr val="000000"/>
              </a:buClr>
            </a:pPr>
            <a:endParaRPr lang="en-US" kern="0"/>
          </a:p>
        </p:txBody>
      </p:sp>
      <p:sp>
        <p:nvSpPr>
          <p:cNvPr id="14" name="Google Shape;14;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901646638"/>
      </p:ext>
    </p:extLst>
  </p:cSld>
  <p:clrMap bg1="lt1" tx1="dk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280"/>
              <a:buFont typeface="Calibri"/>
              <a:buNone/>
              <a:defRPr sz="52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normAutofit/>
          </a:bodyPr>
          <a:lstStyle>
            <a:lvl1pPr marL="457200" marR="0" lvl="0" indent="-441960" algn="l" rtl="0">
              <a:lnSpc>
                <a:spcPct val="90000"/>
              </a:lnSpc>
              <a:spcBef>
                <a:spcPts val="1200"/>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411480" algn="l" rtl="0">
              <a:lnSpc>
                <a:spcPct val="90000"/>
              </a:lnSpc>
              <a:spcBef>
                <a:spcPts val="600"/>
              </a:spcBef>
              <a:spcAft>
                <a:spcPts val="0"/>
              </a:spcAft>
              <a:buClr>
                <a:schemeClr val="dk1"/>
              </a:buClr>
              <a:buSzPts val="2880"/>
              <a:buFont typeface="Arial"/>
              <a:buChar char="•"/>
              <a:defRPr sz="288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4pPr>
            <a:lvl5pPr marL="2286000" marR="0" lvl="4"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761970">
              <a:buClr>
                <a:srgbClr val="000000"/>
              </a:buClr>
            </a:pPr>
            <a:endParaRPr lang="en-US" kern="0"/>
          </a:p>
        </p:txBody>
      </p:sp>
      <p:sp>
        <p:nvSpPr>
          <p:cNvPr id="13" name="Google Shape;13;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761970">
              <a:buClr>
                <a:srgbClr val="000000"/>
              </a:buClr>
            </a:pPr>
            <a:endParaRPr lang="en-US" kern="0"/>
          </a:p>
        </p:txBody>
      </p:sp>
      <p:sp>
        <p:nvSpPr>
          <p:cNvPr id="14" name="Google Shape;14;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761970">
              <a:buClr>
                <a:srgbClr val="000000"/>
              </a:buClr>
            </a:pPr>
            <a:fld id="{00000000-1234-1234-1234-123412341234}" type="slidenum">
              <a:rPr lang="en-US" kern="0" smtClean="0"/>
              <a:pPr defTabSz="761970">
                <a:buClr>
                  <a:srgbClr val="000000"/>
                </a:buClr>
              </a:pPr>
              <a:t>‹#›</a:t>
            </a:fld>
            <a:endParaRPr lang="en-US" kern="0"/>
          </a:p>
        </p:txBody>
      </p:sp>
    </p:spTree>
    <p:extLst>
      <p:ext uri="{BB962C8B-B14F-4D97-AF65-F5344CB8AC3E}">
        <p14:creationId xmlns:p14="http://schemas.microsoft.com/office/powerpoint/2010/main" val="2548639963"/>
      </p:ext>
    </p:extLst>
  </p:cSld>
  <p:clrMap bg1="lt1" tx1="dk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878077-1E6C-402B-AA4A-14BF314BC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AC6D51-A313-416B-BFE0-52538F977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9530-15DC-4AE9-920E-6A5723D29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042AC0-D318-46D8-BD9E-7F340C26034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F66886-3293-45E3-9BA8-450CE60F8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77C82D-4BEF-42B2-80C1-05E28BE52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BECFB0-9080-4ECA-A092-361B0386A6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596724"/>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503307"/>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68387"/>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BC5902-5A6C-401C-8EF4-9DB6BF413FE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F2B36F-7697-4277-87B5-09601DA10C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8654"/>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8.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169.xml"/><Relationship Id="rId6" Type="http://schemas.openxmlformats.org/officeDocument/2006/relationships/slide" Target="slide16.xml"/><Relationship Id="rId5" Type="http://schemas.openxmlformats.org/officeDocument/2006/relationships/image" Target="../media/image10.png"/><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79.xml"/><Relationship Id="rId5" Type="http://schemas.openxmlformats.org/officeDocument/2006/relationships/slide" Target="slide15.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9.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9.xml"/><Relationship Id="rId5" Type="http://schemas.openxmlformats.org/officeDocument/2006/relationships/slide" Target="slide17.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79.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11.xml"/><Relationship Id="rId1" Type="http://schemas.openxmlformats.org/officeDocument/2006/relationships/slideLayout" Target="../slideLayouts/slideLayout179.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79.xml"/><Relationship Id="rId6" Type="http://schemas.openxmlformats.org/officeDocument/2006/relationships/slide" Target="slide11.xml"/><Relationship Id="rId5" Type="http://schemas.openxmlformats.org/officeDocument/2006/relationships/image" Target="../media/image16.gif"/><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091958" y="2918217"/>
            <a:ext cx="9006667" cy="1447209"/>
          </a:xfrm>
        </p:spPr>
        <p:txBody>
          <a:bodyPr>
            <a:noAutofit/>
          </a:bodyPr>
          <a:lstStyle/>
          <a:p>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rgbClr val="00B050"/>
                </a:solidFill>
                <a:latin typeface="Times New Roman" panose="02020603050405020304" pitchFamily="18" charset="0"/>
                <a:cs typeface="Times New Roman" panose="02020603050405020304" pitchFamily="18" charset="0"/>
              </a:rPr>
              <a:t>CHÀO MỪNG CÁC THẦY CÔ GIÁO VÀ CÁC EM HỌC SINH ĐẾN VỚI TIẾT HỌC</a:t>
            </a:r>
            <a:endParaRPr lang="en-US" sz="5000" b="1" dirty="0">
              <a:solidFill>
                <a:srgbClr val="00B05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9"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634327" y="3883015"/>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807" y="145768"/>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3" cy="1488402"/>
          </a:xfrm>
          <a:prstGeom prst="rect">
            <a:avLst/>
          </a:prstGeom>
        </p:spPr>
      </p:pic>
      <p:pic>
        <p:nvPicPr>
          <p:cNvPr id="6146" name="Picture 2" descr="Hoa Viền Trang Trí Hình ảnh | Định dạng hình ảnh AI 401016136|  vn.lovepik.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97251" y="5656951"/>
            <a:ext cx="2694749" cy="120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9029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952875" y="82550"/>
            <a:ext cx="4598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a:solidFill>
                  <a:srgbClr val="FF0000"/>
                </a:solidFill>
                <a:latin typeface="Times New Roman" panose="02020603050405020304" pitchFamily="18" charset="0"/>
                <a:cs typeface="Times New Roman" panose="02020603050405020304" pitchFamily="18" charset="0"/>
              </a:rPr>
              <a:t>Luyện tập 2</a:t>
            </a:r>
          </a:p>
        </p:txBody>
      </p:sp>
      <p:sp>
        <p:nvSpPr>
          <p:cNvPr id="12" name="TextBox 11"/>
          <p:cNvSpPr txBox="1"/>
          <p:nvPr/>
        </p:nvSpPr>
        <p:spPr>
          <a:xfrm>
            <a:off x="1687513" y="819150"/>
            <a:ext cx="8858250" cy="1570038"/>
          </a:xfrm>
          <a:prstGeom prst="rect">
            <a:avLst/>
          </a:prstGeom>
          <a:noFill/>
        </p:spPr>
        <p:txBody>
          <a:bodyPr>
            <a:spAutoFit/>
          </a:bodyPr>
          <a:lstStyle/>
          <a:p>
            <a:pPr algn="ctr" eaLnBrk="0" fontAlgn="base" hangingPunct="0">
              <a:spcBef>
                <a:spcPct val="0"/>
              </a:spcBef>
              <a:spcAft>
                <a:spcPct val="0"/>
              </a:spcAft>
              <a:defRPr/>
            </a:pPr>
            <a:r>
              <a:rPr lang="en-US" sz="3200" dirty="0" err="1">
                <a:solidFill>
                  <a:prstClr val="black"/>
                </a:solidFill>
                <a:latin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hợp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lí</a:t>
            </a:r>
            <a:r>
              <a:rPr lang="en-US" sz="3200" dirty="0">
                <a:solidFill>
                  <a:prstClr val="black"/>
                </a:solidFill>
                <a:latin typeface="Times New Roman" panose="02020603050405020304" pitchFamily="18" charset="0"/>
                <a:cs typeface="Times New Roman" panose="02020603050405020304" pitchFamily="18" charset="0"/>
              </a:rPr>
              <a:t>:</a:t>
            </a:r>
          </a:p>
          <a:p>
            <a:pPr marL="514350" indent="-514350" eaLnBrk="0" fontAlgn="base" hangingPunct="0">
              <a:spcBef>
                <a:spcPct val="0"/>
              </a:spcBef>
              <a:spcAft>
                <a:spcPct val="0"/>
              </a:spcAft>
              <a:buFontTx/>
              <a:buAutoNum type="alphaLcParenR"/>
              <a:defRPr/>
            </a:pPr>
            <a:r>
              <a:rPr lang="en-US" sz="3200" dirty="0">
                <a:solidFill>
                  <a:prstClr val="black"/>
                </a:solidFill>
                <a:latin typeface="Times New Roman" panose="02020603050405020304" pitchFamily="18" charset="0"/>
                <a:cs typeface="Times New Roman" panose="02020603050405020304" pitchFamily="18" charset="0"/>
              </a:rPr>
              <a:t>12 + 13 + 14 - 15 -16 - 17    </a:t>
            </a:r>
          </a:p>
          <a:p>
            <a:pPr marL="514350" indent="-514350" eaLnBrk="0" fontAlgn="base" hangingPunct="0">
              <a:spcBef>
                <a:spcPct val="0"/>
              </a:spcBef>
              <a:spcAft>
                <a:spcPct val="0"/>
              </a:spcAft>
              <a:buFontTx/>
              <a:buAutoNum type="alphaLcParenR"/>
              <a:defRPr/>
            </a:pPr>
            <a:r>
              <a:rPr lang="en-US" sz="3200" dirty="0">
                <a:solidFill>
                  <a:prstClr val="black"/>
                </a:solidFill>
                <a:latin typeface="Times New Roman" panose="02020603050405020304" pitchFamily="18" charset="0"/>
                <a:cs typeface="Times New Roman" panose="02020603050405020304" pitchFamily="18" charset="0"/>
              </a:rPr>
              <a:t> (35 - 17) - (25 - 7 + 22)</a:t>
            </a:r>
          </a:p>
        </p:txBody>
      </p:sp>
    </p:spTree>
    <p:extLst>
      <p:ext uri="{BB962C8B-B14F-4D97-AF65-F5344CB8AC3E}">
        <p14:creationId xmlns:p14="http://schemas.microsoft.com/office/powerpoint/2010/main" val="53692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82;p9"/>
          <p:cNvSpPr txBox="1">
            <a:spLocks noChangeArrowheads="1"/>
          </p:cNvSpPr>
          <p:nvPr/>
        </p:nvSpPr>
        <p:spPr bwMode="auto">
          <a:xfrm>
            <a:off x="3411538" y="63501"/>
            <a:ext cx="6494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Clr>
                <a:srgbClr val="FFFF00"/>
              </a:buClr>
              <a:buSzPts val="3600"/>
              <a:buNone/>
            </a:pPr>
            <a:r>
              <a:rPr lang="en-US" altLang="en-US" sz="3600" b="1">
                <a:solidFill>
                  <a:srgbClr val="C0504D"/>
                </a:solidFill>
                <a:latin typeface="Times New Roman" panose="02020603050405020304" pitchFamily="18" charset="0"/>
                <a:cs typeface="Times New Roman" panose="02020603050405020304" pitchFamily="18" charset="0"/>
                <a:sym typeface="Times New Roman" panose="02020603050405020304" pitchFamily="18" charset="0"/>
              </a:rPr>
              <a:t>HOẠT ĐỘNG NHÓM 4 BẠN.</a:t>
            </a:r>
          </a:p>
        </p:txBody>
      </p:sp>
      <p:sp>
        <p:nvSpPr>
          <p:cNvPr id="10243" name="Google Shape;183;p9"/>
          <p:cNvSpPr>
            <a:spLocks noChangeArrowheads="1"/>
          </p:cNvSpPr>
          <p:nvPr/>
        </p:nvSpPr>
        <p:spPr bwMode="auto">
          <a:xfrm>
            <a:off x="1600200" y="1371600"/>
            <a:ext cx="8915400" cy="5715000"/>
          </a:xfrm>
          <a:prstGeom prst="roundRect">
            <a:avLst>
              <a:gd name="adj" fmla="val 16667"/>
            </a:avLst>
          </a:prstGeom>
          <a:solidFill>
            <a:srgbClr val="548135"/>
          </a:solidFill>
          <a:ln w="57150">
            <a:solidFill>
              <a:srgbClr val="FFFF00"/>
            </a:solidFill>
            <a:miter lim="800000"/>
            <a:headEnd type="none" w="sm" len="sm"/>
            <a:tailEnd type="none" w="sm" len="sm"/>
          </a:ln>
        </p:spPr>
        <p:txBody>
          <a:bodyPr lIns="91425" tIns="45700" rIns="91425" bIns="45700" anchor="ctr"/>
          <a:lstStyle>
            <a:lvl1pPr marL="742950" indent="-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Clr>
                <a:srgbClr val="FFFFFF"/>
              </a:buClr>
              <a:buSzPts val="4000"/>
              <a:buFont typeface="Calibri" panose="020F0502020204030204" pitchFamily="34" charset="0"/>
              <a:buAutoNum type="arabicPeriod"/>
            </a:pPr>
            <a:r>
              <a:rPr lang="en-US" altLang="en-US" sz="3600">
                <a:solidFill>
                  <a:srgbClr val="FFFFFF"/>
                </a:solidFill>
                <a:latin typeface="Times New Roman" panose="02020603050405020304" pitchFamily="18" charset="0"/>
                <a:cs typeface="Calibri" panose="020F0502020204030204" pitchFamily="34" charset="0"/>
                <a:sym typeface="Calibri" panose="020F0502020204030204" pitchFamily="34" charset="0"/>
              </a:rPr>
              <a:t>Mỗi nhóm cử ra 1 trưởng nhóm.</a:t>
            </a:r>
            <a:endParaRPr lang="en-US" altLang="en-US" sz="3600">
              <a:solidFill>
                <a:srgbClr val="FF0000"/>
              </a:solidFill>
              <a:latin typeface="Times New Roman" panose="02020603050405020304" pitchFamily="18" charset="0"/>
            </a:endParaRPr>
          </a:p>
          <a:p>
            <a:pPr eaLnBrk="0" fontAlgn="base" hangingPunct="0">
              <a:spcBef>
                <a:spcPct val="0"/>
              </a:spcBef>
              <a:spcAft>
                <a:spcPct val="0"/>
              </a:spcAft>
              <a:buClr>
                <a:srgbClr val="FFFFFF"/>
              </a:buClr>
              <a:buSzPts val="4000"/>
              <a:buFont typeface="Calibri" panose="020F0502020204030204" pitchFamily="34" charset="0"/>
              <a:buAutoNum type="arabicPeriod"/>
            </a:pPr>
            <a:r>
              <a:rPr lang="en-US" altLang="en-US" sz="3600">
                <a:solidFill>
                  <a:srgbClr val="FFFFFF"/>
                </a:solidFill>
                <a:latin typeface="Times New Roman" panose="02020603050405020304" pitchFamily="18" charset="0"/>
                <a:cs typeface="Calibri" panose="020F0502020204030204" pitchFamily="34" charset="0"/>
                <a:sym typeface="Calibri" panose="020F0502020204030204" pitchFamily="34" charset="0"/>
              </a:rPr>
              <a:t>Các nhóm thảo luận và trình bày vào bảng nhóm nhiệm vụ dưới đây.</a:t>
            </a:r>
            <a:endParaRPr lang="en-US" altLang="en-US" sz="3600">
              <a:solidFill>
                <a:srgbClr val="FF0000"/>
              </a:solidFill>
              <a:latin typeface="Times New Roman" panose="02020603050405020304" pitchFamily="18" charset="0"/>
            </a:endParaRPr>
          </a:p>
          <a:p>
            <a:pPr eaLnBrk="0" fontAlgn="base" hangingPunct="0">
              <a:spcBef>
                <a:spcPct val="0"/>
              </a:spcBef>
              <a:spcAft>
                <a:spcPct val="0"/>
              </a:spcAft>
              <a:buClr>
                <a:srgbClr val="FFFFFF"/>
              </a:buClr>
              <a:buSzPts val="4000"/>
              <a:buFont typeface="Calibri" panose="020F0502020204030204" pitchFamily="34" charset="0"/>
              <a:buAutoNum type="arabicPeriod"/>
            </a:pPr>
            <a:r>
              <a:rPr lang="en-US" altLang="en-US" sz="3600">
                <a:solidFill>
                  <a:srgbClr val="FFFFFF"/>
                </a:solidFill>
                <a:latin typeface="Times New Roman" panose="02020603050405020304" pitchFamily="18" charset="0"/>
                <a:cs typeface="Calibri" panose="020F0502020204030204" pitchFamily="34" charset="0"/>
                <a:sym typeface="Calibri" panose="020F0502020204030204" pitchFamily="34" charset="0"/>
              </a:rPr>
              <a:t>Sau khi hoạt động nhóm xong, các nhóm ngồi tại chỗ, giáo viên sẽ chọn và mời 1 bạn bất kỳ trong 1 nhóm lên trình bày để lấy điểm cho cả nhóm. </a:t>
            </a:r>
            <a:br>
              <a:rPr lang="en-US" altLang="en-US" sz="3600">
                <a:solidFill>
                  <a:srgbClr val="FFFFFF"/>
                </a:solidFill>
                <a:latin typeface="Times New Roman" panose="02020603050405020304" pitchFamily="18" charset="0"/>
                <a:cs typeface="Calibri" panose="020F0502020204030204" pitchFamily="34" charset="0"/>
                <a:sym typeface="Calibri" panose="020F0502020204030204" pitchFamily="34" charset="0"/>
              </a:rPr>
            </a:br>
            <a:r>
              <a:rPr lang="en-US" altLang="en-US" sz="3600">
                <a:solidFill>
                  <a:srgbClr val="FFFF00"/>
                </a:solidFill>
                <a:latin typeface="Times New Roman" panose="02020603050405020304" pitchFamily="18" charset="0"/>
                <a:cs typeface="Calibri" panose="020F0502020204030204" pitchFamily="34" charset="0"/>
                <a:sym typeface="Calibri" panose="020F0502020204030204" pitchFamily="34" charset="0"/>
              </a:rPr>
              <a:t>Chúc các em hoàn thành tốt nhiệm vụ.</a:t>
            </a:r>
          </a:p>
        </p:txBody>
      </p:sp>
      <p:sp>
        <p:nvSpPr>
          <p:cNvPr id="10244" name="Google Shape;184;p9"/>
          <p:cNvSpPr txBox="1">
            <a:spLocks noChangeArrowheads="1"/>
          </p:cNvSpPr>
          <p:nvPr/>
        </p:nvSpPr>
        <p:spPr bwMode="auto">
          <a:xfrm>
            <a:off x="1643063" y="685801"/>
            <a:ext cx="8801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Clr>
                <a:srgbClr val="FFFFFF"/>
              </a:buClr>
              <a:buSzPts val="3600"/>
              <a:buNone/>
            </a:pPr>
            <a:r>
              <a:rPr lang="en-US" altLang="en-US" sz="3600" b="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Yêu cầu:</a:t>
            </a:r>
          </a:p>
        </p:txBody>
      </p:sp>
    </p:spTree>
    <p:extLst>
      <p:ext uri="{BB962C8B-B14F-4D97-AF65-F5344CB8AC3E}">
        <p14:creationId xmlns:p14="http://schemas.microsoft.com/office/powerpoint/2010/main" val="346469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189;p10"/>
          <p:cNvSpPr txBox="1">
            <a:spLocks noChangeArrowheads="1"/>
          </p:cNvSpPr>
          <p:nvPr/>
        </p:nvSpPr>
        <p:spPr bwMode="auto">
          <a:xfrm>
            <a:off x="3411538" y="63501"/>
            <a:ext cx="6342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Clr>
                <a:srgbClr val="FFFF00"/>
              </a:buClr>
              <a:buSzPts val="3600"/>
              <a:buNone/>
            </a:pPr>
            <a:r>
              <a:rPr lang="en-US" altLang="en-US" sz="3600" b="1">
                <a:solidFill>
                  <a:srgbClr val="C0504D"/>
                </a:solidFill>
                <a:latin typeface="Times New Roman" panose="02020603050405020304" pitchFamily="18" charset="0"/>
                <a:cs typeface="Times New Roman" panose="02020603050405020304" pitchFamily="18" charset="0"/>
                <a:sym typeface="Times New Roman" panose="02020603050405020304" pitchFamily="18" charset="0"/>
              </a:rPr>
              <a:t>HOẠT ĐỘNG NHÓM 4 BẠN.</a:t>
            </a:r>
          </a:p>
        </p:txBody>
      </p:sp>
      <p:sp>
        <p:nvSpPr>
          <p:cNvPr id="11267" name="Google Shape;191;p10"/>
          <p:cNvSpPr txBox="1">
            <a:spLocks noChangeArrowheads="1"/>
          </p:cNvSpPr>
          <p:nvPr/>
        </p:nvSpPr>
        <p:spPr bwMode="auto">
          <a:xfrm>
            <a:off x="1524001" y="595313"/>
            <a:ext cx="5057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Clr>
                <a:srgbClr val="FFFFFF"/>
              </a:buClr>
              <a:buSzPts val="3600"/>
              <a:buNone/>
            </a:pPr>
            <a:r>
              <a:rPr lang="en-US" altLang="en-US" sz="3600" b="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Nhiệm vụ của các nhóm.</a:t>
            </a:r>
          </a:p>
        </p:txBody>
      </p:sp>
      <p:graphicFrame>
        <p:nvGraphicFramePr>
          <p:cNvPr id="6" name="Table 5"/>
          <p:cNvGraphicFramePr>
            <a:graphicFrameLocks noGrp="1"/>
          </p:cNvGraphicFramePr>
          <p:nvPr/>
        </p:nvGraphicFramePr>
        <p:xfrm>
          <a:off x="8374063" y="1765301"/>
          <a:ext cx="2320926" cy="1824039"/>
        </p:xfrm>
        <a:graphic>
          <a:graphicData uri="http://schemas.openxmlformats.org/drawingml/2006/table">
            <a:tbl>
              <a:tblPr firstRow="1" bandRow="1">
                <a:tableStyleId>{5C22544A-7EE6-4342-B048-85BDC9FD1C3A}</a:tableStyleId>
              </a:tblPr>
              <a:tblGrid>
                <a:gridCol w="773642">
                  <a:extLst>
                    <a:ext uri="{9D8B030D-6E8A-4147-A177-3AD203B41FA5}">
                      <a16:colId xmlns:a16="http://schemas.microsoft.com/office/drawing/2014/main" val="20000"/>
                    </a:ext>
                  </a:extLst>
                </a:gridCol>
                <a:gridCol w="773642">
                  <a:extLst>
                    <a:ext uri="{9D8B030D-6E8A-4147-A177-3AD203B41FA5}">
                      <a16:colId xmlns:a16="http://schemas.microsoft.com/office/drawing/2014/main" val="20001"/>
                    </a:ext>
                  </a:extLst>
                </a:gridCol>
                <a:gridCol w="773642">
                  <a:extLst>
                    <a:ext uri="{9D8B030D-6E8A-4147-A177-3AD203B41FA5}">
                      <a16:colId xmlns:a16="http://schemas.microsoft.com/office/drawing/2014/main" val="20002"/>
                    </a:ext>
                  </a:extLst>
                </a:gridCol>
              </a:tblGrid>
              <a:tr h="608013">
                <a:tc>
                  <a:txBody>
                    <a:bodyPr/>
                    <a:lstStyle/>
                    <a:p>
                      <a:pPr algn="ctr"/>
                      <a:r>
                        <a:rPr lang="en-US" sz="2800" dirty="0" smtClean="0"/>
                        <a:t>a</a:t>
                      </a:r>
                      <a:endParaRPr lang="en-US" sz="2800" dirty="0"/>
                    </a:p>
                  </a:txBody>
                  <a:tcPr marL="91471" marR="91471" marT="45724" marB="45724"/>
                </a:tc>
                <a:tc>
                  <a:txBody>
                    <a:bodyPr/>
                    <a:lstStyle/>
                    <a:p>
                      <a:pPr algn="ctr"/>
                      <a:r>
                        <a:rPr lang="en-US" sz="2800" dirty="0" smtClean="0"/>
                        <a:t>-2</a:t>
                      </a:r>
                      <a:endParaRPr lang="en-US" sz="2800" dirty="0"/>
                    </a:p>
                  </a:txBody>
                  <a:tcPr marL="91471" marR="91471" marT="45724" marB="45724"/>
                </a:tc>
                <a:tc>
                  <a:txBody>
                    <a:bodyPr/>
                    <a:lstStyle/>
                    <a:p>
                      <a:pPr algn="ctr"/>
                      <a:r>
                        <a:rPr lang="en-US" sz="2800" dirty="0" smtClean="0"/>
                        <a:t>-1</a:t>
                      </a:r>
                      <a:endParaRPr lang="en-US" sz="2800" dirty="0"/>
                    </a:p>
                  </a:txBody>
                  <a:tcPr marL="91471" marR="91471" marT="45724" marB="45724"/>
                </a:tc>
                <a:extLst>
                  <a:ext uri="{0D108BD9-81ED-4DB2-BD59-A6C34878D82A}">
                    <a16:rowId xmlns:a16="http://schemas.microsoft.com/office/drawing/2014/main" val="10000"/>
                  </a:ext>
                </a:extLst>
              </a:tr>
              <a:tr h="608013">
                <a:tc>
                  <a:txBody>
                    <a:bodyPr/>
                    <a:lstStyle/>
                    <a:p>
                      <a:pPr algn="ctr"/>
                      <a:r>
                        <a:rPr lang="en-US" sz="2800" dirty="0" smtClean="0"/>
                        <a:t>-4</a:t>
                      </a:r>
                      <a:endParaRPr lang="en-US" sz="2800" dirty="0"/>
                    </a:p>
                  </a:txBody>
                  <a:tcPr marL="91471" marR="91471" marT="45724" marB="45724"/>
                </a:tc>
                <a:tc>
                  <a:txBody>
                    <a:bodyPr/>
                    <a:lstStyle/>
                    <a:p>
                      <a:pPr algn="ctr"/>
                      <a:r>
                        <a:rPr lang="en-US" sz="2800" dirty="0" smtClean="0"/>
                        <a:t>b</a:t>
                      </a:r>
                      <a:endParaRPr lang="en-US" sz="2800" dirty="0"/>
                    </a:p>
                  </a:txBody>
                  <a:tcPr marL="91471" marR="91471" marT="45724" marB="45724"/>
                </a:tc>
                <a:tc>
                  <a:txBody>
                    <a:bodyPr/>
                    <a:lstStyle/>
                    <a:p>
                      <a:pPr algn="ctr"/>
                      <a:r>
                        <a:rPr lang="en-US" sz="2800" dirty="0" smtClean="0"/>
                        <a:t>c</a:t>
                      </a:r>
                      <a:endParaRPr lang="en-US" sz="2800" dirty="0"/>
                    </a:p>
                  </a:txBody>
                  <a:tcPr marL="91471" marR="91471" marT="45724" marB="45724"/>
                </a:tc>
                <a:extLst>
                  <a:ext uri="{0D108BD9-81ED-4DB2-BD59-A6C34878D82A}">
                    <a16:rowId xmlns:a16="http://schemas.microsoft.com/office/drawing/2014/main" val="10001"/>
                  </a:ext>
                </a:extLst>
              </a:tr>
              <a:tr h="608013">
                <a:tc>
                  <a:txBody>
                    <a:bodyPr/>
                    <a:lstStyle/>
                    <a:p>
                      <a:pPr algn="ctr"/>
                      <a:r>
                        <a:rPr lang="en-US" sz="2800" dirty="0" smtClean="0"/>
                        <a:t>d</a:t>
                      </a:r>
                      <a:endParaRPr lang="en-US" sz="2800" dirty="0"/>
                    </a:p>
                  </a:txBody>
                  <a:tcPr marL="91471" marR="91471" marT="45724" marB="45724"/>
                </a:tc>
                <a:tc>
                  <a:txBody>
                    <a:bodyPr/>
                    <a:lstStyle/>
                    <a:p>
                      <a:pPr algn="ctr"/>
                      <a:r>
                        <a:rPr lang="en-US" sz="2800" dirty="0" smtClean="0"/>
                        <a:t>e</a:t>
                      </a:r>
                      <a:endParaRPr lang="en-US" sz="2800" dirty="0"/>
                    </a:p>
                  </a:txBody>
                  <a:tcPr marL="91471" marR="91471" marT="45724" marB="45724"/>
                </a:tc>
                <a:tc>
                  <a:txBody>
                    <a:bodyPr/>
                    <a:lstStyle/>
                    <a:p>
                      <a:pPr algn="ctr"/>
                      <a:r>
                        <a:rPr lang="en-US" sz="2800" dirty="0" smtClean="0"/>
                        <a:t>g</a:t>
                      </a:r>
                      <a:endParaRPr lang="en-US" sz="2800" dirty="0"/>
                    </a:p>
                  </a:txBody>
                  <a:tcPr marL="91471" marR="91471" marT="45724" marB="45724"/>
                </a:tc>
                <a:extLst>
                  <a:ext uri="{0D108BD9-81ED-4DB2-BD59-A6C34878D82A}">
                    <a16:rowId xmlns:a16="http://schemas.microsoft.com/office/drawing/2014/main" val="10002"/>
                  </a:ext>
                </a:extLst>
              </a:tr>
            </a:tbl>
          </a:graphicData>
        </a:graphic>
      </p:graphicFrame>
      <p:sp>
        <p:nvSpPr>
          <p:cNvPr id="3" name="Flowchart: Alternate Process 2"/>
          <p:cNvSpPr/>
          <p:nvPr/>
        </p:nvSpPr>
        <p:spPr bwMode="auto">
          <a:xfrm>
            <a:off x="1468438" y="1276350"/>
            <a:ext cx="6729413" cy="548005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r>
              <a:rPr lang="en-US" sz="3200" dirty="0">
                <a:solidFill>
                  <a:srgbClr val="000000"/>
                </a:solidFill>
                <a:latin typeface="Times New Roman" panose="02020603050405020304" pitchFamily="18" charset="0"/>
                <a:cs typeface="Times New Roman" panose="02020603050405020304" pitchFamily="18" charset="0"/>
              </a:rPr>
              <a:t>Cho </a:t>
            </a:r>
            <a:r>
              <a:rPr lang="en-US" sz="3200" dirty="0" err="1">
                <a:solidFill>
                  <a:srgbClr val="000000"/>
                </a:solidFill>
                <a:latin typeface="Times New Roman" panose="02020603050405020304" pitchFamily="18" charset="0"/>
                <a:cs typeface="Times New Roman" panose="02020603050405020304" pitchFamily="18" charset="0"/>
              </a:rPr>
              <a:t>bảng</a:t>
            </a:r>
            <a:r>
              <a:rPr lang="en-US" sz="3200" dirty="0">
                <a:solidFill>
                  <a:srgbClr val="000000"/>
                </a:solidFill>
                <a:latin typeface="Times New Roman" panose="02020603050405020304" pitchFamily="18" charset="0"/>
                <a:cs typeface="Times New Roman" panose="02020603050405020304" pitchFamily="18" charset="0"/>
              </a:rPr>
              <a:t> 3 x 3 ô </a:t>
            </a:r>
            <a:r>
              <a:rPr lang="en-US" sz="3200" dirty="0" err="1">
                <a:solidFill>
                  <a:srgbClr val="000000"/>
                </a:solidFill>
                <a:latin typeface="Times New Roman" panose="02020603050405020304" pitchFamily="18" charset="0"/>
                <a:cs typeface="Times New Roman" panose="02020603050405020304" pitchFamily="18" charset="0"/>
              </a:rPr>
              <a:t>vuông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a:t>
            </a:r>
            <a:r>
              <a:rPr lang="vi-VN" sz="3200" dirty="0">
                <a:solidFill>
                  <a:srgbClr val="000000"/>
                </a:solidFill>
                <a:latin typeface="Times New Roman" panose="02020603050405020304" pitchFamily="18" charset="0"/>
                <a:cs typeface="Times New Roman" panose="02020603050405020304" pitchFamily="18" charset="0"/>
              </a:rPr>
              <a:t>ư</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hình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bên</a:t>
            </a:r>
            <a:endParaRPr lang="en-US" sz="3200" dirty="0">
              <a:solidFill>
                <a:srgbClr val="000000"/>
              </a:solidFill>
              <a:latin typeface="Times New Roman" panose="02020603050405020304" pitchFamily="18" charset="0"/>
              <a:cs typeface="Times New Roman" panose="02020603050405020304" pitchFamily="18" charset="0"/>
            </a:endParaRPr>
          </a:p>
          <a:p>
            <a:pPr marL="514350" indent="-514350" eaLnBrk="0" fontAlgn="base" hangingPunct="0">
              <a:spcBef>
                <a:spcPct val="0"/>
              </a:spcBef>
              <a:spcAft>
                <a:spcPct val="0"/>
              </a:spcAft>
              <a:buFontTx/>
              <a:buAutoNum type="alphaLcParenR"/>
              <a:defRPr/>
            </a:pPr>
            <a:r>
              <a:rPr lang="en-US" sz="3200" dirty="0" err="1">
                <a:solidFill>
                  <a:srgbClr val="000000"/>
                </a:solidFill>
                <a:latin typeface="Times New Roman" panose="02020603050405020304" pitchFamily="18" charset="0"/>
                <a:cs typeface="Times New Roman" panose="02020603050405020304" pitchFamily="18" charset="0"/>
              </a:rPr>
              <a:t>Biết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rằng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tổng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chéo</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đều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cs typeface="Times New Roman" panose="02020603050405020304" pitchFamily="18" charset="0"/>
              </a:rPr>
              <a:t> 0. </a:t>
            </a:r>
            <a:r>
              <a:rPr lang="en-US" sz="3200" dirty="0" err="1">
                <a:solidFill>
                  <a:srgbClr val="000000"/>
                </a:solidFill>
                <a:latin typeface="Times New Roman" panose="02020603050405020304" pitchFamily="18" charset="0"/>
                <a:cs typeface="Times New Roman" panose="02020603050405020304" pitchFamily="18" charset="0"/>
              </a:rPr>
              <a:t>Tính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tổng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bảng</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đó</a:t>
            </a:r>
            <a:r>
              <a:rPr lang="en-US" sz="3200" dirty="0">
                <a:solidFill>
                  <a:srgbClr val="000000"/>
                </a:solidFill>
                <a:latin typeface="Times New Roman" panose="02020603050405020304" pitchFamily="18" charset="0"/>
                <a:cs typeface="Times New Roman" panose="02020603050405020304" pitchFamily="18" charset="0"/>
              </a:rPr>
              <a:t>.</a:t>
            </a:r>
          </a:p>
          <a:p>
            <a:pPr marL="514350" indent="-514350" eaLnBrk="0" fontAlgn="base" hangingPunct="0">
              <a:spcBef>
                <a:spcPct val="0"/>
              </a:spcBef>
              <a:spcAft>
                <a:spcPct val="0"/>
              </a:spcAft>
              <a:buFontTx/>
              <a:buAutoNum type="alphaLcParenR"/>
              <a:defRPr/>
            </a:pPr>
            <a:r>
              <a:rPr lang="en-US" sz="3200" dirty="0" err="1">
                <a:solidFill>
                  <a:srgbClr val="000000"/>
                </a:solidFill>
                <a:latin typeface="Times New Roman" panose="02020603050405020304" pitchFamily="18" charset="0"/>
                <a:cs typeface="Times New Roman" panose="02020603050405020304" pitchFamily="18" charset="0"/>
              </a:rPr>
              <a:t>Hãy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thay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bảng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bởi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thích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sao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tổng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mỗi</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chéo</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đều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bằng</a:t>
            </a:r>
            <a:r>
              <a:rPr lang="en-US" sz="3200" dirty="0">
                <a:solidFill>
                  <a:srgbClr val="000000"/>
                </a:solidFill>
                <a:latin typeface="Times New Roman" panose="02020603050405020304" pitchFamily="18" charset="0"/>
                <a:cs typeface="Times New Roman" panose="02020603050405020304" pitchFamily="18" charset="0"/>
              </a:rPr>
              <a:t> 0.</a:t>
            </a:r>
          </a:p>
        </p:txBody>
      </p:sp>
    </p:spTree>
    <p:extLst>
      <p:ext uri="{BB962C8B-B14F-4D97-AF65-F5344CB8AC3E}">
        <p14:creationId xmlns:p14="http://schemas.microsoft.com/office/powerpoint/2010/main" val="9921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box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402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699" name="Picture 3" descr="box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8862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4" descr="box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3894138"/>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1" name="Text Box 5"/>
          <p:cNvSpPr txBox="1">
            <a:spLocks noChangeArrowheads="1"/>
          </p:cNvSpPr>
          <p:nvPr/>
        </p:nvSpPr>
        <p:spPr bwMode="auto">
          <a:xfrm>
            <a:off x="1828800" y="1276351"/>
            <a:ext cx="8458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b="1">
                <a:solidFill>
                  <a:srgbClr val="FF0000"/>
                </a:solidFill>
                <a:latin typeface="Times New Roman" panose="02020603050405020304" pitchFamily="18" charset="0"/>
                <a:cs typeface="Times New Roman" panose="02020603050405020304" pitchFamily="18" charset="0"/>
              </a:rPr>
              <a:t>Luật chơi</a:t>
            </a:r>
            <a:r>
              <a:rPr lang="en-US" altLang="en-US" b="1">
                <a:solidFill>
                  <a:srgbClr val="0000FF"/>
                </a:solidFill>
                <a:latin typeface="Times New Roman" panose="02020603050405020304" pitchFamily="18" charset="0"/>
                <a:cs typeface="Times New Roman" panose="02020603050405020304" pitchFamily="18" charset="0"/>
              </a:rPr>
              <a:t>:  </a:t>
            </a:r>
            <a:r>
              <a:rPr lang="en-US" altLang="en-US" b="1">
                <a:solidFill>
                  <a:prstClr val="black"/>
                </a:solidFill>
                <a:latin typeface="Times New Roman" panose="02020603050405020304" pitchFamily="18" charset="0"/>
                <a:cs typeface="Times New Roman" panose="02020603050405020304" pitchFamily="18" charset="0"/>
              </a:rPr>
              <a:t>Có 3 hộp quà khác nhau, trong mỗi hộp quà chứa một câu hỏi và một phần quà hấp dẫn. Nếu trả lời đúng câu hỏi thì món quà sẽ hiện ra. Nếu trả lời sai thì món quà không hiện ra. Thời gian suy nghĩ cho mỗi câu là 10 giây.</a:t>
            </a:r>
            <a:r>
              <a:rPr lang="en-US" altLang="en-US">
                <a:solidFill>
                  <a:prstClr val="black"/>
                </a:solidFill>
                <a:latin typeface="Times New Roman" panose="02020603050405020304" pitchFamily="18" charset="0"/>
                <a:cs typeface="Times New Roman" panose="02020603050405020304" pitchFamily="18" charset="0"/>
              </a:rPr>
              <a:t> </a:t>
            </a:r>
            <a:endParaRPr lang="en-US" altLang="en-US" b="1">
              <a:solidFill>
                <a:prstClr val="black"/>
              </a:solidFill>
              <a:latin typeface="Times New Roman" panose="02020603050405020304" pitchFamily="18" charset="0"/>
              <a:cs typeface="Times New Roman" panose="02020603050405020304" pitchFamily="18" charset="0"/>
            </a:endParaRPr>
          </a:p>
        </p:txBody>
      </p:sp>
      <p:sp>
        <p:nvSpPr>
          <p:cNvPr id="285702" name="WordArt 6"/>
          <p:cNvSpPr>
            <a:spLocks noChangeArrowheads="1" noChangeShapeType="1" noTextEdit="1"/>
          </p:cNvSpPr>
          <p:nvPr/>
        </p:nvSpPr>
        <p:spPr bwMode="auto">
          <a:xfrm>
            <a:off x="3505200" y="-19050"/>
            <a:ext cx="5486400" cy="1162050"/>
          </a:xfrm>
          <a:prstGeom prst="rect">
            <a:avLst/>
          </a:prstGeom>
        </p:spPr>
        <p:txBody>
          <a:bodyPr wrap="none" fromWordArt="1">
            <a:prstTxWarp prst="textFadeUp">
              <a:avLst>
                <a:gd name="adj" fmla="val 9991"/>
              </a:avLst>
            </a:prstTxWarp>
          </a:bodyPr>
          <a:lstStyle/>
          <a:p>
            <a:pPr algn="ctr" eaLnBrk="0" fontAlgn="base" hangingPunct="0">
              <a:spcBef>
                <a:spcPct val="0"/>
              </a:spcBef>
              <a:spcAft>
                <a:spcPct val="0"/>
              </a:spcAft>
            </a:pPr>
            <a:r>
              <a:rPr lang="en-US" sz="3600" kern="1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HỘP QUÀ MAY MẮN</a:t>
            </a:r>
          </a:p>
        </p:txBody>
      </p:sp>
      <p:sp>
        <p:nvSpPr>
          <p:cNvPr id="12295" name="AutoShape 7">
            <a:hlinkClick r:id="rId8" action="ppaction://hlinksldjump" highlightClick="1"/>
          </p:cNvPr>
          <p:cNvSpPr>
            <a:spLocks noChangeArrowheads="1"/>
          </p:cNvSpPr>
          <p:nvPr/>
        </p:nvSpPr>
        <p:spPr bwMode="auto">
          <a:xfrm>
            <a:off x="9677400" y="6172200"/>
            <a:ext cx="6858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476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85702"/>
                                        </p:tgtEl>
                                        <p:attrNameLst>
                                          <p:attrName>style.visibility</p:attrName>
                                        </p:attrNameLst>
                                      </p:cBhvr>
                                      <p:to>
                                        <p:strVal val="visible"/>
                                      </p:to>
                                    </p:set>
                                    <p:animEffect transition="in" filter="wedge">
                                      <p:cBhvr>
                                        <p:cTn id="7" dur="2000"/>
                                        <p:tgtEl>
                                          <p:spTgt spid="285702"/>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85701"/>
                                        </p:tgtEl>
                                        <p:attrNameLst>
                                          <p:attrName>style.visibility</p:attrName>
                                        </p:attrNameLst>
                                      </p:cBhvr>
                                      <p:to>
                                        <p:strVal val="visible"/>
                                      </p:to>
                                    </p:set>
                                    <p:anim calcmode="lin" valueType="num">
                                      <p:cBhvr>
                                        <p:cTn id="10" dur="500" fill="hold"/>
                                        <p:tgtEl>
                                          <p:spTgt spid="285701"/>
                                        </p:tgtEl>
                                        <p:attrNameLst>
                                          <p:attrName>ppt_w</p:attrName>
                                        </p:attrNameLst>
                                      </p:cBhvr>
                                      <p:tavLst>
                                        <p:tav tm="0">
                                          <p:val>
                                            <p:fltVal val="0"/>
                                          </p:val>
                                        </p:tav>
                                        <p:tav tm="100000">
                                          <p:val>
                                            <p:strVal val="#ppt_w"/>
                                          </p:val>
                                        </p:tav>
                                      </p:tavLst>
                                    </p:anim>
                                    <p:anim calcmode="lin" valueType="num">
                                      <p:cBhvr>
                                        <p:cTn id="11" dur="500" fill="hold"/>
                                        <p:tgtEl>
                                          <p:spTgt spid="285701"/>
                                        </p:tgtEl>
                                        <p:attrNameLst>
                                          <p:attrName>ppt_h</p:attrName>
                                        </p:attrNameLst>
                                      </p:cBhvr>
                                      <p:tavLst>
                                        <p:tav tm="0">
                                          <p:val>
                                            <p:fltVal val="0"/>
                                          </p:val>
                                        </p:tav>
                                        <p:tav tm="100000">
                                          <p:val>
                                            <p:strVal val="#ppt_h"/>
                                          </p:val>
                                        </p:tav>
                                      </p:tavLst>
                                    </p:anim>
                                    <p:animEffect transition="in" filter="fade">
                                      <p:cBhvr>
                                        <p:cTn id="12" dur="500"/>
                                        <p:tgtEl>
                                          <p:spTgt spid="285701"/>
                                        </p:tgtEl>
                                      </p:cBhvr>
                                    </p:animEffect>
                                  </p:childTnLst>
                                </p:cTn>
                              </p:par>
                              <p:par>
                                <p:cTn id="13" presetID="37" presetClass="entr" presetSubtype="0" fill="hold" nodeType="withEffect">
                                  <p:stCondLst>
                                    <p:cond delay="0"/>
                                  </p:stCondLst>
                                  <p:childTnLst>
                                    <p:set>
                                      <p:cBhvr>
                                        <p:cTn id="14" dur="1" fill="hold">
                                          <p:stCondLst>
                                            <p:cond delay="0"/>
                                          </p:stCondLst>
                                        </p:cTn>
                                        <p:tgtEl>
                                          <p:spTgt spid="285698"/>
                                        </p:tgtEl>
                                        <p:attrNameLst>
                                          <p:attrName>style.visibility</p:attrName>
                                        </p:attrNameLst>
                                      </p:cBhvr>
                                      <p:to>
                                        <p:strVal val="visible"/>
                                      </p:to>
                                    </p:set>
                                    <p:animEffect transition="in" filter="fade">
                                      <p:cBhvr>
                                        <p:cTn id="15" dur="1000"/>
                                        <p:tgtEl>
                                          <p:spTgt spid="285698"/>
                                        </p:tgtEl>
                                      </p:cBhvr>
                                    </p:animEffect>
                                    <p:anim calcmode="lin" valueType="num">
                                      <p:cBhvr>
                                        <p:cTn id="16" dur="1000" fill="hold"/>
                                        <p:tgtEl>
                                          <p:spTgt spid="285698"/>
                                        </p:tgtEl>
                                        <p:attrNameLst>
                                          <p:attrName>ppt_x</p:attrName>
                                        </p:attrNameLst>
                                      </p:cBhvr>
                                      <p:tavLst>
                                        <p:tav tm="0">
                                          <p:val>
                                            <p:strVal val="#ppt_x"/>
                                          </p:val>
                                        </p:tav>
                                        <p:tav tm="100000">
                                          <p:val>
                                            <p:strVal val="#ppt_x"/>
                                          </p:val>
                                        </p:tav>
                                      </p:tavLst>
                                    </p:anim>
                                    <p:anim calcmode="lin" valueType="num">
                                      <p:cBhvr>
                                        <p:cTn id="17" dur="900" decel="100000" fill="hold"/>
                                        <p:tgtEl>
                                          <p:spTgt spid="28569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85698"/>
                                        </p:tgtEl>
                                        <p:attrNameLst>
                                          <p:attrName>ppt_y</p:attrName>
                                        </p:attrNameLst>
                                      </p:cBhvr>
                                      <p:tavLst>
                                        <p:tav tm="0">
                                          <p:val>
                                            <p:strVal val="#ppt_y-.03"/>
                                          </p:val>
                                        </p:tav>
                                        <p:tav tm="100000">
                                          <p:val>
                                            <p:strVal val="#ppt_y"/>
                                          </p:val>
                                        </p:tav>
                                      </p:tavLst>
                                    </p:anim>
                                  </p:childTnLst>
                                </p:cTn>
                              </p:par>
                              <p:par>
                                <p:cTn id="19" presetID="17" presetClass="entr" presetSubtype="10" fill="hold" nodeType="withEffect">
                                  <p:stCondLst>
                                    <p:cond delay="0"/>
                                  </p:stCondLst>
                                  <p:childTnLst>
                                    <p:set>
                                      <p:cBhvr>
                                        <p:cTn id="20" dur="1" fill="hold">
                                          <p:stCondLst>
                                            <p:cond delay="0"/>
                                          </p:stCondLst>
                                        </p:cTn>
                                        <p:tgtEl>
                                          <p:spTgt spid="285699"/>
                                        </p:tgtEl>
                                        <p:attrNameLst>
                                          <p:attrName>style.visibility</p:attrName>
                                        </p:attrNameLst>
                                      </p:cBhvr>
                                      <p:to>
                                        <p:strVal val="visible"/>
                                      </p:to>
                                    </p:set>
                                    <p:anim calcmode="lin" valueType="num">
                                      <p:cBhvr>
                                        <p:cTn id="21" dur="500" fill="hold"/>
                                        <p:tgtEl>
                                          <p:spTgt spid="285699"/>
                                        </p:tgtEl>
                                        <p:attrNameLst>
                                          <p:attrName>ppt_w</p:attrName>
                                        </p:attrNameLst>
                                      </p:cBhvr>
                                      <p:tavLst>
                                        <p:tav tm="0">
                                          <p:val>
                                            <p:fltVal val="0"/>
                                          </p:val>
                                        </p:tav>
                                        <p:tav tm="100000">
                                          <p:val>
                                            <p:strVal val="#ppt_w"/>
                                          </p:val>
                                        </p:tav>
                                      </p:tavLst>
                                    </p:anim>
                                    <p:anim calcmode="lin" valueType="num">
                                      <p:cBhvr>
                                        <p:cTn id="22" dur="500" fill="hold"/>
                                        <p:tgtEl>
                                          <p:spTgt spid="285699"/>
                                        </p:tgtEl>
                                        <p:attrNameLst>
                                          <p:attrName>ppt_h</p:attrName>
                                        </p:attrNameLst>
                                      </p:cBhvr>
                                      <p:tavLst>
                                        <p:tav tm="0">
                                          <p:val>
                                            <p:strVal val="#ppt_h"/>
                                          </p:val>
                                        </p:tav>
                                        <p:tav tm="100000">
                                          <p:val>
                                            <p:strVal val="#ppt_h"/>
                                          </p:val>
                                        </p:tav>
                                      </p:tavLst>
                                    </p:anim>
                                  </p:childTnLst>
                                </p:cTn>
                              </p:par>
                              <p:par>
                                <p:cTn id="23" presetID="52" presetClass="entr" presetSubtype="0" fill="hold" nodeType="withEffect">
                                  <p:stCondLst>
                                    <p:cond delay="0"/>
                                  </p:stCondLst>
                                  <p:childTnLst>
                                    <p:set>
                                      <p:cBhvr>
                                        <p:cTn id="24" dur="1" fill="hold">
                                          <p:stCondLst>
                                            <p:cond delay="0"/>
                                          </p:stCondLst>
                                        </p:cTn>
                                        <p:tgtEl>
                                          <p:spTgt spid="285700"/>
                                        </p:tgtEl>
                                        <p:attrNameLst>
                                          <p:attrName>style.visibility</p:attrName>
                                        </p:attrNameLst>
                                      </p:cBhvr>
                                      <p:to>
                                        <p:strVal val="visible"/>
                                      </p:to>
                                    </p:set>
                                    <p:animScale>
                                      <p:cBhvr>
                                        <p:cTn id="25" dur="1000" decel="50000" fill="hold">
                                          <p:stCondLst>
                                            <p:cond delay="0"/>
                                          </p:stCondLst>
                                        </p:cTn>
                                        <p:tgtEl>
                                          <p:spTgt spid="285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85700"/>
                                        </p:tgtEl>
                                        <p:attrNameLst>
                                          <p:attrName>ppt_x</p:attrName>
                                          <p:attrName>ppt_y</p:attrName>
                                        </p:attrNameLst>
                                      </p:cBhvr>
                                    </p:animMotion>
                                    <p:animEffect transition="in" filter="fade">
                                      <p:cBhvr>
                                        <p:cTn id="27" dur="10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8569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exit" presetSubtype="4" fill="hold" nodeType="withEffect">
                                  <p:stCondLst>
                                    <p:cond delay="0"/>
                                  </p:stCondLst>
                                  <p:childTnLst>
                                    <p:anim calcmode="lin" valueType="num">
                                      <p:cBhvr additive="base">
                                        <p:cTn id="32" dur="500"/>
                                        <p:tgtEl>
                                          <p:spTgt spid="285698"/>
                                        </p:tgtEl>
                                        <p:attrNameLst>
                                          <p:attrName>ppt_x</p:attrName>
                                        </p:attrNameLst>
                                      </p:cBhvr>
                                      <p:tavLst>
                                        <p:tav tm="0">
                                          <p:val>
                                            <p:strVal val="ppt_x"/>
                                          </p:val>
                                        </p:tav>
                                        <p:tav tm="100000">
                                          <p:val>
                                            <p:strVal val="ppt_x"/>
                                          </p:val>
                                        </p:tav>
                                      </p:tavLst>
                                    </p:anim>
                                    <p:anim calcmode="lin" valueType="num">
                                      <p:cBhvr additive="base">
                                        <p:cTn id="33" dur="500"/>
                                        <p:tgtEl>
                                          <p:spTgt spid="285698"/>
                                        </p:tgtEl>
                                        <p:attrNameLst>
                                          <p:attrName>ppt_y</p:attrName>
                                        </p:attrNameLst>
                                      </p:cBhvr>
                                      <p:tavLst>
                                        <p:tav tm="0">
                                          <p:val>
                                            <p:strVal val="ppt_y"/>
                                          </p:val>
                                        </p:tav>
                                        <p:tav tm="100000">
                                          <p:val>
                                            <p:strVal val="1+ppt_h/2"/>
                                          </p:val>
                                        </p:tav>
                                      </p:tavLst>
                                    </p:anim>
                                    <p:set>
                                      <p:cBhvr>
                                        <p:cTn id="34" dur="1" fill="hold">
                                          <p:stCondLst>
                                            <p:cond delay="499"/>
                                          </p:stCondLst>
                                        </p:cTn>
                                        <p:tgtEl>
                                          <p:spTgt spid="285698"/>
                                        </p:tgtEl>
                                        <p:attrNameLst>
                                          <p:attrName>style.visibility</p:attrName>
                                        </p:attrNameLst>
                                      </p:cBhvr>
                                      <p:to>
                                        <p:strVal val="hidden"/>
                                      </p:to>
                                    </p:set>
                                  </p:childTnLst>
                                </p:cTn>
                              </p:par>
                            </p:childTnLst>
                          </p:cTn>
                        </p:par>
                      </p:childTnLst>
                    </p:cTn>
                  </p:par>
                </p:childTnLst>
              </p:cTn>
              <p:nextCondLst>
                <p:cond evt="onClick" delay="0">
                  <p:tgtEl>
                    <p:spTgt spid="285698"/>
                  </p:tgtEl>
                </p:cond>
              </p:nextCondLst>
            </p:seq>
            <p:seq concurrent="1" nextAc="seek">
              <p:cTn id="35" restart="whenNotActive" fill="hold" evtFilter="cancelBubble" nodeType="interactiveSeq">
                <p:stCondLst>
                  <p:cond evt="onClick" delay="0">
                    <p:tgtEl>
                      <p:spTgt spid="28569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4" presetClass="exit" presetSubtype="0" fill="hold" nodeType="withEffect">
                                  <p:stCondLst>
                                    <p:cond delay="0"/>
                                  </p:stCondLst>
                                  <p:childTnLst>
                                    <p:anim to="" calcmode="lin" valueType="num">
                                      <p:cBhvr>
                                        <p:cTn id="39" dur="1"/>
                                        <p:tgtEl>
                                          <p:spTgt spid="285699"/>
                                        </p:tgtEl>
                                        <p:attrNameLst>
                                          <p:attrName/>
                                        </p:attrNameLst>
                                      </p:cBhvr>
                                    </p:anim>
                                    <p:set>
                                      <p:cBhvr>
                                        <p:cTn id="40" dur="1" fill="hold">
                                          <p:stCondLst>
                                            <p:cond delay="0"/>
                                          </p:stCondLst>
                                        </p:cTn>
                                        <p:tgtEl>
                                          <p:spTgt spid="285699"/>
                                        </p:tgtEl>
                                        <p:attrNameLst>
                                          <p:attrName>style.visibility</p:attrName>
                                        </p:attrNameLst>
                                      </p:cBhvr>
                                      <p:to>
                                        <p:strVal val="hidden"/>
                                      </p:to>
                                    </p:set>
                                  </p:childTnLst>
                                </p:cTn>
                              </p:par>
                            </p:childTnLst>
                          </p:cTn>
                        </p:par>
                      </p:childTnLst>
                    </p:cTn>
                  </p:par>
                </p:childTnLst>
              </p:cTn>
              <p:nextCondLst>
                <p:cond evt="onClick" delay="0">
                  <p:tgtEl>
                    <p:spTgt spid="285699"/>
                  </p:tgtEl>
                </p:cond>
              </p:nextCondLst>
            </p:seq>
            <p:seq concurrent="1" nextAc="seek">
              <p:cTn id="41" restart="whenNotActive" fill="hold" evtFilter="cancelBubble" nodeType="interactiveSeq">
                <p:stCondLst>
                  <p:cond evt="onClick" delay="0">
                    <p:tgtEl>
                      <p:spTgt spid="28570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5" presetClass="exit" presetSubtype="0" fill="hold" nodeType="withEffect">
                                  <p:stCondLst>
                                    <p:cond delay="0"/>
                                  </p:stCondLst>
                                  <p:childTnLst>
                                    <p:anim calcmode="lin" valueType="num">
                                      <p:cBhvr>
                                        <p:cTn id="45" dur="1000"/>
                                        <p:tgtEl>
                                          <p:spTgt spid="285700"/>
                                        </p:tgtEl>
                                        <p:attrNameLst>
                                          <p:attrName>ppt_w</p:attrName>
                                        </p:attrNameLst>
                                      </p:cBhvr>
                                      <p:tavLst>
                                        <p:tav tm="0">
                                          <p:val>
                                            <p:strVal val="ppt_w"/>
                                          </p:val>
                                        </p:tav>
                                        <p:tav tm="100000">
                                          <p:val>
                                            <p:strVal val="ppt_w*0.70"/>
                                          </p:val>
                                        </p:tav>
                                      </p:tavLst>
                                    </p:anim>
                                    <p:anim calcmode="lin" valueType="num">
                                      <p:cBhvr>
                                        <p:cTn id="46" dur="1000"/>
                                        <p:tgtEl>
                                          <p:spTgt spid="285700"/>
                                        </p:tgtEl>
                                        <p:attrNameLst>
                                          <p:attrName>ppt_h</p:attrName>
                                        </p:attrNameLst>
                                      </p:cBhvr>
                                      <p:tavLst>
                                        <p:tav tm="0">
                                          <p:val>
                                            <p:strVal val="ppt_h"/>
                                          </p:val>
                                        </p:tav>
                                        <p:tav tm="100000">
                                          <p:val>
                                            <p:strVal val="ppt_h"/>
                                          </p:val>
                                        </p:tav>
                                      </p:tavLst>
                                    </p:anim>
                                    <p:animEffect transition="out" filter="fade">
                                      <p:cBhvr>
                                        <p:cTn id="47" dur="1000"/>
                                        <p:tgtEl>
                                          <p:spTgt spid="285700"/>
                                        </p:tgtEl>
                                      </p:cBhvr>
                                    </p:animEffect>
                                    <p:set>
                                      <p:cBhvr>
                                        <p:cTn id="48" dur="1" fill="hold">
                                          <p:stCondLst>
                                            <p:cond delay="999"/>
                                          </p:stCondLst>
                                        </p:cTn>
                                        <p:tgtEl>
                                          <p:spTgt spid="285700"/>
                                        </p:tgtEl>
                                        <p:attrNameLst>
                                          <p:attrName>style.visibility</p:attrName>
                                        </p:attrNameLst>
                                      </p:cBhvr>
                                      <p:to>
                                        <p:strVal val="hidden"/>
                                      </p:to>
                                    </p:set>
                                  </p:childTnLst>
                                </p:cTn>
                              </p:par>
                            </p:childTnLst>
                          </p:cTn>
                        </p:par>
                      </p:childTnLst>
                    </p:cTn>
                  </p:par>
                </p:childTnLst>
              </p:cTn>
              <p:nextCondLst>
                <p:cond evt="onClick" delay="0">
                  <p:tgtEl>
                    <p:spTgt spid="285700"/>
                  </p:tgtEl>
                </p:cond>
              </p:nextCondLst>
            </p:seq>
          </p:childTnLst>
        </p:cTn>
      </p:par>
    </p:tnLst>
    <p:bldLst>
      <p:bldP spid="2857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298575" y="4476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4400" b="1">
                <a:solidFill>
                  <a:srgbClr val="FFC000"/>
                </a:solidFill>
                <a:latin typeface="Times New Roman" panose="02020603050405020304" pitchFamily="18" charset="0"/>
                <a:cs typeface="Times New Roman" panose="02020603050405020304" pitchFamily="18" charset="0"/>
              </a:rPr>
              <a:t>Hộp quà màu vàng</a:t>
            </a:r>
          </a:p>
        </p:txBody>
      </p:sp>
      <p:sp>
        <p:nvSpPr>
          <p:cNvPr id="13315" name="Text Box 3"/>
          <p:cNvSpPr txBox="1">
            <a:spLocks noChangeArrowheads="1"/>
          </p:cNvSpPr>
          <p:nvPr/>
        </p:nvSpPr>
        <p:spPr bwMode="auto">
          <a:xfrm>
            <a:off x="3771901" y="1509714"/>
            <a:ext cx="4772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2800" b="1">
                <a:solidFill>
                  <a:srgbClr val="FF0000"/>
                </a:solidFill>
                <a:latin typeface="Times New Roman" panose="02020603050405020304" pitchFamily="18" charset="0"/>
                <a:cs typeface="Times New Roman" panose="02020603050405020304" pitchFamily="18" charset="0"/>
              </a:rPr>
              <a:t>Khẳng định sau đúng hay sai:</a:t>
            </a:r>
          </a:p>
        </p:txBody>
      </p:sp>
      <p:sp>
        <p:nvSpPr>
          <p:cNvPr id="13316" name="Text Box 4"/>
          <p:cNvSpPr txBox="1">
            <a:spLocks noChangeArrowheads="1"/>
          </p:cNvSpPr>
          <p:nvPr/>
        </p:nvSpPr>
        <p:spPr bwMode="auto">
          <a:xfrm>
            <a:off x="1981200" y="2362201"/>
            <a:ext cx="8229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50000"/>
              </a:spcBef>
              <a:spcAft>
                <a:spcPct val="0"/>
              </a:spcAft>
              <a:buNone/>
            </a:pPr>
            <a:r>
              <a:rPr lang="en-US" altLang="en-US">
                <a:solidFill>
                  <a:prstClr val="black"/>
                </a:solidFill>
                <a:latin typeface="Times New Roman" panose="02020603050405020304" pitchFamily="18" charset="0"/>
                <a:cs typeface="Times New Roman" panose="02020603050405020304" pitchFamily="18" charset="0"/>
              </a:rPr>
              <a:t>Khi bỏ dấu ngoặc đằng trước có dấu “-” thì ta chỉ cần đổi dấu 1 số hạng trong ngoặc.</a:t>
            </a:r>
          </a:p>
        </p:txBody>
      </p:sp>
      <p:sp>
        <p:nvSpPr>
          <p:cNvPr id="286725" name="AutoShape 5">
            <a:hlinkClick r:id="rId5" action="ppaction://hlinksldjump" highlightClick="1"/>
          </p:cNvPr>
          <p:cNvSpPr>
            <a:spLocks noChangeArrowheads="1"/>
          </p:cNvSpPr>
          <p:nvPr/>
        </p:nvSpPr>
        <p:spPr bwMode="auto">
          <a:xfrm>
            <a:off x="6726238" y="4356100"/>
            <a:ext cx="1676400" cy="12192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800" b="1">
                <a:solidFill>
                  <a:srgbClr val="CC00CC"/>
                </a:solidFill>
                <a:effectLst>
                  <a:outerShdw blurRad="38100" dist="38100" dir="2700000" algn="tl">
                    <a:srgbClr val="000000"/>
                  </a:outerShdw>
                </a:effectLst>
                <a:latin typeface="Times New Roman" pitchFamily="18" charset="0"/>
                <a:cs typeface="Times New Roman" pitchFamily="18" charset="0"/>
              </a:rPr>
              <a:t>Sai</a:t>
            </a:r>
          </a:p>
        </p:txBody>
      </p:sp>
      <p:sp>
        <p:nvSpPr>
          <p:cNvPr id="286726" name="AutoShape 6">
            <a:hlinkClick r:id="" action="ppaction://noaction" highlightClick="1"/>
          </p:cNvPr>
          <p:cNvSpPr>
            <a:spLocks noChangeArrowheads="1"/>
          </p:cNvSpPr>
          <p:nvPr/>
        </p:nvSpPr>
        <p:spPr bwMode="auto">
          <a:xfrm>
            <a:off x="3532188" y="4397375"/>
            <a:ext cx="1676400" cy="12192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800" b="1">
                <a:solidFill>
                  <a:srgbClr val="CC00CC"/>
                </a:solidFill>
                <a:effectLst>
                  <a:outerShdw blurRad="38100" dist="38100" dir="2700000" algn="tl">
                    <a:srgbClr val="000000"/>
                  </a:outerShdw>
                </a:effectLst>
                <a:latin typeface="Times New Roman" pitchFamily="18" charset="0"/>
                <a:cs typeface="Times New Roman" pitchFamily="18" charset="0"/>
              </a:rPr>
              <a:t>Đúng</a:t>
            </a:r>
          </a:p>
        </p:txBody>
      </p:sp>
      <p:sp>
        <p:nvSpPr>
          <p:cNvPr id="286727" name="Oval 7"/>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0</a:t>
            </a:r>
          </a:p>
        </p:txBody>
      </p:sp>
      <p:sp>
        <p:nvSpPr>
          <p:cNvPr id="286728" name="Oval 8"/>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1</a:t>
            </a:r>
          </a:p>
        </p:txBody>
      </p:sp>
      <p:sp>
        <p:nvSpPr>
          <p:cNvPr id="286729" name="Oval 9"/>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2</a:t>
            </a:r>
          </a:p>
        </p:txBody>
      </p:sp>
      <p:sp>
        <p:nvSpPr>
          <p:cNvPr id="286730" name="Oval 10"/>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3</a:t>
            </a:r>
          </a:p>
        </p:txBody>
      </p:sp>
      <p:sp>
        <p:nvSpPr>
          <p:cNvPr id="286731" name="Oval 11"/>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4</a:t>
            </a:r>
          </a:p>
        </p:txBody>
      </p:sp>
      <p:sp>
        <p:nvSpPr>
          <p:cNvPr id="286732" name="Oval 12"/>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5</a:t>
            </a:r>
          </a:p>
        </p:txBody>
      </p:sp>
      <p:sp>
        <p:nvSpPr>
          <p:cNvPr id="286733" name="Oval 13"/>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6</a:t>
            </a:r>
          </a:p>
        </p:txBody>
      </p:sp>
      <p:sp>
        <p:nvSpPr>
          <p:cNvPr id="286734" name="Oval 14"/>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7</a:t>
            </a:r>
          </a:p>
        </p:txBody>
      </p:sp>
      <p:sp>
        <p:nvSpPr>
          <p:cNvPr id="286735" name="Oval 15"/>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8</a:t>
            </a:r>
          </a:p>
        </p:txBody>
      </p:sp>
      <p:sp>
        <p:nvSpPr>
          <p:cNvPr id="286736" name="Oval 16"/>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9</a:t>
            </a:r>
          </a:p>
        </p:txBody>
      </p:sp>
      <p:sp>
        <p:nvSpPr>
          <p:cNvPr id="286737" name="Oval 17"/>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10</a:t>
            </a:r>
          </a:p>
        </p:txBody>
      </p:sp>
      <p:sp>
        <p:nvSpPr>
          <p:cNvPr id="286743" name="Oval 23"/>
          <p:cNvSpPr>
            <a:spLocks noChangeArrowheads="1"/>
          </p:cNvSpPr>
          <p:nvPr/>
        </p:nvSpPr>
        <p:spPr bwMode="auto">
          <a:xfrm>
            <a:off x="8613775" y="128588"/>
            <a:ext cx="1828800" cy="1752600"/>
          </a:xfrm>
          <a:prstGeom prst="ellipse">
            <a:avLst/>
          </a:prstGeom>
          <a:solidFill>
            <a:srgbClr val="FFFF00"/>
          </a:solidFill>
          <a:ln w="76200" cmpd="tri">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endParaRPr lang="en-US" altLang="en-US" sz="960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8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86743"/>
                                        </p:tgtEl>
                                      </p:cBhvr>
                                    </p:animEffect>
                                    <p:set>
                                      <p:cBhvr>
                                        <p:cTn id="7" dur="1" fill="hold">
                                          <p:stCondLst>
                                            <p:cond delay="499"/>
                                          </p:stCondLst>
                                        </p:cTn>
                                        <p:tgtEl>
                                          <p:spTgt spid="28674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0000"/>
                                  </p:stCondLst>
                                  <p:childTnLst>
                                    <p:animEffect transition="out" filter="box(in)">
                                      <p:cBhvr>
                                        <p:cTn id="9" dur="500"/>
                                        <p:tgtEl>
                                          <p:spTgt spid="286728"/>
                                        </p:tgtEl>
                                      </p:cBhvr>
                                    </p:animEffect>
                                    <p:set>
                                      <p:cBhvr>
                                        <p:cTn id="10" dur="1" fill="hold">
                                          <p:stCondLst>
                                            <p:cond delay="499"/>
                                          </p:stCondLst>
                                        </p:cTn>
                                        <p:tgtEl>
                                          <p:spTgt spid="286728"/>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9000"/>
                                  </p:stCondLst>
                                  <p:childTnLst>
                                    <p:animEffect transition="out" filter="box(in)">
                                      <p:cBhvr>
                                        <p:cTn id="12" dur="500"/>
                                        <p:tgtEl>
                                          <p:spTgt spid="286729"/>
                                        </p:tgtEl>
                                      </p:cBhvr>
                                    </p:animEffect>
                                    <p:set>
                                      <p:cBhvr>
                                        <p:cTn id="13" dur="1" fill="hold">
                                          <p:stCondLst>
                                            <p:cond delay="499"/>
                                          </p:stCondLst>
                                        </p:cTn>
                                        <p:tgtEl>
                                          <p:spTgt spid="28672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8000"/>
                                  </p:stCondLst>
                                  <p:childTnLst>
                                    <p:animEffect transition="out" filter="box(in)">
                                      <p:cBhvr>
                                        <p:cTn id="15" dur="500"/>
                                        <p:tgtEl>
                                          <p:spTgt spid="286730"/>
                                        </p:tgtEl>
                                      </p:cBhvr>
                                    </p:animEffect>
                                    <p:set>
                                      <p:cBhvr>
                                        <p:cTn id="16" dur="1" fill="hold">
                                          <p:stCondLst>
                                            <p:cond delay="499"/>
                                          </p:stCondLst>
                                        </p:cTn>
                                        <p:tgtEl>
                                          <p:spTgt spid="28673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7000"/>
                                  </p:stCondLst>
                                  <p:childTnLst>
                                    <p:animEffect transition="out" filter="box(in)">
                                      <p:cBhvr>
                                        <p:cTn id="18" dur="500"/>
                                        <p:tgtEl>
                                          <p:spTgt spid="286731"/>
                                        </p:tgtEl>
                                      </p:cBhvr>
                                    </p:animEffect>
                                    <p:set>
                                      <p:cBhvr>
                                        <p:cTn id="19" dur="1" fill="hold">
                                          <p:stCondLst>
                                            <p:cond delay="499"/>
                                          </p:stCondLst>
                                        </p:cTn>
                                        <p:tgtEl>
                                          <p:spTgt spid="28673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6000"/>
                                  </p:stCondLst>
                                  <p:childTnLst>
                                    <p:animEffect transition="out" filter="box(in)">
                                      <p:cBhvr>
                                        <p:cTn id="21" dur="500"/>
                                        <p:tgtEl>
                                          <p:spTgt spid="286732"/>
                                        </p:tgtEl>
                                      </p:cBhvr>
                                    </p:animEffect>
                                    <p:set>
                                      <p:cBhvr>
                                        <p:cTn id="22" dur="1" fill="hold">
                                          <p:stCondLst>
                                            <p:cond delay="499"/>
                                          </p:stCondLst>
                                        </p:cTn>
                                        <p:tgtEl>
                                          <p:spTgt spid="28673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5000"/>
                                  </p:stCondLst>
                                  <p:childTnLst>
                                    <p:animEffect transition="out" filter="box(in)">
                                      <p:cBhvr>
                                        <p:cTn id="24" dur="500"/>
                                        <p:tgtEl>
                                          <p:spTgt spid="286733"/>
                                        </p:tgtEl>
                                      </p:cBhvr>
                                    </p:animEffect>
                                    <p:set>
                                      <p:cBhvr>
                                        <p:cTn id="25" dur="1" fill="hold">
                                          <p:stCondLst>
                                            <p:cond delay="499"/>
                                          </p:stCondLst>
                                        </p:cTn>
                                        <p:tgtEl>
                                          <p:spTgt spid="28673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4000"/>
                                  </p:stCondLst>
                                  <p:childTnLst>
                                    <p:animEffect transition="out" filter="box(in)">
                                      <p:cBhvr>
                                        <p:cTn id="27" dur="500"/>
                                        <p:tgtEl>
                                          <p:spTgt spid="286734"/>
                                        </p:tgtEl>
                                      </p:cBhvr>
                                    </p:animEffect>
                                    <p:set>
                                      <p:cBhvr>
                                        <p:cTn id="28" dur="1" fill="hold">
                                          <p:stCondLst>
                                            <p:cond delay="499"/>
                                          </p:stCondLst>
                                        </p:cTn>
                                        <p:tgtEl>
                                          <p:spTgt spid="28673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3000"/>
                                  </p:stCondLst>
                                  <p:childTnLst>
                                    <p:animEffect transition="out" filter="box(in)">
                                      <p:cBhvr>
                                        <p:cTn id="30" dur="500"/>
                                        <p:tgtEl>
                                          <p:spTgt spid="286735"/>
                                        </p:tgtEl>
                                      </p:cBhvr>
                                    </p:animEffect>
                                    <p:set>
                                      <p:cBhvr>
                                        <p:cTn id="31" dur="1" fill="hold">
                                          <p:stCondLst>
                                            <p:cond delay="499"/>
                                          </p:stCondLst>
                                        </p:cTn>
                                        <p:tgtEl>
                                          <p:spTgt spid="28673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2000"/>
                                  </p:stCondLst>
                                  <p:childTnLst>
                                    <p:animEffect transition="out" filter="box(in)">
                                      <p:cBhvr>
                                        <p:cTn id="33" dur="500"/>
                                        <p:tgtEl>
                                          <p:spTgt spid="286736"/>
                                        </p:tgtEl>
                                      </p:cBhvr>
                                    </p:animEffect>
                                    <p:set>
                                      <p:cBhvr>
                                        <p:cTn id="34" dur="1" fill="hold">
                                          <p:stCondLst>
                                            <p:cond delay="499"/>
                                          </p:stCondLst>
                                        </p:cTn>
                                        <p:tgtEl>
                                          <p:spTgt spid="28673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1000"/>
                                  </p:stCondLst>
                                  <p:childTnLst>
                                    <p:animEffect transition="out" filter="box(in)">
                                      <p:cBhvr>
                                        <p:cTn id="36" dur="500"/>
                                        <p:tgtEl>
                                          <p:spTgt spid="286737"/>
                                        </p:tgtEl>
                                      </p:cBhvr>
                                    </p:animEffect>
                                    <p:set>
                                      <p:cBhvr>
                                        <p:cTn id="37" dur="1" fill="hold">
                                          <p:stCondLst>
                                            <p:cond delay="499"/>
                                          </p:stCondLst>
                                        </p:cTn>
                                        <p:tgtEl>
                                          <p:spTgt spid="28673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0"/>
                                  </p:stCondLst>
                                  <p:childTnLst>
                                    <p:animEffect transition="out" filter="box(in)">
                                      <p:cBhvr>
                                        <p:cTn id="39" dur="500"/>
                                        <p:tgtEl>
                                          <p:spTgt spid="286727"/>
                                        </p:tgtEl>
                                      </p:cBhvr>
                                    </p:animEffect>
                                    <p:set>
                                      <p:cBhvr>
                                        <p:cTn id="40" dur="1" fill="hold">
                                          <p:stCondLst>
                                            <p:cond delay="499"/>
                                          </p:stCondLst>
                                        </p:cTn>
                                        <p:tgtEl>
                                          <p:spTgt spid="28672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7" grpId="0" animBg="1"/>
      <p:bldP spid="286728" grpId="0" animBg="1"/>
      <p:bldP spid="286729" grpId="0" animBg="1"/>
      <p:bldP spid="286730" grpId="0" animBg="1"/>
      <p:bldP spid="286731" grpId="0" animBg="1"/>
      <p:bldP spid="286732" grpId="0" animBg="1"/>
      <p:bldP spid="286733" grpId="0" animBg="1"/>
      <p:bldP spid="286734" grpId="0" animBg="1"/>
      <p:bldP spid="286735" grpId="0" animBg="1"/>
      <p:bldP spid="286736" grpId="0" animBg="1"/>
      <p:bldP spid="286737" grpId="0" animBg="1"/>
      <p:bldP spid="2867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hlinkClick r:id="rId5" action="ppaction://hlinksldjump" highlightClick="1"/>
          </p:cNvPr>
          <p:cNvSpPr>
            <a:spLocks noChangeArrowheads="1"/>
          </p:cNvSpPr>
          <p:nvPr/>
        </p:nvSpPr>
        <p:spPr bwMode="auto">
          <a:xfrm>
            <a:off x="10058400" y="6477000"/>
            <a:ext cx="6096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990600" y="685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4400" b="1">
                <a:solidFill>
                  <a:srgbClr val="0000FF"/>
                </a:solidFill>
                <a:latin typeface="Times New Roman" panose="02020603050405020304" pitchFamily="18" charset="0"/>
                <a:cs typeface="Times New Roman" panose="02020603050405020304" pitchFamily="18" charset="0"/>
              </a:rPr>
              <a:t>Hộp quà màu xanh</a:t>
            </a:r>
          </a:p>
        </p:txBody>
      </p:sp>
      <p:sp>
        <p:nvSpPr>
          <p:cNvPr id="14340" name="Text Box 4"/>
          <p:cNvSpPr txBox="1">
            <a:spLocks noChangeArrowheads="1"/>
          </p:cNvSpPr>
          <p:nvPr/>
        </p:nvSpPr>
        <p:spPr bwMode="auto">
          <a:xfrm>
            <a:off x="1924051" y="1981201"/>
            <a:ext cx="82200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Phép biến đổi sau đúng hay sai?</a:t>
            </a:r>
          </a:p>
          <a:p>
            <a:pPr algn="ctr" fontAlgn="base">
              <a:spcBef>
                <a:spcPct val="0"/>
              </a:spcBef>
              <a:spcAft>
                <a:spcPct val="0"/>
              </a:spcAft>
              <a:buNone/>
            </a:pPr>
            <a:r>
              <a:rPr lang="en-US" altLang="en-US" b="1">
                <a:solidFill>
                  <a:prstClr val="black"/>
                </a:solidFill>
                <a:latin typeface="Times New Roman" panose="02020603050405020304" pitchFamily="18" charset="0"/>
                <a:cs typeface="Times New Roman" panose="02020603050405020304" pitchFamily="18" charset="0"/>
              </a:rPr>
              <a:t>23 – (7 – 37) = 23 – 7 + 37</a:t>
            </a:r>
          </a:p>
        </p:txBody>
      </p:sp>
      <p:sp>
        <p:nvSpPr>
          <p:cNvPr id="287749" name="AutoShape 5">
            <a:hlinkClick r:id="rId6" action="ppaction://hlinksldjump" highlightClick="1"/>
          </p:cNvPr>
          <p:cNvSpPr>
            <a:spLocks noChangeArrowheads="1"/>
          </p:cNvSpPr>
          <p:nvPr/>
        </p:nvSpPr>
        <p:spPr bwMode="auto">
          <a:xfrm>
            <a:off x="4005263" y="4038600"/>
            <a:ext cx="1676400" cy="12192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800" b="1">
                <a:solidFill>
                  <a:srgbClr val="CC00CC"/>
                </a:solidFill>
                <a:effectLst>
                  <a:outerShdw blurRad="38100" dist="38100" dir="2700000" algn="tl">
                    <a:srgbClr val="000000"/>
                  </a:outerShdw>
                </a:effectLst>
                <a:latin typeface="Times New Roman" pitchFamily="18" charset="0"/>
                <a:cs typeface="Times New Roman" pitchFamily="18" charset="0"/>
              </a:rPr>
              <a:t>Đúng</a:t>
            </a:r>
          </a:p>
        </p:txBody>
      </p:sp>
      <p:sp>
        <p:nvSpPr>
          <p:cNvPr id="287750" name="AutoShape 6">
            <a:hlinkClick r:id="" action="ppaction://noaction" highlightClick="1"/>
          </p:cNvPr>
          <p:cNvSpPr>
            <a:spLocks noChangeArrowheads="1"/>
          </p:cNvSpPr>
          <p:nvPr/>
        </p:nvSpPr>
        <p:spPr bwMode="auto">
          <a:xfrm>
            <a:off x="6884988" y="3848100"/>
            <a:ext cx="1676400" cy="12192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2800" b="1">
                <a:solidFill>
                  <a:srgbClr val="CC00CC"/>
                </a:solidFill>
                <a:effectLst>
                  <a:outerShdw blurRad="38100" dist="38100" dir="2700000" algn="tl">
                    <a:srgbClr val="000000"/>
                  </a:outerShdw>
                </a:effectLst>
                <a:latin typeface="Times New Roman" pitchFamily="18" charset="0"/>
                <a:cs typeface="Times New Roman" pitchFamily="18" charset="0"/>
              </a:rPr>
              <a:t>Sai</a:t>
            </a:r>
          </a:p>
        </p:txBody>
      </p:sp>
      <p:sp>
        <p:nvSpPr>
          <p:cNvPr id="287768" name="Oval 24"/>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0</a:t>
            </a:r>
          </a:p>
        </p:txBody>
      </p:sp>
      <p:sp>
        <p:nvSpPr>
          <p:cNvPr id="287769" name="Oval 25"/>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1</a:t>
            </a:r>
          </a:p>
        </p:txBody>
      </p:sp>
      <p:sp>
        <p:nvSpPr>
          <p:cNvPr id="287770" name="Oval 26"/>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2</a:t>
            </a:r>
          </a:p>
        </p:txBody>
      </p:sp>
      <p:sp>
        <p:nvSpPr>
          <p:cNvPr id="287771" name="Oval 27"/>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3</a:t>
            </a:r>
          </a:p>
        </p:txBody>
      </p:sp>
      <p:sp>
        <p:nvSpPr>
          <p:cNvPr id="287772" name="Oval 28"/>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4</a:t>
            </a:r>
          </a:p>
        </p:txBody>
      </p:sp>
      <p:sp>
        <p:nvSpPr>
          <p:cNvPr id="287773" name="Oval 29"/>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5</a:t>
            </a:r>
          </a:p>
        </p:txBody>
      </p:sp>
      <p:sp>
        <p:nvSpPr>
          <p:cNvPr id="287774" name="Oval 30"/>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6</a:t>
            </a:r>
          </a:p>
        </p:txBody>
      </p:sp>
      <p:sp>
        <p:nvSpPr>
          <p:cNvPr id="287775" name="Oval 31"/>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7</a:t>
            </a:r>
          </a:p>
        </p:txBody>
      </p:sp>
      <p:sp>
        <p:nvSpPr>
          <p:cNvPr id="287776" name="Oval 32"/>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8</a:t>
            </a:r>
          </a:p>
        </p:txBody>
      </p:sp>
      <p:sp>
        <p:nvSpPr>
          <p:cNvPr id="287777" name="Oval 33"/>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9</a:t>
            </a:r>
          </a:p>
        </p:txBody>
      </p:sp>
      <p:sp>
        <p:nvSpPr>
          <p:cNvPr id="287778" name="Oval 34"/>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10</a:t>
            </a:r>
          </a:p>
        </p:txBody>
      </p:sp>
      <p:sp>
        <p:nvSpPr>
          <p:cNvPr id="287779" name="Oval 35"/>
          <p:cNvSpPr>
            <a:spLocks noChangeArrowheads="1"/>
          </p:cNvSpPr>
          <p:nvPr/>
        </p:nvSpPr>
        <p:spPr bwMode="auto">
          <a:xfrm>
            <a:off x="8613775" y="128588"/>
            <a:ext cx="1828800" cy="1752600"/>
          </a:xfrm>
          <a:prstGeom prst="ellipse">
            <a:avLst/>
          </a:prstGeom>
          <a:solidFill>
            <a:srgbClr val="0033CC"/>
          </a:solidFill>
          <a:ln w="76200" cmpd="tri">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endParaRPr lang="en-US" altLang="en-US" sz="960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07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87779"/>
                                        </p:tgtEl>
                                      </p:cBhvr>
                                    </p:animEffect>
                                    <p:set>
                                      <p:cBhvr>
                                        <p:cTn id="7" dur="1" fill="hold">
                                          <p:stCondLst>
                                            <p:cond delay="499"/>
                                          </p:stCondLst>
                                        </p:cTn>
                                        <p:tgtEl>
                                          <p:spTgt spid="28777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0000"/>
                                  </p:stCondLst>
                                  <p:childTnLst>
                                    <p:animEffect transition="out" filter="box(in)">
                                      <p:cBhvr>
                                        <p:cTn id="9" dur="500"/>
                                        <p:tgtEl>
                                          <p:spTgt spid="287769"/>
                                        </p:tgtEl>
                                      </p:cBhvr>
                                    </p:animEffect>
                                    <p:set>
                                      <p:cBhvr>
                                        <p:cTn id="10" dur="1" fill="hold">
                                          <p:stCondLst>
                                            <p:cond delay="499"/>
                                          </p:stCondLst>
                                        </p:cTn>
                                        <p:tgtEl>
                                          <p:spTgt spid="287769"/>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9000"/>
                                  </p:stCondLst>
                                  <p:childTnLst>
                                    <p:animEffect transition="out" filter="box(in)">
                                      <p:cBhvr>
                                        <p:cTn id="12" dur="500"/>
                                        <p:tgtEl>
                                          <p:spTgt spid="287770"/>
                                        </p:tgtEl>
                                      </p:cBhvr>
                                    </p:animEffect>
                                    <p:set>
                                      <p:cBhvr>
                                        <p:cTn id="13" dur="1" fill="hold">
                                          <p:stCondLst>
                                            <p:cond delay="499"/>
                                          </p:stCondLst>
                                        </p:cTn>
                                        <p:tgtEl>
                                          <p:spTgt spid="28777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8000"/>
                                  </p:stCondLst>
                                  <p:childTnLst>
                                    <p:animEffect transition="out" filter="box(in)">
                                      <p:cBhvr>
                                        <p:cTn id="15" dur="500"/>
                                        <p:tgtEl>
                                          <p:spTgt spid="287771"/>
                                        </p:tgtEl>
                                      </p:cBhvr>
                                    </p:animEffect>
                                    <p:set>
                                      <p:cBhvr>
                                        <p:cTn id="16" dur="1" fill="hold">
                                          <p:stCondLst>
                                            <p:cond delay="499"/>
                                          </p:stCondLst>
                                        </p:cTn>
                                        <p:tgtEl>
                                          <p:spTgt spid="28777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7000"/>
                                  </p:stCondLst>
                                  <p:childTnLst>
                                    <p:animEffect transition="out" filter="box(in)">
                                      <p:cBhvr>
                                        <p:cTn id="18" dur="500"/>
                                        <p:tgtEl>
                                          <p:spTgt spid="287772"/>
                                        </p:tgtEl>
                                      </p:cBhvr>
                                    </p:animEffect>
                                    <p:set>
                                      <p:cBhvr>
                                        <p:cTn id="19" dur="1" fill="hold">
                                          <p:stCondLst>
                                            <p:cond delay="499"/>
                                          </p:stCondLst>
                                        </p:cTn>
                                        <p:tgtEl>
                                          <p:spTgt spid="28777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6000"/>
                                  </p:stCondLst>
                                  <p:childTnLst>
                                    <p:animEffect transition="out" filter="box(in)">
                                      <p:cBhvr>
                                        <p:cTn id="21" dur="500"/>
                                        <p:tgtEl>
                                          <p:spTgt spid="287773"/>
                                        </p:tgtEl>
                                      </p:cBhvr>
                                    </p:animEffect>
                                    <p:set>
                                      <p:cBhvr>
                                        <p:cTn id="22" dur="1" fill="hold">
                                          <p:stCondLst>
                                            <p:cond delay="499"/>
                                          </p:stCondLst>
                                        </p:cTn>
                                        <p:tgtEl>
                                          <p:spTgt spid="28777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5000"/>
                                  </p:stCondLst>
                                  <p:childTnLst>
                                    <p:animEffect transition="out" filter="box(in)">
                                      <p:cBhvr>
                                        <p:cTn id="24" dur="500"/>
                                        <p:tgtEl>
                                          <p:spTgt spid="287774"/>
                                        </p:tgtEl>
                                      </p:cBhvr>
                                    </p:animEffect>
                                    <p:set>
                                      <p:cBhvr>
                                        <p:cTn id="25" dur="1" fill="hold">
                                          <p:stCondLst>
                                            <p:cond delay="499"/>
                                          </p:stCondLst>
                                        </p:cTn>
                                        <p:tgtEl>
                                          <p:spTgt spid="287774"/>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4000"/>
                                  </p:stCondLst>
                                  <p:childTnLst>
                                    <p:animEffect transition="out" filter="box(in)">
                                      <p:cBhvr>
                                        <p:cTn id="27" dur="500"/>
                                        <p:tgtEl>
                                          <p:spTgt spid="287775"/>
                                        </p:tgtEl>
                                      </p:cBhvr>
                                    </p:animEffect>
                                    <p:set>
                                      <p:cBhvr>
                                        <p:cTn id="28" dur="1" fill="hold">
                                          <p:stCondLst>
                                            <p:cond delay="499"/>
                                          </p:stCondLst>
                                        </p:cTn>
                                        <p:tgtEl>
                                          <p:spTgt spid="28777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3000"/>
                                  </p:stCondLst>
                                  <p:childTnLst>
                                    <p:animEffect transition="out" filter="box(in)">
                                      <p:cBhvr>
                                        <p:cTn id="30" dur="500"/>
                                        <p:tgtEl>
                                          <p:spTgt spid="287776"/>
                                        </p:tgtEl>
                                      </p:cBhvr>
                                    </p:animEffect>
                                    <p:set>
                                      <p:cBhvr>
                                        <p:cTn id="31" dur="1" fill="hold">
                                          <p:stCondLst>
                                            <p:cond delay="499"/>
                                          </p:stCondLst>
                                        </p:cTn>
                                        <p:tgtEl>
                                          <p:spTgt spid="28777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2000"/>
                                  </p:stCondLst>
                                  <p:childTnLst>
                                    <p:animEffect transition="out" filter="box(in)">
                                      <p:cBhvr>
                                        <p:cTn id="33" dur="500"/>
                                        <p:tgtEl>
                                          <p:spTgt spid="287777"/>
                                        </p:tgtEl>
                                      </p:cBhvr>
                                    </p:animEffect>
                                    <p:set>
                                      <p:cBhvr>
                                        <p:cTn id="34" dur="1" fill="hold">
                                          <p:stCondLst>
                                            <p:cond delay="499"/>
                                          </p:stCondLst>
                                        </p:cTn>
                                        <p:tgtEl>
                                          <p:spTgt spid="287777"/>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1000"/>
                                  </p:stCondLst>
                                  <p:childTnLst>
                                    <p:animEffect transition="out" filter="box(in)">
                                      <p:cBhvr>
                                        <p:cTn id="36" dur="500"/>
                                        <p:tgtEl>
                                          <p:spTgt spid="287778"/>
                                        </p:tgtEl>
                                      </p:cBhvr>
                                    </p:animEffect>
                                    <p:set>
                                      <p:cBhvr>
                                        <p:cTn id="37" dur="1" fill="hold">
                                          <p:stCondLst>
                                            <p:cond delay="499"/>
                                          </p:stCondLst>
                                        </p:cTn>
                                        <p:tgtEl>
                                          <p:spTgt spid="287778"/>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0"/>
                                  </p:stCondLst>
                                  <p:childTnLst>
                                    <p:animEffect transition="out" filter="box(in)">
                                      <p:cBhvr>
                                        <p:cTn id="39" dur="500"/>
                                        <p:tgtEl>
                                          <p:spTgt spid="287768"/>
                                        </p:tgtEl>
                                      </p:cBhvr>
                                    </p:animEffect>
                                    <p:set>
                                      <p:cBhvr>
                                        <p:cTn id="40" dur="1" fill="hold">
                                          <p:stCondLst>
                                            <p:cond delay="499"/>
                                          </p:stCondLst>
                                        </p:cTn>
                                        <p:tgtEl>
                                          <p:spTgt spid="28776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8" grpId="0" animBg="1"/>
      <p:bldP spid="287769" grpId="0" animBg="1"/>
      <p:bldP spid="287770" grpId="0" animBg="1"/>
      <p:bldP spid="287771" grpId="0" animBg="1"/>
      <p:bldP spid="287772" grpId="0" animBg="1"/>
      <p:bldP spid="287773" grpId="0" animBg="1"/>
      <p:bldP spid="287774" grpId="0" animBg="1"/>
      <p:bldP spid="287775" grpId="0" animBg="1"/>
      <p:bldP spid="287776" grpId="0" animBg="1"/>
      <p:bldP spid="287777" grpId="0" animBg="1"/>
      <p:bldP spid="287778" grpId="0" animBg="1"/>
      <p:bldP spid="2877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0" y="381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4400" b="1">
                <a:solidFill>
                  <a:srgbClr val="9900FF"/>
                </a:solidFill>
                <a:latin typeface="Times New Roman" panose="02020603050405020304" pitchFamily="18" charset="0"/>
                <a:cs typeface="Times New Roman" panose="02020603050405020304" pitchFamily="18" charset="0"/>
              </a:rPr>
              <a:t>Hộp quà màu Tím</a:t>
            </a:r>
          </a:p>
        </p:txBody>
      </p:sp>
      <p:sp>
        <p:nvSpPr>
          <p:cNvPr id="288771" name="AutoShape 3">
            <a:hlinkClick r:id="rId5" action="ppaction://hlinksldjump" highlightClick="1"/>
          </p:cNvPr>
          <p:cNvSpPr>
            <a:spLocks noChangeArrowheads="1"/>
          </p:cNvSpPr>
          <p:nvPr/>
        </p:nvSpPr>
        <p:spPr bwMode="auto">
          <a:xfrm>
            <a:off x="6535738" y="4348163"/>
            <a:ext cx="1676400" cy="762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3200" b="1" dirty="0">
                <a:solidFill>
                  <a:srgbClr val="CC00CC"/>
                </a:solidFill>
                <a:effectLst>
                  <a:outerShdw blurRad="38100" dist="38100" dir="2700000" algn="tl">
                    <a:srgbClr val="000000"/>
                  </a:outerShdw>
                </a:effectLst>
                <a:latin typeface="Times New Roman" pitchFamily="18" charset="0"/>
                <a:cs typeface="Times New Roman" pitchFamily="18" charset="0"/>
              </a:rPr>
              <a:t>Sai</a:t>
            </a:r>
          </a:p>
        </p:txBody>
      </p:sp>
      <p:sp>
        <p:nvSpPr>
          <p:cNvPr id="288772" name="AutoShape 4">
            <a:hlinkClick r:id="" action="ppaction://noaction" highlightClick="1"/>
          </p:cNvPr>
          <p:cNvSpPr>
            <a:spLocks noChangeArrowheads="1"/>
          </p:cNvSpPr>
          <p:nvPr/>
        </p:nvSpPr>
        <p:spPr bwMode="auto">
          <a:xfrm>
            <a:off x="3648075" y="4370388"/>
            <a:ext cx="1600200" cy="762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altLang="en-US" sz="3200" b="1" dirty="0" err="1">
                <a:solidFill>
                  <a:srgbClr val="CC00CC"/>
                </a:solidFill>
                <a:effectLst>
                  <a:outerShdw blurRad="38100" dist="38100" dir="2700000" algn="tl">
                    <a:srgbClr val="000000"/>
                  </a:outerShdw>
                </a:effectLst>
                <a:latin typeface="Times New Roman" pitchFamily="18" charset="0"/>
                <a:cs typeface="Times New Roman" pitchFamily="18" charset="0"/>
              </a:rPr>
              <a:t>Đúng</a:t>
            </a:r>
            <a:endParaRPr lang="en-US" altLang="en-US" sz="3200" b="1" dirty="0">
              <a:solidFill>
                <a:srgbClr val="CC00CC"/>
              </a:solidFill>
              <a:effectLst>
                <a:outerShdw blurRad="38100" dist="38100" dir="2700000" algn="tl">
                  <a:srgbClr val="000000"/>
                </a:outerShdw>
              </a:effectLst>
              <a:latin typeface="Times New Roman" pitchFamily="18" charset="0"/>
              <a:cs typeface="Times New Roman" pitchFamily="18" charset="0"/>
            </a:endParaRPr>
          </a:p>
        </p:txBody>
      </p:sp>
      <p:sp>
        <p:nvSpPr>
          <p:cNvPr id="15365" name="Text Box 22"/>
          <p:cNvSpPr txBox="1">
            <a:spLocks noChangeArrowheads="1"/>
          </p:cNvSpPr>
          <p:nvPr/>
        </p:nvSpPr>
        <p:spPr bwMode="auto">
          <a:xfrm>
            <a:off x="3276600" y="2438401"/>
            <a:ext cx="6629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a:solidFill>
                  <a:prstClr val="black"/>
                </a:solidFill>
                <a:latin typeface="Times New Roman" panose="02020603050405020304" pitchFamily="18" charset="0"/>
                <a:cs typeface="Times New Roman" panose="02020603050405020304" pitchFamily="18" charset="0"/>
              </a:rPr>
              <a:t>Phép biến đổi sau đúng hay sai?</a:t>
            </a:r>
          </a:p>
          <a:p>
            <a:pPr algn="ctr" fontAlgn="base">
              <a:spcBef>
                <a:spcPct val="50000"/>
              </a:spcBef>
              <a:spcAft>
                <a:spcPct val="0"/>
              </a:spcAft>
              <a:buNone/>
            </a:pPr>
            <a:r>
              <a:rPr lang="en-US" altLang="en-US">
                <a:solidFill>
                  <a:prstClr val="black"/>
                </a:solidFill>
                <a:latin typeface="Times New Roman" panose="02020603050405020304" pitchFamily="18" charset="0"/>
                <a:cs typeface="Times New Roman" panose="02020603050405020304" pitchFamily="18" charset="0"/>
              </a:rPr>
              <a:t>9 – 3 – 62 = 9 –(3 - 62) </a:t>
            </a:r>
          </a:p>
        </p:txBody>
      </p:sp>
      <p:sp>
        <p:nvSpPr>
          <p:cNvPr id="288791" name="Oval 23"/>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0</a:t>
            </a:r>
          </a:p>
        </p:txBody>
      </p:sp>
      <p:sp>
        <p:nvSpPr>
          <p:cNvPr id="288792" name="Oval 24"/>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1</a:t>
            </a:r>
          </a:p>
        </p:txBody>
      </p:sp>
      <p:sp>
        <p:nvSpPr>
          <p:cNvPr id="288793" name="Oval 25"/>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2</a:t>
            </a:r>
          </a:p>
        </p:txBody>
      </p:sp>
      <p:sp>
        <p:nvSpPr>
          <p:cNvPr id="288794" name="Oval 26"/>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3</a:t>
            </a:r>
          </a:p>
        </p:txBody>
      </p:sp>
      <p:sp>
        <p:nvSpPr>
          <p:cNvPr id="288795" name="Oval 27"/>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4</a:t>
            </a:r>
          </a:p>
        </p:txBody>
      </p:sp>
      <p:sp>
        <p:nvSpPr>
          <p:cNvPr id="288796" name="Oval 28"/>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5</a:t>
            </a:r>
          </a:p>
        </p:txBody>
      </p:sp>
      <p:sp>
        <p:nvSpPr>
          <p:cNvPr id="288797" name="Oval 29"/>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6</a:t>
            </a:r>
          </a:p>
        </p:txBody>
      </p:sp>
      <p:sp>
        <p:nvSpPr>
          <p:cNvPr id="288798" name="Oval 30"/>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7</a:t>
            </a:r>
          </a:p>
        </p:txBody>
      </p:sp>
      <p:sp>
        <p:nvSpPr>
          <p:cNvPr id="288799" name="Oval 31"/>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8</a:t>
            </a:r>
          </a:p>
        </p:txBody>
      </p:sp>
      <p:sp>
        <p:nvSpPr>
          <p:cNvPr id="288800" name="Oval 32"/>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9</a:t>
            </a:r>
          </a:p>
        </p:txBody>
      </p:sp>
      <p:sp>
        <p:nvSpPr>
          <p:cNvPr id="288801" name="Oval 33"/>
          <p:cNvSpPr>
            <a:spLocks noChangeArrowheads="1"/>
          </p:cNvSpPr>
          <p:nvPr/>
        </p:nvSpPr>
        <p:spPr bwMode="auto">
          <a:xfrm>
            <a:off x="8610600" y="152400"/>
            <a:ext cx="1828800" cy="1752600"/>
          </a:xfrm>
          <a:prstGeom prst="ellipse">
            <a:avLst/>
          </a:prstGeom>
          <a:solidFill>
            <a:schemeClr val="bg1"/>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9600">
                <a:solidFill>
                  <a:srgbClr val="FF3300"/>
                </a:solidFill>
                <a:latin typeface="Times New Roman" panose="02020603050405020304" pitchFamily="18" charset="0"/>
                <a:cs typeface="Times New Roman" panose="02020603050405020304" pitchFamily="18" charset="0"/>
              </a:rPr>
              <a:t>10</a:t>
            </a:r>
          </a:p>
        </p:txBody>
      </p:sp>
      <p:sp>
        <p:nvSpPr>
          <p:cNvPr id="288802" name="Oval 34"/>
          <p:cNvSpPr>
            <a:spLocks noChangeArrowheads="1"/>
          </p:cNvSpPr>
          <p:nvPr/>
        </p:nvSpPr>
        <p:spPr bwMode="auto">
          <a:xfrm>
            <a:off x="8613775" y="128588"/>
            <a:ext cx="1828800" cy="1752600"/>
          </a:xfrm>
          <a:prstGeom prst="ellipse">
            <a:avLst/>
          </a:prstGeom>
          <a:solidFill>
            <a:schemeClr val="accent4">
              <a:lumMod val="60000"/>
              <a:lumOff val="40000"/>
            </a:schemeClr>
          </a:solidFill>
          <a:ln w="76200" cmpd="tri">
            <a:solidFill>
              <a:schemeClr val="tx1"/>
            </a:solidFill>
            <a:round/>
            <a:headEnd/>
            <a:tailEnd/>
          </a:ln>
          <a:effec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fontAlgn="base">
              <a:spcBef>
                <a:spcPct val="0"/>
              </a:spcBef>
              <a:spcAft>
                <a:spcPct val="0"/>
              </a:spcAft>
              <a:buClrTx/>
              <a:buSzTx/>
              <a:buNone/>
              <a:defRPr/>
            </a:pPr>
            <a:endParaRPr lang="en-US" altLang="en-US" sz="960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2879256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88802"/>
                                        </p:tgtEl>
                                      </p:cBhvr>
                                    </p:animEffect>
                                    <p:set>
                                      <p:cBhvr>
                                        <p:cTn id="7" dur="1" fill="hold">
                                          <p:stCondLst>
                                            <p:cond delay="499"/>
                                          </p:stCondLst>
                                        </p:cTn>
                                        <p:tgtEl>
                                          <p:spTgt spid="28880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0000"/>
                                  </p:stCondLst>
                                  <p:childTnLst>
                                    <p:animEffect transition="out" filter="box(in)">
                                      <p:cBhvr>
                                        <p:cTn id="9" dur="500"/>
                                        <p:tgtEl>
                                          <p:spTgt spid="288792"/>
                                        </p:tgtEl>
                                      </p:cBhvr>
                                    </p:animEffect>
                                    <p:set>
                                      <p:cBhvr>
                                        <p:cTn id="10" dur="1" fill="hold">
                                          <p:stCondLst>
                                            <p:cond delay="499"/>
                                          </p:stCondLst>
                                        </p:cTn>
                                        <p:tgtEl>
                                          <p:spTgt spid="288792"/>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9000"/>
                                  </p:stCondLst>
                                  <p:childTnLst>
                                    <p:animEffect transition="out" filter="box(in)">
                                      <p:cBhvr>
                                        <p:cTn id="12" dur="500"/>
                                        <p:tgtEl>
                                          <p:spTgt spid="288793"/>
                                        </p:tgtEl>
                                      </p:cBhvr>
                                    </p:animEffect>
                                    <p:set>
                                      <p:cBhvr>
                                        <p:cTn id="13" dur="1" fill="hold">
                                          <p:stCondLst>
                                            <p:cond delay="499"/>
                                          </p:stCondLst>
                                        </p:cTn>
                                        <p:tgtEl>
                                          <p:spTgt spid="288793"/>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8000"/>
                                  </p:stCondLst>
                                  <p:childTnLst>
                                    <p:animEffect transition="out" filter="box(in)">
                                      <p:cBhvr>
                                        <p:cTn id="15" dur="500"/>
                                        <p:tgtEl>
                                          <p:spTgt spid="288794"/>
                                        </p:tgtEl>
                                      </p:cBhvr>
                                    </p:animEffect>
                                    <p:set>
                                      <p:cBhvr>
                                        <p:cTn id="16" dur="1" fill="hold">
                                          <p:stCondLst>
                                            <p:cond delay="499"/>
                                          </p:stCondLst>
                                        </p:cTn>
                                        <p:tgtEl>
                                          <p:spTgt spid="28879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7000"/>
                                  </p:stCondLst>
                                  <p:childTnLst>
                                    <p:animEffect transition="out" filter="box(in)">
                                      <p:cBhvr>
                                        <p:cTn id="18" dur="500"/>
                                        <p:tgtEl>
                                          <p:spTgt spid="288795"/>
                                        </p:tgtEl>
                                      </p:cBhvr>
                                    </p:animEffect>
                                    <p:set>
                                      <p:cBhvr>
                                        <p:cTn id="19" dur="1" fill="hold">
                                          <p:stCondLst>
                                            <p:cond delay="499"/>
                                          </p:stCondLst>
                                        </p:cTn>
                                        <p:tgtEl>
                                          <p:spTgt spid="28879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6000"/>
                                  </p:stCondLst>
                                  <p:childTnLst>
                                    <p:animEffect transition="out" filter="box(in)">
                                      <p:cBhvr>
                                        <p:cTn id="21" dur="500"/>
                                        <p:tgtEl>
                                          <p:spTgt spid="288796"/>
                                        </p:tgtEl>
                                      </p:cBhvr>
                                    </p:animEffect>
                                    <p:set>
                                      <p:cBhvr>
                                        <p:cTn id="22" dur="1" fill="hold">
                                          <p:stCondLst>
                                            <p:cond delay="499"/>
                                          </p:stCondLst>
                                        </p:cTn>
                                        <p:tgtEl>
                                          <p:spTgt spid="288796"/>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5000"/>
                                  </p:stCondLst>
                                  <p:childTnLst>
                                    <p:animEffect transition="out" filter="box(in)">
                                      <p:cBhvr>
                                        <p:cTn id="24" dur="500"/>
                                        <p:tgtEl>
                                          <p:spTgt spid="288797"/>
                                        </p:tgtEl>
                                      </p:cBhvr>
                                    </p:animEffect>
                                    <p:set>
                                      <p:cBhvr>
                                        <p:cTn id="25" dur="1" fill="hold">
                                          <p:stCondLst>
                                            <p:cond delay="499"/>
                                          </p:stCondLst>
                                        </p:cTn>
                                        <p:tgtEl>
                                          <p:spTgt spid="288797"/>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4000"/>
                                  </p:stCondLst>
                                  <p:childTnLst>
                                    <p:animEffect transition="out" filter="box(in)">
                                      <p:cBhvr>
                                        <p:cTn id="27" dur="500"/>
                                        <p:tgtEl>
                                          <p:spTgt spid="288798"/>
                                        </p:tgtEl>
                                      </p:cBhvr>
                                    </p:animEffect>
                                    <p:set>
                                      <p:cBhvr>
                                        <p:cTn id="28" dur="1" fill="hold">
                                          <p:stCondLst>
                                            <p:cond delay="499"/>
                                          </p:stCondLst>
                                        </p:cTn>
                                        <p:tgtEl>
                                          <p:spTgt spid="28879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3000"/>
                                  </p:stCondLst>
                                  <p:childTnLst>
                                    <p:animEffect transition="out" filter="box(in)">
                                      <p:cBhvr>
                                        <p:cTn id="30" dur="500"/>
                                        <p:tgtEl>
                                          <p:spTgt spid="288799"/>
                                        </p:tgtEl>
                                      </p:cBhvr>
                                    </p:animEffect>
                                    <p:set>
                                      <p:cBhvr>
                                        <p:cTn id="31" dur="1" fill="hold">
                                          <p:stCondLst>
                                            <p:cond delay="499"/>
                                          </p:stCondLst>
                                        </p:cTn>
                                        <p:tgtEl>
                                          <p:spTgt spid="28879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2000"/>
                                  </p:stCondLst>
                                  <p:childTnLst>
                                    <p:animEffect transition="out" filter="box(in)">
                                      <p:cBhvr>
                                        <p:cTn id="33" dur="500"/>
                                        <p:tgtEl>
                                          <p:spTgt spid="288800"/>
                                        </p:tgtEl>
                                      </p:cBhvr>
                                    </p:animEffect>
                                    <p:set>
                                      <p:cBhvr>
                                        <p:cTn id="34" dur="1" fill="hold">
                                          <p:stCondLst>
                                            <p:cond delay="499"/>
                                          </p:stCondLst>
                                        </p:cTn>
                                        <p:tgtEl>
                                          <p:spTgt spid="28880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1000"/>
                                  </p:stCondLst>
                                  <p:childTnLst>
                                    <p:animEffect transition="out" filter="box(in)">
                                      <p:cBhvr>
                                        <p:cTn id="36" dur="500"/>
                                        <p:tgtEl>
                                          <p:spTgt spid="288801"/>
                                        </p:tgtEl>
                                      </p:cBhvr>
                                    </p:animEffect>
                                    <p:set>
                                      <p:cBhvr>
                                        <p:cTn id="37" dur="1" fill="hold">
                                          <p:stCondLst>
                                            <p:cond delay="499"/>
                                          </p:stCondLst>
                                        </p:cTn>
                                        <p:tgtEl>
                                          <p:spTgt spid="28880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0"/>
                                  </p:stCondLst>
                                  <p:childTnLst>
                                    <p:animEffect transition="out" filter="box(in)">
                                      <p:cBhvr>
                                        <p:cTn id="39" dur="500"/>
                                        <p:tgtEl>
                                          <p:spTgt spid="288791"/>
                                        </p:tgtEl>
                                      </p:cBhvr>
                                    </p:animEffect>
                                    <p:set>
                                      <p:cBhvr>
                                        <p:cTn id="40" dur="1" fill="hold">
                                          <p:stCondLst>
                                            <p:cond delay="499"/>
                                          </p:stCondLst>
                                        </p:cTn>
                                        <p:tgtEl>
                                          <p:spTgt spid="28879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1" grpId="0" animBg="1"/>
      <p:bldP spid="288792" grpId="0" animBg="1"/>
      <p:bldP spid="288793" grpId="0" animBg="1"/>
      <p:bldP spid="288794" grpId="0" animBg="1"/>
      <p:bldP spid="288795" grpId="0" animBg="1"/>
      <p:bldP spid="288796" grpId="0" animBg="1"/>
      <p:bldP spid="288797" grpId="0" animBg="1"/>
      <p:bldP spid="288798" grpId="0" animBg="1"/>
      <p:bldP spid="288799" grpId="0" animBg="1"/>
      <p:bldP spid="288800" grpId="0" animBg="1"/>
      <p:bldP spid="288801" grpId="0" animBg="1"/>
      <p:bldP spid="2888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9812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4400" b="1">
                <a:solidFill>
                  <a:srgbClr val="FF0066"/>
                </a:solidFill>
                <a:latin typeface="Times New Roman" panose="02020603050405020304" pitchFamily="18" charset="0"/>
                <a:cs typeface="Times New Roman" panose="02020603050405020304" pitchFamily="18" charset="0"/>
              </a:rPr>
              <a:t>Phần thưởng là:</a:t>
            </a:r>
          </a:p>
          <a:p>
            <a:pPr algn="ctr" fontAlgn="base">
              <a:spcBef>
                <a:spcPct val="0"/>
              </a:spcBef>
              <a:spcAft>
                <a:spcPct val="0"/>
              </a:spcAft>
              <a:buNone/>
            </a:pPr>
            <a:r>
              <a:rPr lang="en-US" altLang="en-US" sz="4400" b="1">
                <a:solidFill>
                  <a:srgbClr val="FF0066"/>
                </a:solidFill>
                <a:latin typeface="Times New Roman" panose="02020603050405020304" pitchFamily="18" charset="0"/>
                <a:cs typeface="Times New Roman" panose="02020603050405020304" pitchFamily="18" charset="0"/>
              </a:rPr>
              <a:t>điểm 10</a:t>
            </a:r>
          </a:p>
        </p:txBody>
      </p:sp>
      <p:sp>
        <p:nvSpPr>
          <p:cNvPr id="289795" name="AutoShape 3"/>
          <p:cNvSpPr>
            <a:spLocks noChangeArrowheads="1"/>
          </p:cNvSpPr>
          <p:nvPr/>
        </p:nvSpPr>
        <p:spPr bwMode="auto">
          <a:xfrm>
            <a:off x="2209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89796" name="AutoShape 4"/>
          <p:cNvSpPr>
            <a:spLocks noChangeArrowheads="1"/>
          </p:cNvSpPr>
          <p:nvPr/>
        </p:nvSpPr>
        <p:spPr bwMode="auto">
          <a:xfrm>
            <a:off x="8839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89797" name="AutoShape 5"/>
          <p:cNvSpPr>
            <a:spLocks noChangeArrowheads="1"/>
          </p:cNvSpPr>
          <p:nvPr/>
        </p:nvSpPr>
        <p:spPr bwMode="auto">
          <a:xfrm>
            <a:off x="5257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89798" name="AutoShape 6"/>
          <p:cNvSpPr>
            <a:spLocks noChangeArrowheads="1"/>
          </p:cNvSpPr>
          <p:nvPr/>
        </p:nvSpPr>
        <p:spPr bwMode="auto">
          <a:xfrm>
            <a:off x="2209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89799" name="AutoShape 7"/>
          <p:cNvSpPr>
            <a:spLocks noChangeArrowheads="1"/>
          </p:cNvSpPr>
          <p:nvPr/>
        </p:nvSpPr>
        <p:spPr bwMode="auto">
          <a:xfrm>
            <a:off x="5791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89800" name="AutoShape 8"/>
          <p:cNvSpPr>
            <a:spLocks noChangeArrowheads="1"/>
          </p:cNvSpPr>
          <p:nvPr/>
        </p:nvSpPr>
        <p:spPr bwMode="auto">
          <a:xfrm>
            <a:off x="7924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16393" name="AutoShape 9">
            <a:hlinkClick r:id="rId2" action="ppaction://hlinksldjump" highlightClick="1"/>
          </p:cNvPr>
          <p:cNvSpPr>
            <a:spLocks noChangeArrowheads="1"/>
          </p:cNvSpPr>
          <p:nvPr/>
        </p:nvSpPr>
        <p:spPr bwMode="auto">
          <a:xfrm>
            <a:off x="9753600" y="6172200"/>
            <a:ext cx="685800" cy="685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508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289795"/>
                                        </p:tgtEl>
                                        <p:attrNameLst>
                                          <p:attrName>style.visibility</p:attrName>
                                        </p:attrNameLst>
                                      </p:cBhvr>
                                      <p:to>
                                        <p:strVal val="visible"/>
                                      </p:to>
                                    </p:set>
                                    <p:anim calcmode="lin" valueType="num">
                                      <p:cBhvr>
                                        <p:cTn id="7" dur="500" fill="hold"/>
                                        <p:tgtEl>
                                          <p:spTgt spid="289795"/>
                                        </p:tgtEl>
                                        <p:attrNameLst>
                                          <p:attrName>ppt_w</p:attrName>
                                        </p:attrNameLst>
                                      </p:cBhvr>
                                      <p:tavLst>
                                        <p:tav tm="0">
                                          <p:val>
                                            <p:fltVal val="0"/>
                                          </p:val>
                                        </p:tav>
                                        <p:tav tm="100000">
                                          <p:val>
                                            <p:strVal val="#ppt_w"/>
                                          </p:val>
                                        </p:tav>
                                      </p:tavLst>
                                    </p:anim>
                                    <p:anim calcmode="lin" valueType="num">
                                      <p:cBhvr>
                                        <p:cTn id="8" dur="500" fill="hold"/>
                                        <p:tgtEl>
                                          <p:spTgt spid="289795"/>
                                        </p:tgtEl>
                                        <p:attrNameLst>
                                          <p:attrName>ppt_h</p:attrName>
                                        </p:attrNameLst>
                                      </p:cBhvr>
                                      <p:tavLst>
                                        <p:tav tm="0">
                                          <p:val>
                                            <p:fltVal val="0"/>
                                          </p:val>
                                        </p:tav>
                                        <p:tav tm="100000">
                                          <p:val>
                                            <p:strVal val="#ppt_h"/>
                                          </p:val>
                                        </p:tav>
                                      </p:tavLst>
                                    </p:anim>
                                    <p:anim calcmode="lin" valueType="num">
                                      <p:cBhvr>
                                        <p:cTn id="9" dur="500" fill="hold"/>
                                        <p:tgtEl>
                                          <p:spTgt spid="289795"/>
                                        </p:tgtEl>
                                        <p:attrNameLst>
                                          <p:attrName>ppt_x</p:attrName>
                                        </p:attrNameLst>
                                      </p:cBhvr>
                                      <p:tavLst>
                                        <p:tav tm="0">
                                          <p:val>
                                            <p:fltVal val="0.5"/>
                                          </p:val>
                                        </p:tav>
                                        <p:tav tm="100000">
                                          <p:val>
                                            <p:strVal val="#ppt_x"/>
                                          </p:val>
                                        </p:tav>
                                      </p:tavLst>
                                    </p:anim>
                                    <p:anim calcmode="lin" valueType="num">
                                      <p:cBhvr>
                                        <p:cTn id="10" dur="500" fill="hold"/>
                                        <p:tgtEl>
                                          <p:spTgt spid="28979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289799"/>
                                        </p:tgtEl>
                                        <p:attrNameLst>
                                          <p:attrName>style.visibility</p:attrName>
                                        </p:attrNameLst>
                                      </p:cBhvr>
                                      <p:to>
                                        <p:strVal val="visible"/>
                                      </p:to>
                                    </p:set>
                                    <p:anim calcmode="lin" valueType="num">
                                      <p:cBhvr>
                                        <p:cTn id="14" dur="500" fill="hold"/>
                                        <p:tgtEl>
                                          <p:spTgt spid="289799"/>
                                        </p:tgtEl>
                                        <p:attrNameLst>
                                          <p:attrName>ppt_w</p:attrName>
                                        </p:attrNameLst>
                                      </p:cBhvr>
                                      <p:tavLst>
                                        <p:tav tm="0">
                                          <p:val>
                                            <p:fltVal val="0"/>
                                          </p:val>
                                        </p:tav>
                                        <p:tav tm="100000">
                                          <p:val>
                                            <p:strVal val="#ppt_w"/>
                                          </p:val>
                                        </p:tav>
                                      </p:tavLst>
                                    </p:anim>
                                    <p:anim calcmode="lin" valueType="num">
                                      <p:cBhvr>
                                        <p:cTn id="15" dur="500" fill="hold"/>
                                        <p:tgtEl>
                                          <p:spTgt spid="289799"/>
                                        </p:tgtEl>
                                        <p:attrNameLst>
                                          <p:attrName>ppt_h</p:attrName>
                                        </p:attrNameLst>
                                      </p:cBhvr>
                                      <p:tavLst>
                                        <p:tav tm="0">
                                          <p:val>
                                            <p:fltVal val="0"/>
                                          </p:val>
                                        </p:tav>
                                        <p:tav tm="100000">
                                          <p:val>
                                            <p:strVal val="#ppt_h"/>
                                          </p:val>
                                        </p:tav>
                                      </p:tavLst>
                                    </p:anim>
                                    <p:anim calcmode="lin" valueType="num">
                                      <p:cBhvr>
                                        <p:cTn id="16" dur="500" fill="hold"/>
                                        <p:tgtEl>
                                          <p:spTgt spid="289799"/>
                                        </p:tgtEl>
                                        <p:attrNameLst>
                                          <p:attrName>ppt_x</p:attrName>
                                        </p:attrNameLst>
                                      </p:cBhvr>
                                      <p:tavLst>
                                        <p:tav tm="0">
                                          <p:val>
                                            <p:fltVal val="0.5"/>
                                          </p:val>
                                        </p:tav>
                                        <p:tav tm="100000">
                                          <p:val>
                                            <p:strVal val="#ppt_x"/>
                                          </p:val>
                                        </p:tav>
                                      </p:tavLst>
                                    </p:anim>
                                    <p:anim calcmode="lin" valueType="num">
                                      <p:cBhvr>
                                        <p:cTn id="17" dur="500" fill="hold"/>
                                        <p:tgtEl>
                                          <p:spTgt spid="289799"/>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289797"/>
                                        </p:tgtEl>
                                        <p:attrNameLst>
                                          <p:attrName>style.visibility</p:attrName>
                                        </p:attrNameLst>
                                      </p:cBhvr>
                                      <p:to>
                                        <p:strVal val="visible"/>
                                      </p:to>
                                    </p:set>
                                    <p:anim calcmode="lin" valueType="num">
                                      <p:cBhvr>
                                        <p:cTn id="21" dur="500" fill="hold"/>
                                        <p:tgtEl>
                                          <p:spTgt spid="289797"/>
                                        </p:tgtEl>
                                        <p:attrNameLst>
                                          <p:attrName>ppt_w</p:attrName>
                                        </p:attrNameLst>
                                      </p:cBhvr>
                                      <p:tavLst>
                                        <p:tav tm="0">
                                          <p:val>
                                            <p:fltVal val="0"/>
                                          </p:val>
                                        </p:tav>
                                        <p:tav tm="100000">
                                          <p:val>
                                            <p:strVal val="#ppt_w"/>
                                          </p:val>
                                        </p:tav>
                                      </p:tavLst>
                                    </p:anim>
                                    <p:anim calcmode="lin" valueType="num">
                                      <p:cBhvr>
                                        <p:cTn id="22" dur="500" fill="hold"/>
                                        <p:tgtEl>
                                          <p:spTgt spid="289797"/>
                                        </p:tgtEl>
                                        <p:attrNameLst>
                                          <p:attrName>ppt_h</p:attrName>
                                        </p:attrNameLst>
                                      </p:cBhvr>
                                      <p:tavLst>
                                        <p:tav tm="0">
                                          <p:val>
                                            <p:fltVal val="0"/>
                                          </p:val>
                                        </p:tav>
                                        <p:tav tm="100000">
                                          <p:val>
                                            <p:strVal val="#ppt_h"/>
                                          </p:val>
                                        </p:tav>
                                      </p:tavLst>
                                    </p:anim>
                                    <p:anim calcmode="lin" valueType="num">
                                      <p:cBhvr>
                                        <p:cTn id="23" dur="500" fill="hold"/>
                                        <p:tgtEl>
                                          <p:spTgt spid="289797"/>
                                        </p:tgtEl>
                                        <p:attrNameLst>
                                          <p:attrName>ppt_x</p:attrName>
                                        </p:attrNameLst>
                                      </p:cBhvr>
                                      <p:tavLst>
                                        <p:tav tm="0">
                                          <p:val>
                                            <p:fltVal val="0.5"/>
                                          </p:val>
                                        </p:tav>
                                        <p:tav tm="100000">
                                          <p:val>
                                            <p:strVal val="#ppt_x"/>
                                          </p:val>
                                        </p:tav>
                                      </p:tavLst>
                                    </p:anim>
                                    <p:anim calcmode="lin" valueType="num">
                                      <p:cBhvr>
                                        <p:cTn id="24" dur="500" fill="hold"/>
                                        <p:tgtEl>
                                          <p:spTgt spid="28979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289798"/>
                                        </p:tgtEl>
                                        <p:attrNameLst>
                                          <p:attrName>style.visibility</p:attrName>
                                        </p:attrNameLst>
                                      </p:cBhvr>
                                      <p:to>
                                        <p:strVal val="visible"/>
                                      </p:to>
                                    </p:set>
                                    <p:anim calcmode="lin" valueType="num">
                                      <p:cBhvr>
                                        <p:cTn id="28" dur="500" fill="hold"/>
                                        <p:tgtEl>
                                          <p:spTgt spid="289798"/>
                                        </p:tgtEl>
                                        <p:attrNameLst>
                                          <p:attrName>ppt_w</p:attrName>
                                        </p:attrNameLst>
                                      </p:cBhvr>
                                      <p:tavLst>
                                        <p:tav tm="0">
                                          <p:val>
                                            <p:fltVal val="0"/>
                                          </p:val>
                                        </p:tav>
                                        <p:tav tm="100000">
                                          <p:val>
                                            <p:strVal val="#ppt_w"/>
                                          </p:val>
                                        </p:tav>
                                      </p:tavLst>
                                    </p:anim>
                                    <p:anim calcmode="lin" valueType="num">
                                      <p:cBhvr>
                                        <p:cTn id="29" dur="500" fill="hold"/>
                                        <p:tgtEl>
                                          <p:spTgt spid="289798"/>
                                        </p:tgtEl>
                                        <p:attrNameLst>
                                          <p:attrName>ppt_h</p:attrName>
                                        </p:attrNameLst>
                                      </p:cBhvr>
                                      <p:tavLst>
                                        <p:tav tm="0">
                                          <p:val>
                                            <p:fltVal val="0"/>
                                          </p:val>
                                        </p:tav>
                                        <p:tav tm="100000">
                                          <p:val>
                                            <p:strVal val="#ppt_h"/>
                                          </p:val>
                                        </p:tav>
                                      </p:tavLst>
                                    </p:anim>
                                    <p:anim calcmode="lin" valueType="num">
                                      <p:cBhvr>
                                        <p:cTn id="30" dur="500" fill="hold"/>
                                        <p:tgtEl>
                                          <p:spTgt spid="289798"/>
                                        </p:tgtEl>
                                        <p:attrNameLst>
                                          <p:attrName>ppt_x</p:attrName>
                                        </p:attrNameLst>
                                      </p:cBhvr>
                                      <p:tavLst>
                                        <p:tav tm="0">
                                          <p:val>
                                            <p:fltVal val="0.5"/>
                                          </p:val>
                                        </p:tav>
                                        <p:tav tm="100000">
                                          <p:val>
                                            <p:strVal val="#ppt_x"/>
                                          </p:val>
                                        </p:tav>
                                      </p:tavLst>
                                    </p:anim>
                                    <p:anim calcmode="lin" valueType="num">
                                      <p:cBhvr>
                                        <p:cTn id="31" dur="500" fill="hold"/>
                                        <p:tgtEl>
                                          <p:spTgt spid="28979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289800"/>
                                        </p:tgtEl>
                                        <p:attrNameLst>
                                          <p:attrName>style.visibility</p:attrName>
                                        </p:attrNameLst>
                                      </p:cBhvr>
                                      <p:to>
                                        <p:strVal val="visible"/>
                                      </p:to>
                                    </p:set>
                                    <p:anim calcmode="lin" valueType="num">
                                      <p:cBhvr>
                                        <p:cTn id="35" dur="500" fill="hold"/>
                                        <p:tgtEl>
                                          <p:spTgt spid="289800"/>
                                        </p:tgtEl>
                                        <p:attrNameLst>
                                          <p:attrName>ppt_w</p:attrName>
                                        </p:attrNameLst>
                                      </p:cBhvr>
                                      <p:tavLst>
                                        <p:tav tm="0">
                                          <p:val>
                                            <p:fltVal val="0"/>
                                          </p:val>
                                        </p:tav>
                                        <p:tav tm="100000">
                                          <p:val>
                                            <p:strVal val="#ppt_w"/>
                                          </p:val>
                                        </p:tav>
                                      </p:tavLst>
                                    </p:anim>
                                    <p:anim calcmode="lin" valueType="num">
                                      <p:cBhvr>
                                        <p:cTn id="36" dur="500" fill="hold"/>
                                        <p:tgtEl>
                                          <p:spTgt spid="289800"/>
                                        </p:tgtEl>
                                        <p:attrNameLst>
                                          <p:attrName>ppt_h</p:attrName>
                                        </p:attrNameLst>
                                      </p:cBhvr>
                                      <p:tavLst>
                                        <p:tav tm="0">
                                          <p:val>
                                            <p:fltVal val="0"/>
                                          </p:val>
                                        </p:tav>
                                        <p:tav tm="100000">
                                          <p:val>
                                            <p:strVal val="#ppt_h"/>
                                          </p:val>
                                        </p:tav>
                                      </p:tavLst>
                                    </p:anim>
                                    <p:anim calcmode="lin" valueType="num">
                                      <p:cBhvr>
                                        <p:cTn id="37" dur="500" fill="hold"/>
                                        <p:tgtEl>
                                          <p:spTgt spid="289800"/>
                                        </p:tgtEl>
                                        <p:attrNameLst>
                                          <p:attrName>ppt_x</p:attrName>
                                        </p:attrNameLst>
                                      </p:cBhvr>
                                      <p:tavLst>
                                        <p:tav tm="0">
                                          <p:val>
                                            <p:fltVal val="0.5"/>
                                          </p:val>
                                        </p:tav>
                                        <p:tav tm="100000">
                                          <p:val>
                                            <p:strVal val="#ppt_x"/>
                                          </p:val>
                                        </p:tav>
                                      </p:tavLst>
                                    </p:anim>
                                    <p:anim calcmode="lin" valueType="num">
                                      <p:cBhvr>
                                        <p:cTn id="38" dur="500" fill="hold"/>
                                        <p:tgtEl>
                                          <p:spTgt spid="289800"/>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289796"/>
                                        </p:tgtEl>
                                        <p:attrNameLst>
                                          <p:attrName>style.visibility</p:attrName>
                                        </p:attrNameLst>
                                      </p:cBhvr>
                                      <p:to>
                                        <p:strVal val="visible"/>
                                      </p:to>
                                    </p:set>
                                    <p:anim calcmode="lin" valueType="num">
                                      <p:cBhvr>
                                        <p:cTn id="42" dur="500" fill="hold"/>
                                        <p:tgtEl>
                                          <p:spTgt spid="289796"/>
                                        </p:tgtEl>
                                        <p:attrNameLst>
                                          <p:attrName>ppt_w</p:attrName>
                                        </p:attrNameLst>
                                      </p:cBhvr>
                                      <p:tavLst>
                                        <p:tav tm="0">
                                          <p:val>
                                            <p:fltVal val="0"/>
                                          </p:val>
                                        </p:tav>
                                        <p:tav tm="100000">
                                          <p:val>
                                            <p:strVal val="#ppt_w"/>
                                          </p:val>
                                        </p:tav>
                                      </p:tavLst>
                                    </p:anim>
                                    <p:anim calcmode="lin" valueType="num">
                                      <p:cBhvr>
                                        <p:cTn id="43" dur="500" fill="hold"/>
                                        <p:tgtEl>
                                          <p:spTgt spid="289796"/>
                                        </p:tgtEl>
                                        <p:attrNameLst>
                                          <p:attrName>ppt_h</p:attrName>
                                        </p:attrNameLst>
                                      </p:cBhvr>
                                      <p:tavLst>
                                        <p:tav tm="0">
                                          <p:val>
                                            <p:fltVal val="0"/>
                                          </p:val>
                                        </p:tav>
                                        <p:tav tm="100000">
                                          <p:val>
                                            <p:strVal val="#ppt_h"/>
                                          </p:val>
                                        </p:tav>
                                      </p:tavLst>
                                    </p:anim>
                                    <p:anim calcmode="lin" valueType="num">
                                      <p:cBhvr>
                                        <p:cTn id="44" dur="500" fill="hold"/>
                                        <p:tgtEl>
                                          <p:spTgt spid="289796"/>
                                        </p:tgtEl>
                                        <p:attrNameLst>
                                          <p:attrName>ppt_x</p:attrName>
                                        </p:attrNameLst>
                                      </p:cBhvr>
                                      <p:tavLst>
                                        <p:tav tm="0">
                                          <p:val>
                                            <p:fltVal val="0.5"/>
                                          </p:val>
                                        </p:tav>
                                        <p:tav tm="100000">
                                          <p:val>
                                            <p:strVal val="#ppt_x"/>
                                          </p:val>
                                        </p:tav>
                                      </p:tavLst>
                                    </p:anim>
                                    <p:anim calcmode="lin" valueType="num">
                                      <p:cBhvr>
                                        <p:cTn id="45" dur="500" fill="hold"/>
                                        <p:tgtEl>
                                          <p:spTgt spid="2897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animBg="1"/>
      <p:bldP spid="289796" grpId="0" animBg="1"/>
      <p:bldP spid="289797" grpId="0" animBg="1"/>
      <p:bldP spid="289798" grpId="0" animBg="1"/>
      <p:bldP spid="289799" grpId="0" animBg="1"/>
      <p:bldP spid="2898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19812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4400" b="1">
                <a:solidFill>
                  <a:srgbClr val="FF0066"/>
                </a:solidFill>
                <a:latin typeface="Times New Roman" panose="02020603050405020304" pitchFamily="18" charset="0"/>
                <a:cs typeface="Times New Roman" panose="02020603050405020304" pitchFamily="18" charset="0"/>
              </a:rPr>
              <a:t>Phần thưởng là:</a:t>
            </a:r>
          </a:p>
          <a:p>
            <a:pPr algn="ctr" fontAlgn="base">
              <a:spcBef>
                <a:spcPct val="0"/>
              </a:spcBef>
              <a:spcAft>
                <a:spcPct val="0"/>
              </a:spcAft>
              <a:buNone/>
            </a:pPr>
            <a:r>
              <a:rPr lang="en-US" altLang="en-US" sz="4400" b="1">
                <a:solidFill>
                  <a:srgbClr val="FF0066"/>
                </a:solidFill>
                <a:latin typeface="Times New Roman" panose="02020603050405020304" pitchFamily="18" charset="0"/>
                <a:cs typeface="Times New Roman" panose="02020603050405020304" pitchFamily="18" charset="0"/>
              </a:rPr>
              <a:t>Một tràng pháo tay!</a:t>
            </a:r>
          </a:p>
        </p:txBody>
      </p:sp>
      <p:sp>
        <p:nvSpPr>
          <p:cNvPr id="290819" name="AutoShape 3"/>
          <p:cNvSpPr>
            <a:spLocks noChangeArrowheads="1"/>
          </p:cNvSpPr>
          <p:nvPr/>
        </p:nvSpPr>
        <p:spPr bwMode="auto">
          <a:xfrm>
            <a:off x="2209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90820" name="AutoShape 4"/>
          <p:cNvSpPr>
            <a:spLocks noChangeArrowheads="1"/>
          </p:cNvSpPr>
          <p:nvPr/>
        </p:nvSpPr>
        <p:spPr bwMode="auto">
          <a:xfrm>
            <a:off x="8839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90821" name="AutoShape 5"/>
          <p:cNvSpPr>
            <a:spLocks noChangeArrowheads="1"/>
          </p:cNvSpPr>
          <p:nvPr/>
        </p:nvSpPr>
        <p:spPr bwMode="auto">
          <a:xfrm>
            <a:off x="5257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90822" name="AutoShape 6"/>
          <p:cNvSpPr>
            <a:spLocks noChangeArrowheads="1"/>
          </p:cNvSpPr>
          <p:nvPr/>
        </p:nvSpPr>
        <p:spPr bwMode="auto">
          <a:xfrm>
            <a:off x="2209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90823" name="AutoShape 7"/>
          <p:cNvSpPr>
            <a:spLocks noChangeArrowheads="1"/>
          </p:cNvSpPr>
          <p:nvPr/>
        </p:nvSpPr>
        <p:spPr bwMode="auto">
          <a:xfrm>
            <a:off x="5791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290824" name="AutoShape 8"/>
          <p:cNvSpPr>
            <a:spLocks noChangeArrowheads="1"/>
          </p:cNvSpPr>
          <p:nvPr/>
        </p:nvSpPr>
        <p:spPr bwMode="auto">
          <a:xfrm>
            <a:off x="7924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
        <p:nvSpPr>
          <p:cNvPr id="17417" name="AutoShape 9">
            <a:hlinkClick r:id="rId2" action="ppaction://hlinksldjump" highlightClick="1"/>
          </p:cNvPr>
          <p:cNvSpPr>
            <a:spLocks noChangeArrowheads="1"/>
          </p:cNvSpPr>
          <p:nvPr/>
        </p:nvSpPr>
        <p:spPr bwMode="auto">
          <a:xfrm>
            <a:off x="9829800" y="61722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pic>
        <p:nvPicPr>
          <p:cNvPr id="290826" name="Picture 10" descr="ag00373_"/>
          <p:cNvPicPr>
            <a:picLocks noGrp="1" noChangeAspect="1" noChangeArrowheads="1" noCrop="1"/>
          </p:cNvPicPr>
          <p:nvPr>
            <p:ph/>
          </p:nvPr>
        </p:nvPicPr>
        <p:blipFill>
          <a:blip r:embed="rId3">
            <a:extLst>
              <a:ext uri="{28A0092B-C50C-407E-A947-70E740481C1C}">
                <a14:useLocalDpi xmlns:a14="http://schemas.microsoft.com/office/drawing/2010/main" val="0"/>
              </a:ext>
            </a:extLst>
          </a:blip>
          <a:srcRect/>
          <a:stretch>
            <a:fillRect/>
          </a:stretch>
        </p:blipFill>
        <p:spPr>
          <a:xfrm rot="18935610">
            <a:off x="5486401" y="3967164"/>
            <a:ext cx="1000125" cy="9620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0827" name="Picture 11"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35610">
            <a:off x="7239001" y="3962401"/>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8" name="Picture 12"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35610">
            <a:off x="3810001" y="3962401"/>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9" name="Picture 1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35610">
            <a:off x="1905001" y="2362201"/>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30" name="Picture 14"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35610">
            <a:off x="8991601" y="2362201"/>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31" name="Picture 15"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35610">
            <a:off x="5638801" y="5410201"/>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93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endCondLst>
                                    <p:cond evt="onNext" delay="0">
                                      <p:tgtEl>
                                        <p:sldTgt/>
                                      </p:tgtEl>
                                    </p:cond>
                                  </p:endCondLst>
                                  <p:childTnLst>
                                    <p:set>
                                      <p:cBhvr>
                                        <p:cTn id="6" dur="1" fill="hold">
                                          <p:stCondLst>
                                            <p:cond delay="0"/>
                                          </p:stCondLst>
                                        </p:cTn>
                                        <p:tgtEl>
                                          <p:spTgt spid="290819"/>
                                        </p:tgtEl>
                                        <p:attrNameLst>
                                          <p:attrName>style.visibility</p:attrName>
                                        </p:attrNameLst>
                                      </p:cBhvr>
                                      <p:to>
                                        <p:strVal val="visible"/>
                                      </p:to>
                                    </p:set>
                                    <p:anim calcmode="lin" valueType="num">
                                      <p:cBhvr>
                                        <p:cTn id="7" dur="500" fill="hold"/>
                                        <p:tgtEl>
                                          <p:spTgt spid="290819"/>
                                        </p:tgtEl>
                                        <p:attrNameLst>
                                          <p:attrName>ppt_w</p:attrName>
                                        </p:attrNameLst>
                                      </p:cBhvr>
                                      <p:tavLst>
                                        <p:tav tm="0">
                                          <p:val>
                                            <p:fltVal val="0"/>
                                          </p:val>
                                        </p:tav>
                                        <p:tav tm="100000">
                                          <p:val>
                                            <p:strVal val="#ppt_w"/>
                                          </p:val>
                                        </p:tav>
                                      </p:tavLst>
                                    </p:anim>
                                    <p:anim calcmode="lin" valueType="num">
                                      <p:cBhvr>
                                        <p:cTn id="8" dur="500" fill="hold"/>
                                        <p:tgtEl>
                                          <p:spTgt spid="290819"/>
                                        </p:tgtEl>
                                        <p:attrNameLst>
                                          <p:attrName>ppt_h</p:attrName>
                                        </p:attrNameLst>
                                      </p:cBhvr>
                                      <p:tavLst>
                                        <p:tav tm="0">
                                          <p:val>
                                            <p:fltVal val="0"/>
                                          </p:val>
                                        </p:tav>
                                        <p:tav tm="100000">
                                          <p:val>
                                            <p:strVal val="#ppt_h"/>
                                          </p:val>
                                        </p:tav>
                                      </p:tavLst>
                                    </p:anim>
                                    <p:anim calcmode="lin" valueType="num">
                                      <p:cBhvr>
                                        <p:cTn id="9" dur="500" fill="hold"/>
                                        <p:tgtEl>
                                          <p:spTgt spid="290819"/>
                                        </p:tgtEl>
                                        <p:attrNameLst>
                                          <p:attrName>ppt_x</p:attrName>
                                        </p:attrNameLst>
                                      </p:cBhvr>
                                      <p:tavLst>
                                        <p:tav tm="0">
                                          <p:val>
                                            <p:fltVal val="0.5"/>
                                          </p:val>
                                        </p:tav>
                                        <p:tav tm="100000">
                                          <p:val>
                                            <p:strVal val="#ppt_x"/>
                                          </p:val>
                                        </p:tav>
                                      </p:tavLst>
                                    </p:anim>
                                    <p:anim calcmode="lin" valueType="num">
                                      <p:cBhvr>
                                        <p:cTn id="10" dur="500" fill="hold"/>
                                        <p:tgtEl>
                                          <p:spTgt spid="290819"/>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endCondLst>
                                    <p:cond evt="onNext" delay="0">
                                      <p:tgtEl>
                                        <p:sldTgt/>
                                      </p:tgtEl>
                                    </p:cond>
                                  </p:endCondLst>
                                  <p:childTnLst>
                                    <p:set>
                                      <p:cBhvr>
                                        <p:cTn id="12" dur="1" fill="hold">
                                          <p:stCondLst>
                                            <p:cond delay="0"/>
                                          </p:stCondLst>
                                        </p:cTn>
                                        <p:tgtEl>
                                          <p:spTgt spid="290823"/>
                                        </p:tgtEl>
                                        <p:attrNameLst>
                                          <p:attrName>style.visibility</p:attrName>
                                        </p:attrNameLst>
                                      </p:cBhvr>
                                      <p:to>
                                        <p:strVal val="visible"/>
                                      </p:to>
                                    </p:set>
                                    <p:anim calcmode="lin" valueType="num">
                                      <p:cBhvr>
                                        <p:cTn id="13" dur="500" fill="hold"/>
                                        <p:tgtEl>
                                          <p:spTgt spid="290823"/>
                                        </p:tgtEl>
                                        <p:attrNameLst>
                                          <p:attrName>ppt_w</p:attrName>
                                        </p:attrNameLst>
                                      </p:cBhvr>
                                      <p:tavLst>
                                        <p:tav tm="0">
                                          <p:val>
                                            <p:fltVal val="0"/>
                                          </p:val>
                                        </p:tav>
                                        <p:tav tm="100000">
                                          <p:val>
                                            <p:strVal val="#ppt_w"/>
                                          </p:val>
                                        </p:tav>
                                      </p:tavLst>
                                    </p:anim>
                                    <p:anim calcmode="lin" valueType="num">
                                      <p:cBhvr>
                                        <p:cTn id="14" dur="500" fill="hold"/>
                                        <p:tgtEl>
                                          <p:spTgt spid="290823"/>
                                        </p:tgtEl>
                                        <p:attrNameLst>
                                          <p:attrName>ppt_h</p:attrName>
                                        </p:attrNameLst>
                                      </p:cBhvr>
                                      <p:tavLst>
                                        <p:tav tm="0">
                                          <p:val>
                                            <p:fltVal val="0"/>
                                          </p:val>
                                        </p:tav>
                                        <p:tav tm="100000">
                                          <p:val>
                                            <p:strVal val="#ppt_h"/>
                                          </p:val>
                                        </p:tav>
                                      </p:tavLst>
                                    </p:anim>
                                    <p:anim calcmode="lin" valueType="num">
                                      <p:cBhvr>
                                        <p:cTn id="15" dur="500" fill="hold"/>
                                        <p:tgtEl>
                                          <p:spTgt spid="290823"/>
                                        </p:tgtEl>
                                        <p:attrNameLst>
                                          <p:attrName>ppt_x</p:attrName>
                                        </p:attrNameLst>
                                      </p:cBhvr>
                                      <p:tavLst>
                                        <p:tav tm="0">
                                          <p:val>
                                            <p:fltVal val="0.5"/>
                                          </p:val>
                                        </p:tav>
                                        <p:tav tm="100000">
                                          <p:val>
                                            <p:strVal val="#ppt_x"/>
                                          </p:val>
                                        </p:tav>
                                      </p:tavLst>
                                    </p:anim>
                                    <p:anim calcmode="lin" valueType="num">
                                      <p:cBhvr>
                                        <p:cTn id="16" dur="500" fill="hold"/>
                                        <p:tgtEl>
                                          <p:spTgt spid="290823"/>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endCondLst>
                                    <p:cond evt="onNext" delay="0">
                                      <p:tgtEl>
                                        <p:sldTgt/>
                                      </p:tgtEl>
                                    </p:cond>
                                  </p:endCondLst>
                                  <p:childTnLst>
                                    <p:set>
                                      <p:cBhvr>
                                        <p:cTn id="18" dur="1" fill="hold">
                                          <p:stCondLst>
                                            <p:cond delay="0"/>
                                          </p:stCondLst>
                                        </p:cTn>
                                        <p:tgtEl>
                                          <p:spTgt spid="290821"/>
                                        </p:tgtEl>
                                        <p:attrNameLst>
                                          <p:attrName>style.visibility</p:attrName>
                                        </p:attrNameLst>
                                      </p:cBhvr>
                                      <p:to>
                                        <p:strVal val="visible"/>
                                      </p:to>
                                    </p:set>
                                    <p:anim calcmode="lin" valueType="num">
                                      <p:cBhvr>
                                        <p:cTn id="19" dur="500" fill="hold"/>
                                        <p:tgtEl>
                                          <p:spTgt spid="290821"/>
                                        </p:tgtEl>
                                        <p:attrNameLst>
                                          <p:attrName>ppt_w</p:attrName>
                                        </p:attrNameLst>
                                      </p:cBhvr>
                                      <p:tavLst>
                                        <p:tav tm="0">
                                          <p:val>
                                            <p:fltVal val="0"/>
                                          </p:val>
                                        </p:tav>
                                        <p:tav tm="100000">
                                          <p:val>
                                            <p:strVal val="#ppt_w"/>
                                          </p:val>
                                        </p:tav>
                                      </p:tavLst>
                                    </p:anim>
                                    <p:anim calcmode="lin" valueType="num">
                                      <p:cBhvr>
                                        <p:cTn id="20" dur="500" fill="hold"/>
                                        <p:tgtEl>
                                          <p:spTgt spid="290821"/>
                                        </p:tgtEl>
                                        <p:attrNameLst>
                                          <p:attrName>ppt_h</p:attrName>
                                        </p:attrNameLst>
                                      </p:cBhvr>
                                      <p:tavLst>
                                        <p:tav tm="0">
                                          <p:val>
                                            <p:fltVal val="0"/>
                                          </p:val>
                                        </p:tav>
                                        <p:tav tm="100000">
                                          <p:val>
                                            <p:strVal val="#ppt_h"/>
                                          </p:val>
                                        </p:tav>
                                      </p:tavLst>
                                    </p:anim>
                                    <p:anim calcmode="lin" valueType="num">
                                      <p:cBhvr>
                                        <p:cTn id="21" dur="500" fill="hold"/>
                                        <p:tgtEl>
                                          <p:spTgt spid="290821"/>
                                        </p:tgtEl>
                                        <p:attrNameLst>
                                          <p:attrName>ppt_x</p:attrName>
                                        </p:attrNameLst>
                                      </p:cBhvr>
                                      <p:tavLst>
                                        <p:tav tm="0">
                                          <p:val>
                                            <p:fltVal val="0.5"/>
                                          </p:val>
                                        </p:tav>
                                        <p:tav tm="100000">
                                          <p:val>
                                            <p:strVal val="#ppt_x"/>
                                          </p:val>
                                        </p:tav>
                                      </p:tavLst>
                                    </p:anim>
                                    <p:anim calcmode="lin" valueType="num">
                                      <p:cBhvr>
                                        <p:cTn id="22" dur="500" fill="hold"/>
                                        <p:tgtEl>
                                          <p:spTgt spid="290821"/>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endCondLst>
                                    <p:cond evt="onNext" delay="0">
                                      <p:tgtEl>
                                        <p:sldTgt/>
                                      </p:tgtEl>
                                    </p:cond>
                                  </p:endCondLst>
                                  <p:childTnLst>
                                    <p:set>
                                      <p:cBhvr>
                                        <p:cTn id="24" dur="1" fill="hold">
                                          <p:stCondLst>
                                            <p:cond delay="0"/>
                                          </p:stCondLst>
                                        </p:cTn>
                                        <p:tgtEl>
                                          <p:spTgt spid="290822"/>
                                        </p:tgtEl>
                                        <p:attrNameLst>
                                          <p:attrName>style.visibility</p:attrName>
                                        </p:attrNameLst>
                                      </p:cBhvr>
                                      <p:to>
                                        <p:strVal val="visible"/>
                                      </p:to>
                                    </p:set>
                                    <p:anim calcmode="lin" valueType="num">
                                      <p:cBhvr>
                                        <p:cTn id="25" dur="500" fill="hold"/>
                                        <p:tgtEl>
                                          <p:spTgt spid="290822"/>
                                        </p:tgtEl>
                                        <p:attrNameLst>
                                          <p:attrName>ppt_w</p:attrName>
                                        </p:attrNameLst>
                                      </p:cBhvr>
                                      <p:tavLst>
                                        <p:tav tm="0">
                                          <p:val>
                                            <p:fltVal val="0"/>
                                          </p:val>
                                        </p:tav>
                                        <p:tav tm="100000">
                                          <p:val>
                                            <p:strVal val="#ppt_w"/>
                                          </p:val>
                                        </p:tav>
                                      </p:tavLst>
                                    </p:anim>
                                    <p:anim calcmode="lin" valueType="num">
                                      <p:cBhvr>
                                        <p:cTn id="26" dur="500" fill="hold"/>
                                        <p:tgtEl>
                                          <p:spTgt spid="290822"/>
                                        </p:tgtEl>
                                        <p:attrNameLst>
                                          <p:attrName>ppt_h</p:attrName>
                                        </p:attrNameLst>
                                      </p:cBhvr>
                                      <p:tavLst>
                                        <p:tav tm="0">
                                          <p:val>
                                            <p:fltVal val="0"/>
                                          </p:val>
                                        </p:tav>
                                        <p:tav tm="100000">
                                          <p:val>
                                            <p:strVal val="#ppt_h"/>
                                          </p:val>
                                        </p:tav>
                                      </p:tavLst>
                                    </p:anim>
                                    <p:anim calcmode="lin" valueType="num">
                                      <p:cBhvr>
                                        <p:cTn id="27" dur="500" fill="hold"/>
                                        <p:tgtEl>
                                          <p:spTgt spid="290822"/>
                                        </p:tgtEl>
                                        <p:attrNameLst>
                                          <p:attrName>ppt_x</p:attrName>
                                        </p:attrNameLst>
                                      </p:cBhvr>
                                      <p:tavLst>
                                        <p:tav tm="0">
                                          <p:val>
                                            <p:fltVal val="0.5"/>
                                          </p:val>
                                        </p:tav>
                                        <p:tav tm="100000">
                                          <p:val>
                                            <p:strVal val="#ppt_x"/>
                                          </p:val>
                                        </p:tav>
                                      </p:tavLst>
                                    </p:anim>
                                    <p:anim calcmode="lin" valueType="num">
                                      <p:cBhvr>
                                        <p:cTn id="28" dur="500" fill="hold"/>
                                        <p:tgtEl>
                                          <p:spTgt spid="29082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endCondLst>
                                    <p:cond evt="onNext" delay="0">
                                      <p:tgtEl>
                                        <p:sldTgt/>
                                      </p:tgtEl>
                                    </p:cond>
                                  </p:endCondLst>
                                  <p:childTnLst>
                                    <p:set>
                                      <p:cBhvr>
                                        <p:cTn id="30" dur="1" fill="hold">
                                          <p:stCondLst>
                                            <p:cond delay="0"/>
                                          </p:stCondLst>
                                        </p:cTn>
                                        <p:tgtEl>
                                          <p:spTgt spid="290824"/>
                                        </p:tgtEl>
                                        <p:attrNameLst>
                                          <p:attrName>style.visibility</p:attrName>
                                        </p:attrNameLst>
                                      </p:cBhvr>
                                      <p:to>
                                        <p:strVal val="visible"/>
                                      </p:to>
                                    </p:set>
                                    <p:anim calcmode="lin" valueType="num">
                                      <p:cBhvr>
                                        <p:cTn id="31" dur="500" fill="hold"/>
                                        <p:tgtEl>
                                          <p:spTgt spid="290824"/>
                                        </p:tgtEl>
                                        <p:attrNameLst>
                                          <p:attrName>ppt_w</p:attrName>
                                        </p:attrNameLst>
                                      </p:cBhvr>
                                      <p:tavLst>
                                        <p:tav tm="0">
                                          <p:val>
                                            <p:fltVal val="0"/>
                                          </p:val>
                                        </p:tav>
                                        <p:tav tm="100000">
                                          <p:val>
                                            <p:strVal val="#ppt_w"/>
                                          </p:val>
                                        </p:tav>
                                      </p:tavLst>
                                    </p:anim>
                                    <p:anim calcmode="lin" valueType="num">
                                      <p:cBhvr>
                                        <p:cTn id="32" dur="500" fill="hold"/>
                                        <p:tgtEl>
                                          <p:spTgt spid="290824"/>
                                        </p:tgtEl>
                                        <p:attrNameLst>
                                          <p:attrName>ppt_h</p:attrName>
                                        </p:attrNameLst>
                                      </p:cBhvr>
                                      <p:tavLst>
                                        <p:tav tm="0">
                                          <p:val>
                                            <p:fltVal val="0"/>
                                          </p:val>
                                        </p:tav>
                                        <p:tav tm="100000">
                                          <p:val>
                                            <p:strVal val="#ppt_h"/>
                                          </p:val>
                                        </p:tav>
                                      </p:tavLst>
                                    </p:anim>
                                    <p:anim calcmode="lin" valueType="num">
                                      <p:cBhvr>
                                        <p:cTn id="33" dur="500" fill="hold"/>
                                        <p:tgtEl>
                                          <p:spTgt spid="290824"/>
                                        </p:tgtEl>
                                        <p:attrNameLst>
                                          <p:attrName>ppt_x</p:attrName>
                                        </p:attrNameLst>
                                      </p:cBhvr>
                                      <p:tavLst>
                                        <p:tav tm="0">
                                          <p:val>
                                            <p:fltVal val="0.5"/>
                                          </p:val>
                                        </p:tav>
                                        <p:tav tm="100000">
                                          <p:val>
                                            <p:strVal val="#ppt_x"/>
                                          </p:val>
                                        </p:tav>
                                      </p:tavLst>
                                    </p:anim>
                                    <p:anim calcmode="lin" valueType="num">
                                      <p:cBhvr>
                                        <p:cTn id="34" dur="500" fill="hold"/>
                                        <p:tgtEl>
                                          <p:spTgt spid="290824"/>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endCondLst>
                                    <p:cond evt="onNext" delay="0">
                                      <p:tgtEl>
                                        <p:sldTgt/>
                                      </p:tgtEl>
                                    </p:cond>
                                  </p:endCondLst>
                                  <p:childTnLst>
                                    <p:set>
                                      <p:cBhvr>
                                        <p:cTn id="36" dur="1" fill="hold">
                                          <p:stCondLst>
                                            <p:cond delay="0"/>
                                          </p:stCondLst>
                                        </p:cTn>
                                        <p:tgtEl>
                                          <p:spTgt spid="290820"/>
                                        </p:tgtEl>
                                        <p:attrNameLst>
                                          <p:attrName>style.visibility</p:attrName>
                                        </p:attrNameLst>
                                      </p:cBhvr>
                                      <p:to>
                                        <p:strVal val="visible"/>
                                      </p:to>
                                    </p:set>
                                    <p:anim calcmode="lin" valueType="num">
                                      <p:cBhvr>
                                        <p:cTn id="37" dur="500" fill="hold"/>
                                        <p:tgtEl>
                                          <p:spTgt spid="290820"/>
                                        </p:tgtEl>
                                        <p:attrNameLst>
                                          <p:attrName>ppt_w</p:attrName>
                                        </p:attrNameLst>
                                      </p:cBhvr>
                                      <p:tavLst>
                                        <p:tav tm="0">
                                          <p:val>
                                            <p:fltVal val="0"/>
                                          </p:val>
                                        </p:tav>
                                        <p:tav tm="100000">
                                          <p:val>
                                            <p:strVal val="#ppt_w"/>
                                          </p:val>
                                        </p:tav>
                                      </p:tavLst>
                                    </p:anim>
                                    <p:anim calcmode="lin" valueType="num">
                                      <p:cBhvr>
                                        <p:cTn id="38" dur="500" fill="hold"/>
                                        <p:tgtEl>
                                          <p:spTgt spid="290820"/>
                                        </p:tgtEl>
                                        <p:attrNameLst>
                                          <p:attrName>ppt_h</p:attrName>
                                        </p:attrNameLst>
                                      </p:cBhvr>
                                      <p:tavLst>
                                        <p:tav tm="0">
                                          <p:val>
                                            <p:fltVal val="0"/>
                                          </p:val>
                                        </p:tav>
                                        <p:tav tm="100000">
                                          <p:val>
                                            <p:strVal val="#ppt_h"/>
                                          </p:val>
                                        </p:tav>
                                      </p:tavLst>
                                    </p:anim>
                                    <p:anim calcmode="lin" valueType="num">
                                      <p:cBhvr>
                                        <p:cTn id="39" dur="500" fill="hold"/>
                                        <p:tgtEl>
                                          <p:spTgt spid="290820"/>
                                        </p:tgtEl>
                                        <p:attrNameLst>
                                          <p:attrName>ppt_x</p:attrName>
                                        </p:attrNameLst>
                                      </p:cBhvr>
                                      <p:tavLst>
                                        <p:tav tm="0">
                                          <p:val>
                                            <p:fltVal val="0.5"/>
                                          </p:val>
                                        </p:tav>
                                        <p:tav tm="100000">
                                          <p:val>
                                            <p:strVal val="#ppt_x"/>
                                          </p:val>
                                        </p:tav>
                                      </p:tavLst>
                                    </p:anim>
                                    <p:anim calcmode="lin" valueType="num">
                                      <p:cBhvr>
                                        <p:cTn id="40" dur="500" fill="hold"/>
                                        <p:tgtEl>
                                          <p:spTgt spid="290820"/>
                                        </p:tgtEl>
                                        <p:attrNameLst>
                                          <p:attrName>ppt_y</p:attrName>
                                        </p:attrNameLst>
                                      </p:cBhvr>
                                      <p:tavLst>
                                        <p:tav tm="0">
                                          <p:val>
                                            <p:fltVal val="0.5"/>
                                          </p:val>
                                        </p:tav>
                                        <p:tav tm="100000">
                                          <p:val>
                                            <p:strVal val="#ppt_y"/>
                                          </p:val>
                                        </p:tav>
                                      </p:tavLst>
                                    </p:anim>
                                  </p:childTnLst>
                                </p:cTn>
                              </p:par>
                              <p:par>
                                <p:cTn id="41" presetID="52" presetClass="entr" presetSubtype="0" fill="hold" nodeType="withEffect">
                                  <p:stCondLst>
                                    <p:cond delay="0"/>
                                  </p:stCondLst>
                                  <p:childTnLst>
                                    <p:set>
                                      <p:cBhvr>
                                        <p:cTn id="42" dur="1" fill="hold">
                                          <p:stCondLst>
                                            <p:cond delay="0"/>
                                          </p:stCondLst>
                                        </p:cTn>
                                        <p:tgtEl>
                                          <p:spTgt spid="290826"/>
                                        </p:tgtEl>
                                        <p:attrNameLst>
                                          <p:attrName>style.visibility</p:attrName>
                                        </p:attrNameLst>
                                      </p:cBhvr>
                                      <p:to>
                                        <p:strVal val="visible"/>
                                      </p:to>
                                    </p:set>
                                    <p:animScale>
                                      <p:cBhvr>
                                        <p:cTn id="43" dur="1000" decel="50000" fill="hold">
                                          <p:stCondLst>
                                            <p:cond delay="0"/>
                                          </p:stCondLst>
                                        </p:cTn>
                                        <p:tgtEl>
                                          <p:spTgt spid="290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90826"/>
                                        </p:tgtEl>
                                        <p:attrNameLst>
                                          <p:attrName>ppt_x</p:attrName>
                                          <p:attrName>ppt_y</p:attrName>
                                        </p:attrNameLst>
                                      </p:cBhvr>
                                    </p:animMotion>
                                    <p:animEffect transition="in" filter="fade">
                                      <p:cBhvr>
                                        <p:cTn id="45" dur="1000"/>
                                        <p:tgtEl>
                                          <p:spTgt spid="290826"/>
                                        </p:tgtEl>
                                      </p:cBhvr>
                                    </p:animEffect>
                                  </p:childTnLst>
                                </p:cTn>
                              </p:par>
                              <p:par>
                                <p:cTn id="46" presetID="52" presetClass="entr" presetSubtype="0" fill="hold" nodeType="withEffect">
                                  <p:stCondLst>
                                    <p:cond delay="0"/>
                                  </p:stCondLst>
                                  <p:childTnLst>
                                    <p:set>
                                      <p:cBhvr>
                                        <p:cTn id="47" dur="1" fill="hold">
                                          <p:stCondLst>
                                            <p:cond delay="0"/>
                                          </p:stCondLst>
                                        </p:cTn>
                                        <p:tgtEl>
                                          <p:spTgt spid="290827"/>
                                        </p:tgtEl>
                                        <p:attrNameLst>
                                          <p:attrName>style.visibility</p:attrName>
                                        </p:attrNameLst>
                                      </p:cBhvr>
                                      <p:to>
                                        <p:strVal val="visible"/>
                                      </p:to>
                                    </p:set>
                                    <p:animScale>
                                      <p:cBhvr>
                                        <p:cTn id="48" dur="1000" decel="50000" fill="hold">
                                          <p:stCondLst>
                                            <p:cond delay="0"/>
                                          </p:stCondLst>
                                        </p:cTn>
                                        <p:tgtEl>
                                          <p:spTgt spid="2908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90827"/>
                                        </p:tgtEl>
                                        <p:attrNameLst>
                                          <p:attrName>ppt_x</p:attrName>
                                          <p:attrName>ppt_y</p:attrName>
                                        </p:attrNameLst>
                                      </p:cBhvr>
                                    </p:animMotion>
                                    <p:animEffect transition="in" filter="fade">
                                      <p:cBhvr>
                                        <p:cTn id="50" dur="1000"/>
                                        <p:tgtEl>
                                          <p:spTgt spid="290827"/>
                                        </p:tgtEl>
                                      </p:cBhvr>
                                    </p:animEffect>
                                  </p:childTnLst>
                                </p:cTn>
                              </p:par>
                              <p:par>
                                <p:cTn id="51" presetID="52" presetClass="entr" presetSubtype="0" fill="hold" nodeType="withEffect">
                                  <p:stCondLst>
                                    <p:cond delay="0"/>
                                  </p:stCondLst>
                                  <p:childTnLst>
                                    <p:set>
                                      <p:cBhvr>
                                        <p:cTn id="52" dur="1" fill="hold">
                                          <p:stCondLst>
                                            <p:cond delay="0"/>
                                          </p:stCondLst>
                                        </p:cTn>
                                        <p:tgtEl>
                                          <p:spTgt spid="290828"/>
                                        </p:tgtEl>
                                        <p:attrNameLst>
                                          <p:attrName>style.visibility</p:attrName>
                                        </p:attrNameLst>
                                      </p:cBhvr>
                                      <p:to>
                                        <p:strVal val="visible"/>
                                      </p:to>
                                    </p:set>
                                    <p:animScale>
                                      <p:cBhvr>
                                        <p:cTn id="53" dur="1000" decel="50000" fill="hold">
                                          <p:stCondLst>
                                            <p:cond delay="0"/>
                                          </p:stCondLst>
                                        </p:cTn>
                                        <p:tgtEl>
                                          <p:spTgt spid="2908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90828"/>
                                        </p:tgtEl>
                                        <p:attrNameLst>
                                          <p:attrName>ppt_x</p:attrName>
                                          <p:attrName>ppt_y</p:attrName>
                                        </p:attrNameLst>
                                      </p:cBhvr>
                                    </p:animMotion>
                                    <p:animEffect transition="in" filter="fade">
                                      <p:cBhvr>
                                        <p:cTn id="55" dur="1000"/>
                                        <p:tgtEl>
                                          <p:spTgt spid="290828"/>
                                        </p:tgtEl>
                                      </p:cBhvr>
                                    </p:animEffect>
                                  </p:childTnLst>
                                </p:cTn>
                              </p:par>
                              <p:par>
                                <p:cTn id="56" presetID="52" presetClass="entr" presetSubtype="0" fill="hold" nodeType="withEffect">
                                  <p:stCondLst>
                                    <p:cond delay="0"/>
                                  </p:stCondLst>
                                  <p:childTnLst>
                                    <p:set>
                                      <p:cBhvr>
                                        <p:cTn id="57" dur="1" fill="hold">
                                          <p:stCondLst>
                                            <p:cond delay="0"/>
                                          </p:stCondLst>
                                        </p:cTn>
                                        <p:tgtEl>
                                          <p:spTgt spid="290829"/>
                                        </p:tgtEl>
                                        <p:attrNameLst>
                                          <p:attrName>style.visibility</p:attrName>
                                        </p:attrNameLst>
                                      </p:cBhvr>
                                      <p:to>
                                        <p:strVal val="visible"/>
                                      </p:to>
                                    </p:set>
                                    <p:animScale>
                                      <p:cBhvr>
                                        <p:cTn id="58" dur="1000" decel="50000" fill="hold">
                                          <p:stCondLst>
                                            <p:cond delay="0"/>
                                          </p:stCondLst>
                                        </p:cTn>
                                        <p:tgtEl>
                                          <p:spTgt spid="2908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290829"/>
                                        </p:tgtEl>
                                        <p:attrNameLst>
                                          <p:attrName>ppt_x</p:attrName>
                                          <p:attrName>ppt_y</p:attrName>
                                        </p:attrNameLst>
                                      </p:cBhvr>
                                    </p:animMotion>
                                    <p:animEffect transition="in" filter="fade">
                                      <p:cBhvr>
                                        <p:cTn id="60" dur="1000"/>
                                        <p:tgtEl>
                                          <p:spTgt spid="290829"/>
                                        </p:tgtEl>
                                      </p:cBhvr>
                                    </p:animEffect>
                                  </p:childTnLst>
                                </p:cTn>
                              </p:par>
                              <p:par>
                                <p:cTn id="61" presetID="52" presetClass="entr" presetSubtype="0" fill="hold" nodeType="withEffect">
                                  <p:stCondLst>
                                    <p:cond delay="0"/>
                                  </p:stCondLst>
                                  <p:childTnLst>
                                    <p:set>
                                      <p:cBhvr>
                                        <p:cTn id="62" dur="1" fill="hold">
                                          <p:stCondLst>
                                            <p:cond delay="0"/>
                                          </p:stCondLst>
                                        </p:cTn>
                                        <p:tgtEl>
                                          <p:spTgt spid="290830"/>
                                        </p:tgtEl>
                                        <p:attrNameLst>
                                          <p:attrName>style.visibility</p:attrName>
                                        </p:attrNameLst>
                                      </p:cBhvr>
                                      <p:to>
                                        <p:strVal val="visible"/>
                                      </p:to>
                                    </p:set>
                                    <p:animScale>
                                      <p:cBhvr>
                                        <p:cTn id="63" dur="1000" decel="50000" fill="hold">
                                          <p:stCondLst>
                                            <p:cond delay="0"/>
                                          </p:stCondLst>
                                        </p:cTn>
                                        <p:tgtEl>
                                          <p:spTgt spid="2908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90830"/>
                                        </p:tgtEl>
                                        <p:attrNameLst>
                                          <p:attrName>ppt_x</p:attrName>
                                          <p:attrName>ppt_y</p:attrName>
                                        </p:attrNameLst>
                                      </p:cBhvr>
                                    </p:animMotion>
                                    <p:animEffect transition="in" filter="fade">
                                      <p:cBhvr>
                                        <p:cTn id="65" dur="1000"/>
                                        <p:tgtEl>
                                          <p:spTgt spid="290830"/>
                                        </p:tgtEl>
                                      </p:cBhvr>
                                    </p:animEffect>
                                  </p:childTnLst>
                                </p:cTn>
                              </p:par>
                              <p:par>
                                <p:cTn id="66" presetID="52" presetClass="entr" presetSubtype="0" fill="hold" nodeType="withEffect">
                                  <p:stCondLst>
                                    <p:cond delay="0"/>
                                  </p:stCondLst>
                                  <p:childTnLst>
                                    <p:set>
                                      <p:cBhvr>
                                        <p:cTn id="67" dur="1" fill="hold">
                                          <p:stCondLst>
                                            <p:cond delay="0"/>
                                          </p:stCondLst>
                                        </p:cTn>
                                        <p:tgtEl>
                                          <p:spTgt spid="290831"/>
                                        </p:tgtEl>
                                        <p:attrNameLst>
                                          <p:attrName>style.visibility</p:attrName>
                                        </p:attrNameLst>
                                      </p:cBhvr>
                                      <p:to>
                                        <p:strVal val="visible"/>
                                      </p:to>
                                    </p:set>
                                    <p:animScale>
                                      <p:cBhvr>
                                        <p:cTn id="68" dur="1000" decel="50000" fill="hold">
                                          <p:stCondLst>
                                            <p:cond delay="0"/>
                                          </p:stCondLst>
                                        </p:cTn>
                                        <p:tgtEl>
                                          <p:spTgt spid="290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90831"/>
                                        </p:tgtEl>
                                        <p:attrNameLst>
                                          <p:attrName>ppt_x</p:attrName>
                                          <p:attrName>ppt_y</p:attrName>
                                        </p:attrNameLst>
                                      </p:cBhvr>
                                    </p:animMotion>
                                    <p:animEffect transition="in" filter="fade">
                                      <p:cBhvr>
                                        <p:cTn id="70" dur="1000"/>
                                        <p:tgtEl>
                                          <p:spTgt spid="290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animBg="1"/>
      <p:bldP spid="290820" grpId="0" animBg="1"/>
      <p:bldP spid="290821" grpId="0" animBg="1"/>
      <p:bldP spid="290822" grpId="0" animBg="1"/>
      <p:bldP spid="290823" grpId="0" animBg="1"/>
      <p:bldP spid="2908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28800" y="17145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lang="en-US" altLang="en-US" sz="2400" b="1">
                <a:solidFill>
                  <a:srgbClr val="9900FF"/>
                </a:solidFill>
                <a:latin typeface="Times New Roman" panose="02020603050405020304" pitchFamily="18" charset="0"/>
                <a:cs typeface="Times New Roman" panose="02020603050405020304" pitchFamily="18" charset="0"/>
              </a:rPr>
              <a:t>Phần thưởng là một số hình ảnh “ Đặc biệt” để giảI trí.</a:t>
            </a:r>
          </a:p>
        </p:txBody>
      </p:sp>
      <p:pic>
        <p:nvPicPr>
          <p:cNvPr id="291843" name="Picture 3" descr="177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858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4" name="Picture 4" descr="1767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28650"/>
            <a:ext cx="388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5" name="Picture 5" descr="1701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0525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6" name="Picture 6" descr="35415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62150" y="3924300"/>
            <a:ext cx="3905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7">
            <a:hlinkClick r:id="rId6" action="ppaction://hlinksldjump" highlightClick="1"/>
          </p:cNvPr>
          <p:cNvSpPr>
            <a:spLocks noChangeArrowheads="1"/>
          </p:cNvSpPr>
          <p:nvPr/>
        </p:nvSpPr>
        <p:spPr bwMode="auto">
          <a:xfrm>
            <a:off x="9829800" y="61722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endParaRPr lang="en-US" alt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11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91843"/>
                                        </p:tgtEl>
                                        <p:attrNameLst>
                                          <p:attrName>style.visibility</p:attrName>
                                        </p:attrNameLst>
                                      </p:cBhvr>
                                      <p:to>
                                        <p:strVal val="visible"/>
                                      </p:to>
                                    </p:set>
                                    <p:anim calcmode="lin" valueType="num">
                                      <p:cBhvr>
                                        <p:cTn id="7" dur="1000" fill="hold"/>
                                        <p:tgtEl>
                                          <p:spTgt spid="291843"/>
                                        </p:tgtEl>
                                        <p:attrNameLst>
                                          <p:attrName>ppt_x</p:attrName>
                                        </p:attrNameLst>
                                      </p:cBhvr>
                                      <p:tavLst>
                                        <p:tav tm="0">
                                          <p:val>
                                            <p:strVal val="#ppt_x-.2"/>
                                          </p:val>
                                        </p:tav>
                                        <p:tav tm="100000">
                                          <p:val>
                                            <p:strVal val="#ppt_x"/>
                                          </p:val>
                                        </p:tav>
                                      </p:tavLst>
                                    </p:anim>
                                    <p:anim calcmode="lin" valueType="num">
                                      <p:cBhvr>
                                        <p:cTn id="8" dur="1000" fill="hold"/>
                                        <p:tgtEl>
                                          <p:spTgt spid="2918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184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91844"/>
                                        </p:tgtEl>
                                        <p:attrNameLst>
                                          <p:attrName>style.visibility</p:attrName>
                                        </p:attrNameLst>
                                      </p:cBhvr>
                                      <p:to>
                                        <p:strVal val="visible"/>
                                      </p:to>
                                    </p:set>
                                    <p:anim calcmode="lin" valueType="num">
                                      <p:cBhvr>
                                        <p:cTn id="12" dur="1000" fill="hold"/>
                                        <p:tgtEl>
                                          <p:spTgt spid="291844"/>
                                        </p:tgtEl>
                                        <p:attrNameLst>
                                          <p:attrName>ppt_w</p:attrName>
                                        </p:attrNameLst>
                                      </p:cBhvr>
                                      <p:tavLst>
                                        <p:tav tm="0">
                                          <p:val>
                                            <p:strVal val="#ppt_w+.3"/>
                                          </p:val>
                                        </p:tav>
                                        <p:tav tm="100000">
                                          <p:val>
                                            <p:strVal val="#ppt_w"/>
                                          </p:val>
                                        </p:tav>
                                      </p:tavLst>
                                    </p:anim>
                                    <p:anim calcmode="lin" valueType="num">
                                      <p:cBhvr>
                                        <p:cTn id="13" dur="1000" fill="hold"/>
                                        <p:tgtEl>
                                          <p:spTgt spid="291844"/>
                                        </p:tgtEl>
                                        <p:attrNameLst>
                                          <p:attrName>ppt_h</p:attrName>
                                        </p:attrNameLst>
                                      </p:cBhvr>
                                      <p:tavLst>
                                        <p:tav tm="0">
                                          <p:val>
                                            <p:strVal val="#ppt_h"/>
                                          </p:val>
                                        </p:tav>
                                        <p:tav tm="100000">
                                          <p:val>
                                            <p:strVal val="#ppt_h"/>
                                          </p:val>
                                        </p:tav>
                                      </p:tavLst>
                                    </p:anim>
                                    <p:animEffect transition="in" filter="fade">
                                      <p:cBhvr>
                                        <p:cTn id="14" dur="1000"/>
                                        <p:tgtEl>
                                          <p:spTgt spid="291844"/>
                                        </p:tgtEl>
                                      </p:cBhvr>
                                    </p:animEffect>
                                  </p:childTnLst>
                                </p:cTn>
                              </p:par>
                              <p:par>
                                <p:cTn id="15" presetID="42" presetClass="entr" presetSubtype="0" fill="hold" nodeType="withEffect">
                                  <p:stCondLst>
                                    <p:cond delay="0"/>
                                  </p:stCondLst>
                                  <p:childTnLst>
                                    <p:set>
                                      <p:cBhvr>
                                        <p:cTn id="16" dur="1" fill="hold">
                                          <p:stCondLst>
                                            <p:cond delay="0"/>
                                          </p:stCondLst>
                                        </p:cTn>
                                        <p:tgtEl>
                                          <p:spTgt spid="291845"/>
                                        </p:tgtEl>
                                        <p:attrNameLst>
                                          <p:attrName>style.visibility</p:attrName>
                                        </p:attrNameLst>
                                      </p:cBhvr>
                                      <p:to>
                                        <p:strVal val="visible"/>
                                      </p:to>
                                    </p:set>
                                    <p:animEffect transition="in" filter="fade">
                                      <p:cBhvr>
                                        <p:cTn id="17" dur="1000"/>
                                        <p:tgtEl>
                                          <p:spTgt spid="291845"/>
                                        </p:tgtEl>
                                      </p:cBhvr>
                                    </p:animEffect>
                                    <p:anim calcmode="lin" valueType="num">
                                      <p:cBhvr>
                                        <p:cTn id="18" dur="1000" fill="hold"/>
                                        <p:tgtEl>
                                          <p:spTgt spid="291845"/>
                                        </p:tgtEl>
                                        <p:attrNameLst>
                                          <p:attrName>ppt_x</p:attrName>
                                        </p:attrNameLst>
                                      </p:cBhvr>
                                      <p:tavLst>
                                        <p:tav tm="0">
                                          <p:val>
                                            <p:strVal val="#ppt_x"/>
                                          </p:val>
                                        </p:tav>
                                        <p:tav tm="100000">
                                          <p:val>
                                            <p:strVal val="#ppt_x"/>
                                          </p:val>
                                        </p:tav>
                                      </p:tavLst>
                                    </p:anim>
                                    <p:anim calcmode="lin" valueType="num">
                                      <p:cBhvr>
                                        <p:cTn id="19" dur="1000" fill="hold"/>
                                        <p:tgtEl>
                                          <p:spTgt spid="2918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1846"/>
                                        </p:tgtEl>
                                        <p:attrNameLst>
                                          <p:attrName>style.visibility</p:attrName>
                                        </p:attrNameLst>
                                      </p:cBhvr>
                                      <p:to>
                                        <p:strVal val="visible"/>
                                      </p:to>
                                    </p:set>
                                    <p:animEffect transition="in" filter="fade">
                                      <p:cBhvr>
                                        <p:cTn id="22" dur="1000"/>
                                        <p:tgtEl>
                                          <p:spTgt spid="291846"/>
                                        </p:tgtEl>
                                      </p:cBhvr>
                                    </p:animEffect>
                                    <p:anim calcmode="lin" valueType="num">
                                      <p:cBhvr>
                                        <p:cTn id="23" dur="1000" fill="hold"/>
                                        <p:tgtEl>
                                          <p:spTgt spid="291846"/>
                                        </p:tgtEl>
                                        <p:attrNameLst>
                                          <p:attrName>ppt_x</p:attrName>
                                        </p:attrNameLst>
                                      </p:cBhvr>
                                      <p:tavLst>
                                        <p:tav tm="0">
                                          <p:val>
                                            <p:strVal val="#ppt_x"/>
                                          </p:val>
                                        </p:tav>
                                        <p:tav tm="100000">
                                          <p:val>
                                            <p:strVal val="#ppt_x"/>
                                          </p:val>
                                        </p:tav>
                                      </p:tavLst>
                                    </p:anim>
                                    <p:anim calcmode="lin" valueType="num">
                                      <p:cBhvr>
                                        <p:cTn id="24" dur="1000" fill="hold"/>
                                        <p:tgtEl>
                                          <p:spTgt spid="2918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589646"/>
            <a:ext cx="18288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Bài</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cũ</a:t>
            </a:r>
            <a:endParaRPr lang="en-US" sz="3200" b="1" dirty="0">
              <a:latin typeface="Cambria" panose="02040503050406030204" pitchFamily="18" charset="0"/>
              <a:ea typeface="Cambria" panose="02040503050406030204" pitchFamily="18" charset="0"/>
              <a:cs typeface="Times New Roman" pitchFamily="18" charset="0"/>
            </a:endParaRPr>
          </a:p>
        </p:txBody>
      </p:sp>
      <p:sp>
        <p:nvSpPr>
          <p:cNvPr id="5" name="TextBox 4"/>
          <p:cNvSpPr txBox="1"/>
          <p:nvPr/>
        </p:nvSpPr>
        <p:spPr>
          <a:xfrm>
            <a:off x="2966357" y="2174421"/>
            <a:ext cx="4544786" cy="2062103"/>
          </a:xfrm>
          <a:prstGeom prst="rect">
            <a:avLst/>
          </a:prstGeom>
          <a:noFill/>
        </p:spPr>
        <p:txBody>
          <a:bodyPr wrap="square" rtlCol="0">
            <a:spAutoFit/>
          </a:bodyPr>
          <a:lstStyle/>
          <a:p>
            <a:pPr marL="342900" indent="-342900">
              <a:buAutoNum type="alphaLcParenR"/>
            </a:pPr>
            <a:r>
              <a:rPr lang="en-US" sz="3200" dirty="0">
                <a:latin typeface="Cambria" panose="02040503050406030204" pitchFamily="18" charset="0"/>
                <a:ea typeface="Cambria" panose="02040503050406030204" pitchFamily="18" charset="0"/>
                <a:cs typeface="Times New Roman" pitchFamily="18" charset="0"/>
              </a:rPr>
              <a:t>-2 -9 = </a:t>
            </a:r>
          </a:p>
          <a:p>
            <a:pPr marL="342900" indent="-342900">
              <a:buAutoNum type="alphaLcParenR"/>
            </a:pPr>
            <a:r>
              <a:rPr lang="en-US" sz="3200" dirty="0">
                <a:latin typeface="Cambria" panose="02040503050406030204" pitchFamily="18" charset="0"/>
                <a:ea typeface="Cambria" panose="02040503050406030204" pitchFamily="18" charset="0"/>
                <a:cs typeface="Times New Roman" pitchFamily="18" charset="0"/>
              </a:rPr>
              <a:t>-2 + 9 =</a:t>
            </a:r>
          </a:p>
          <a:p>
            <a:pPr marL="342900" indent="-342900">
              <a:buAutoNum type="alphaLcParenR"/>
            </a:pPr>
            <a:r>
              <a:rPr lang="en-US" sz="3200" dirty="0">
                <a:latin typeface="Cambria" panose="02040503050406030204" pitchFamily="18" charset="0"/>
                <a:ea typeface="Cambria" panose="02040503050406030204" pitchFamily="18" charset="0"/>
                <a:cs typeface="Times New Roman" pitchFamily="18" charset="0"/>
              </a:rPr>
              <a:t>-3 – 7 – 4 + 8 =</a:t>
            </a:r>
          </a:p>
          <a:p>
            <a:pPr marL="342900" indent="-342900">
              <a:buAutoNum type="alphaLcParenR"/>
            </a:pPr>
            <a:r>
              <a:rPr lang="en-US" sz="3200" dirty="0">
                <a:latin typeface="Cambria" panose="02040503050406030204" pitchFamily="18" charset="0"/>
                <a:ea typeface="Cambria" panose="02040503050406030204" pitchFamily="18" charset="0"/>
                <a:cs typeface="Times New Roman" pitchFamily="18" charset="0"/>
              </a:rPr>
              <a:t>-23 -15 + 23 + 5 – 10 = </a:t>
            </a:r>
          </a:p>
        </p:txBody>
      </p:sp>
      <p:sp>
        <p:nvSpPr>
          <p:cNvPr id="6" name="TextBox 5"/>
          <p:cNvSpPr txBox="1"/>
          <p:nvPr/>
        </p:nvSpPr>
        <p:spPr>
          <a:xfrm>
            <a:off x="4593771" y="2174421"/>
            <a:ext cx="1524000"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cs typeface="Times New Roman" pitchFamily="18" charset="0"/>
              </a:rPr>
              <a:t>- 11</a:t>
            </a:r>
          </a:p>
        </p:txBody>
      </p:sp>
      <p:sp>
        <p:nvSpPr>
          <p:cNvPr id="7" name="TextBox 6"/>
          <p:cNvSpPr txBox="1"/>
          <p:nvPr/>
        </p:nvSpPr>
        <p:spPr>
          <a:xfrm>
            <a:off x="5012871" y="2639806"/>
            <a:ext cx="838200"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cs typeface="Times New Roman" pitchFamily="18" charset="0"/>
              </a:rPr>
              <a:t>7</a:t>
            </a:r>
          </a:p>
        </p:txBody>
      </p:sp>
      <p:sp>
        <p:nvSpPr>
          <p:cNvPr id="8" name="TextBox 7"/>
          <p:cNvSpPr txBox="1"/>
          <p:nvPr/>
        </p:nvSpPr>
        <p:spPr>
          <a:xfrm>
            <a:off x="5900057" y="3097750"/>
            <a:ext cx="1143000"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cs typeface="Times New Roman" pitchFamily="18" charset="0"/>
              </a:rPr>
              <a:t>- 6</a:t>
            </a:r>
          </a:p>
        </p:txBody>
      </p:sp>
      <p:sp>
        <p:nvSpPr>
          <p:cNvPr id="9" name="TextBox 8"/>
          <p:cNvSpPr txBox="1"/>
          <p:nvPr/>
        </p:nvSpPr>
        <p:spPr>
          <a:xfrm>
            <a:off x="7511143" y="3651749"/>
            <a:ext cx="185601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cs typeface="Times New Roman" pitchFamily="18" charset="0"/>
              </a:rPr>
              <a:t>- 20</a:t>
            </a:r>
          </a:p>
        </p:txBody>
      </p:sp>
    </p:spTree>
    <p:extLst>
      <p:ext uri="{BB962C8B-B14F-4D97-AF65-F5344CB8AC3E}">
        <p14:creationId xmlns:p14="http://schemas.microsoft.com/office/powerpoint/2010/main" val="15373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222737" y="-389175"/>
            <a:ext cx="10972800" cy="1143000"/>
          </a:xfrm>
        </p:spPr>
        <p:txBody>
          <a:bodyPr rtlCol="0">
            <a:normAutofit/>
          </a:bodyPr>
          <a:lstStyle/>
          <a:p>
            <a:pPr algn="ctr" eaLnBrk="1" fontAlgn="auto" hangingPunct="1">
              <a:spcAft>
                <a:spcPts val="0"/>
              </a:spcAft>
              <a:defRPr/>
            </a:pPr>
            <a:r>
              <a:rPr lang="en-US" altLang="en-US" sz="3200" dirty="0" smtClean="0">
                <a:solidFill>
                  <a:srgbClr val="FF3300"/>
                </a:solidFill>
                <a:latin typeface="Times New Roman" panose="02020603050405020304" pitchFamily="18" charset="0"/>
                <a:cs typeface="Times New Roman" panose="02020603050405020304" pitchFamily="18" charset="0"/>
              </a:rPr>
              <a:t/>
            </a:r>
            <a:br>
              <a:rPr lang="en-US" altLang="en-US" sz="3200" dirty="0" smtClean="0">
                <a:solidFill>
                  <a:srgbClr val="FF3300"/>
                </a:solidFill>
                <a:latin typeface="Times New Roman" panose="02020603050405020304" pitchFamily="18" charset="0"/>
                <a:cs typeface="Times New Roman" panose="02020603050405020304" pitchFamily="18" charset="0"/>
              </a:rPr>
            </a:br>
            <a:r>
              <a:rPr lang="en-US" altLang="en-US" sz="3200" b="1" dirty="0" smtClean="0">
                <a:solidFill>
                  <a:srgbClr val="FF3300"/>
                </a:solidFill>
                <a:latin typeface="Times New Roman" panose="02020603050405020304" pitchFamily="18" charset="0"/>
                <a:cs typeface="Times New Roman" panose="02020603050405020304" pitchFamily="18" charset="0"/>
              </a:rPr>
              <a:t>HƯỚNG DẪN HỌC Ở NHÀ</a:t>
            </a:r>
          </a:p>
        </p:txBody>
      </p:sp>
      <p:sp>
        <p:nvSpPr>
          <p:cNvPr id="4" name="TextBox 3">
            <a:extLst>
              <a:ext uri="{FF2B5EF4-FFF2-40B4-BE49-F238E27FC236}">
                <a16:creationId xmlns:a16="http://schemas.microsoft.com/office/drawing/2014/main" id="{7CF1EFBC-FBBC-459F-9180-B89F04AF0FB0}"/>
              </a:ext>
            </a:extLst>
          </p:cNvPr>
          <p:cNvSpPr txBox="1"/>
          <p:nvPr/>
        </p:nvSpPr>
        <p:spPr>
          <a:xfrm>
            <a:off x="467097" y="1329047"/>
            <a:ext cx="8987146" cy="378565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BTVN 3.10; 3.11 ; 3.13 SGK.TR 66</a:t>
            </a:r>
          </a:p>
        </p:txBody>
      </p:sp>
    </p:spTree>
    <p:extLst>
      <p:ext uri="{BB962C8B-B14F-4D97-AF65-F5344CB8AC3E}">
        <p14:creationId xmlns:p14="http://schemas.microsoft.com/office/powerpoint/2010/main" val="1210737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0965"/>
                                        </p:tgtEl>
                                        <p:attrNameLst>
                                          <p:attrName>style.visibility</p:attrName>
                                        </p:attrNameLst>
                                      </p:cBhvr>
                                      <p:to>
                                        <p:strVal val="visible"/>
                                      </p:to>
                                    </p:set>
                                    <p:animEffect transition="in" filter="fade">
                                      <p:cBhvr>
                                        <p:cTn id="7" dur="600">
                                          <p:stCondLst>
                                            <p:cond delay="0"/>
                                          </p:stCondLst>
                                        </p:cTn>
                                        <p:tgtEl>
                                          <p:spTgt spid="40965"/>
                                        </p:tgtEl>
                                      </p:cBhvr>
                                    </p:animEffect>
                                    <p:anim calcmode="lin" valueType="num">
                                      <p:cBhvr>
                                        <p:cTn id="8" dur="600" fill="hold">
                                          <p:stCondLst>
                                            <p:cond delay="0"/>
                                          </p:stCondLst>
                                        </p:cTn>
                                        <p:tgtEl>
                                          <p:spTgt spid="4096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096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09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844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                         HĐ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B12EFB0A-E1B5-4ABC-B263-3D012C5C339D}"/>
              </a:ext>
            </a:extLst>
          </p:cNvPr>
          <p:cNvSpPr txBox="1"/>
          <p:nvPr/>
        </p:nvSpPr>
        <p:spPr>
          <a:xfrm>
            <a:off x="1550844" y="4630041"/>
            <a:ext cx="477981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KQ: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Cách 1: Số tiền lãi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 – 2 = 3  (triệu đồng)</a:t>
            </a:r>
          </a:p>
        </p:txBody>
      </p:sp>
      <p:sp>
        <p:nvSpPr>
          <p:cNvPr id="6" name="TextBox 5">
            <a:extLst>
              <a:ext uri="{FF2B5EF4-FFF2-40B4-BE49-F238E27FC236}">
                <a16:creationId xmlns:a16="http://schemas.microsoft.com/office/drawing/2014/main" id="{E4011AA7-6E11-4752-B552-A1809D0F4179}"/>
              </a:ext>
            </a:extLst>
          </p:cNvPr>
          <p:cNvSpPr txBox="1"/>
          <p:nvPr/>
        </p:nvSpPr>
        <p:spPr>
          <a:xfrm>
            <a:off x="6330661" y="4630041"/>
            <a:ext cx="68302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Cách 2: Số tiền lãi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 + (– 2) = 3  (triệu đồng)</a:t>
            </a:r>
          </a:p>
        </p:txBody>
      </p:sp>
      <p:cxnSp>
        <p:nvCxnSpPr>
          <p:cNvPr id="7" name="Straight Connector 6">
            <a:extLst>
              <a:ext uri="{FF2B5EF4-FFF2-40B4-BE49-F238E27FC236}">
                <a16:creationId xmlns:a16="http://schemas.microsoft.com/office/drawing/2014/main" id="{0EE6E77D-CF2F-4289-B5DC-EB6253806A72}"/>
              </a:ext>
            </a:extLst>
          </p:cNvPr>
          <p:cNvCxnSpPr/>
          <p:nvPr/>
        </p:nvCxnSpPr>
        <p:spPr>
          <a:xfrm>
            <a:off x="6096000" y="5343894"/>
            <a:ext cx="0" cy="139930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76F82E5-C1F2-4D31-81FD-379450BEBE2A}"/>
              </a:ext>
            </a:extLst>
          </p:cNvPr>
          <p:cNvSpPr txBox="1"/>
          <p:nvPr/>
        </p:nvSpPr>
        <p:spPr>
          <a:xfrm>
            <a:off x="623455" y="835578"/>
            <a:ext cx="11042069"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HĐ 7</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lẻ</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lỗ</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lỗ</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C1: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lỗ</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lỗ</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2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17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                         HĐ cá nhân</a:t>
            </a:r>
          </a:p>
        </p:txBody>
      </p:sp>
      <p:sp>
        <p:nvSpPr>
          <p:cNvPr id="3" name="TextBox 2">
            <a:extLst>
              <a:ext uri="{FF2B5EF4-FFF2-40B4-BE49-F238E27FC236}">
                <a16:creationId xmlns:a16="http://schemas.microsoft.com/office/drawing/2014/main" id="{B12EFB0A-E1B5-4ABC-B263-3D012C5C339D}"/>
              </a:ext>
            </a:extLst>
          </p:cNvPr>
          <p:cNvSpPr txBox="1"/>
          <p:nvPr/>
        </p:nvSpPr>
        <p:spPr>
          <a:xfrm>
            <a:off x="914398" y="849432"/>
            <a:ext cx="477981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KQ: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Cách 1: Số tiền lãi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 – 2 = 3  (triệu đồng)</a:t>
            </a:r>
          </a:p>
        </p:txBody>
      </p:sp>
      <p:sp>
        <p:nvSpPr>
          <p:cNvPr id="6" name="TextBox 5">
            <a:extLst>
              <a:ext uri="{FF2B5EF4-FFF2-40B4-BE49-F238E27FC236}">
                <a16:creationId xmlns:a16="http://schemas.microsoft.com/office/drawing/2014/main" id="{E4011AA7-6E11-4752-B552-A1809D0F4179}"/>
              </a:ext>
            </a:extLst>
          </p:cNvPr>
          <p:cNvSpPr txBox="1"/>
          <p:nvPr/>
        </p:nvSpPr>
        <p:spPr>
          <a:xfrm>
            <a:off x="5784270" y="835578"/>
            <a:ext cx="68302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Cách 2: Số tiền lãi là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 + (– 2) = 3  (triệu đồng)</a:t>
            </a:r>
          </a:p>
        </p:txBody>
      </p:sp>
      <p:cxnSp>
        <p:nvCxnSpPr>
          <p:cNvPr id="7" name="Straight Connector 6">
            <a:extLst>
              <a:ext uri="{FF2B5EF4-FFF2-40B4-BE49-F238E27FC236}">
                <a16:creationId xmlns:a16="http://schemas.microsoft.com/office/drawing/2014/main" id="{0EE6E77D-CF2F-4289-B5DC-EB6253806A72}"/>
              </a:ext>
            </a:extLst>
          </p:cNvPr>
          <p:cNvCxnSpPr/>
          <p:nvPr/>
        </p:nvCxnSpPr>
        <p:spPr>
          <a:xfrm>
            <a:off x="5500254" y="1190595"/>
            <a:ext cx="0" cy="139930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4ED85B-4BC7-4AD9-9753-08B6A9958CD6}"/>
              </a:ext>
            </a:extLst>
          </p:cNvPr>
          <p:cNvSpPr txBox="1"/>
          <p:nvPr/>
        </p:nvSpPr>
        <p:spPr>
          <a:xfrm>
            <a:off x="914398" y="2603758"/>
            <a:ext cx="69688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Nhận xét kết quả hai phép tính trên?</a:t>
            </a:r>
          </a:p>
        </p:txBody>
      </p:sp>
      <p:sp>
        <p:nvSpPr>
          <p:cNvPr id="8" name="TextBox 7">
            <a:extLst>
              <a:ext uri="{FF2B5EF4-FFF2-40B4-BE49-F238E27FC236}">
                <a16:creationId xmlns:a16="http://schemas.microsoft.com/office/drawing/2014/main" id="{B0CECE48-3CBA-4ECF-A55F-6C3D65EB2237}"/>
              </a:ext>
            </a:extLst>
          </p:cNvPr>
          <p:cNvSpPr txBox="1"/>
          <p:nvPr/>
        </p:nvSpPr>
        <p:spPr>
          <a:xfrm>
            <a:off x="1787234" y="3284746"/>
            <a:ext cx="69688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5 – 2 = 5 + (– 2) </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B5500AB-32A2-4B4C-8875-EDB9C9A37E41}"/>
              </a:ext>
            </a:extLst>
          </p:cNvPr>
          <p:cNvSpPr txBox="1"/>
          <p:nvPr/>
        </p:nvSpPr>
        <p:spPr>
          <a:xfrm>
            <a:off x="519545" y="3965734"/>
            <a:ext cx="1115290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Thực hiện phép trừ hai số nguyên bất kì ta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7762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p:nvPr/>
        </p:nvSpPr>
        <p:spPr>
          <a:xfrm>
            <a:off x="-990800" y="935024"/>
            <a:ext cx="13182801" cy="148013"/>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sm" len="sm"/>
            <a:tailEnd type="none" w="sm" len="sm"/>
          </a:ln>
        </p:spPr>
        <p:txBody>
          <a:bodyPr spcFirstLastPara="1" wrap="square" lIns="76188" tIns="76188" rIns="76188" bIns="76188" anchor="ctr" anchorCtr="0">
            <a:noAutofit/>
          </a:bodyPr>
          <a:lstStyle/>
          <a:p>
            <a:pPr defTabSz="761970">
              <a:buClr>
                <a:srgbClr val="000000"/>
              </a:buClr>
            </a:pPr>
            <a:endParaRPr sz="1167" kern="0">
              <a:solidFill>
                <a:srgbClr val="000000"/>
              </a:solidFill>
              <a:latin typeface="Arial"/>
              <a:cs typeface="Arial"/>
              <a:sym typeface="Arial"/>
            </a:endParaRPr>
          </a:p>
        </p:txBody>
      </p:sp>
      <p:grpSp>
        <p:nvGrpSpPr>
          <p:cNvPr id="171" name="Google Shape;171;p6"/>
          <p:cNvGrpSpPr/>
          <p:nvPr/>
        </p:nvGrpSpPr>
        <p:grpSpPr>
          <a:xfrm>
            <a:off x="117019" y="-81860"/>
            <a:ext cx="2553969" cy="1870047"/>
            <a:chOff x="194111" y="0"/>
            <a:chExt cx="1915477" cy="1402535"/>
          </a:xfrm>
        </p:grpSpPr>
        <p:sp>
          <p:nvSpPr>
            <p:cNvPr id="172" name="Google Shape;172;p6"/>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3" name="Google Shape;173;p6"/>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w="9525" cap="flat" cmpd="sng">
              <a:solidFill>
                <a:srgbClr val="A0FFA0"/>
              </a:solidFill>
              <a:prstDash val="solid"/>
              <a:round/>
              <a:headEnd type="none" w="sm" len="sm"/>
              <a:tailEnd type="none" w="sm" len="sm"/>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grpSp>
        <p:nvGrpSpPr>
          <p:cNvPr id="174" name="Google Shape;174;p6"/>
          <p:cNvGrpSpPr/>
          <p:nvPr/>
        </p:nvGrpSpPr>
        <p:grpSpPr>
          <a:xfrm rot="5400000">
            <a:off x="900711" y="524642"/>
            <a:ext cx="475414" cy="1436151"/>
            <a:chOff x="3226403" y="2109272"/>
            <a:chExt cx="691049" cy="2087545"/>
          </a:xfrm>
        </p:grpSpPr>
        <p:sp>
          <p:nvSpPr>
            <p:cNvPr id="175" name="Google Shape;175;p6"/>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6" name="Google Shape;176;p6"/>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7" name="Google Shape;177;p6"/>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pic>
        <p:nvPicPr>
          <p:cNvPr id="179" name="Google Shape;179;p6" descr="Gambar terkait | Cosas lindas para dibujar, Protectores de pantalla lindos,  Gif lindos"/>
          <p:cNvPicPr preferRelativeResize="0"/>
          <p:nvPr/>
        </p:nvPicPr>
        <p:blipFill rotWithShape="1">
          <a:blip r:embed="rId3">
            <a:alphaModFix/>
          </a:blip>
          <a:srcRect/>
          <a:stretch/>
        </p:blipFill>
        <p:spPr>
          <a:xfrm>
            <a:off x="531120" y="21204"/>
            <a:ext cx="1316129" cy="1189273"/>
          </a:xfrm>
          <a:prstGeom prst="rect">
            <a:avLst/>
          </a:prstGeom>
          <a:noFill/>
          <a:ln>
            <a:noFill/>
          </a:ln>
        </p:spPr>
      </p:pic>
      <p:sp>
        <p:nvSpPr>
          <p:cNvPr id="180" name="Google Shape;180;p6"/>
          <p:cNvSpPr txBox="1"/>
          <p:nvPr/>
        </p:nvSpPr>
        <p:spPr>
          <a:xfrm>
            <a:off x="571500" y="1115060"/>
            <a:ext cx="1263450" cy="405141"/>
          </a:xfrm>
          <a:prstGeom prst="rect">
            <a:avLst/>
          </a:prstGeom>
          <a:noFill/>
          <a:ln>
            <a:noFill/>
          </a:ln>
        </p:spPr>
        <p:txBody>
          <a:bodyPr spcFirstLastPara="1" wrap="square" lIns="76188" tIns="38083" rIns="76188" bIns="38083" anchor="t" anchorCtr="0">
            <a:spAutoFit/>
          </a:bodyPr>
          <a:lstStyle/>
          <a:p>
            <a:pPr algn="ctr" defTabSz="761970">
              <a:buClr>
                <a:srgbClr val="000000"/>
              </a:buClr>
            </a:pPr>
            <a:r>
              <a:rPr lang="en-US" sz="2133" kern="0" dirty="0">
                <a:solidFill>
                  <a:srgbClr val="000000"/>
                </a:solidFill>
                <a:latin typeface="Patrick Hand"/>
                <a:ea typeface="Patrick Hand"/>
                <a:cs typeface="Patrick Hand"/>
                <a:sym typeface="Patrick Hand"/>
              </a:rPr>
              <a:t>TOÁN 6</a:t>
            </a:r>
            <a:endParaRPr sz="2133" kern="0" dirty="0">
              <a:solidFill>
                <a:srgbClr val="000000"/>
              </a:solidFill>
              <a:latin typeface="Patrick Hand"/>
              <a:ea typeface="Patrick Hand"/>
              <a:cs typeface="Patrick Hand"/>
              <a:sym typeface="Patrick Hand"/>
            </a:endParaRPr>
          </a:p>
        </p:txBody>
      </p:sp>
      <p:sp>
        <p:nvSpPr>
          <p:cNvPr id="16" name="Freeform 15"/>
          <p:cNvSpPr/>
          <p:nvPr/>
        </p:nvSpPr>
        <p:spPr>
          <a:xfrm>
            <a:off x="2470172" y="273139"/>
            <a:ext cx="3848985" cy="50228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00B050"/>
          </a:solidFill>
          <a:ln w="3175"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4. </a:t>
            </a:r>
            <a:r>
              <a:rPr lang="en-US" sz="2800" b="1" dirty="0" err="1" smtClean="0">
                <a:solidFill>
                  <a:prstClr val="white"/>
                </a:solidFill>
                <a:latin typeface="Cambria" panose="02040503050406030204" pitchFamily="18" charset="0"/>
                <a:ea typeface="Cambria" panose="02040503050406030204" pitchFamily="18" charset="0"/>
              </a:rPr>
              <a:t>Trừ</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hai</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số</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nguyên</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7" name="Group 16"/>
          <p:cNvGrpSpPr>
            <a:grpSpLocks/>
          </p:cNvGrpSpPr>
          <p:nvPr/>
        </p:nvGrpSpPr>
        <p:grpSpPr bwMode="auto">
          <a:xfrm>
            <a:off x="6119318" y="208491"/>
            <a:ext cx="199839" cy="539246"/>
            <a:chOff x="4476750" y="1056604"/>
            <a:chExt cx="661988" cy="1815184"/>
          </a:xfrm>
          <a:solidFill>
            <a:srgbClr val="00B050"/>
          </a:solidFill>
        </p:grpSpPr>
        <p:sp>
          <p:nvSpPr>
            <p:cNvPr id="18" name="Freeform 17"/>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cap="flat" cmpd="sng" algn="ctr">
              <a:noFill/>
              <a:prstDash val="solid"/>
              <a:miter lim="800000"/>
            </a:ln>
            <a:effectLst>
              <a:outerShdw blurRad="50800" dist="38100" dir="8100000" algn="tr"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8"/>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TextBox 21">
            <a:extLst>
              <a:ext uri="{FF2B5EF4-FFF2-40B4-BE49-F238E27FC236}">
                <a16:creationId xmlns:a16="http://schemas.microsoft.com/office/drawing/2014/main" id="{2735F28F-BABC-4B5F-87A9-BE0AF9508A19}"/>
              </a:ext>
            </a:extLst>
          </p:cNvPr>
          <p:cNvSpPr txBox="1"/>
          <p:nvPr/>
        </p:nvSpPr>
        <p:spPr>
          <a:xfrm>
            <a:off x="2470172" y="1975474"/>
            <a:ext cx="6968838"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5 – 2 = 5 + (– 2) </a:t>
            </a:r>
            <a:endParaRPr lang="en-US" sz="36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D093026-022A-44DE-B85C-F40A1A3C52F0}"/>
              </a:ext>
            </a:extLst>
          </p:cNvPr>
          <p:cNvSpPr txBox="1"/>
          <p:nvPr/>
        </p:nvSpPr>
        <p:spPr>
          <a:xfrm>
            <a:off x="256909" y="3267303"/>
            <a:ext cx="11395364"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Khi chuyển phép trừ thành phép cộng thì số nào thay đổi, số nào giữ nguyên?</a:t>
            </a:r>
          </a:p>
        </p:txBody>
      </p:sp>
      <p:sp>
        <p:nvSpPr>
          <p:cNvPr id="26" name="Arrow: Curved Up 7">
            <a:extLst>
              <a:ext uri="{FF2B5EF4-FFF2-40B4-BE49-F238E27FC236}">
                <a16:creationId xmlns:a16="http://schemas.microsoft.com/office/drawing/2014/main" id="{D07CC748-DD50-4ED5-AD2A-B889A2D97D16}"/>
              </a:ext>
            </a:extLst>
          </p:cNvPr>
          <p:cNvSpPr/>
          <p:nvPr/>
        </p:nvSpPr>
        <p:spPr>
          <a:xfrm>
            <a:off x="4520647" y="2600190"/>
            <a:ext cx="1496291" cy="64633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urved Up 8">
            <a:extLst>
              <a:ext uri="{FF2B5EF4-FFF2-40B4-BE49-F238E27FC236}">
                <a16:creationId xmlns:a16="http://schemas.microsoft.com/office/drawing/2014/main" id="{7171E610-7DC6-4315-A420-759D4E618764}"/>
              </a:ext>
            </a:extLst>
          </p:cNvPr>
          <p:cNvSpPr/>
          <p:nvPr/>
        </p:nvSpPr>
        <p:spPr>
          <a:xfrm>
            <a:off x="5206447" y="2761612"/>
            <a:ext cx="2043546" cy="484909"/>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25FE323B-4106-4811-A0F4-237C22E0B040}"/>
              </a:ext>
            </a:extLst>
          </p:cNvPr>
          <p:cNvSpPr txBox="1"/>
          <p:nvPr/>
        </p:nvSpPr>
        <p:spPr>
          <a:xfrm>
            <a:off x="256909" y="4550861"/>
            <a:ext cx="1194261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Số trừ và số hạng thứ hai của phép cộng có quan hệ gì?</a:t>
            </a:r>
          </a:p>
        </p:txBody>
      </p:sp>
      <p:sp>
        <p:nvSpPr>
          <p:cNvPr id="29" name="TextBox 28">
            <a:extLst>
              <a:ext uri="{FF2B5EF4-FFF2-40B4-BE49-F238E27FC236}">
                <a16:creationId xmlns:a16="http://schemas.microsoft.com/office/drawing/2014/main" id="{954379D9-B85B-4F54-9627-05A92DFAD834}"/>
              </a:ext>
            </a:extLst>
          </p:cNvPr>
          <p:cNvSpPr txBox="1"/>
          <p:nvPr/>
        </p:nvSpPr>
        <p:spPr>
          <a:xfrm>
            <a:off x="599812" y="2034319"/>
            <a:ext cx="2511140" cy="76944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a – b =? </a:t>
            </a:r>
          </a:p>
        </p:txBody>
      </p:sp>
      <p:sp>
        <p:nvSpPr>
          <p:cNvPr id="30" name="TextBox 29">
            <a:extLst>
              <a:ext uri="{FF2B5EF4-FFF2-40B4-BE49-F238E27FC236}">
                <a16:creationId xmlns:a16="http://schemas.microsoft.com/office/drawing/2014/main" id="{01707AC2-41A4-4703-8692-C2F7703B3F27}"/>
              </a:ext>
            </a:extLst>
          </p:cNvPr>
          <p:cNvSpPr txBox="1"/>
          <p:nvPr/>
        </p:nvSpPr>
        <p:spPr>
          <a:xfrm>
            <a:off x="7575575" y="1917638"/>
            <a:ext cx="3849835"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a - b = a + (-b) </a:t>
            </a:r>
          </a:p>
        </p:txBody>
      </p:sp>
      <p:sp>
        <p:nvSpPr>
          <p:cNvPr id="31" name="TextBox 30">
            <a:extLst>
              <a:ext uri="{FF2B5EF4-FFF2-40B4-BE49-F238E27FC236}">
                <a16:creationId xmlns:a16="http://schemas.microsoft.com/office/drawing/2014/main" id="{507C4269-E9A1-43E4-8C1B-41C02ED645F2}"/>
              </a:ext>
            </a:extLst>
          </p:cNvPr>
          <p:cNvSpPr txBox="1"/>
          <p:nvPr/>
        </p:nvSpPr>
        <p:spPr>
          <a:xfrm>
            <a:off x="2104756" y="5489001"/>
            <a:ext cx="8200165"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Nêu quy tắc trừ hai số nguyên?</a:t>
            </a:r>
          </a:p>
        </p:txBody>
      </p:sp>
    </p:spTree>
    <p:extLst>
      <p:ext uri="{BB962C8B-B14F-4D97-AF65-F5344CB8AC3E}">
        <p14:creationId xmlns:p14="http://schemas.microsoft.com/office/powerpoint/2010/main" val="863349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ppt_x"/>
                                          </p:val>
                                        </p:tav>
                                      </p:tavLst>
                                    </p:anim>
                                    <p:anim calcmode="lin" valueType="num">
                                      <p:cBhvr additive="base">
                                        <p:cTn id="11" dur="500"/>
                                        <p:tgtEl>
                                          <p:spTgt spid="23"/>
                                        </p:tgtEl>
                                        <p:attrNameLst>
                                          <p:attrName>ppt_y</p:attrName>
                                        </p:attrNameLst>
                                      </p:cBhvr>
                                      <p:tavLst>
                                        <p:tav tm="0">
                                          <p:val>
                                            <p:strVal val="ppt_y"/>
                                          </p:val>
                                        </p:tav>
                                        <p:tav tm="100000">
                                          <p:val>
                                            <p:strVal val="1+ppt_h/2"/>
                                          </p:val>
                                        </p:tav>
                                      </p:tavLst>
                                    </p:anim>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8"/>
                                        </p:tgtEl>
                                        <p:attrNameLst>
                                          <p:attrName>ppt_x</p:attrName>
                                        </p:attrNameLst>
                                      </p:cBhvr>
                                      <p:tavLst>
                                        <p:tav tm="0">
                                          <p:val>
                                            <p:strVal val="ppt_x"/>
                                          </p:val>
                                        </p:tav>
                                        <p:tav tm="100000">
                                          <p:val>
                                            <p:strVal val="ppt_x"/>
                                          </p:val>
                                        </p:tav>
                                      </p:tavLst>
                                    </p:anim>
                                    <p:anim calcmode="lin" valueType="num">
                                      <p:cBhvr additive="base">
                                        <p:cTn id="21" dur="500"/>
                                        <p:tgtEl>
                                          <p:spTgt spid="28"/>
                                        </p:tgtEl>
                                        <p:attrNameLst>
                                          <p:attrName>ppt_y</p:attrName>
                                        </p:attrNameLst>
                                      </p:cBhvr>
                                      <p:tavLst>
                                        <p:tav tm="0">
                                          <p:val>
                                            <p:strVal val="ppt_y"/>
                                          </p:val>
                                        </p:tav>
                                        <p:tav tm="100000">
                                          <p:val>
                                            <p:strVal val="1+ppt_h/2"/>
                                          </p:val>
                                        </p:tav>
                                      </p:tavLst>
                                    </p:anim>
                                    <p:set>
                                      <p:cBhvr>
                                        <p:cTn id="22" dur="1" fill="hold">
                                          <p:stCondLst>
                                            <p:cond delay="499"/>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8" grpId="0"/>
      <p:bldP spid="28" grpId="1"/>
      <p:bldP spid="29" grpId="0"/>
      <p:bldP spid="29" grpId="1"/>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CC26CF-C0FB-478B-BE22-1F6D891F6658}"/>
              </a:ext>
            </a:extLst>
          </p:cNvPr>
          <p:cNvSpPr txBox="1"/>
          <p:nvPr/>
        </p:nvSpPr>
        <p:spPr>
          <a:xfrm>
            <a:off x="623454" y="3157356"/>
            <a:ext cx="1094509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Ví dụ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Tính 3 – 4 =?</a:t>
            </a:r>
          </a:p>
        </p:txBody>
      </p:sp>
      <p:sp>
        <p:nvSpPr>
          <p:cNvPr id="5" name="TextBox 4">
            <a:extLst>
              <a:ext uri="{FF2B5EF4-FFF2-40B4-BE49-F238E27FC236}">
                <a16:creationId xmlns:a16="http://schemas.microsoft.com/office/drawing/2014/main" id="{92B49889-9F4B-44DC-B8FB-442D6961B95A}"/>
              </a:ext>
            </a:extLst>
          </p:cNvPr>
          <p:cNvSpPr txBox="1"/>
          <p:nvPr/>
        </p:nvSpPr>
        <p:spPr>
          <a:xfrm>
            <a:off x="4149435" y="3157356"/>
            <a:ext cx="1094509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Tính 3 – 4 = 3+ (-4) = - (4-3) = - 1</a:t>
            </a:r>
          </a:p>
        </p:txBody>
      </p:sp>
      <p:sp>
        <p:nvSpPr>
          <p:cNvPr id="2" name="TextBox 1">
            <a:extLst>
              <a:ext uri="{FF2B5EF4-FFF2-40B4-BE49-F238E27FC236}">
                <a16:creationId xmlns:a16="http://schemas.microsoft.com/office/drawing/2014/main" id="{D52846EF-6662-4663-8676-21BF24B844B8}"/>
              </a:ext>
            </a:extLst>
          </p:cNvPr>
          <p:cNvSpPr txBox="1"/>
          <p:nvPr/>
        </p:nvSpPr>
        <p:spPr>
          <a:xfrm>
            <a:off x="1108364" y="249382"/>
            <a:ext cx="9753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Quy tắc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Muốn trừ số nguyên a cho số nguyên b, ta cộng a với số đối của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 – b = a + (-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22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A9D52-8221-4BF1-9C92-EE736A68FF45}"/>
              </a:ext>
            </a:extLst>
          </p:cNvPr>
          <p:cNvSpPr txBox="1"/>
          <p:nvPr/>
        </p:nvSpPr>
        <p:spPr>
          <a:xfrm>
            <a:off x="9171710" y="41564"/>
            <a:ext cx="37961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cặp đôi</a:t>
            </a:r>
          </a:p>
        </p:txBody>
      </p:sp>
      <p:sp>
        <p:nvSpPr>
          <p:cNvPr id="5" name="TextBox 4">
            <a:extLst>
              <a:ext uri="{FF2B5EF4-FFF2-40B4-BE49-F238E27FC236}">
                <a16:creationId xmlns:a16="http://schemas.microsoft.com/office/drawing/2014/main" id="{D5B9B2DC-6173-4CBA-96A1-BC6A768D56A4}"/>
              </a:ext>
            </a:extLst>
          </p:cNvPr>
          <p:cNvSpPr txBox="1"/>
          <p:nvPr/>
        </p:nvSpPr>
        <p:spPr>
          <a:xfrm>
            <a:off x="997527" y="2637986"/>
            <a:ext cx="1109749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KQ</a:t>
            </a: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5 – (- 3) = 5 + 3 = 8</a:t>
            </a: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(- 7) – 8 = (- 7) + (- 8) = - (7+8)= - 15 </a:t>
            </a:r>
          </a:p>
        </p:txBody>
      </p:sp>
      <p:sp>
        <p:nvSpPr>
          <p:cNvPr id="2" name="TextBox 1">
            <a:extLst>
              <a:ext uri="{FF2B5EF4-FFF2-40B4-BE49-F238E27FC236}">
                <a16:creationId xmlns:a16="http://schemas.microsoft.com/office/drawing/2014/main" id="{DB50C074-6874-43C7-9A98-9513B68FC3E5}"/>
              </a:ext>
            </a:extLst>
          </p:cNvPr>
          <p:cNvSpPr txBox="1"/>
          <p:nvPr/>
        </p:nvSpPr>
        <p:spPr>
          <a:xfrm>
            <a:off x="997527" y="387927"/>
            <a:ext cx="1004454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Tính các hiệu sau</a:t>
            </a: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5 – (-3)</a:t>
            </a: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(-7) – 8 </a:t>
            </a:r>
          </a:p>
        </p:txBody>
      </p:sp>
    </p:spTree>
    <p:extLst>
      <p:ext uri="{BB962C8B-B14F-4D97-AF65-F5344CB8AC3E}">
        <p14:creationId xmlns:p14="http://schemas.microsoft.com/office/powerpoint/2010/main" val="14763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9A263-8283-450A-9546-29080C07C0CA}"/>
              </a:ext>
            </a:extLst>
          </p:cNvPr>
          <p:cNvPicPr>
            <a:picLocks noChangeAspect="1"/>
          </p:cNvPicPr>
          <p:nvPr/>
        </p:nvPicPr>
        <p:blipFill>
          <a:blip r:embed="rId2"/>
          <a:stretch>
            <a:fillRect/>
          </a:stretch>
        </p:blipFill>
        <p:spPr>
          <a:xfrm>
            <a:off x="141142" y="2327565"/>
            <a:ext cx="5248275" cy="4530435"/>
          </a:xfrm>
          <a:prstGeom prst="rect">
            <a:avLst/>
          </a:prstGeom>
        </p:spPr>
      </p:pic>
      <p:sp>
        <p:nvSpPr>
          <p:cNvPr id="16" name="TextBox 15">
            <a:extLst>
              <a:ext uri="{FF2B5EF4-FFF2-40B4-BE49-F238E27FC236}">
                <a16:creationId xmlns:a16="http://schemas.microsoft.com/office/drawing/2014/main" id="{CBE708D7-C005-478B-AFF4-C405C658C9AE}"/>
              </a:ext>
            </a:extLst>
          </p:cNvPr>
          <p:cNvSpPr txBox="1"/>
          <p:nvPr/>
        </p:nvSpPr>
        <p:spPr>
          <a:xfrm>
            <a:off x="9795164" y="0"/>
            <a:ext cx="5126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cá nhân</a:t>
            </a:r>
          </a:p>
        </p:txBody>
      </p:sp>
      <p:sp>
        <p:nvSpPr>
          <p:cNvPr id="10" name="TextBox 9">
            <a:extLst>
              <a:ext uri="{FF2B5EF4-FFF2-40B4-BE49-F238E27FC236}">
                <a16:creationId xmlns:a16="http://schemas.microsoft.com/office/drawing/2014/main" id="{7BA9C3BC-B591-4087-AF64-392D606C70ED}"/>
              </a:ext>
            </a:extLst>
          </p:cNvPr>
          <p:cNvSpPr txBox="1"/>
          <p:nvPr/>
        </p:nvSpPr>
        <p:spPr>
          <a:xfrm>
            <a:off x="1524000" y="2230995"/>
            <a:ext cx="19257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- 48</a:t>
            </a:r>
            <a:r>
              <a:rPr kumimoji="0" lang="en-US" sz="40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0</a:t>
            </a: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 </a:t>
            </a:r>
          </a:p>
        </p:txBody>
      </p:sp>
      <p:pic>
        <p:nvPicPr>
          <p:cNvPr id="15" name="Picture 14">
            <a:extLst>
              <a:ext uri="{FF2B5EF4-FFF2-40B4-BE49-F238E27FC236}">
                <a16:creationId xmlns:a16="http://schemas.microsoft.com/office/drawing/2014/main" id="{AD8F93B3-7041-4B22-89F5-2DDBD43FDEFD}"/>
              </a:ext>
            </a:extLst>
          </p:cNvPr>
          <p:cNvPicPr>
            <a:picLocks noChangeAspect="1"/>
          </p:cNvPicPr>
          <p:nvPr/>
        </p:nvPicPr>
        <p:blipFill>
          <a:blip r:embed="rId3"/>
          <a:stretch>
            <a:fillRect/>
          </a:stretch>
        </p:blipFill>
        <p:spPr>
          <a:xfrm>
            <a:off x="3856758" y="3671455"/>
            <a:ext cx="8335241" cy="3186546"/>
          </a:xfrm>
          <a:prstGeom prst="rect">
            <a:avLst/>
          </a:prstGeom>
        </p:spPr>
      </p:pic>
      <p:sp>
        <p:nvSpPr>
          <p:cNvPr id="20" name="TextBox 19">
            <a:extLst>
              <a:ext uri="{FF2B5EF4-FFF2-40B4-BE49-F238E27FC236}">
                <a16:creationId xmlns:a16="http://schemas.microsoft.com/office/drawing/2014/main" id="{657AD3E2-148E-443C-9D9B-28D3D744FA34}"/>
              </a:ext>
            </a:extLst>
          </p:cNvPr>
          <p:cNvSpPr txBox="1"/>
          <p:nvPr/>
        </p:nvSpPr>
        <p:spPr>
          <a:xfrm>
            <a:off x="5530559" y="4910785"/>
            <a:ext cx="19257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27</a:t>
            </a:r>
            <a:r>
              <a:rPr kumimoji="0" lang="en-US" sz="40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0</a:t>
            </a:r>
            <a:r>
              <a:rPr kumimoji="0" 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 </a:t>
            </a:r>
          </a:p>
        </p:txBody>
      </p:sp>
      <p:sp>
        <p:nvSpPr>
          <p:cNvPr id="21" name="TextBox 20">
            <a:extLst>
              <a:ext uri="{FF2B5EF4-FFF2-40B4-BE49-F238E27FC236}">
                <a16:creationId xmlns:a16="http://schemas.microsoft.com/office/drawing/2014/main" id="{52186EE4-7701-4007-9E8A-02480158A23E}"/>
              </a:ext>
            </a:extLst>
          </p:cNvPr>
          <p:cNvSpPr txBox="1"/>
          <p:nvPr/>
        </p:nvSpPr>
        <p:spPr>
          <a:xfrm>
            <a:off x="5167745" y="2230995"/>
            <a:ext cx="67056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Nhiệt độ chênh lệch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27 – (- 48) = 27+48= 75 </a:t>
            </a:r>
            <a:r>
              <a:rPr kumimoji="0" lang="en-US" sz="36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0 </a:t>
            </a:r>
            <a:r>
              <a:rPr kumimoji="0" 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 name="TextBox 1">
            <a:extLst>
              <a:ext uri="{FF2B5EF4-FFF2-40B4-BE49-F238E27FC236}">
                <a16:creationId xmlns:a16="http://schemas.microsoft.com/office/drawing/2014/main" id="{7E3A31CC-80B1-40F4-9B70-7DEBB60E5530}"/>
              </a:ext>
            </a:extLst>
          </p:cNvPr>
          <p:cNvSpPr txBox="1"/>
          <p:nvPr/>
        </p:nvSpPr>
        <p:spPr>
          <a:xfrm>
            <a:off x="540328" y="340754"/>
            <a:ext cx="1165167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 3</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Nhiệt độ bên ngoài của một máy bay ở độ cao 10.000 m là – 48</a:t>
            </a:r>
            <a:r>
              <a:rPr kumimoji="0" lang="en-US" sz="32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Khi hạ cánh nhiệt độ ở sân bay là 27</a:t>
            </a:r>
            <a:r>
              <a:rPr kumimoji="0" lang="en-US" sz="3200" b="0" i="0" u="none" strike="noStrike" kern="1200" cap="none" spc="0" normalizeH="0" baseline="3000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Hỏi nhiệt độ bên ngoài của máy bay khi ở độ cao 10.000 m và khi hạ cánh chênh lệch bao nhiêu độ C?</a:t>
            </a:r>
          </a:p>
        </p:txBody>
      </p:sp>
    </p:spTree>
    <p:extLst>
      <p:ext uri="{BB962C8B-B14F-4D97-AF65-F5344CB8AC3E}">
        <p14:creationId xmlns:p14="http://schemas.microsoft.com/office/powerpoint/2010/main" val="36049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AE163-F5D8-4EBF-9B20-FA0118F2DAD4}"/>
              </a:ext>
            </a:extLst>
          </p:cNvPr>
          <p:cNvSpPr txBox="1"/>
          <p:nvPr/>
        </p:nvSpPr>
        <p:spPr>
          <a:xfrm>
            <a:off x="8686800" y="401782"/>
            <a:ext cx="30757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NHÓM</a:t>
            </a:r>
          </a:p>
        </p:txBody>
      </p:sp>
      <p:sp>
        <p:nvSpPr>
          <p:cNvPr id="2" name="TextBox 1">
            <a:extLst>
              <a:ext uri="{FF2B5EF4-FFF2-40B4-BE49-F238E27FC236}">
                <a16:creationId xmlns:a16="http://schemas.microsoft.com/office/drawing/2014/main" id="{FE26488E-7DDE-4FAA-8DD6-EF810EE82C19}"/>
              </a:ext>
            </a:extLst>
          </p:cNvPr>
          <p:cNvSpPr txBox="1"/>
          <p:nvPr/>
        </p:nvSpPr>
        <p:spPr>
          <a:xfrm>
            <a:off x="1170710" y="401782"/>
            <a:ext cx="466898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 TẬP 3.12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Thực hiện phép tính sau</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9 – (-2)</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(-7) – 4</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27 – 30</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(-63) – (-15)</a:t>
            </a:r>
          </a:p>
        </p:txBody>
      </p:sp>
      <p:sp>
        <p:nvSpPr>
          <p:cNvPr id="5" name="TextBox 4">
            <a:extLst>
              <a:ext uri="{FF2B5EF4-FFF2-40B4-BE49-F238E27FC236}">
                <a16:creationId xmlns:a16="http://schemas.microsoft.com/office/drawing/2014/main" id="{29091C6F-228A-49E6-ADB5-ED9F9EAAC70D}"/>
              </a:ext>
            </a:extLst>
          </p:cNvPr>
          <p:cNvSpPr txBox="1"/>
          <p:nvPr/>
        </p:nvSpPr>
        <p:spPr>
          <a:xfrm>
            <a:off x="1170710" y="3574474"/>
            <a:ext cx="928947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KQ</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9 – (-2) = 9+2 = 11</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(-7) – 4= (-7)+(-4)= - (7+4)= - 11</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27 – 30 = 27 + (-30)= - (30-27) = - 3</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(-63) – (-15) = (-63) + 15 = - (63-15)= - 48</a:t>
            </a:r>
          </a:p>
        </p:txBody>
      </p:sp>
    </p:spTree>
    <p:extLst>
      <p:ext uri="{BB962C8B-B14F-4D97-AF65-F5344CB8AC3E}">
        <p14:creationId xmlns:p14="http://schemas.microsoft.com/office/powerpoint/2010/main" val="2192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AE163-F5D8-4EBF-9B20-FA0118F2DAD4}"/>
              </a:ext>
            </a:extLst>
          </p:cNvPr>
          <p:cNvSpPr txBox="1"/>
          <p:nvPr/>
        </p:nvSpPr>
        <p:spPr>
          <a:xfrm>
            <a:off x="8686800" y="401782"/>
            <a:ext cx="30757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cá nhân</a:t>
            </a:r>
          </a:p>
        </p:txBody>
      </p:sp>
      <p:sp>
        <p:nvSpPr>
          <p:cNvPr id="2" name="TextBox 1">
            <a:extLst>
              <a:ext uri="{FF2B5EF4-FFF2-40B4-BE49-F238E27FC236}">
                <a16:creationId xmlns:a16="http://schemas.microsoft.com/office/drawing/2014/main" id="{FE26488E-7DDE-4FAA-8DD6-EF810EE82C19}"/>
              </a:ext>
            </a:extLst>
          </p:cNvPr>
          <p:cNvSpPr txBox="1"/>
          <p:nvPr/>
        </p:nvSpPr>
        <p:spPr>
          <a:xfrm>
            <a:off x="1170710" y="401782"/>
            <a:ext cx="466898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 TẬP 3.15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Tính nhẩm</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 (-2)</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(-8) – 7</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(-35) +(-15)</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 (-18)</a:t>
            </a:r>
          </a:p>
        </p:txBody>
      </p:sp>
      <p:sp>
        <p:nvSpPr>
          <p:cNvPr id="5" name="TextBox 4">
            <a:extLst>
              <a:ext uri="{FF2B5EF4-FFF2-40B4-BE49-F238E27FC236}">
                <a16:creationId xmlns:a16="http://schemas.microsoft.com/office/drawing/2014/main" id="{29091C6F-228A-49E6-ADB5-ED9F9EAAC70D}"/>
              </a:ext>
            </a:extLst>
          </p:cNvPr>
          <p:cNvSpPr txBox="1"/>
          <p:nvPr/>
        </p:nvSpPr>
        <p:spPr>
          <a:xfrm>
            <a:off x="1170710" y="3574474"/>
            <a:ext cx="928947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KQ</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 - 5</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- 15</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- 50</a:t>
            </a:r>
          </a:p>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30</a:t>
            </a:r>
          </a:p>
        </p:txBody>
      </p:sp>
    </p:spTree>
    <p:extLst>
      <p:ext uri="{BB962C8B-B14F-4D97-AF65-F5344CB8AC3E}">
        <p14:creationId xmlns:p14="http://schemas.microsoft.com/office/powerpoint/2010/main" val="13657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2280557" y="114300"/>
            <a:ext cx="68580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KHỞI ĐỘNG</a:t>
            </a:r>
          </a:p>
        </p:txBody>
      </p:sp>
      <p:sp>
        <p:nvSpPr>
          <p:cNvPr id="9" name="Text Box 12"/>
          <p:cNvSpPr txBox="1">
            <a:spLocks noChangeArrowheads="1"/>
          </p:cNvSpPr>
          <p:nvPr/>
        </p:nvSpPr>
        <p:spPr bwMode="auto">
          <a:xfrm>
            <a:off x="1061357" y="1471613"/>
            <a:ext cx="9144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Tính</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giá</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trị</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của</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biểu</a:t>
            </a:r>
            <a:r>
              <a:rPr lang="en-US" altLang="en-US" i="1" dirty="0">
                <a:solidFill>
                  <a:srgbClr val="FF0000"/>
                </a:solidFill>
                <a:latin typeface="Times New Roman" panose="02020603050405020304" pitchFamily="18" charset="0"/>
                <a:cs typeface="Times New Roman" panose="02020603050405020304" pitchFamily="18" charset="0"/>
              </a:rPr>
              <a:t> </a:t>
            </a:r>
            <a:r>
              <a:rPr lang="en-US" altLang="en-US" i="1" dirty="0" err="1">
                <a:solidFill>
                  <a:srgbClr val="FF0000"/>
                </a:solidFill>
                <a:latin typeface="Times New Roman" panose="02020603050405020304" pitchFamily="18" charset="0"/>
                <a:cs typeface="Times New Roman" panose="02020603050405020304" pitchFamily="18" charset="0"/>
              </a:rPr>
              <a:t>thức</a:t>
            </a:r>
            <a:r>
              <a:rPr lang="en-US" altLang="en-US" i="1" dirty="0">
                <a:solidFill>
                  <a:srgbClr val="FF0000"/>
                </a:solidFill>
                <a:latin typeface="Times New Roman" panose="02020603050405020304" pitchFamily="18" charset="0"/>
                <a:cs typeface="Times New Roman" panose="02020603050405020304" pitchFamily="18" charset="0"/>
              </a:rPr>
              <a:t>: (256 – 394) + 394</a:t>
            </a:r>
          </a:p>
          <a:p>
            <a:pPr>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Hãy</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nêu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cách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tính</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10" name="AutoShape 27"/>
          <p:cNvSpPr>
            <a:spLocks noChangeArrowheads="1"/>
          </p:cNvSpPr>
          <p:nvPr/>
        </p:nvSpPr>
        <p:spPr bwMode="auto">
          <a:xfrm rot="16200000">
            <a:off x="4297135" y="-421822"/>
            <a:ext cx="3853543" cy="10706100"/>
          </a:xfrm>
          <a:prstGeom prst="cloudCallout">
            <a:avLst>
              <a:gd name="adj1" fmla="val -65671"/>
              <a:gd name="adj2" fmla="val 3300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marL="0" indent="0" eaLnBrk="1" hangingPunct="1">
              <a:defRPr/>
            </a:pPr>
            <a:r>
              <a:rPr lang="en-US" altLang="en-US" sz="3200" dirty="0" err="1" smtClean="0">
                <a:solidFill>
                  <a:schemeClr val="bg1"/>
                </a:solidFill>
                <a:latin typeface="Times New Roman" pitchFamily="18" charset="0"/>
                <a:cs typeface="Times New Roman" pitchFamily="18" charset="0"/>
              </a:rPr>
              <a:t>Đối</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với</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một</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biểu</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thức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có</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dấu</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ngoặc</a:t>
            </a:r>
            <a:r>
              <a:rPr lang="en-US" altLang="en-US" sz="3200" dirty="0" smtClean="0">
                <a:solidFill>
                  <a:schemeClr val="bg1"/>
                </a:solidFill>
                <a:latin typeface="Times New Roman" pitchFamily="18" charset="0"/>
                <a:cs typeface="Times New Roman" pitchFamily="18" charset="0"/>
              </a:rPr>
              <a:t>, ta </a:t>
            </a:r>
            <a:r>
              <a:rPr lang="en-US" altLang="en-US" sz="3200" dirty="0" err="1" smtClean="0">
                <a:solidFill>
                  <a:schemeClr val="bg1"/>
                </a:solidFill>
                <a:latin typeface="Times New Roman" pitchFamily="18" charset="0"/>
                <a:cs typeface="Times New Roman" pitchFamily="18" charset="0"/>
              </a:rPr>
              <a:t>th</a:t>
            </a:r>
            <a:r>
              <a:rPr lang="vi-VN" altLang="en-US" sz="3200" dirty="0" smtClean="0">
                <a:solidFill>
                  <a:schemeClr val="bg1"/>
                </a:solidFill>
                <a:latin typeface="Times New Roman" pitchFamily="18" charset="0"/>
                <a:cs typeface="Times New Roman" pitchFamily="18" charset="0"/>
              </a:rPr>
              <a:t>ường</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thực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hiện</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các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phép</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tính</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trong</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dấu</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ngoặc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tr</a:t>
            </a:r>
            <a:r>
              <a:rPr lang="vi-VN" altLang="en-US" sz="3200" dirty="0" smtClean="0">
                <a:solidFill>
                  <a:schemeClr val="bg1"/>
                </a:solidFill>
                <a:latin typeface="Times New Roman" pitchFamily="18" charset="0"/>
                <a:cs typeface="Times New Roman" pitchFamily="18" charset="0"/>
              </a:rPr>
              <a:t>ước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Nh</a:t>
            </a:r>
            <a:r>
              <a:rPr lang="vi-VN" altLang="en-US" sz="3200" dirty="0" smtClean="0">
                <a:solidFill>
                  <a:schemeClr val="bg1"/>
                </a:solidFill>
                <a:latin typeface="Times New Roman" pitchFamily="18" charset="0"/>
                <a:cs typeface="Times New Roman" pitchFamily="18" charset="0"/>
              </a:rPr>
              <a:t>ư</a:t>
            </a:r>
            <a:r>
              <a:rPr lang="en-US" altLang="en-US" sz="3200" dirty="0" smtClean="0">
                <a:solidFill>
                  <a:schemeClr val="bg1"/>
                </a:solidFill>
                <a:latin typeface="Times New Roman" pitchFamily="18" charset="0"/>
                <a:cs typeface="Times New Roman" pitchFamily="18" charset="0"/>
              </a:rPr>
              <a:t>ng </a:t>
            </a:r>
            <a:r>
              <a:rPr lang="vi-VN" altLang="en-US" sz="3200" dirty="0" smtClean="0">
                <a:solidFill>
                  <a:schemeClr val="bg1"/>
                </a:solidFill>
                <a:latin typeface="Times New Roman" pitchFamily="18" charset="0"/>
                <a:cs typeface="Times New Roman" pitchFamily="18" charset="0"/>
              </a:rPr>
              <a:t>đô</a:t>
            </a:r>
            <a:r>
              <a:rPr lang="en-US" altLang="en-US" sz="3200" dirty="0" err="1" smtClean="0">
                <a:solidFill>
                  <a:schemeClr val="bg1"/>
                </a:solidFill>
                <a:latin typeface="Times New Roman" pitchFamily="18" charset="0"/>
                <a:cs typeface="Times New Roman" pitchFamily="18" charset="0"/>
              </a:rPr>
              <a:t>i</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khi</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việc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bỏ</a:t>
            </a:r>
            <a:r>
              <a:rPr lang="en-US" altLang="en-US" sz="3200" dirty="0" smtClean="0">
                <a:solidFill>
                  <a:schemeClr val="bg1"/>
                </a:solidFill>
                <a:latin typeface="Times New Roman" pitchFamily="18" charset="0"/>
                <a:cs typeface="Times New Roman" pitchFamily="18" charset="0"/>
              </a:rPr>
              <a:t> </a:t>
            </a:r>
            <a:r>
              <a:rPr lang="vi-VN" altLang="en-US" sz="3200" dirty="0" smtClean="0">
                <a:solidFill>
                  <a:schemeClr val="bg1"/>
                </a:solidFill>
                <a:latin typeface="Times New Roman" pitchFamily="18" charset="0"/>
                <a:cs typeface="Times New Roman" pitchFamily="18" charset="0"/>
              </a:rPr>
              <a:t>đ</a:t>
            </a:r>
            <a:r>
              <a:rPr lang="en-US" altLang="en-US" sz="3200" dirty="0" err="1" smtClean="0">
                <a:solidFill>
                  <a:schemeClr val="bg1"/>
                </a:solidFill>
                <a:latin typeface="Times New Roman" pitchFamily="18" charset="0"/>
                <a:cs typeface="Times New Roman" pitchFamily="18" charset="0"/>
              </a:rPr>
              <a:t>i</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các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dấu</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ngoặc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sẽ</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làm</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cho</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việc</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tính</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toán</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trở</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nên</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thuận</a:t>
            </a:r>
            <a:r>
              <a:rPr lang="en-US" altLang="en-US" sz="3200" dirty="0" smtClean="0">
                <a:solidFill>
                  <a:schemeClr val="bg1"/>
                </a:solidFill>
                <a:latin typeface="Times New Roman" pitchFamily="18" charset="0"/>
                <a:cs typeface="Times New Roman" pitchFamily="18" charset="0"/>
              </a:rPr>
              <a:t> </a:t>
            </a:r>
            <a:r>
              <a:rPr lang="en-US" altLang="en-US" sz="3200" dirty="0" err="1" smtClean="0">
                <a:solidFill>
                  <a:schemeClr val="bg1"/>
                </a:solidFill>
                <a:latin typeface="Times New Roman" pitchFamily="18" charset="0"/>
                <a:cs typeface="Times New Roman" pitchFamily="18" charset="0"/>
              </a:rPr>
              <a:t>lợi</a:t>
            </a:r>
            <a:r>
              <a:rPr lang="en-US" altLang="en-US" sz="3200" dirty="0" smtClean="0">
                <a:solidFill>
                  <a:schemeClr val="bg1"/>
                </a:solidFill>
                <a:latin typeface="Times New Roman" pitchFamily="18" charset="0"/>
                <a:cs typeface="Times New Roman" pitchFamily="18" charset="0"/>
              </a:rPr>
              <a:t> h</a:t>
            </a:r>
            <a:r>
              <a:rPr lang="vi-VN" altLang="en-US" sz="3200" dirty="0" smtClean="0">
                <a:solidFill>
                  <a:schemeClr val="bg1"/>
                </a:solidFill>
                <a:latin typeface="Times New Roman" pitchFamily="18" charset="0"/>
                <a:cs typeface="Times New Roman" pitchFamily="18" charset="0"/>
              </a:rPr>
              <a:t>ơ</a:t>
            </a:r>
            <a:r>
              <a:rPr lang="en-US" altLang="en-US" sz="3200" dirty="0" smtClean="0">
                <a:solidFill>
                  <a:schemeClr val="bg1"/>
                </a:solidFill>
                <a:latin typeface="Times New Roman" pitchFamily="18" charset="0"/>
                <a:cs typeface="Times New Roman" pitchFamily="18" charset="0"/>
              </a:rPr>
              <a:t>n</a:t>
            </a:r>
          </a:p>
        </p:txBody>
      </p:sp>
    </p:spTree>
    <p:extLst>
      <p:ext uri="{BB962C8B-B14F-4D97-AF65-F5344CB8AC3E}">
        <p14:creationId xmlns:p14="http://schemas.microsoft.com/office/powerpoint/2010/main" val="2468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ien\Downloads\GAME PP\HA NOI\68756818_361791231408880_61922544359896514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530" y="1"/>
            <a:ext cx="9094471" cy="6934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41145" y="776408"/>
            <a:ext cx="5772734" cy="166199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8000">
                  <a:solidFill>
                    <a:srgbClr val="FF0000"/>
                  </a:solidFill>
                  <a:prstDash val="solid"/>
                  <a:miter lim="800000"/>
                </a:ln>
                <a:solidFill>
                  <a:srgbClr val="FFFF00"/>
                </a:solidFill>
                <a:effectLst>
                  <a:outerShdw blurRad="25500" dist="23000" dir="7020000" algn="tl">
                    <a:srgbClr val="000000">
                      <a:alpha val="50000"/>
                    </a:srgbClr>
                  </a:outerShdw>
                </a:effectLst>
                <a:uLnTx/>
                <a:uFillTx/>
                <a:latin typeface="Calibri" panose="020F0502020204030204"/>
                <a:ea typeface="+mn-ea"/>
                <a:cs typeface="+mn-cs"/>
              </a:rPr>
              <a:t>HÀ NỘI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18000">
                <a:solidFill>
                  <a:srgbClr val="FF0000"/>
                </a:solidFill>
                <a:prstDash val="solid"/>
                <a:miter lim="800000"/>
              </a:ln>
              <a:solidFill>
                <a:srgbClr val="FFFF00"/>
              </a:solidFill>
              <a:effectLst>
                <a:outerShdw blurRad="25500" dist="23000" dir="7020000" algn="tl">
                  <a:srgbClr val="000000">
                    <a:alpha val="50000"/>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8000">
                  <a:solidFill>
                    <a:srgbClr val="FF0000"/>
                  </a:solidFill>
                  <a:prstDash val="solid"/>
                  <a:miter lim="800000"/>
                </a:ln>
                <a:solidFill>
                  <a:srgbClr val="FFFF00"/>
                </a:solidFill>
                <a:effectLst>
                  <a:outerShdw blurRad="25500" dist="23000" dir="7020000" algn="tl">
                    <a:srgbClr val="000000">
                      <a:alpha val="50000"/>
                    </a:srgbClr>
                  </a:outerShdw>
                </a:effectLst>
                <a:uLnTx/>
                <a:uFillTx/>
                <a:latin typeface="Calibri" panose="020F0502020204030204"/>
                <a:ea typeface="+mn-ea"/>
                <a:cs typeface="+mn-cs"/>
              </a:rPr>
              <a:t>ĐIỆN BIÊN PHỦ TRÊN KHÔNG</a:t>
            </a:r>
          </a:p>
        </p:txBody>
      </p:sp>
      <p:sp>
        <p:nvSpPr>
          <p:cNvPr id="2" name="TextBox 1">
            <a:extLst>
              <a:ext uri="{FF2B5EF4-FFF2-40B4-BE49-F238E27FC236}">
                <a16:creationId xmlns:a16="http://schemas.microsoft.com/office/drawing/2014/main" id="{F0460313-C42A-44EC-9766-9FA868FC80B5}"/>
              </a:ext>
            </a:extLst>
          </p:cNvPr>
          <p:cNvSpPr txBox="1"/>
          <p:nvPr/>
        </p:nvSpPr>
        <p:spPr>
          <a:xfrm>
            <a:off x="209388" y="2175165"/>
            <a:ext cx="117763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Chọn file trò chơi</a:t>
            </a:r>
          </a:p>
        </p:txBody>
      </p:sp>
    </p:spTree>
    <p:extLst>
      <p:ext uri="{BB962C8B-B14F-4D97-AF65-F5344CB8AC3E}">
        <p14:creationId xmlns:p14="http://schemas.microsoft.com/office/powerpoint/2010/main" val="21324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222737" y="-389175"/>
            <a:ext cx="10972800" cy="1143000"/>
          </a:xfrm>
        </p:spPr>
        <p:txBody>
          <a:bodyPr rtlCol="0">
            <a:normAutofit/>
          </a:bodyPr>
          <a:lstStyle/>
          <a:p>
            <a:pPr algn="ctr" eaLnBrk="1" fontAlgn="auto" hangingPunct="1">
              <a:spcAft>
                <a:spcPts val="0"/>
              </a:spcAft>
              <a:defRPr/>
            </a:pPr>
            <a:r>
              <a:rPr lang="en-US" altLang="en-US" sz="3200" dirty="0" smtClean="0">
                <a:solidFill>
                  <a:srgbClr val="FF3300"/>
                </a:solidFill>
                <a:latin typeface="Times New Roman" panose="02020603050405020304" pitchFamily="18" charset="0"/>
                <a:cs typeface="Times New Roman" panose="02020603050405020304" pitchFamily="18" charset="0"/>
              </a:rPr>
              <a:t/>
            </a:r>
            <a:br>
              <a:rPr lang="en-US" altLang="en-US" sz="3200" dirty="0" smtClean="0">
                <a:solidFill>
                  <a:srgbClr val="FF3300"/>
                </a:solidFill>
                <a:latin typeface="Times New Roman" panose="02020603050405020304" pitchFamily="18" charset="0"/>
                <a:cs typeface="Times New Roman" panose="02020603050405020304" pitchFamily="18" charset="0"/>
              </a:rPr>
            </a:br>
            <a:r>
              <a:rPr lang="en-US" altLang="en-US" sz="3200" b="1" dirty="0" smtClean="0">
                <a:solidFill>
                  <a:srgbClr val="FF3300"/>
                </a:solidFill>
                <a:latin typeface="Times New Roman" panose="02020603050405020304" pitchFamily="18" charset="0"/>
                <a:cs typeface="Times New Roman" panose="02020603050405020304" pitchFamily="18" charset="0"/>
              </a:rPr>
              <a:t>HƯỚNG DẪN HỌC Ở NHÀ</a:t>
            </a:r>
          </a:p>
        </p:txBody>
      </p:sp>
      <p:sp>
        <p:nvSpPr>
          <p:cNvPr id="5" name="TextBox 4">
            <a:extLst>
              <a:ext uri="{FF2B5EF4-FFF2-40B4-BE49-F238E27FC236}">
                <a16:creationId xmlns:a16="http://schemas.microsoft.com/office/drawing/2014/main" id="{7CF1EFBC-FBBC-459F-9180-B89F04AF0FB0}"/>
              </a:ext>
            </a:extLst>
          </p:cNvPr>
          <p:cNvSpPr txBox="1"/>
          <p:nvPr/>
        </p:nvSpPr>
        <p:spPr>
          <a:xfrm>
            <a:off x="597725" y="1622961"/>
            <a:ext cx="10931236" cy="2554545"/>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trừ</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BTVN 3.13; 3.136; 3.17; 3.18 SGK.TR 66</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ngoặc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8354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0965"/>
                                        </p:tgtEl>
                                        <p:attrNameLst>
                                          <p:attrName>style.visibility</p:attrName>
                                        </p:attrNameLst>
                                      </p:cBhvr>
                                      <p:to>
                                        <p:strVal val="visible"/>
                                      </p:to>
                                    </p:set>
                                    <p:animEffect transition="in" filter="fade">
                                      <p:cBhvr>
                                        <p:cTn id="7" dur="600">
                                          <p:stCondLst>
                                            <p:cond delay="0"/>
                                          </p:stCondLst>
                                        </p:cTn>
                                        <p:tgtEl>
                                          <p:spTgt spid="40965"/>
                                        </p:tgtEl>
                                      </p:cBhvr>
                                    </p:animEffect>
                                    <p:anim calcmode="lin" valueType="num">
                                      <p:cBhvr>
                                        <p:cTn id="8" dur="600" fill="hold">
                                          <p:stCondLst>
                                            <p:cond delay="0"/>
                                          </p:stCondLst>
                                        </p:cTn>
                                        <p:tgtEl>
                                          <p:spTgt spid="4096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096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09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hinhanhdephd.com/wp-content/uploads/2016/11/Background-Powerpoint-dep-nha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0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5971" y="2134337"/>
            <a:ext cx="7133443" cy="2226647"/>
          </a:xfrm>
          <a:prstGeom prst="rect">
            <a:avLst/>
          </a:prstGeom>
          <a:solidFill>
            <a:sysClr val="window" lastClr="FFFFFF"/>
          </a:solidFill>
          <a:ln w="28575" cap="flat" cmpd="sng" algn="ctr">
            <a:noFill/>
            <a:prstDash val="solid"/>
          </a:ln>
          <a:effectLst/>
        </p:spPr>
        <p:txBody>
          <a:bodyPr rtlCol="0" anchor="ctr"/>
          <a:lstStyle/>
          <a:p>
            <a:pPr lvl="0">
              <a:defRPr/>
            </a:pPr>
            <a:r>
              <a:rPr lang="en-US" sz="8000" b="1" dirty="0" smtClean="0">
                <a:solidFill>
                  <a:srgbClr val="0000FF"/>
                </a:solidFill>
                <a:latin typeface="Times New Roman" panose="02020603050405020304" pitchFamily="18" charset="0"/>
                <a:cs typeface="Times New Roman" panose="02020603050405020304" pitchFamily="18" charset="0"/>
              </a:rPr>
              <a:t>THANK YOU</a:t>
            </a:r>
            <a:r>
              <a:rPr lang="en-US" sz="8000" b="1" dirty="0">
                <a:solidFill>
                  <a:srgbClr val="0000FF"/>
                </a:solidFill>
                <a:latin typeface="Times New Roman"/>
                <a:ea typeface="Times New Roman"/>
              </a:rPr>
              <a:t> </a:t>
            </a:r>
            <a:r>
              <a:rPr lang="en-US" sz="3200" dirty="0">
                <a:solidFill>
                  <a:srgbClr val="000000"/>
                </a:solidFill>
                <a:latin typeface="Times New Roman"/>
                <a:ea typeface="Times New Roman"/>
              </a:rPr>
              <a:t>    </a:t>
            </a:r>
            <a:endParaRPr kumimoji="0" lang="vi-VN"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2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3" name="Rectangle 12"/>
          <p:cNvSpPr/>
          <p:nvPr/>
        </p:nvSpPr>
        <p:spPr>
          <a:xfrm>
            <a:off x="949620" y="1854518"/>
            <a:ext cx="9789993" cy="156966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TIẾT</a:t>
            </a:r>
            <a:r>
              <a:rPr kumimoji="0" lang="en-US" sz="4800" b="1" i="0" u="none" strike="noStrike" kern="1200" cap="none" spc="0" normalizeH="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 </a:t>
            </a:r>
            <a:r>
              <a:rPr lang="en-US" sz="4800" b="1" dirty="0" smtClean="0">
                <a:ln w="22225">
                  <a:solidFill>
                    <a:srgbClr val="BD582C"/>
                  </a:solidFill>
                  <a:prstDash val="solid"/>
                </a:ln>
                <a:solidFill>
                  <a:srgbClr val="FF0000"/>
                </a:solidFill>
                <a:latin typeface="Arial" panose="020B0604020202020204" pitchFamily="34" charset="0"/>
                <a:ea typeface="Calibri" panose="020F0502020204030204" pitchFamily="34" charset="0"/>
              </a:rPr>
              <a:t>34</a:t>
            </a:r>
            <a:endParaRPr kumimoji="0" lang="en-US" sz="4800" b="1" i="0" u="none" strike="noStrike" kern="1200" cap="none" spc="0" normalizeH="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baseline="0" dirty="0">
                <a:ln w="22225">
                  <a:solidFill>
                    <a:srgbClr val="BD582C"/>
                  </a:solidFill>
                  <a:prstDash val="solid"/>
                </a:ln>
                <a:solidFill>
                  <a:srgbClr val="FF0000"/>
                </a:solidFill>
                <a:latin typeface="Arial" panose="020B0604020202020204" pitchFamily="34" charset="0"/>
                <a:ea typeface="Calibri" panose="020F0502020204030204" pitchFamily="34" charset="0"/>
              </a:rPr>
              <a:t>B</a:t>
            </a:r>
            <a:r>
              <a:rPr kumimoji="0" lang="vi-VN" sz="4800" b="1" i="0" u="none" strike="noStrike" kern="1200" cap="none" spc="0" normalizeH="0" baseline="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ÀI </a:t>
            </a:r>
            <a:r>
              <a:rPr kumimoji="0" lang="en-US" sz="4800" b="1" i="0" u="none" strike="noStrike" kern="1200" cap="none" spc="0" normalizeH="0" baseline="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15</a:t>
            </a:r>
            <a:r>
              <a:rPr kumimoji="0" lang="vi-VN" sz="4800" b="1" i="0" u="none" strike="noStrike" kern="1200" cap="none" spc="0" normalizeH="0" baseline="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 </a:t>
            </a:r>
            <a:r>
              <a:rPr kumimoji="0" lang="en-US" sz="4800" b="1" i="0" u="none" strike="noStrike" kern="1200" cap="none" spc="0" normalizeH="0" baseline="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QUY TẮC</a:t>
            </a:r>
            <a:r>
              <a:rPr kumimoji="0" lang="en-US" sz="4800" b="1" i="0" u="none" strike="noStrike" kern="1200" cap="none" spc="0" normalizeH="0" noProof="0" dirty="0" smtClean="0">
                <a:ln w="22225">
                  <a:solidFill>
                    <a:srgbClr val="BD582C"/>
                  </a:solidFill>
                  <a:prstDash val="solid"/>
                </a:ln>
                <a:solidFill>
                  <a:srgbClr val="FF0000"/>
                </a:solidFill>
                <a:effectLst/>
                <a:uLnTx/>
                <a:uFillTx/>
                <a:latin typeface="Arial" panose="020B0604020202020204" pitchFamily="34" charset="0"/>
                <a:ea typeface="Calibri" panose="020F0502020204030204" pitchFamily="34" charset="0"/>
                <a:cs typeface="+mn-cs"/>
              </a:rPr>
              <a:t> DẤU NGOẶC</a:t>
            </a:r>
            <a:endParaRPr kumimoji="0" lang="en-US" sz="4800" b="1" i="0" u="none" strike="noStrike" kern="1200" cap="none" spc="0" normalizeH="0" baseline="0" noProof="0" dirty="0">
              <a:ln w="22225">
                <a:solidFill>
                  <a:srgbClr val="BD582C"/>
                </a:solidFill>
                <a:prstDash val="solid"/>
              </a:ln>
              <a:solidFill>
                <a:srgbClr val="FF0000"/>
              </a:solidFill>
              <a:effectLst/>
              <a:uLnTx/>
              <a:uFillTx/>
              <a:latin typeface="Arial" panose="020B0604020202020204"/>
              <a:ea typeface="+mn-ea"/>
              <a:cs typeface="+mn-cs"/>
            </a:endParaRPr>
          </a:p>
        </p:txBody>
      </p:sp>
      <p:sp>
        <p:nvSpPr>
          <p:cNvPr id="110" name="Google Shape;110;p3"/>
          <p:cNvSpPr/>
          <p:nvPr/>
        </p:nvSpPr>
        <p:spPr>
          <a:xfrm>
            <a:off x="-990801" y="853353"/>
            <a:ext cx="13182801" cy="148013"/>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sm" len="sm"/>
            <a:tailEnd type="none" w="sm" len="sm"/>
          </a:ln>
        </p:spPr>
        <p:txBody>
          <a:bodyPr spcFirstLastPara="1" wrap="square" lIns="76188" tIns="76188" rIns="76188" bIns="76188" anchor="ctr" anchorCtr="0">
            <a:noAutofit/>
          </a:bodyPr>
          <a:lstStyle/>
          <a:p>
            <a:pPr defTabSz="761970">
              <a:buClr>
                <a:srgbClr val="000000"/>
              </a:buClr>
            </a:pPr>
            <a:endParaRPr sz="1167" kern="0">
              <a:solidFill>
                <a:srgbClr val="000000"/>
              </a:solidFill>
              <a:latin typeface="Arial"/>
              <a:cs typeface="Arial"/>
              <a:sym typeface="Arial"/>
            </a:endParaRPr>
          </a:p>
        </p:txBody>
      </p:sp>
      <p:grpSp>
        <p:nvGrpSpPr>
          <p:cNvPr id="111" name="Google Shape;111;p3"/>
          <p:cNvGrpSpPr/>
          <p:nvPr/>
        </p:nvGrpSpPr>
        <p:grpSpPr>
          <a:xfrm>
            <a:off x="172899" y="-30171"/>
            <a:ext cx="2553969" cy="1870047"/>
            <a:chOff x="194111" y="0"/>
            <a:chExt cx="1915477" cy="1402535"/>
          </a:xfrm>
        </p:grpSpPr>
        <p:sp>
          <p:nvSpPr>
            <p:cNvPr id="112" name="Google Shape;112;p3"/>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13" name="Google Shape;113;p3"/>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w="9525" cap="flat" cmpd="sng">
              <a:solidFill>
                <a:srgbClr val="A0FFA0"/>
              </a:solidFill>
              <a:prstDash val="solid"/>
              <a:round/>
              <a:headEnd type="none" w="sm" len="sm"/>
              <a:tailEnd type="none" w="sm" len="sm"/>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grpSp>
        <p:nvGrpSpPr>
          <p:cNvPr id="114" name="Google Shape;114;p3"/>
          <p:cNvGrpSpPr/>
          <p:nvPr/>
        </p:nvGrpSpPr>
        <p:grpSpPr>
          <a:xfrm>
            <a:off x="579992" y="535884"/>
            <a:ext cx="1436151" cy="600228"/>
            <a:chOff x="135275" y="1055962"/>
            <a:chExt cx="1521443" cy="503650"/>
          </a:xfrm>
        </p:grpSpPr>
        <p:grpSp>
          <p:nvGrpSpPr>
            <p:cNvPr id="115" name="Google Shape;115;p3"/>
            <p:cNvGrpSpPr/>
            <p:nvPr/>
          </p:nvGrpSpPr>
          <p:grpSpPr>
            <a:xfrm rot="5400000">
              <a:off x="644172" y="547065"/>
              <a:ext cx="503650" cy="1521443"/>
              <a:chOff x="3226403" y="2109272"/>
              <a:chExt cx="691049" cy="2087545"/>
            </a:xfrm>
          </p:grpSpPr>
          <p:sp>
            <p:nvSpPr>
              <p:cNvPr id="116" name="Google Shape;116;p3"/>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17" name="Google Shape;117;p3"/>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18" name="Google Shape;118;p3"/>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sp>
          <p:nvSpPr>
            <p:cNvPr id="119" name="Google Shape;119;p3"/>
            <p:cNvSpPr txBox="1"/>
            <p:nvPr/>
          </p:nvSpPr>
          <p:spPr>
            <a:xfrm>
              <a:off x="272238" y="1157213"/>
              <a:ext cx="1338485" cy="339953"/>
            </a:xfrm>
            <a:prstGeom prst="rect">
              <a:avLst/>
            </a:prstGeom>
            <a:noFill/>
            <a:ln>
              <a:noFill/>
            </a:ln>
          </p:spPr>
          <p:txBody>
            <a:bodyPr spcFirstLastPara="1" wrap="square" lIns="76188" tIns="38083" rIns="76188" bIns="38083" anchor="t" anchorCtr="0">
              <a:spAutoFit/>
            </a:bodyPr>
            <a:lstStyle/>
            <a:p>
              <a:pPr algn="ctr" defTabSz="761970">
                <a:buClr>
                  <a:srgbClr val="000000"/>
                </a:buClr>
              </a:pPr>
              <a:r>
                <a:rPr lang="en-US" sz="2133" kern="0" dirty="0">
                  <a:solidFill>
                    <a:srgbClr val="000000"/>
                  </a:solidFill>
                  <a:latin typeface="Patrick Hand"/>
                  <a:ea typeface="Patrick Hand"/>
                  <a:cs typeface="Patrick Hand"/>
                  <a:sym typeface="Patrick Hand"/>
                </a:rPr>
                <a:t>TOÁN 6</a:t>
              </a:r>
              <a:endParaRPr sz="2133" kern="0" dirty="0">
                <a:solidFill>
                  <a:srgbClr val="000000"/>
                </a:solidFill>
                <a:latin typeface="Patrick Hand"/>
                <a:ea typeface="Patrick Hand"/>
                <a:cs typeface="Patrick Hand"/>
                <a:sym typeface="Patrick Hand"/>
              </a:endParaRPr>
            </a:p>
          </p:txBody>
        </p:sp>
      </p:grpSp>
    </p:spTree>
    <p:extLst>
      <p:ext uri="{BB962C8B-B14F-4D97-AF65-F5344CB8AC3E}">
        <p14:creationId xmlns:p14="http://schemas.microsoft.com/office/powerpoint/2010/main" val="16842913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p:tgtEl>
                                          <p:spTgt spid="111"/>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p:nvPr/>
        </p:nvSpPr>
        <p:spPr>
          <a:xfrm>
            <a:off x="-990801" y="789653"/>
            <a:ext cx="13182801" cy="148013"/>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sm" len="sm"/>
            <a:tailEnd type="none" w="sm" len="sm"/>
          </a:ln>
        </p:spPr>
        <p:txBody>
          <a:bodyPr spcFirstLastPara="1" wrap="square" lIns="76188" tIns="76188" rIns="76188" bIns="76188" anchor="ctr" anchorCtr="0">
            <a:noAutofit/>
          </a:bodyPr>
          <a:lstStyle/>
          <a:p>
            <a:pPr defTabSz="761970">
              <a:buClr>
                <a:srgbClr val="000000"/>
              </a:buClr>
            </a:pPr>
            <a:endParaRPr sz="1167" kern="0">
              <a:solidFill>
                <a:srgbClr val="000000"/>
              </a:solidFill>
              <a:latin typeface="Arial"/>
              <a:cs typeface="Arial"/>
              <a:sym typeface="Arial"/>
            </a:endParaRPr>
          </a:p>
        </p:txBody>
      </p:sp>
      <p:grpSp>
        <p:nvGrpSpPr>
          <p:cNvPr id="171" name="Google Shape;171;p6"/>
          <p:cNvGrpSpPr/>
          <p:nvPr/>
        </p:nvGrpSpPr>
        <p:grpSpPr>
          <a:xfrm>
            <a:off x="117019" y="-81860"/>
            <a:ext cx="2553969" cy="1870047"/>
            <a:chOff x="194111" y="0"/>
            <a:chExt cx="1915477" cy="1402535"/>
          </a:xfrm>
        </p:grpSpPr>
        <p:sp>
          <p:nvSpPr>
            <p:cNvPr id="172" name="Google Shape;172;p6"/>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3" name="Google Shape;173;p6"/>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w="9525" cap="flat" cmpd="sng">
              <a:solidFill>
                <a:srgbClr val="A0FFA0"/>
              </a:solidFill>
              <a:prstDash val="solid"/>
              <a:round/>
              <a:headEnd type="none" w="sm" len="sm"/>
              <a:tailEnd type="none" w="sm" len="sm"/>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grpSp>
        <p:nvGrpSpPr>
          <p:cNvPr id="174" name="Google Shape;174;p6"/>
          <p:cNvGrpSpPr/>
          <p:nvPr/>
        </p:nvGrpSpPr>
        <p:grpSpPr>
          <a:xfrm rot="5400000">
            <a:off x="900711" y="524642"/>
            <a:ext cx="475414" cy="1436151"/>
            <a:chOff x="3226403" y="2109272"/>
            <a:chExt cx="691049" cy="2087545"/>
          </a:xfrm>
        </p:grpSpPr>
        <p:sp>
          <p:nvSpPr>
            <p:cNvPr id="175" name="Google Shape;175;p6"/>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6" name="Google Shape;176;p6"/>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7" name="Google Shape;177;p6"/>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pic>
        <p:nvPicPr>
          <p:cNvPr id="179" name="Google Shape;179;p6" descr="Gambar terkait | Cosas lindas para dibujar, Protectores de pantalla lindos,  Gif lindos"/>
          <p:cNvPicPr preferRelativeResize="0"/>
          <p:nvPr/>
        </p:nvPicPr>
        <p:blipFill rotWithShape="1">
          <a:blip r:embed="rId3">
            <a:alphaModFix/>
          </a:blip>
          <a:srcRect/>
          <a:stretch/>
        </p:blipFill>
        <p:spPr>
          <a:xfrm>
            <a:off x="531120" y="21204"/>
            <a:ext cx="1316129" cy="1189273"/>
          </a:xfrm>
          <a:prstGeom prst="rect">
            <a:avLst/>
          </a:prstGeom>
          <a:noFill/>
          <a:ln>
            <a:noFill/>
          </a:ln>
        </p:spPr>
      </p:pic>
      <p:sp>
        <p:nvSpPr>
          <p:cNvPr id="180" name="Google Shape;180;p6"/>
          <p:cNvSpPr txBox="1"/>
          <p:nvPr/>
        </p:nvSpPr>
        <p:spPr>
          <a:xfrm>
            <a:off x="571500" y="1115060"/>
            <a:ext cx="1263450" cy="405141"/>
          </a:xfrm>
          <a:prstGeom prst="rect">
            <a:avLst/>
          </a:prstGeom>
          <a:noFill/>
          <a:ln>
            <a:noFill/>
          </a:ln>
        </p:spPr>
        <p:txBody>
          <a:bodyPr spcFirstLastPara="1" wrap="square" lIns="76188" tIns="38083" rIns="76188" bIns="38083" anchor="t" anchorCtr="0">
            <a:spAutoFit/>
          </a:bodyPr>
          <a:lstStyle/>
          <a:p>
            <a:pPr algn="ctr" defTabSz="761970">
              <a:buClr>
                <a:srgbClr val="000000"/>
              </a:buClr>
            </a:pPr>
            <a:r>
              <a:rPr lang="en-US" sz="2133" kern="0" dirty="0">
                <a:solidFill>
                  <a:srgbClr val="000000"/>
                </a:solidFill>
                <a:latin typeface="Patrick Hand"/>
                <a:ea typeface="Patrick Hand"/>
                <a:cs typeface="Patrick Hand"/>
                <a:sym typeface="Patrick Hand"/>
              </a:rPr>
              <a:t>TOÁN 6</a:t>
            </a:r>
            <a:endParaRPr sz="2133" kern="0" dirty="0">
              <a:solidFill>
                <a:srgbClr val="000000"/>
              </a:solidFill>
              <a:latin typeface="Patrick Hand"/>
              <a:ea typeface="Patrick Hand"/>
              <a:cs typeface="Patrick Hand"/>
              <a:sym typeface="Patrick Hand"/>
            </a:endParaRPr>
          </a:p>
        </p:txBody>
      </p:sp>
      <p:sp>
        <p:nvSpPr>
          <p:cNvPr id="16" name="Freeform 15"/>
          <p:cNvSpPr/>
          <p:nvPr/>
        </p:nvSpPr>
        <p:spPr>
          <a:xfrm>
            <a:off x="2470172" y="273139"/>
            <a:ext cx="7833157" cy="50228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00B050"/>
          </a:solidFill>
          <a:ln w="3175"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1. </a:t>
            </a:r>
            <a:r>
              <a:rPr kumimoji="0" lang="en-US" sz="2800" b="1" i="0" u="none" strike="noStrike" kern="1200" cap="none" spc="0" normalizeH="0" baseline="0" noProof="0" dirty="0" err="1" smtClean="0">
                <a:ln>
                  <a:noFill/>
                </a:ln>
                <a:solidFill>
                  <a:prstClr val="white"/>
                </a:solidFill>
                <a:effectLst/>
                <a:uLnTx/>
                <a:uFillTx/>
                <a:latin typeface="Cambria" panose="02040503050406030204" pitchFamily="18" charset="0"/>
                <a:ea typeface="Cambria" panose="02040503050406030204" pitchFamily="18" charset="0"/>
              </a:rPr>
              <a:t>Bỏ</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dấu</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ngoặc</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trong</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trường</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hợp</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đơn</a:t>
            </a:r>
            <a:r>
              <a:rPr kumimoji="0" lang="en-US" sz="28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noProof="0" dirty="0" err="1" smtClean="0">
                <a:ln>
                  <a:noFill/>
                </a:ln>
                <a:solidFill>
                  <a:prstClr val="white"/>
                </a:solidFill>
                <a:effectLst/>
                <a:uLnTx/>
                <a:uFillTx/>
                <a:latin typeface="Cambria" panose="02040503050406030204" pitchFamily="18" charset="0"/>
                <a:ea typeface="Cambria" panose="02040503050406030204" pitchFamily="18" charset="0"/>
              </a:rPr>
              <a:t>giản</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7" name="Group 16"/>
          <p:cNvGrpSpPr>
            <a:grpSpLocks/>
          </p:cNvGrpSpPr>
          <p:nvPr/>
        </p:nvGrpSpPr>
        <p:grpSpPr bwMode="auto">
          <a:xfrm>
            <a:off x="10119310" y="205795"/>
            <a:ext cx="161970" cy="539246"/>
            <a:chOff x="4476750" y="1056604"/>
            <a:chExt cx="661988" cy="1815184"/>
          </a:xfrm>
          <a:solidFill>
            <a:srgbClr val="00B050"/>
          </a:solidFill>
        </p:grpSpPr>
        <p:sp>
          <p:nvSpPr>
            <p:cNvPr id="18" name="Freeform 17"/>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cap="flat" cmpd="sng" algn="ctr">
              <a:noFill/>
              <a:prstDash val="solid"/>
              <a:miter lim="800000"/>
            </a:ln>
            <a:effectLst>
              <a:outerShdw blurRad="50800" dist="38100" dir="8100000" algn="tr"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8"/>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AutoShape 10"/>
          <p:cNvSpPr>
            <a:spLocks noChangeArrowheads="1"/>
          </p:cNvSpPr>
          <p:nvPr/>
        </p:nvSpPr>
        <p:spPr bwMode="auto">
          <a:xfrm rot="16200000">
            <a:off x="5275129" y="657973"/>
            <a:ext cx="2379662" cy="9617649"/>
          </a:xfrm>
          <a:prstGeom prst="cloudCallout">
            <a:avLst>
              <a:gd name="adj1" fmla="val -69884"/>
              <a:gd name="adj2" fmla="val 2706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Viết</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tổng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sau</a:t>
            </a:r>
            <a:r>
              <a:rPr lang="en-US" altLang="en-US" dirty="0">
                <a:solidFill>
                  <a:schemeClr val="bg1"/>
                </a:solidFill>
                <a:latin typeface="Times New Roman" panose="02020603050405020304" pitchFamily="18" charset="0"/>
                <a:cs typeface="Times New Roman" panose="02020603050405020304" pitchFamily="18" charset="0"/>
              </a:rPr>
              <a:t> d</a:t>
            </a:r>
            <a:r>
              <a:rPr lang="vi-VN" altLang="en-US" dirty="0">
                <a:solidFill>
                  <a:schemeClr val="bg1"/>
                </a:solidFill>
                <a:latin typeface="Times New Roman" panose="02020603050405020304" pitchFamily="18" charset="0"/>
                <a:cs typeface="Times New Roman" panose="02020603050405020304" pitchFamily="18" charset="0"/>
              </a:rPr>
              <a:t>ưới</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dạng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không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có</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dấu</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ngoặc</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rồi</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tính</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giá</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trị</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của</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nó</a:t>
            </a:r>
            <a:endParaRPr lang="en-US" altLang="en-US" dirty="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dirty="0">
                <a:solidFill>
                  <a:schemeClr val="bg1"/>
                </a:solidFill>
                <a:latin typeface="Times New Roman" panose="02020603050405020304" pitchFamily="18" charset="0"/>
                <a:cs typeface="Times New Roman" panose="02020603050405020304" pitchFamily="18" charset="0"/>
              </a:rPr>
              <a:t>(-23) – 15 –(-23) +5 + (-10)</a:t>
            </a:r>
          </a:p>
        </p:txBody>
      </p:sp>
      <p:sp>
        <p:nvSpPr>
          <p:cNvPr id="23" name="Rectangle 11"/>
          <p:cNvSpPr>
            <a:spLocks noChangeArrowheads="1"/>
          </p:cNvSpPr>
          <p:nvPr/>
        </p:nvSpPr>
        <p:spPr bwMode="auto">
          <a:xfrm>
            <a:off x="6668223" y="2706930"/>
            <a:ext cx="5288641"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24" name="TextBox 1"/>
          <p:cNvSpPr txBox="1">
            <a:spLocks noChangeArrowheads="1"/>
          </p:cNvSpPr>
          <p:nvPr/>
        </p:nvSpPr>
        <p:spPr bwMode="auto">
          <a:xfrm>
            <a:off x="1856494" y="2616435"/>
            <a:ext cx="800582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a:solidFill>
                  <a:srgbClr val="FF0000"/>
                </a:solidFill>
                <a:latin typeface=".VnTime" panose="020B7200000000000000" pitchFamily="34" charset="0"/>
              </a:rPr>
              <a:t>2 + (-9) = 2 - 9</a:t>
            </a:r>
          </a:p>
          <a:p>
            <a:pPr algn="just">
              <a:spcBef>
                <a:spcPct val="0"/>
              </a:spcBef>
              <a:buFontTx/>
              <a:buNone/>
            </a:pPr>
            <a:r>
              <a:rPr lang="en-US" altLang="en-US">
                <a:solidFill>
                  <a:srgbClr val="FF0000"/>
                </a:solidFill>
                <a:latin typeface=".VnTime" panose="020B7200000000000000" pitchFamily="34" charset="0"/>
              </a:rPr>
              <a:t>(-2) - (-9) = -2 +9</a:t>
            </a:r>
          </a:p>
          <a:p>
            <a:pPr algn="just">
              <a:spcBef>
                <a:spcPct val="0"/>
              </a:spcBef>
              <a:buFontTx/>
              <a:buNone/>
            </a:pPr>
            <a:r>
              <a:rPr lang="en-US" altLang="en-US">
                <a:solidFill>
                  <a:srgbClr val="FF0000"/>
                </a:solidFill>
                <a:latin typeface=".VnTime" panose="020B7200000000000000" pitchFamily="34" charset="0"/>
              </a:rPr>
              <a:t>3 - (+7) + (-4) - (-8) = 3 - 7 - 4 + 8</a:t>
            </a:r>
          </a:p>
        </p:txBody>
      </p:sp>
      <p:sp>
        <p:nvSpPr>
          <p:cNvPr id="25" name="TextBox 25"/>
          <p:cNvSpPr txBox="1">
            <a:spLocks noChangeArrowheads="1"/>
          </p:cNvSpPr>
          <p:nvPr/>
        </p:nvSpPr>
        <p:spPr bwMode="auto">
          <a:xfrm>
            <a:off x="2393087" y="1038468"/>
            <a:ext cx="9798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dirty="0">
                <a:latin typeface=".VnTime" panose="020B7200000000000000" pitchFamily="34"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âm</a:t>
            </a:r>
            <a:r>
              <a:rPr lang="en-US" altLang="en-US" dirty="0">
                <a:latin typeface="Times New Roman" panose="02020603050405020304" pitchFamily="18" charset="0"/>
                <a:cs typeface="Times New Roman" panose="02020603050405020304" pitchFamily="18" charset="0"/>
              </a:rPr>
              <a:t> (hay d</a:t>
            </a:r>
            <a:r>
              <a:rPr lang="vi-VN" altLang="en-US" dirty="0">
                <a:latin typeface="Times New Roman" panose="02020603050405020304" pitchFamily="18" charset="0"/>
                <a:cs typeface="Times New Roman" panose="02020603050405020304" pitchFamily="18" charset="0"/>
              </a:rPr>
              <a:t>ươ</a:t>
            </a:r>
            <a:r>
              <a:rPr lang="en-US" altLang="en-US" dirty="0">
                <a:latin typeface="Times New Roman" panose="02020603050405020304" pitchFamily="18" charset="0"/>
                <a:cs typeface="Times New Roman" panose="02020603050405020304" pitchFamily="18" charset="0"/>
              </a:rPr>
              <a:t>ng)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t>
            </a:r>
            <a:r>
              <a:rPr lang="vi-VN" altLang="en-US" dirty="0">
                <a:latin typeface="Times New Roman" panose="02020603050405020304" pitchFamily="18" charset="0"/>
                <a:cs typeface="Times New Roman" panose="02020603050405020304" pitchFamily="18" charset="0"/>
              </a:rPr>
              <a:t>ường</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dấu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Nhờ</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tắc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cộng</a:t>
            </a:r>
            <a:r>
              <a:rPr lang="en-US" altLang="en-US" dirty="0">
                <a:latin typeface="Times New Roman" panose="02020603050405020304" pitchFamily="18" charset="0"/>
                <a:cs typeface="Times New Roman" panose="02020603050405020304" pitchFamily="18" charset="0"/>
              </a:rPr>
              <a:t> hay </a:t>
            </a:r>
            <a:r>
              <a:rPr lang="en-US" altLang="en-US" dirty="0" err="1">
                <a:latin typeface="Times New Roman" panose="02020603050405020304" pitchFamily="18" charset="0"/>
                <a:cs typeface="Times New Roman" panose="02020603050405020304" pitchFamily="18" charset="0"/>
              </a:rPr>
              <a:t>trừ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d</a:t>
            </a:r>
            <a:r>
              <a:rPr lang="vi-VN" altLang="en-US" dirty="0">
                <a:latin typeface="Times New Roman" panose="02020603050405020304" pitchFamily="18" charset="0"/>
                <a:cs typeface="Times New Roman" panose="02020603050405020304" pitchFamily="18" charset="0"/>
              </a:rPr>
              <a:t>ưới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dấu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ngoặc</a:t>
            </a:r>
            <a:endParaRPr lang="en-US" altLang="en-US" dirty="0">
              <a:latin typeface=".VnTime" panose="020B7200000000000000" pitchFamily="34" charset="0"/>
            </a:endParaRPr>
          </a:p>
        </p:txBody>
      </p:sp>
    </p:spTree>
    <p:extLst>
      <p:ext uri="{BB962C8B-B14F-4D97-AF65-F5344CB8AC3E}">
        <p14:creationId xmlns:p14="http://schemas.microsoft.com/office/powerpoint/2010/main" val="1527027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p:nvPr/>
        </p:nvSpPr>
        <p:spPr>
          <a:xfrm>
            <a:off x="-990800" y="935024"/>
            <a:ext cx="13182801" cy="148013"/>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sm" len="sm"/>
            <a:tailEnd type="none" w="sm" len="sm"/>
          </a:ln>
        </p:spPr>
        <p:txBody>
          <a:bodyPr spcFirstLastPara="1" wrap="square" lIns="76188" tIns="76188" rIns="76188" bIns="76188" anchor="ctr" anchorCtr="0">
            <a:noAutofit/>
          </a:bodyPr>
          <a:lstStyle/>
          <a:p>
            <a:pPr defTabSz="761970">
              <a:buClr>
                <a:srgbClr val="000000"/>
              </a:buClr>
            </a:pPr>
            <a:endParaRPr sz="1167" kern="0">
              <a:solidFill>
                <a:srgbClr val="000000"/>
              </a:solidFill>
              <a:latin typeface="Arial"/>
              <a:cs typeface="Arial"/>
              <a:sym typeface="Arial"/>
            </a:endParaRPr>
          </a:p>
        </p:txBody>
      </p:sp>
      <p:grpSp>
        <p:nvGrpSpPr>
          <p:cNvPr id="171" name="Google Shape;171;p6"/>
          <p:cNvGrpSpPr/>
          <p:nvPr/>
        </p:nvGrpSpPr>
        <p:grpSpPr>
          <a:xfrm>
            <a:off x="117019" y="-81860"/>
            <a:ext cx="2553969" cy="1870047"/>
            <a:chOff x="194111" y="0"/>
            <a:chExt cx="1915477" cy="1402535"/>
          </a:xfrm>
        </p:grpSpPr>
        <p:sp>
          <p:nvSpPr>
            <p:cNvPr id="172" name="Google Shape;172;p6"/>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3" name="Google Shape;173;p6"/>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w="9525" cap="flat" cmpd="sng">
              <a:solidFill>
                <a:srgbClr val="A0FFA0"/>
              </a:solidFill>
              <a:prstDash val="solid"/>
              <a:round/>
              <a:headEnd type="none" w="sm" len="sm"/>
              <a:tailEnd type="none" w="sm" len="sm"/>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grpSp>
        <p:nvGrpSpPr>
          <p:cNvPr id="174" name="Google Shape;174;p6"/>
          <p:cNvGrpSpPr/>
          <p:nvPr/>
        </p:nvGrpSpPr>
        <p:grpSpPr>
          <a:xfrm rot="5400000">
            <a:off x="900711" y="524642"/>
            <a:ext cx="475414" cy="1436151"/>
            <a:chOff x="3226403" y="2109272"/>
            <a:chExt cx="691049" cy="2087545"/>
          </a:xfrm>
        </p:grpSpPr>
        <p:sp>
          <p:nvSpPr>
            <p:cNvPr id="175" name="Google Shape;175;p6"/>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6" name="Google Shape;176;p6"/>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sp>
          <p:nvSpPr>
            <p:cNvPr id="177" name="Google Shape;177;p6"/>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21896" tIns="121896" rIns="121896" bIns="121896" anchor="ctr" anchorCtr="0">
              <a:noAutofit/>
            </a:bodyPr>
            <a:lstStyle/>
            <a:p>
              <a:pPr defTabSz="761970">
                <a:buClr>
                  <a:srgbClr val="000000"/>
                </a:buClr>
              </a:pPr>
              <a:endParaRPr sz="2400" kern="0">
                <a:solidFill>
                  <a:srgbClr val="000000"/>
                </a:solidFill>
                <a:latin typeface="Calibri"/>
                <a:ea typeface="Calibri"/>
                <a:cs typeface="Calibri"/>
                <a:sym typeface="Calibri"/>
              </a:endParaRPr>
            </a:p>
          </p:txBody>
        </p:sp>
      </p:grpSp>
      <p:pic>
        <p:nvPicPr>
          <p:cNvPr id="179" name="Google Shape;179;p6" descr="Gambar terkait | Cosas lindas para dibujar, Protectores de pantalla lindos,  Gif lindos"/>
          <p:cNvPicPr preferRelativeResize="0"/>
          <p:nvPr/>
        </p:nvPicPr>
        <p:blipFill rotWithShape="1">
          <a:blip r:embed="rId3">
            <a:alphaModFix/>
          </a:blip>
          <a:srcRect/>
          <a:stretch/>
        </p:blipFill>
        <p:spPr>
          <a:xfrm>
            <a:off x="531120" y="21204"/>
            <a:ext cx="1316129" cy="1189273"/>
          </a:xfrm>
          <a:prstGeom prst="rect">
            <a:avLst/>
          </a:prstGeom>
          <a:noFill/>
          <a:ln>
            <a:noFill/>
          </a:ln>
        </p:spPr>
      </p:pic>
      <p:sp>
        <p:nvSpPr>
          <p:cNvPr id="180" name="Google Shape;180;p6"/>
          <p:cNvSpPr txBox="1"/>
          <p:nvPr/>
        </p:nvSpPr>
        <p:spPr>
          <a:xfrm>
            <a:off x="571500" y="1115060"/>
            <a:ext cx="1263450" cy="405141"/>
          </a:xfrm>
          <a:prstGeom prst="rect">
            <a:avLst/>
          </a:prstGeom>
          <a:noFill/>
          <a:ln>
            <a:noFill/>
          </a:ln>
        </p:spPr>
        <p:txBody>
          <a:bodyPr spcFirstLastPara="1" wrap="square" lIns="76188" tIns="38083" rIns="76188" bIns="38083" anchor="t" anchorCtr="0">
            <a:spAutoFit/>
          </a:bodyPr>
          <a:lstStyle/>
          <a:p>
            <a:pPr algn="ctr" defTabSz="761970">
              <a:buClr>
                <a:srgbClr val="000000"/>
              </a:buClr>
            </a:pPr>
            <a:r>
              <a:rPr lang="en-US" sz="2133" kern="0" dirty="0">
                <a:solidFill>
                  <a:srgbClr val="000000"/>
                </a:solidFill>
                <a:latin typeface="Patrick Hand"/>
                <a:ea typeface="Patrick Hand"/>
                <a:cs typeface="Patrick Hand"/>
                <a:sym typeface="Patrick Hand"/>
              </a:rPr>
              <a:t>TOÁN 6</a:t>
            </a:r>
            <a:endParaRPr sz="2133" kern="0" dirty="0">
              <a:solidFill>
                <a:srgbClr val="000000"/>
              </a:solidFill>
              <a:latin typeface="Patrick Hand"/>
              <a:ea typeface="Patrick Hand"/>
              <a:cs typeface="Patrick Hand"/>
              <a:sym typeface="Patrick Hand"/>
            </a:endParaRPr>
          </a:p>
        </p:txBody>
      </p:sp>
      <p:sp>
        <p:nvSpPr>
          <p:cNvPr id="16" name="Freeform 15"/>
          <p:cNvSpPr/>
          <p:nvPr/>
        </p:nvSpPr>
        <p:spPr>
          <a:xfrm>
            <a:off x="2470171" y="273139"/>
            <a:ext cx="7277985" cy="50228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rgbClr val="00B050"/>
          </a:solidFill>
          <a:ln w="3175"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mbria" panose="02040503050406030204" pitchFamily="18" charset="0"/>
                <a:ea typeface="Cambria" panose="02040503050406030204" pitchFamily="18" charset="0"/>
              </a:rPr>
              <a:t>2</a:t>
            </a:r>
            <a:r>
              <a:rPr kumimoji="0" lang="en-US" sz="28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Dấu</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của</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một</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số</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hạng</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khi</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bỏ</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dấu</a:t>
            </a:r>
            <a:r>
              <a:rPr lang="en-US" sz="2800" b="1" dirty="0" smtClean="0">
                <a:solidFill>
                  <a:prstClr val="white"/>
                </a:solidFill>
                <a:latin typeface="Cambria" panose="02040503050406030204" pitchFamily="18" charset="0"/>
                <a:ea typeface="Cambria" panose="02040503050406030204" pitchFamily="18" charset="0"/>
              </a:rPr>
              <a:t> </a:t>
            </a:r>
            <a:r>
              <a:rPr lang="en-US" sz="2800" b="1" dirty="0" err="1" smtClean="0">
                <a:solidFill>
                  <a:prstClr val="white"/>
                </a:solidFill>
                <a:latin typeface="Cambria" panose="02040503050406030204" pitchFamily="18" charset="0"/>
                <a:ea typeface="Cambria" panose="02040503050406030204" pitchFamily="18" charset="0"/>
              </a:rPr>
              <a:t>ngoặc</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7" name="Group 16"/>
          <p:cNvGrpSpPr>
            <a:grpSpLocks/>
          </p:cNvGrpSpPr>
          <p:nvPr/>
        </p:nvGrpSpPr>
        <p:grpSpPr bwMode="auto">
          <a:xfrm>
            <a:off x="9548317" y="208491"/>
            <a:ext cx="199839" cy="539246"/>
            <a:chOff x="4476750" y="1056604"/>
            <a:chExt cx="661988" cy="1815184"/>
          </a:xfrm>
          <a:solidFill>
            <a:srgbClr val="00B050"/>
          </a:solidFill>
        </p:grpSpPr>
        <p:sp>
          <p:nvSpPr>
            <p:cNvPr id="18" name="Freeform 17"/>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cap="flat" cmpd="sng" algn="ctr">
              <a:noFill/>
              <a:prstDash val="solid"/>
              <a:miter lim="800000"/>
            </a:ln>
            <a:effectLst>
              <a:outerShdw blurRad="50800" dist="38100" dir="8100000" algn="tr"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8"/>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cap="flat" cmpd="sng" algn="ctr">
              <a:noFill/>
              <a:prstDash val="solid"/>
              <a:miter lim="800000"/>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9695200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660526" y="423863"/>
            <a:ext cx="45180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vi-VN" altLang="en-US" sz="3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PHIẾU HỌC TẬP 1A.</a:t>
            </a:r>
            <a:endParaRPr lang="en-US"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vi-VN"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Tính và so sánh kết qủa</a:t>
            </a:r>
            <a:endPar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4+ (12-15)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4+12-15</a:t>
            </a:r>
          </a:p>
        </p:txBody>
      </p:sp>
      <p:sp>
        <p:nvSpPr>
          <p:cNvPr id="6147" name="TextBox 2"/>
          <p:cNvSpPr txBox="1">
            <a:spLocks noChangeArrowheads="1"/>
          </p:cNvSpPr>
          <p:nvPr/>
        </p:nvSpPr>
        <p:spPr bwMode="auto">
          <a:xfrm>
            <a:off x="6300789" y="423863"/>
            <a:ext cx="50847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vi-VN" altLang="en-US" sz="3000" b="1">
                <a:solidFill>
                  <a:srgbClr val="FF0000"/>
                </a:solidFill>
                <a:latin typeface="Cambria" panose="02040503050406030204" pitchFamily="18" charset="0"/>
                <a:ea typeface="Cambria" panose="02040503050406030204" pitchFamily="18" charset="0"/>
                <a:cs typeface="Times New Roman" panose="02020603050405020304" pitchFamily="18" charset="0"/>
              </a:rPr>
              <a:t>PHIẾU HỌC TẬP 1B.</a:t>
            </a:r>
            <a:endParaRPr lang="en-US" altLang="en-US" sz="300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vi-VN" altLang="en-US" sz="3000">
                <a:solidFill>
                  <a:prstClr val="black"/>
                </a:solidFill>
                <a:latin typeface="Cambria" panose="02040503050406030204" pitchFamily="18" charset="0"/>
                <a:ea typeface="Cambria" panose="02040503050406030204" pitchFamily="18" charset="0"/>
                <a:cs typeface="Times New Roman" panose="02020603050405020304" pitchFamily="18" charset="0"/>
              </a:rPr>
              <a:t>Tính và so sánh kết qủa </a:t>
            </a:r>
            <a:endParaRPr lang="en-US" altLang="en-US" sz="300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en-US" altLang="en-US" sz="3000">
                <a:solidFill>
                  <a:prstClr val="black"/>
                </a:solidFill>
                <a:latin typeface="Cambria" panose="02040503050406030204" pitchFamily="18" charset="0"/>
                <a:ea typeface="Cambria" panose="02040503050406030204" pitchFamily="18" charset="0"/>
                <a:cs typeface="Times New Roman" panose="02020603050405020304" pitchFamily="18" charset="0"/>
              </a:rPr>
              <a:t>b) 4 - (12 - 15) và 4 - (12 - 15)</a:t>
            </a:r>
          </a:p>
        </p:txBody>
      </p:sp>
      <p:sp>
        <p:nvSpPr>
          <p:cNvPr id="6148" name="TextBox 3"/>
          <p:cNvSpPr txBox="1">
            <a:spLocks noChangeArrowheads="1"/>
          </p:cNvSpPr>
          <p:nvPr/>
        </p:nvSpPr>
        <p:spPr bwMode="auto">
          <a:xfrm>
            <a:off x="1660526" y="1940925"/>
            <a:ext cx="880268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vi-VN" altLang="en-US" sz="3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PHIẾU HỌC TẬP </a:t>
            </a:r>
            <a:r>
              <a:rPr lang="en-US" altLang="en-US" sz="3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2</a:t>
            </a:r>
            <a:endParaRPr lang="en-US" altLang="en-US" sz="30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vi-VN" alt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endPar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Khi bỏ dấu ngoặc có dấu " + " đằng trước, ta </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của các số hạng trong ngoặc</a:t>
            </a:r>
            <a:endPar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vi-VN"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(a+b-c) = ………..</a:t>
            </a:r>
            <a:endPar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Khi bỏ dấu ngoặc có dấu " - " đằng trước, ta phải ………… tất cả các số hạng trong dấu ngoặc: dấu " + " đổi thành ……  và dấu " - " đổi thành </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eaLnBrk="0" fontAlgn="base" hangingPunct="0">
              <a:spcBef>
                <a:spcPct val="0"/>
              </a:spcBef>
              <a:spcAft>
                <a:spcPct val="0"/>
              </a:spcAft>
              <a:buNone/>
            </a:pPr>
            <a:r>
              <a:rPr lang="en-US" alt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r>
              <a:rPr lang="en-US" altLang="en-US" sz="3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a+b-c</a:t>
            </a:r>
            <a:r>
              <a:rPr lang="en-US" altLang="en-US" sz="3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 ……….</a:t>
            </a:r>
            <a:endPar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2347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52689" y="1828801"/>
            <a:ext cx="77247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a:solidFill>
                  <a:srgbClr val="FF0000"/>
                </a:solidFill>
                <a:latin typeface="Times New Roman" panose="02020603050405020304" pitchFamily="18" charset="0"/>
                <a:cs typeface="Times New Roman" panose="02020603050405020304" pitchFamily="18" charset="0"/>
              </a:rPr>
              <a:t>Ví dụ</a:t>
            </a:r>
          </a:p>
          <a:p>
            <a:pPr eaLnBrk="0" fontAlgn="base" hangingPunct="0">
              <a:spcBef>
                <a:spcPct val="0"/>
              </a:spcBef>
              <a:spcAft>
                <a:spcPct val="0"/>
              </a:spcAft>
              <a:buNone/>
            </a:pPr>
            <a:r>
              <a:rPr lang="en-US" altLang="en-US">
                <a:solidFill>
                  <a:prstClr val="black"/>
                </a:solidFill>
                <a:latin typeface="Times New Roman" panose="02020603050405020304" pitchFamily="18" charset="0"/>
                <a:cs typeface="Times New Roman" panose="02020603050405020304" pitchFamily="18" charset="0"/>
              </a:rPr>
              <a:t>794 + [136 - (136 + 794)</a:t>
            </a:r>
            <a:r>
              <a:rPr lang="vi-VN" altLang="en-US">
                <a:solidFill>
                  <a:prstClr val="black"/>
                </a:solidFill>
                <a:latin typeface="Times New Roman" panose="02020603050405020304" pitchFamily="18" charset="0"/>
                <a:cs typeface="Times New Roman" panose="02020603050405020304" pitchFamily="18" charset="0"/>
              </a:rPr>
              <a:t> ]</a:t>
            </a:r>
            <a:r>
              <a:rPr lang="en-US" altLang="en-US">
                <a:solidFill>
                  <a:prstClr val="black"/>
                </a:solidFill>
                <a:latin typeface="Times New Roman" panose="02020603050405020304" pitchFamily="18" charset="0"/>
                <a:cs typeface="Times New Roman" panose="02020603050405020304" pitchFamily="18" charset="0"/>
              </a:rPr>
              <a:t> = 794 + [136 -136 - 794]</a:t>
            </a:r>
          </a:p>
          <a:p>
            <a:pPr eaLnBrk="0" fontAlgn="base" hangingPunct="0">
              <a:spcBef>
                <a:spcPct val="0"/>
              </a:spcBef>
              <a:spcAft>
                <a:spcPct val="0"/>
              </a:spcAft>
              <a:buNone/>
            </a:pPr>
            <a:r>
              <a:rPr lang="en-US" altLang="en-US">
                <a:solidFill>
                  <a:prstClr val="black"/>
                </a:solidFill>
                <a:latin typeface="Times New Roman" panose="02020603050405020304" pitchFamily="18" charset="0"/>
                <a:cs typeface="Times New Roman" panose="02020603050405020304" pitchFamily="18" charset="0"/>
              </a:rPr>
              <a:t>                                           = 794 + (-794) = 0</a:t>
            </a:r>
          </a:p>
        </p:txBody>
      </p:sp>
      <p:sp>
        <p:nvSpPr>
          <p:cNvPr id="3" name="Oval Callout 2"/>
          <p:cNvSpPr>
            <a:spLocks noChangeArrowheads="1"/>
          </p:cNvSpPr>
          <p:nvPr/>
        </p:nvSpPr>
        <p:spPr bwMode="auto">
          <a:xfrm>
            <a:off x="6164264" y="546100"/>
            <a:ext cx="4503737" cy="1187450"/>
          </a:xfrm>
          <a:prstGeom prst="wedgeEllipseCallout">
            <a:avLst>
              <a:gd name="adj1" fmla="val 14685"/>
              <a:gd name="adj2" fmla="val 9407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dirty="0" err="1">
                <a:solidFill>
                  <a:schemeClr val="bg1"/>
                </a:solidFill>
                <a:latin typeface="Times New Roman" panose="02020603050405020304" pitchFamily="18" charset="0"/>
                <a:cs typeface="Times New Roman" panose="02020603050405020304" pitchFamily="18" charset="0"/>
              </a:rPr>
              <a:t>Bỏ</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dấu</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ngoặc</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tròn</a:t>
            </a:r>
            <a:endParaRPr lang="en-US"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37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952875" y="82550"/>
            <a:ext cx="51682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3000">
                <a:solidFill>
                  <a:srgbClr val="FF0000"/>
                </a:solidFill>
                <a:latin typeface="Cambria" panose="02040503050406030204" pitchFamily="18" charset="0"/>
                <a:ea typeface="Cambria" panose="02040503050406030204" pitchFamily="18" charset="0"/>
                <a:cs typeface="Times New Roman" panose="02020603050405020304" pitchFamily="18" charset="0"/>
              </a:rPr>
              <a:t>Luyện tập 1</a:t>
            </a:r>
          </a:p>
        </p:txBody>
      </p:sp>
      <p:sp>
        <p:nvSpPr>
          <p:cNvPr id="3" name="TextBox 2"/>
          <p:cNvSpPr txBox="1">
            <a:spLocks noChangeArrowheads="1"/>
          </p:cNvSpPr>
          <p:nvPr/>
        </p:nvSpPr>
        <p:spPr bwMode="auto">
          <a:xfrm>
            <a:off x="1687513" y="519114"/>
            <a:ext cx="99547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Bỏ</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ngoặc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rồi</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tính</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tổng</a:t>
            </a: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endPar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(-385 + 210) + (385 - 217)    b) (72 -1956) - (-1956 + 28)</a:t>
            </a:r>
          </a:p>
        </p:txBody>
      </p:sp>
      <p:sp>
        <p:nvSpPr>
          <p:cNvPr id="24" name="TextBox 23"/>
          <p:cNvSpPr txBox="1"/>
          <p:nvPr/>
        </p:nvSpPr>
        <p:spPr>
          <a:xfrm>
            <a:off x="1690687" y="1571626"/>
            <a:ext cx="9952973" cy="2400657"/>
          </a:xfrm>
          <a:prstGeom prst="rect">
            <a:avLst/>
          </a:prstGeom>
          <a:noFill/>
        </p:spPr>
        <p:txBody>
          <a:bodyPr wrap="square">
            <a:spAutoFit/>
          </a:bodyPr>
          <a:lstStyle/>
          <a:p>
            <a:pPr algn="ctr" eaLnBrk="0" fontAlgn="base" hangingPunct="0">
              <a:spcBef>
                <a:spcPct val="0"/>
              </a:spcBef>
              <a:spcAft>
                <a:spcPct val="0"/>
              </a:spcAft>
              <a:defRPr/>
            </a:pPr>
            <a:r>
              <a:rPr lang="en-US" sz="3000"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Bài</a:t>
            </a:r>
            <a:r>
              <a:rPr lang="en-US" sz="3000" dirty="0">
                <a:solidFill>
                  <a:srgbClr val="0033CC"/>
                </a:solidFill>
                <a:latin typeface="Cambria" panose="02040503050406030204" pitchFamily="18" charset="0"/>
                <a:ea typeface="Cambria" panose="02040503050406030204" pitchFamily="18" charset="0"/>
                <a:cs typeface="Times New Roman" panose="02020603050405020304" pitchFamily="18" charset="0"/>
              </a:rPr>
              <a:t> </a:t>
            </a:r>
            <a:r>
              <a:rPr lang="en-US" sz="3000" dirty="0" err="1">
                <a:solidFill>
                  <a:srgbClr val="0033CC"/>
                </a:solidFill>
                <a:latin typeface="Cambria" panose="02040503050406030204" pitchFamily="18" charset="0"/>
                <a:ea typeface="Cambria" panose="02040503050406030204" pitchFamily="18" charset="0"/>
                <a:cs typeface="Times New Roman" panose="02020603050405020304" pitchFamily="18" charset="0"/>
              </a:rPr>
              <a:t>giải</a:t>
            </a:r>
            <a:endParaRPr lang="en-US" sz="3000" dirty="0">
              <a:solidFill>
                <a:srgbClr val="0033CC"/>
              </a:solidFill>
              <a:latin typeface="Cambria" panose="02040503050406030204" pitchFamily="18" charset="0"/>
              <a:ea typeface="Cambria" panose="02040503050406030204" pitchFamily="18" charset="0"/>
              <a:cs typeface="Times New Roman" panose="02020603050405020304" pitchFamily="18" charset="0"/>
            </a:endParaRPr>
          </a:p>
          <a:p>
            <a:pPr marL="514350" indent="-514350" eaLnBrk="0" fontAlgn="base" hangingPunct="0">
              <a:spcBef>
                <a:spcPct val="0"/>
              </a:spcBef>
              <a:spcAft>
                <a:spcPct val="0"/>
              </a:spcAft>
              <a:buFontTx/>
              <a:buAutoNum type="alphaLcParenR"/>
              <a:defRPr/>
            </a:pPr>
            <a:r>
              <a:rPr lang="en-US" sz="3000" dirty="0">
                <a:solidFill>
                  <a:srgbClr val="0033CC"/>
                </a:solidFill>
                <a:latin typeface="Cambria" panose="02040503050406030204" pitchFamily="18" charset="0"/>
                <a:ea typeface="Cambria" panose="02040503050406030204" pitchFamily="18" charset="0"/>
                <a:cs typeface="Times New Roman" panose="02020603050405020304" pitchFamily="18" charset="0"/>
              </a:rPr>
              <a:t>(-385 + 210) + (385 - 217) = -385 + 210 + 385 - 217</a:t>
            </a:r>
          </a:p>
          <a:p>
            <a:pPr eaLnBrk="0" fontAlgn="base" hangingPunct="0">
              <a:spcBef>
                <a:spcPct val="0"/>
              </a:spcBef>
              <a:spcAft>
                <a:spcPct val="0"/>
              </a:spcAft>
              <a:defRPr/>
            </a:pPr>
            <a:r>
              <a:rPr lang="en-US" sz="3000" dirty="0">
                <a:solidFill>
                  <a:srgbClr val="0033CC"/>
                </a:solidFill>
                <a:latin typeface="Cambria" panose="02040503050406030204" pitchFamily="18" charset="0"/>
                <a:ea typeface="Cambria" panose="02040503050406030204" pitchFamily="18" charset="0"/>
                <a:cs typeface="Times New Roman" panose="02020603050405020304" pitchFamily="18" charset="0"/>
              </a:rPr>
              <a:t>                                                  = -385 + 385 - 217 + 210</a:t>
            </a:r>
          </a:p>
          <a:p>
            <a:pPr eaLnBrk="0" fontAlgn="base" hangingPunct="0">
              <a:spcBef>
                <a:spcPct val="0"/>
              </a:spcBef>
              <a:spcAft>
                <a:spcPct val="0"/>
              </a:spcAft>
              <a:defRPr/>
            </a:pPr>
            <a:r>
              <a:rPr lang="en-US" sz="3000" dirty="0">
                <a:solidFill>
                  <a:srgbClr val="0033CC"/>
                </a:solidFill>
                <a:latin typeface="Cambria" panose="02040503050406030204" pitchFamily="18" charset="0"/>
                <a:ea typeface="Cambria" panose="02040503050406030204" pitchFamily="18" charset="0"/>
                <a:cs typeface="Times New Roman" panose="02020603050405020304" pitchFamily="18" charset="0"/>
              </a:rPr>
              <a:t>                                                  =  (-385 + 385) - (217 - 210)</a:t>
            </a:r>
          </a:p>
          <a:p>
            <a:pPr eaLnBrk="0" fontAlgn="base" hangingPunct="0">
              <a:spcBef>
                <a:spcPct val="0"/>
              </a:spcBef>
              <a:spcAft>
                <a:spcPct val="0"/>
              </a:spcAft>
              <a:defRPr/>
            </a:pPr>
            <a:r>
              <a:rPr lang="en-US" sz="3000" dirty="0">
                <a:solidFill>
                  <a:srgbClr val="0033CC"/>
                </a:solidFill>
                <a:latin typeface="Cambria" panose="02040503050406030204" pitchFamily="18" charset="0"/>
                <a:ea typeface="Cambria" panose="02040503050406030204" pitchFamily="18" charset="0"/>
                <a:cs typeface="Times New Roman" panose="02020603050405020304" pitchFamily="18" charset="0"/>
              </a:rPr>
              <a:t>                                                  =  0 - 7 = - 7</a:t>
            </a:r>
          </a:p>
        </p:txBody>
      </p:sp>
      <p:sp>
        <p:nvSpPr>
          <p:cNvPr id="25" name="TextBox 24"/>
          <p:cNvSpPr txBox="1">
            <a:spLocks noChangeArrowheads="1"/>
          </p:cNvSpPr>
          <p:nvPr/>
        </p:nvSpPr>
        <p:spPr bwMode="auto">
          <a:xfrm>
            <a:off x="1921556" y="5222527"/>
            <a:ext cx="99547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(72 -1956) - (-1956 + 28) = 72 -1956 + 1956 – 28</a:t>
            </a:r>
          </a:p>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 (72 – 28) + (-1956 + 1956)</a:t>
            </a:r>
          </a:p>
          <a:p>
            <a:pPr eaLnBrk="0" fontAlgn="base" hangingPunct="0">
              <a:spcBef>
                <a:spcPct val="0"/>
              </a:spcBef>
              <a:spcAft>
                <a:spcPct val="0"/>
              </a:spcAft>
              <a:buNone/>
            </a:pPr>
            <a:r>
              <a:rPr lang="en-US" altLang="en-US" sz="3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 44 + 0 = 44</a:t>
            </a:r>
          </a:p>
        </p:txBody>
      </p:sp>
      <p:sp>
        <p:nvSpPr>
          <p:cNvPr id="4" name="Oval Callout 3"/>
          <p:cNvSpPr>
            <a:spLocks noChangeArrowheads="1"/>
          </p:cNvSpPr>
          <p:nvPr/>
        </p:nvSpPr>
        <p:spPr bwMode="auto">
          <a:xfrm>
            <a:off x="333790" y="2734805"/>
            <a:ext cx="6565145" cy="1230313"/>
          </a:xfrm>
          <a:prstGeom prst="wedgeEllipseCallout">
            <a:avLst>
              <a:gd name="adj1" fmla="val 53347"/>
              <a:gd name="adj2" fmla="val -37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Thay</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đổi</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tuỳ</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ý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trí</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hạng</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kèm</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chúng</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0" name="Oval Callout 29"/>
          <p:cNvSpPr>
            <a:spLocks noChangeArrowheads="1"/>
          </p:cNvSpPr>
          <p:nvPr/>
        </p:nvSpPr>
        <p:spPr bwMode="auto">
          <a:xfrm>
            <a:off x="2678600" y="547218"/>
            <a:ext cx="10090343" cy="1912354"/>
          </a:xfrm>
          <a:prstGeom prst="wedgeEllipseCallout">
            <a:avLst>
              <a:gd name="adj1" fmla="val 18487"/>
              <a:gd name="adj2" fmla="val 6808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Khi</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đặt</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ngoặc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để</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nhóm</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hạng</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a:t>
            </a:r>
            <a:r>
              <a:rPr lang="vi-VN"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ước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ngoặc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phải</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vi-VN"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đổi</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dấu</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hạng</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altLang="en-US" sz="30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ngoặc</a:t>
            </a:r>
            <a:r>
              <a:rPr lang="en-US" altLang="en-US" sz="30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33458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heel(1)">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4" grpId="0" animBg="1"/>
      <p:bldP spid="30"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1684</Words>
  <Application>Microsoft Office PowerPoint</Application>
  <PresentationFormat>Widescreen</PresentationFormat>
  <Paragraphs>225</Paragraphs>
  <Slides>32</Slides>
  <Notes>6</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32</vt:i4>
      </vt:variant>
    </vt:vector>
  </HeadingPairs>
  <TitlesOfParts>
    <vt:vector size="58" baseType="lpstr">
      <vt:lpstr>.VnTime</vt:lpstr>
      <vt:lpstr>Arial</vt:lpstr>
      <vt:lpstr>Calibri</vt:lpstr>
      <vt:lpstr>Calibri Light</vt:lpstr>
      <vt:lpstr>Cambria</vt:lpstr>
      <vt:lpstr>Merriweather</vt:lpstr>
      <vt:lpstr>Patrick Hand</vt:lpstr>
      <vt:lpstr>Times New Roman</vt:lpstr>
      <vt:lpstr>Trebuchet MS</vt:lpstr>
      <vt:lpstr>Wingdings</vt:lpstr>
      <vt:lpstr>Wingdings 3</vt:lpstr>
      <vt:lpstr>Facet</vt:lpstr>
      <vt:lpstr>2_Office Theme</vt:lpstr>
      <vt:lpstr>5_Office Theme</vt:lpstr>
      <vt:lpstr>Office Theme</vt:lpstr>
      <vt:lpstr>7_Office Theme</vt:lpstr>
      <vt:lpstr>4_Office Theme</vt:lpstr>
      <vt:lpstr>22_Office Theme</vt:lpstr>
      <vt:lpstr>23_Office Theme</vt:lpstr>
      <vt:lpstr>24_Office Theme</vt:lpstr>
      <vt:lpstr>25_Office Theme</vt:lpstr>
      <vt:lpstr>1_Office Theme</vt:lpstr>
      <vt:lpstr>3_Office Theme</vt:lpstr>
      <vt:lpstr>6_Office Theme</vt:lpstr>
      <vt:lpstr>8_Office Theme</vt:lpstr>
      <vt:lpstr>9_Office Theme</vt:lpstr>
      <vt:lpstr>  CHÀO MỪNG CÁC THẦY CÔ GIÁO VÀ CÁC EM HỌC SINH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HỌC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HỌC Ở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TruongHoan</dc:creator>
  <cp:lastModifiedBy>Admin</cp:lastModifiedBy>
  <cp:revision>222</cp:revision>
  <dcterms:created xsi:type="dcterms:W3CDTF">2021-07-09T10:03:12Z</dcterms:created>
  <dcterms:modified xsi:type="dcterms:W3CDTF">2023-11-21T13:39:33Z</dcterms:modified>
</cp:coreProperties>
</file>