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</p:sldMasterIdLst>
  <p:notesMasterIdLst>
    <p:notesMasterId r:id="rId21"/>
  </p:notesMasterIdLst>
  <p:sldIdLst>
    <p:sldId id="307" r:id="rId2"/>
    <p:sldId id="321" r:id="rId3"/>
    <p:sldId id="256" r:id="rId4"/>
    <p:sldId id="271" r:id="rId5"/>
    <p:sldId id="261" r:id="rId6"/>
    <p:sldId id="257" r:id="rId7"/>
    <p:sldId id="314" r:id="rId8"/>
    <p:sldId id="313" r:id="rId9"/>
    <p:sldId id="315" r:id="rId10"/>
    <p:sldId id="317" r:id="rId11"/>
    <p:sldId id="260" r:id="rId12"/>
    <p:sldId id="276" r:id="rId13"/>
    <p:sldId id="316" r:id="rId14"/>
    <p:sldId id="320" r:id="rId15"/>
    <p:sldId id="318" r:id="rId16"/>
    <p:sldId id="319" r:id="rId17"/>
    <p:sldId id="323" r:id="rId18"/>
    <p:sldId id="322" r:id="rId19"/>
    <p:sldId id="291" r:id="rId20"/>
  </p:sldIdLst>
  <p:sldSz cx="9144000" cy="5143500" type="screen16x9"/>
  <p:notesSz cx="6858000" cy="9144000"/>
  <p:embeddedFontLst>
    <p:embeddedFont>
      <p:font typeface="Kirang Haerang" panose="020B0604020202020204" charset="-127"/>
      <p:regular r:id="rId22"/>
    </p:embeddedFont>
    <p:embeddedFont>
      <p:font typeface="Bebas Neue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Nunito" pitchFamily="2" charset="0"/>
      <p:regular r:id="rId28"/>
      <p:bold r:id="rId29"/>
      <p:italic r:id="rId30"/>
      <p:boldItalic r:id="rId31"/>
    </p:embeddedFont>
    <p:embeddedFont>
      <p:font typeface="Nunito ExtraBold" pitchFamily="2" charset="0"/>
      <p:bold r:id="rId32"/>
      <p:boldItalic r:id="rId33"/>
    </p:embeddedFont>
    <p:embeddedFont>
      <p:font typeface="Nunito Sans" panose="020B0604020202020204" pitchFamily="2" charset="0"/>
      <p:regular r:id="rId34"/>
      <p:bold r:id="rId35"/>
      <p:italic r:id="rId36"/>
      <p:boldItalic r:id="rId37"/>
    </p:embeddedFont>
    <p:embeddedFont>
      <p:font typeface="Raleway ExtraBold" pitchFamily="2" charset="0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329"/>
    <a:srgbClr val="363549"/>
    <a:srgbClr val="FDF7E4"/>
    <a:srgbClr val="FF9166"/>
    <a:srgbClr val="FCC276"/>
    <a:srgbClr val="299888"/>
    <a:srgbClr val="57576D"/>
    <a:srgbClr val="8585A0"/>
    <a:srgbClr val="61C0B8"/>
    <a:srgbClr val="FCB5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77EBDE-8235-44B7-A366-66C76E464E76}">
  <a:tblStyle styleId="{B277EBDE-8235-44B7-A366-66C76E464E7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878" autoAdjust="0"/>
  </p:normalViewPr>
  <p:slideViewPr>
    <p:cSldViewPr snapToGrid="0">
      <p:cViewPr varScale="1">
        <p:scale>
          <a:sx n="72" d="100"/>
          <a:sy n="72" d="100"/>
        </p:scale>
        <p:origin x="112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1. What is the name of your school?</a:t>
            </a:r>
          </a:p>
          <a:p>
            <a:r>
              <a:rPr lang="en-US" sz="1100" dirty="0"/>
              <a:t>2. Where is your school?</a:t>
            </a:r>
          </a:p>
          <a:p>
            <a:r>
              <a:rPr lang="en-US" sz="1100" dirty="0"/>
              <a:t>3. How many classes does your school have?</a:t>
            </a:r>
          </a:p>
          <a:p>
            <a:r>
              <a:rPr lang="en-US" sz="1100" dirty="0"/>
              <a:t>4. What do students do at your school?</a:t>
            </a:r>
          </a:p>
          <a:p>
            <a:r>
              <a:rPr lang="en-US" sz="1100" dirty="0"/>
              <a:t>5. What do you like about your school?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307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1. What is the name of your school?</a:t>
            </a:r>
          </a:p>
          <a:p>
            <a:r>
              <a:rPr lang="en-US" sz="1100" dirty="0"/>
              <a:t>2. Where is your school?</a:t>
            </a:r>
          </a:p>
          <a:p>
            <a:r>
              <a:rPr lang="en-US" sz="1100" dirty="0"/>
              <a:t>3. How many classes does your school have?</a:t>
            </a:r>
          </a:p>
          <a:p>
            <a:r>
              <a:rPr lang="en-US" sz="1100" dirty="0"/>
              <a:t>4. What do students do at your school?</a:t>
            </a:r>
          </a:p>
          <a:p>
            <a:r>
              <a:rPr lang="en-US" sz="1100" dirty="0"/>
              <a:t>5. What do you like about your school?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982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3026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5" name="Google Shape;2965;ge207fd22f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6" name="Google Shape;2966;ge207fd22f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3882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547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Hi. My name's Janet. I'm eleven years old. I'm now in year 6 at Palmer School. I like it here. My classmates are friendly. The teachers at my school are nice and very helpful, and my </a:t>
            </a:r>
            <a:r>
              <a:rPr lang="en-US" dirty="0" err="1"/>
              <a:t>favourite</a:t>
            </a:r>
            <a:r>
              <a:rPr lang="en-US" dirty="0"/>
              <a:t> teacher is Mrs. Smith. She teaches us </a:t>
            </a:r>
            <a:r>
              <a:rPr lang="en-US" dirty="0" err="1"/>
              <a:t>maths</a:t>
            </a:r>
            <a:r>
              <a:rPr lang="en-US" dirty="0"/>
              <a:t>. I have two hours to study Vietnamese every week. I usually do my homework in the library. We wear our uniforms every day, but today we aren't. We're going to have a biology lesson on a farm.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00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Hi. My name's Janet. I'm eleven years old. I'm now in year 6 at Palmer School. I like it here. My classmates are friendly. The teachers at my school are nice and very helpful, and my </a:t>
            </a:r>
            <a:r>
              <a:rPr lang="en-US" dirty="0" err="1"/>
              <a:t>favourite</a:t>
            </a:r>
            <a:r>
              <a:rPr lang="en-US" dirty="0"/>
              <a:t> teacher is Mrs. Smith. She teaches us </a:t>
            </a:r>
            <a:r>
              <a:rPr lang="en-US" dirty="0" err="1"/>
              <a:t>maths</a:t>
            </a:r>
            <a:r>
              <a:rPr lang="en-US" dirty="0"/>
              <a:t>. I have two hours to study Vietnamese every week. I usually do my homework in the library. We wear our uniforms every day, but today we aren't. We're going to have a biology lesson on a farm.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65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112f902f03d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112f902f03d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55200" y="587450"/>
            <a:ext cx="7233600" cy="398100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0" name="Google Shape;1410;p29"/>
          <p:cNvGrpSpPr/>
          <p:nvPr/>
        </p:nvGrpSpPr>
        <p:grpSpPr>
          <a:xfrm>
            <a:off x="-135945" y="2578314"/>
            <a:ext cx="3910369" cy="2628775"/>
            <a:chOff x="-135945" y="2121114"/>
            <a:chExt cx="3910369" cy="2628775"/>
          </a:xfrm>
        </p:grpSpPr>
        <p:sp>
          <p:nvSpPr>
            <p:cNvPr id="1411" name="Google Shape;1411;p29"/>
            <p:cNvSpPr/>
            <p:nvPr/>
          </p:nvSpPr>
          <p:spPr>
            <a:xfrm rot="-2880928" flipH="1">
              <a:off x="2792501" y="320720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 rot="-2880928" flipH="1">
              <a:off x="2973675" y="3393675"/>
              <a:ext cx="41713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 rot="-2880928" flipH="1">
              <a:off x="2610062" y="3062426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 rot="-2880928" flipH="1">
              <a:off x="3128520" y="3545836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 rot="-2880928" flipH="1">
              <a:off x="2403679" y="2958417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 rot="-2880928" flipH="1">
              <a:off x="3260641" y="3731586"/>
              <a:ext cx="64427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 rot="-2880928" flipH="1">
              <a:off x="2172789" y="2828973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 rot="-2880928" flipH="1">
              <a:off x="3395799" y="396167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9"/>
            <p:cNvSpPr/>
            <p:nvPr/>
          </p:nvSpPr>
          <p:spPr>
            <a:xfrm rot="-2880928" flipH="1">
              <a:off x="1958456" y="2736448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9"/>
            <p:cNvSpPr/>
            <p:nvPr/>
          </p:nvSpPr>
          <p:spPr>
            <a:xfrm rot="-2880928" flipH="1">
              <a:off x="3493911" y="4151908"/>
              <a:ext cx="93130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9"/>
            <p:cNvSpPr/>
            <p:nvPr/>
          </p:nvSpPr>
          <p:spPr>
            <a:xfrm rot="-2880928" flipH="1">
              <a:off x="1738296" y="2683791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9"/>
            <p:cNvSpPr/>
            <p:nvPr/>
          </p:nvSpPr>
          <p:spPr>
            <a:xfrm rot="-2880928" flipH="1">
              <a:off x="3579422" y="4367488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9"/>
            <p:cNvSpPr/>
            <p:nvPr/>
          </p:nvSpPr>
          <p:spPr>
            <a:xfrm rot="-2880928" flipH="1">
              <a:off x="1486172" y="2601319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9"/>
            <p:cNvSpPr/>
            <p:nvPr/>
          </p:nvSpPr>
          <p:spPr>
            <a:xfrm rot="-2880928" flipH="1">
              <a:off x="3660149" y="4624815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9"/>
            <p:cNvSpPr/>
            <p:nvPr/>
          </p:nvSpPr>
          <p:spPr>
            <a:xfrm rot="-2880928" flipH="1">
              <a:off x="1262333" y="2542130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9"/>
            <p:cNvSpPr/>
            <p:nvPr/>
          </p:nvSpPr>
          <p:spPr>
            <a:xfrm rot="-2880928" flipH="1">
              <a:off x="1042055" y="2509627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9"/>
            <p:cNvSpPr/>
            <p:nvPr/>
          </p:nvSpPr>
          <p:spPr>
            <a:xfrm rot="-2880928" flipH="1">
              <a:off x="791396" y="2437386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9"/>
            <p:cNvSpPr/>
            <p:nvPr/>
          </p:nvSpPr>
          <p:spPr>
            <a:xfrm rot="-2880928" flipH="1">
              <a:off x="571381" y="2373446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9"/>
            <p:cNvSpPr/>
            <p:nvPr/>
          </p:nvSpPr>
          <p:spPr>
            <a:xfrm rot="-2880928" flipH="1">
              <a:off x="355731" y="232595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9"/>
            <p:cNvSpPr/>
            <p:nvPr/>
          </p:nvSpPr>
          <p:spPr>
            <a:xfrm rot="-2880928" flipH="1">
              <a:off x="115635" y="2223772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9"/>
            <p:cNvSpPr/>
            <p:nvPr/>
          </p:nvSpPr>
          <p:spPr>
            <a:xfrm rot="-2880928" flipH="1">
              <a:off x="-83672" y="2120473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2" name="Google Shape;1432;p29"/>
          <p:cNvSpPr/>
          <p:nvPr/>
        </p:nvSpPr>
        <p:spPr>
          <a:xfrm rot="2880928">
            <a:off x="6865383" y="160773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29"/>
          <p:cNvSpPr/>
          <p:nvPr/>
        </p:nvSpPr>
        <p:spPr>
          <a:xfrm rot="2880928">
            <a:off x="6682557" y="179420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29"/>
          <p:cNvSpPr/>
          <p:nvPr/>
        </p:nvSpPr>
        <p:spPr>
          <a:xfrm rot="2880928">
            <a:off x="7036258" y="146295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29"/>
          <p:cNvSpPr/>
          <p:nvPr/>
        </p:nvSpPr>
        <p:spPr>
          <a:xfrm rot="2880928">
            <a:off x="6512019" y="194636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29"/>
          <p:cNvSpPr/>
          <p:nvPr/>
        </p:nvSpPr>
        <p:spPr>
          <a:xfrm rot="2880928">
            <a:off x="7238305" y="135894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29"/>
          <p:cNvSpPr/>
          <p:nvPr/>
        </p:nvSpPr>
        <p:spPr>
          <a:xfrm rot="2880928">
            <a:off x="6372877" y="213211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29"/>
          <p:cNvSpPr/>
          <p:nvPr/>
        </p:nvSpPr>
        <p:spPr>
          <a:xfrm rot="2880928">
            <a:off x="7450610" y="122949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29"/>
          <p:cNvSpPr/>
          <p:nvPr/>
        </p:nvSpPr>
        <p:spPr>
          <a:xfrm rot="2880928">
            <a:off x="6237719" y="236219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29"/>
          <p:cNvSpPr/>
          <p:nvPr/>
        </p:nvSpPr>
        <p:spPr>
          <a:xfrm rot="2880928">
            <a:off x="7647804" y="113697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29"/>
          <p:cNvSpPr/>
          <p:nvPr/>
        </p:nvSpPr>
        <p:spPr>
          <a:xfrm rot="2880928">
            <a:off x="6110904" y="255243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29"/>
          <p:cNvSpPr/>
          <p:nvPr/>
        </p:nvSpPr>
        <p:spPr>
          <a:xfrm rot="2880928">
            <a:off x="7883865" y="108431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29"/>
          <p:cNvSpPr/>
          <p:nvPr/>
        </p:nvSpPr>
        <p:spPr>
          <a:xfrm rot="2880928">
            <a:off x="6021263" y="276801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29"/>
          <p:cNvSpPr/>
          <p:nvPr/>
        </p:nvSpPr>
        <p:spPr>
          <a:xfrm rot="2880928">
            <a:off x="8115958" y="100184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29"/>
          <p:cNvSpPr/>
          <p:nvPr/>
        </p:nvSpPr>
        <p:spPr>
          <a:xfrm rot="2880928">
            <a:off x="5950241" y="302534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29"/>
          <p:cNvSpPr/>
          <p:nvPr/>
        </p:nvSpPr>
        <p:spPr>
          <a:xfrm rot="2880928">
            <a:off x="8326788" y="94265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29"/>
          <p:cNvSpPr/>
          <p:nvPr/>
        </p:nvSpPr>
        <p:spPr>
          <a:xfrm rot="2880928">
            <a:off x="5880736" y="3241367"/>
            <a:ext cx="124518" cy="147646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29"/>
          <p:cNvSpPr/>
          <p:nvPr/>
        </p:nvSpPr>
        <p:spPr>
          <a:xfrm rot="2880928">
            <a:off x="8574117" y="91015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29"/>
          <p:cNvSpPr/>
          <p:nvPr/>
        </p:nvSpPr>
        <p:spPr>
          <a:xfrm rot="2880928">
            <a:off x="5847124" y="3470192"/>
            <a:ext cx="117291" cy="131746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29"/>
          <p:cNvSpPr/>
          <p:nvPr/>
        </p:nvSpPr>
        <p:spPr>
          <a:xfrm rot="2880928">
            <a:off x="8807843" y="83791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29"/>
          <p:cNvSpPr/>
          <p:nvPr/>
        </p:nvSpPr>
        <p:spPr>
          <a:xfrm rot="2880928">
            <a:off x="9024968" y="77397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29"/>
          <p:cNvSpPr/>
          <p:nvPr/>
        </p:nvSpPr>
        <p:spPr>
          <a:xfrm rot="2880928">
            <a:off x="5819535" y="3730804"/>
            <a:ext cx="96021" cy="104075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3" name="Google Shape;1453;p29"/>
          <p:cNvGrpSpPr/>
          <p:nvPr/>
        </p:nvGrpSpPr>
        <p:grpSpPr>
          <a:xfrm flipH="1">
            <a:off x="7186911" y="4092554"/>
            <a:ext cx="2892997" cy="1319713"/>
            <a:chOff x="3967525" y="3427700"/>
            <a:chExt cx="529950" cy="241750"/>
          </a:xfrm>
        </p:grpSpPr>
        <p:sp>
          <p:nvSpPr>
            <p:cNvPr id="1454" name="Google Shape;1454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6" name="Google Shape;1456;p29"/>
          <p:cNvGrpSpPr/>
          <p:nvPr/>
        </p:nvGrpSpPr>
        <p:grpSpPr>
          <a:xfrm>
            <a:off x="-1017174" y="539491"/>
            <a:ext cx="2605393" cy="1188516"/>
            <a:chOff x="3967525" y="3427700"/>
            <a:chExt cx="529950" cy="241750"/>
          </a:xfrm>
        </p:grpSpPr>
        <p:sp>
          <p:nvSpPr>
            <p:cNvPr id="1457" name="Google Shape;1457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9" name="Google Shape;1459;p29"/>
          <p:cNvSpPr/>
          <p:nvPr/>
        </p:nvSpPr>
        <p:spPr>
          <a:xfrm>
            <a:off x="1998075" y="499475"/>
            <a:ext cx="5148000" cy="4227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0" name="Google Shape;1460;p29"/>
          <p:cNvSpPr txBox="1">
            <a:spLocks noGrp="1"/>
          </p:cNvSpPr>
          <p:nvPr>
            <p:ph type="ctrTitle"/>
          </p:nvPr>
        </p:nvSpPr>
        <p:spPr>
          <a:xfrm>
            <a:off x="3000502" y="580516"/>
            <a:ext cx="31428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61" name="Google Shape;1461;p29"/>
          <p:cNvSpPr txBox="1">
            <a:spLocks noGrp="1"/>
          </p:cNvSpPr>
          <p:nvPr>
            <p:ph type="subTitle" idx="1"/>
          </p:nvPr>
        </p:nvSpPr>
        <p:spPr>
          <a:xfrm>
            <a:off x="2996925" y="1386230"/>
            <a:ext cx="3150300" cy="12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2" name="Google Shape;1462;p29"/>
          <p:cNvSpPr txBox="1">
            <a:spLocks noGrp="1"/>
          </p:cNvSpPr>
          <p:nvPr>
            <p:ph type="subTitle" idx="2"/>
          </p:nvPr>
        </p:nvSpPr>
        <p:spPr>
          <a:xfrm>
            <a:off x="2425000" y="3789303"/>
            <a:ext cx="42939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3" name="Google Shape;1463;p29"/>
          <p:cNvSpPr txBox="1"/>
          <p:nvPr/>
        </p:nvSpPr>
        <p:spPr>
          <a:xfrm>
            <a:off x="2369175" y="3081075"/>
            <a:ext cx="4405800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accent6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accent6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200" b="1">
                <a:solidFill>
                  <a:schemeClr val="accent6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accent6"/>
              </a:solidFill>
              <a:highlight>
                <a:srgbClr val="DFDEFC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679490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2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7" y="-70895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2122384" y="3069472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1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19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7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2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6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7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09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7" y="-161409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7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2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7" y="530122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6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4" y="965104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7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3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3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2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2" y="1642135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7" y="1884038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"/>
          <p:cNvSpPr/>
          <p:nvPr/>
        </p:nvSpPr>
        <p:spPr>
          <a:xfrm rot="8291990" flipH="1">
            <a:off x="25509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5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5"/>
          <p:cNvSpPr/>
          <p:nvPr/>
        </p:nvSpPr>
        <p:spPr>
          <a:xfrm rot="8291990" flipH="1">
            <a:off x="5107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"/>
          <p:cNvSpPr/>
          <p:nvPr/>
        </p:nvSpPr>
        <p:spPr>
          <a:xfrm rot="8291990" flipH="1">
            <a:off x="22261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5"/>
          <p:cNvSpPr/>
          <p:nvPr/>
        </p:nvSpPr>
        <p:spPr>
          <a:xfrm rot="8291990" flipH="1">
            <a:off x="7323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5"/>
          <p:cNvSpPr/>
          <p:nvPr/>
        </p:nvSpPr>
        <p:spPr>
          <a:xfrm rot="8291990" flipH="1">
            <a:off x="21245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5"/>
          <p:cNvSpPr/>
          <p:nvPr/>
        </p:nvSpPr>
        <p:spPr>
          <a:xfrm rot="8291990" flipH="1">
            <a:off x="20351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5"/>
          <p:cNvSpPr/>
          <p:nvPr/>
        </p:nvSpPr>
        <p:spPr>
          <a:xfrm rot="8291990" flipH="1">
            <a:off x="9724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5"/>
          <p:cNvSpPr/>
          <p:nvPr/>
        </p:nvSpPr>
        <p:spPr>
          <a:xfrm rot="8291990" flipH="1">
            <a:off x="19457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5"/>
          <p:cNvSpPr/>
          <p:nvPr/>
        </p:nvSpPr>
        <p:spPr>
          <a:xfrm rot="8291990" flipH="1">
            <a:off x="11787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5"/>
          <p:cNvSpPr/>
          <p:nvPr/>
        </p:nvSpPr>
        <p:spPr>
          <a:xfrm rot="8291990" flipH="1">
            <a:off x="18259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5"/>
          <p:cNvSpPr/>
          <p:nvPr/>
        </p:nvSpPr>
        <p:spPr>
          <a:xfrm rot="8291990" flipH="1">
            <a:off x="13655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5"/>
          <p:cNvSpPr/>
          <p:nvPr/>
        </p:nvSpPr>
        <p:spPr>
          <a:xfrm rot="8291990" flipH="1">
            <a:off x="17069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5"/>
          <p:cNvSpPr/>
          <p:nvPr/>
        </p:nvSpPr>
        <p:spPr>
          <a:xfrm rot="8291990" flipH="1">
            <a:off x="15588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" name="Google Shape;188;p5"/>
          <p:cNvGrpSpPr/>
          <p:nvPr/>
        </p:nvGrpSpPr>
        <p:grpSpPr>
          <a:xfrm flipH="1">
            <a:off x="7087661" y="4271054"/>
            <a:ext cx="2892997" cy="1319713"/>
            <a:chOff x="3967525" y="3427700"/>
            <a:chExt cx="529950" cy="241750"/>
          </a:xfrm>
        </p:grpSpPr>
        <p:sp>
          <p:nvSpPr>
            <p:cNvPr id="189" name="Google Shape;189;p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" name="Google Shape;191;p5"/>
          <p:cNvSpPr/>
          <p:nvPr/>
        </p:nvSpPr>
        <p:spPr>
          <a:xfrm>
            <a:off x="983950" y="1557301"/>
            <a:ext cx="3417900" cy="29187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5"/>
          <p:cNvSpPr txBox="1">
            <a:spLocks noGrp="1"/>
          </p:cNvSpPr>
          <p:nvPr>
            <p:ph type="subTitle" idx="1"/>
          </p:nvPr>
        </p:nvSpPr>
        <p:spPr>
          <a:xfrm>
            <a:off x="1732450" y="2304374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3" name="Google Shape;193;p5"/>
          <p:cNvSpPr txBox="1">
            <a:spLocks noGrp="1"/>
          </p:cNvSpPr>
          <p:nvPr>
            <p:ph type="subTitle" idx="2"/>
          </p:nvPr>
        </p:nvSpPr>
        <p:spPr>
          <a:xfrm>
            <a:off x="1241200" y="2815215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title"/>
          </p:nvPr>
        </p:nvSpPr>
        <p:spPr>
          <a:xfrm>
            <a:off x="1695225" y="368825"/>
            <a:ext cx="5753700" cy="81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5"/>
          <p:cNvGrpSpPr/>
          <p:nvPr/>
        </p:nvGrpSpPr>
        <p:grpSpPr>
          <a:xfrm>
            <a:off x="-929701" y="901863"/>
            <a:ext cx="1783653" cy="807744"/>
            <a:chOff x="3967525" y="3427700"/>
            <a:chExt cx="529950" cy="240000"/>
          </a:xfrm>
        </p:grpSpPr>
        <p:sp>
          <p:nvSpPr>
            <p:cNvPr id="196" name="Google Shape;196;p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5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" name="Google Shape;199;p5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00" name="Google Shape;200;p5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5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05" name="Google Shape;205;p5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" name="Google Shape;209;p5"/>
          <p:cNvSpPr/>
          <p:nvPr/>
        </p:nvSpPr>
        <p:spPr>
          <a:xfrm rot="-5222478" flipH="1">
            <a:off x="7568045" y="2118878"/>
            <a:ext cx="79226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5"/>
          <p:cNvSpPr/>
          <p:nvPr/>
        </p:nvSpPr>
        <p:spPr>
          <a:xfrm rot="-5222478" flipH="1">
            <a:off x="7770791" y="2188172"/>
            <a:ext cx="81874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5"/>
          <p:cNvSpPr/>
          <p:nvPr/>
        </p:nvSpPr>
        <p:spPr>
          <a:xfrm rot="-5222478" flipH="1">
            <a:off x="8007288" y="2292742"/>
            <a:ext cx="58045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5"/>
          <p:cNvSpPr/>
          <p:nvPr/>
        </p:nvSpPr>
        <p:spPr>
          <a:xfrm rot="-5222478" flipH="1">
            <a:off x="9151999" y="2342996"/>
            <a:ext cx="74949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5"/>
          <p:cNvSpPr/>
          <p:nvPr/>
        </p:nvSpPr>
        <p:spPr>
          <a:xfrm rot="-5222478" flipH="1">
            <a:off x="8241913" y="2342593"/>
            <a:ext cx="60896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5"/>
          <p:cNvSpPr/>
          <p:nvPr/>
        </p:nvSpPr>
        <p:spPr>
          <a:xfrm rot="-5222478" flipH="1">
            <a:off x="8945572" y="2386086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5"/>
          <p:cNvSpPr/>
          <p:nvPr/>
        </p:nvSpPr>
        <p:spPr>
          <a:xfrm rot="-5222478" flipH="1">
            <a:off x="8466207" y="2370050"/>
            <a:ext cx="46843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5"/>
          <p:cNvSpPr/>
          <p:nvPr/>
        </p:nvSpPr>
        <p:spPr>
          <a:xfrm rot="-5222478" flipH="1">
            <a:off x="8706570" y="2416777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5"/>
          <p:cNvSpPr/>
          <p:nvPr/>
        </p:nvSpPr>
        <p:spPr>
          <a:xfrm>
            <a:off x="4742150" y="1557301"/>
            <a:ext cx="3417900" cy="29187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5"/>
          <p:cNvSpPr txBox="1">
            <a:spLocks noGrp="1"/>
          </p:cNvSpPr>
          <p:nvPr>
            <p:ph type="subTitle" idx="3"/>
          </p:nvPr>
        </p:nvSpPr>
        <p:spPr>
          <a:xfrm>
            <a:off x="5486444" y="2304374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4"/>
          </p:nvPr>
        </p:nvSpPr>
        <p:spPr>
          <a:xfrm>
            <a:off x="4995194" y="2815215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5" y="2060734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8" y="2139341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2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1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1" y="108878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7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2" y="2198461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4" y="472323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79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3" y="926890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3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1" y="2175533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1" y="1355016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8" y="2076853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4" y="1540570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1" y="1994938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0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0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0" y="114820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47" name="Google Shape;247;p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52" name="Google Shape;252;p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7"/>
          <p:cNvGrpSpPr/>
          <p:nvPr/>
        </p:nvGrpSpPr>
        <p:grpSpPr>
          <a:xfrm>
            <a:off x="-227630" y="-5"/>
            <a:ext cx="1528185" cy="528825"/>
            <a:chOff x="6438300" y="4207200"/>
            <a:chExt cx="2705710" cy="936305"/>
          </a:xfrm>
        </p:grpSpPr>
        <p:sp>
          <p:nvSpPr>
            <p:cNvPr id="258" name="Google Shape;258;p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0" name="Google Shape;260;p7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7"/>
          <p:cNvSpPr/>
          <p:nvPr/>
        </p:nvSpPr>
        <p:spPr>
          <a:xfrm>
            <a:off x="2327250" y="1240525"/>
            <a:ext cx="44895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7"/>
          <p:cNvSpPr txBox="1">
            <a:spLocks noGrp="1"/>
          </p:cNvSpPr>
          <p:nvPr>
            <p:ph type="title"/>
          </p:nvPr>
        </p:nvSpPr>
        <p:spPr>
          <a:xfrm>
            <a:off x="2839700" y="368825"/>
            <a:ext cx="3464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2624700" y="1678825"/>
            <a:ext cx="3809700" cy="26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64" name="Google Shape;264;p7"/>
          <p:cNvGrpSpPr/>
          <p:nvPr/>
        </p:nvGrpSpPr>
        <p:grpSpPr>
          <a:xfrm flipH="1">
            <a:off x="7050465" y="4297255"/>
            <a:ext cx="1976396" cy="901582"/>
            <a:chOff x="3967525" y="3427700"/>
            <a:chExt cx="529950" cy="241750"/>
          </a:xfrm>
        </p:grpSpPr>
        <p:sp>
          <p:nvSpPr>
            <p:cNvPr id="265" name="Google Shape;265;p7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" name="Google Shape;267;p7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68" name="Google Shape;268;p7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" name="Google Shape;272;p7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73" name="Google Shape;273;p7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7" name="Google Shape;277;p7"/>
          <p:cNvSpPr/>
          <p:nvPr/>
        </p:nvSpPr>
        <p:spPr>
          <a:xfrm rot="8291990" flipH="1">
            <a:off x="-1671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7"/>
          <p:cNvSpPr/>
          <p:nvPr/>
        </p:nvSpPr>
        <p:spPr>
          <a:xfrm rot="8291990" flipH="1">
            <a:off x="2059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7"/>
          <p:cNvSpPr/>
          <p:nvPr/>
        </p:nvSpPr>
        <p:spPr>
          <a:xfrm rot="8291990" flipH="1">
            <a:off x="2010951" y="5205619"/>
            <a:ext cx="79227" cy="170470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7"/>
          <p:cNvSpPr/>
          <p:nvPr/>
        </p:nvSpPr>
        <p:spPr>
          <a:xfrm rot="8291990" flipH="1">
            <a:off x="19213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7"/>
          <p:cNvSpPr/>
          <p:nvPr/>
        </p:nvSpPr>
        <p:spPr>
          <a:xfrm rot="8291990" flipH="1">
            <a:off x="4275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"/>
          <p:cNvSpPr/>
          <p:nvPr/>
        </p:nvSpPr>
        <p:spPr>
          <a:xfrm rot="8291990" flipH="1">
            <a:off x="18197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7"/>
          <p:cNvSpPr/>
          <p:nvPr/>
        </p:nvSpPr>
        <p:spPr>
          <a:xfrm rot="8291990" flipH="1">
            <a:off x="17303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7"/>
          <p:cNvSpPr/>
          <p:nvPr/>
        </p:nvSpPr>
        <p:spPr>
          <a:xfrm rot="8291990" flipH="1">
            <a:off x="6676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7"/>
          <p:cNvSpPr/>
          <p:nvPr/>
        </p:nvSpPr>
        <p:spPr>
          <a:xfrm rot="8291990" flipH="1">
            <a:off x="16409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7"/>
          <p:cNvSpPr/>
          <p:nvPr/>
        </p:nvSpPr>
        <p:spPr>
          <a:xfrm rot="8291990" flipH="1">
            <a:off x="8739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rot="8291990" flipH="1">
            <a:off x="15211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rot="8291990" flipH="1">
            <a:off x="10607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rot="8291990" flipH="1">
            <a:off x="14021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rot="8291990" flipH="1">
            <a:off x="12540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>
            <a:off x="8583700" y="2337292"/>
            <a:ext cx="39837" cy="1624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>
            <a:off x="8586370" y="2601779"/>
            <a:ext cx="41480" cy="12669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>
            <a:off x="8593557" y="2108125"/>
            <a:ext cx="51336" cy="176186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/>
          <p:nvPr/>
        </p:nvSpPr>
        <p:spPr>
          <a:xfrm>
            <a:off x="8601976" y="2814723"/>
            <a:ext cx="57086" cy="178239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7"/>
          <p:cNvSpPr/>
          <p:nvPr/>
        </p:nvSpPr>
        <p:spPr>
          <a:xfrm>
            <a:off x="8630519" y="1896824"/>
            <a:ext cx="55648" cy="12279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7"/>
          <p:cNvSpPr/>
          <p:nvPr/>
        </p:nvSpPr>
        <p:spPr>
          <a:xfrm>
            <a:off x="8637706" y="3042042"/>
            <a:ext cx="64068" cy="157089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7"/>
          <p:cNvSpPr/>
          <p:nvPr/>
        </p:nvSpPr>
        <p:spPr>
          <a:xfrm>
            <a:off x="8684525" y="1641783"/>
            <a:ext cx="74130" cy="153803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7"/>
          <p:cNvSpPr/>
          <p:nvPr/>
        </p:nvSpPr>
        <p:spPr>
          <a:xfrm>
            <a:off x="8704444" y="3300984"/>
            <a:ext cx="64068" cy="12094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7"/>
          <p:cNvSpPr/>
          <p:nvPr/>
        </p:nvSpPr>
        <p:spPr>
          <a:xfrm>
            <a:off x="8749826" y="1425758"/>
            <a:ext cx="91173" cy="168178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7"/>
          <p:cNvSpPr/>
          <p:nvPr/>
        </p:nvSpPr>
        <p:spPr>
          <a:xfrm>
            <a:off x="8772619" y="3503251"/>
            <a:ext cx="92611" cy="165713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7"/>
          <p:cNvSpPr/>
          <p:nvPr/>
        </p:nvSpPr>
        <p:spPr>
          <a:xfrm>
            <a:off x="8850856" y="1230884"/>
            <a:ext cx="75362" cy="115199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7"/>
          <p:cNvSpPr/>
          <p:nvPr/>
        </p:nvSpPr>
        <p:spPr>
          <a:xfrm>
            <a:off x="8865025" y="3714347"/>
            <a:ext cx="96717" cy="14784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7"/>
          <p:cNvSpPr/>
          <p:nvPr/>
        </p:nvSpPr>
        <p:spPr>
          <a:xfrm>
            <a:off x="8953119" y="991655"/>
            <a:ext cx="95280" cy="14784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7"/>
          <p:cNvSpPr/>
          <p:nvPr/>
        </p:nvSpPr>
        <p:spPr>
          <a:xfrm>
            <a:off x="8995626" y="3947827"/>
            <a:ext cx="87066" cy="11027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7"/>
          <p:cNvSpPr/>
          <p:nvPr/>
        </p:nvSpPr>
        <p:spPr>
          <a:xfrm>
            <a:off x="9052507" y="789389"/>
            <a:ext cx="108217" cy="161401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7"/>
          <p:cNvSpPr/>
          <p:nvPr/>
        </p:nvSpPr>
        <p:spPr>
          <a:xfrm>
            <a:off x="9116575" y="4123193"/>
            <a:ext cx="123823" cy="146822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7"/>
          <p:cNvSpPr/>
          <p:nvPr/>
        </p:nvSpPr>
        <p:spPr>
          <a:xfrm>
            <a:off x="9180438" y="602523"/>
            <a:ext cx="81317" cy="11560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BODY_1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16"/>
          <p:cNvGrpSpPr/>
          <p:nvPr/>
        </p:nvGrpSpPr>
        <p:grpSpPr>
          <a:xfrm rot="-6222071" flipH="1">
            <a:off x="7549956" y="3031685"/>
            <a:ext cx="817053" cy="2837092"/>
            <a:chOff x="3962745" y="966062"/>
            <a:chExt cx="621470" cy="2157958"/>
          </a:xfrm>
        </p:grpSpPr>
        <p:sp>
          <p:nvSpPr>
            <p:cNvPr id="662" name="Google Shape;662;p16"/>
            <p:cNvSpPr/>
            <p:nvPr/>
          </p:nvSpPr>
          <p:spPr>
            <a:xfrm>
              <a:off x="3962745" y="2981095"/>
              <a:ext cx="106678" cy="142925"/>
            </a:xfrm>
            <a:custGeom>
              <a:avLst/>
              <a:gdLst/>
              <a:ahLst/>
              <a:cxnLst/>
              <a:rect l="l" t="t" r="r" b="b"/>
              <a:pathLst>
                <a:path w="568" h="761" extrusionOk="0">
                  <a:moveTo>
                    <a:pt x="465" y="0"/>
                  </a:moveTo>
                  <a:cubicBezTo>
                    <a:pt x="436" y="0"/>
                    <a:pt x="407" y="19"/>
                    <a:pt x="388" y="47"/>
                  </a:cubicBezTo>
                  <a:cubicBezTo>
                    <a:pt x="284" y="248"/>
                    <a:pt x="159" y="435"/>
                    <a:pt x="21" y="622"/>
                  </a:cubicBezTo>
                  <a:cubicBezTo>
                    <a:pt x="0" y="656"/>
                    <a:pt x="7" y="712"/>
                    <a:pt x="42" y="739"/>
                  </a:cubicBezTo>
                  <a:cubicBezTo>
                    <a:pt x="56" y="746"/>
                    <a:pt x="76" y="760"/>
                    <a:pt x="90" y="760"/>
                  </a:cubicBezTo>
                  <a:cubicBezTo>
                    <a:pt x="118" y="760"/>
                    <a:pt x="146" y="739"/>
                    <a:pt x="159" y="733"/>
                  </a:cubicBezTo>
                  <a:cubicBezTo>
                    <a:pt x="298" y="539"/>
                    <a:pt x="429" y="345"/>
                    <a:pt x="540" y="137"/>
                  </a:cubicBezTo>
                  <a:cubicBezTo>
                    <a:pt x="568" y="89"/>
                    <a:pt x="554" y="40"/>
                    <a:pt x="506" y="13"/>
                  </a:cubicBezTo>
                  <a:cubicBezTo>
                    <a:pt x="492" y="4"/>
                    <a:pt x="479" y="0"/>
                    <a:pt x="46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4252539" y="1309194"/>
              <a:ext cx="65171" cy="108180"/>
            </a:xfrm>
            <a:custGeom>
              <a:avLst/>
              <a:gdLst/>
              <a:ahLst/>
              <a:cxnLst/>
              <a:rect l="l" t="t" r="r" b="b"/>
              <a:pathLst>
                <a:path w="347" h="576" extrusionOk="0">
                  <a:moveTo>
                    <a:pt x="253" y="0"/>
                  </a:moveTo>
                  <a:cubicBezTo>
                    <a:pt x="219" y="0"/>
                    <a:pt x="189" y="19"/>
                    <a:pt x="174" y="50"/>
                  </a:cubicBezTo>
                  <a:cubicBezTo>
                    <a:pt x="125" y="181"/>
                    <a:pt x="63" y="313"/>
                    <a:pt x="21" y="451"/>
                  </a:cubicBezTo>
                  <a:cubicBezTo>
                    <a:pt x="1" y="507"/>
                    <a:pt x="28" y="548"/>
                    <a:pt x="70" y="569"/>
                  </a:cubicBezTo>
                  <a:cubicBezTo>
                    <a:pt x="84" y="576"/>
                    <a:pt x="91" y="576"/>
                    <a:pt x="97" y="576"/>
                  </a:cubicBezTo>
                  <a:cubicBezTo>
                    <a:pt x="139" y="576"/>
                    <a:pt x="167" y="548"/>
                    <a:pt x="174" y="513"/>
                  </a:cubicBezTo>
                  <a:cubicBezTo>
                    <a:pt x="222" y="375"/>
                    <a:pt x="270" y="251"/>
                    <a:pt x="333" y="119"/>
                  </a:cubicBezTo>
                  <a:cubicBezTo>
                    <a:pt x="347" y="77"/>
                    <a:pt x="333" y="22"/>
                    <a:pt x="291" y="8"/>
                  </a:cubicBezTo>
                  <a:cubicBezTo>
                    <a:pt x="278" y="3"/>
                    <a:pt x="265" y="0"/>
                    <a:pt x="25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4334425" y="1100723"/>
              <a:ext cx="109307" cy="139920"/>
            </a:xfrm>
            <a:custGeom>
              <a:avLst/>
              <a:gdLst/>
              <a:ahLst/>
              <a:cxnLst/>
              <a:rect l="l" t="t" r="r" b="b"/>
              <a:pathLst>
                <a:path w="582" h="745" extrusionOk="0">
                  <a:moveTo>
                    <a:pt x="481" y="1"/>
                  </a:moveTo>
                  <a:cubicBezTo>
                    <a:pt x="454" y="1"/>
                    <a:pt x="428" y="12"/>
                    <a:pt x="416" y="32"/>
                  </a:cubicBezTo>
                  <a:cubicBezTo>
                    <a:pt x="270" y="219"/>
                    <a:pt x="139" y="405"/>
                    <a:pt x="14" y="613"/>
                  </a:cubicBezTo>
                  <a:cubicBezTo>
                    <a:pt x="1" y="655"/>
                    <a:pt x="7" y="710"/>
                    <a:pt x="49" y="738"/>
                  </a:cubicBezTo>
                  <a:cubicBezTo>
                    <a:pt x="70" y="745"/>
                    <a:pt x="77" y="745"/>
                    <a:pt x="97" y="745"/>
                  </a:cubicBezTo>
                  <a:cubicBezTo>
                    <a:pt x="132" y="745"/>
                    <a:pt x="153" y="724"/>
                    <a:pt x="174" y="703"/>
                  </a:cubicBezTo>
                  <a:cubicBezTo>
                    <a:pt x="284" y="502"/>
                    <a:pt x="416" y="309"/>
                    <a:pt x="554" y="136"/>
                  </a:cubicBezTo>
                  <a:cubicBezTo>
                    <a:pt x="582" y="101"/>
                    <a:pt x="568" y="46"/>
                    <a:pt x="533" y="18"/>
                  </a:cubicBezTo>
                  <a:cubicBezTo>
                    <a:pt x="519" y="6"/>
                    <a:pt x="500" y="1"/>
                    <a:pt x="48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4463076" y="966062"/>
              <a:ext cx="121139" cy="10686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545" y="1"/>
                  </a:moveTo>
                  <a:cubicBezTo>
                    <a:pt x="528" y="1"/>
                    <a:pt x="512" y="5"/>
                    <a:pt x="499" y="15"/>
                  </a:cubicBezTo>
                  <a:cubicBezTo>
                    <a:pt x="333" y="140"/>
                    <a:pt x="181" y="278"/>
                    <a:pt x="35" y="424"/>
                  </a:cubicBezTo>
                  <a:cubicBezTo>
                    <a:pt x="1" y="458"/>
                    <a:pt x="1" y="507"/>
                    <a:pt x="35" y="541"/>
                  </a:cubicBezTo>
                  <a:cubicBezTo>
                    <a:pt x="49" y="562"/>
                    <a:pt x="70" y="569"/>
                    <a:pt x="91" y="569"/>
                  </a:cubicBezTo>
                  <a:cubicBezTo>
                    <a:pt x="111" y="569"/>
                    <a:pt x="139" y="562"/>
                    <a:pt x="153" y="541"/>
                  </a:cubicBezTo>
                  <a:cubicBezTo>
                    <a:pt x="298" y="396"/>
                    <a:pt x="450" y="264"/>
                    <a:pt x="603" y="154"/>
                  </a:cubicBezTo>
                  <a:cubicBezTo>
                    <a:pt x="637" y="126"/>
                    <a:pt x="644" y="71"/>
                    <a:pt x="624" y="36"/>
                  </a:cubicBezTo>
                  <a:cubicBezTo>
                    <a:pt x="606" y="14"/>
                    <a:pt x="575" y="1"/>
                    <a:pt x="54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16"/>
          <p:cNvGrpSpPr/>
          <p:nvPr/>
        </p:nvGrpSpPr>
        <p:grpSpPr>
          <a:xfrm flipH="1">
            <a:off x="8032431" y="4475313"/>
            <a:ext cx="1869346" cy="846576"/>
            <a:chOff x="3967525" y="3427700"/>
            <a:chExt cx="529950" cy="240000"/>
          </a:xfrm>
        </p:grpSpPr>
        <p:sp>
          <p:nvSpPr>
            <p:cNvPr id="670" name="Google Shape;670;p16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2" name="Google Shape;672;p1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16"/>
          <p:cNvSpPr/>
          <p:nvPr/>
        </p:nvSpPr>
        <p:spPr>
          <a:xfrm>
            <a:off x="684400" y="1240575"/>
            <a:ext cx="77754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16"/>
          <p:cNvSpPr txBox="1">
            <a:spLocks noGrp="1"/>
          </p:cNvSpPr>
          <p:nvPr>
            <p:ph type="title"/>
          </p:nvPr>
        </p:nvSpPr>
        <p:spPr>
          <a:xfrm>
            <a:off x="2161625" y="368825"/>
            <a:ext cx="4820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6"/>
          <p:cNvSpPr txBox="1">
            <a:spLocks noGrp="1"/>
          </p:cNvSpPr>
          <p:nvPr>
            <p:ph type="body" idx="1"/>
          </p:nvPr>
        </p:nvSpPr>
        <p:spPr>
          <a:xfrm>
            <a:off x="844050" y="1381075"/>
            <a:ext cx="7455900" cy="31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76" name="Google Shape;676;p1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677" name="Google Shape;677;p1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681;p1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682" name="Google Shape;682;p1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8" r:id="rId7"/>
    <p:sldLayoutId id="2147483662" r:id="rId8"/>
    <p:sldLayoutId id="2147483676" r:id="rId9"/>
    <p:sldLayoutId id="2147483677" r:id="rId10"/>
    <p:sldLayoutId id="2147483685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2854" y="299432"/>
            <a:ext cx="3078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b="1" dirty="0"/>
              <a:t>Trường</a:t>
            </a:r>
            <a:r>
              <a:rPr lang="en-US" sz="2000" b="1" dirty="0"/>
              <a:t> THCS </a:t>
            </a:r>
            <a:r>
              <a:rPr lang="en-US" sz="2000" b="1" dirty="0" err="1"/>
              <a:t>Ngọc</a:t>
            </a:r>
            <a:r>
              <a:rPr lang="en-US" sz="2000" b="1" dirty="0"/>
              <a:t> </a:t>
            </a:r>
            <a:r>
              <a:rPr lang="en-US" sz="2000" b="1" dirty="0" err="1"/>
              <a:t>Hải</a:t>
            </a:r>
            <a:endParaRPr lang="vi-VN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69047" y="1234785"/>
            <a:ext cx="563046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>
                <a:solidFill>
                  <a:srgbClr val="FF0000"/>
                </a:solidFill>
              </a:rPr>
              <a:t>Chào mừng thầy cô </a:t>
            </a:r>
          </a:p>
          <a:p>
            <a:pPr algn="ctr">
              <a:lnSpc>
                <a:spcPct val="150000"/>
              </a:lnSpc>
            </a:pPr>
            <a:r>
              <a:rPr lang="vi-VN" sz="2800" b="1">
                <a:solidFill>
                  <a:srgbClr val="FF0000"/>
                </a:solidFill>
              </a:rPr>
              <a:t>và các em đến với tiết học </a:t>
            </a:r>
          </a:p>
        </p:txBody>
      </p:sp>
    </p:spTree>
    <p:extLst>
      <p:ext uri="{BB962C8B-B14F-4D97-AF65-F5344CB8AC3E}">
        <p14:creationId xmlns:p14="http://schemas.microsoft.com/office/powerpoint/2010/main" val="414901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44;p39">
            <a:extLst>
              <a:ext uri="{FF2B5EF4-FFF2-40B4-BE49-F238E27FC236}">
                <a16:creationId xmlns:a16="http://schemas.microsoft.com/office/drawing/2014/main" id="{3FF430CC-EB1E-67DC-63F1-CB61E0EF6CF7}"/>
              </a:ext>
            </a:extLst>
          </p:cNvPr>
          <p:cNvSpPr/>
          <p:nvPr/>
        </p:nvSpPr>
        <p:spPr>
          <a:xfrm>
            <a:off x="705216" y="1152975"/>
            <a:ext cx="7752600" cy="3591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Google Shape;1645;p39">
            <a:extLst>
              <a:ext uri="{FF2B5EF4-FFF2-40B4-BE49-F238E27FC236}">
                <a16:creationId xmlns:a16="http://schemas.microsoft.com/office/drawing/2014/main" id="{D31A8006-C468-7BA6-D69E-D5EC1DFF83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4765" y="452715"/>
            <a:ext cx="724896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2. Listen again &amp; choose A or B. (p.13)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5311C1-541A-CC26-1024-6A3A8C882E89}"/>
              </a:ext>
            </a:extLst>
          </p:cNvPr>
          <p:cNvSpPr txBox="1"/>
          <p:nvPr/>
        </p:nvSpPr>
        <p:spPr>
          <a:xfrm>
            <a:off x="783413" y="1150155"/>
            <a:ext cx="7655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3. Janet studies ___________ for two hours a week.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English			B. Vietnamese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D0FD09-436E-3817-BCD1-B7CCAF28FC02}"/>
              </a:ext>
            </a:extLst>
          </p:cNvPr>
          <p:cNvCxnSpPr>
            <a:cxnSpLocks/>
          </p:cNvCxnSpPr>
          <p:nvPr/>
        </p:nvCxnSpPr>
        <p:spPr>
          <a:xfrm>
            <a:off x="1828800" y="1488139"/>
            <a:ext cx="779929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2168E6-D009-1E11-6EE2-3F32968CCBDB}"/>
              </a:ext>
            </a:extLst>
          </p:cNvPr>
          <p:cNvSpPr/>
          <p:nvPr/>
        </p:nvSpPr>
        <p:spPr>
          <a:xfrm>
            <a:off x="884765" y="1920262"/>
            <a:ext cx="7380694" cy="40616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have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hours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Vietnamese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 week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E53549-6BB0-AAFC-EA35-D331B0905350}"/>
              </a:ext>
            </a:extLst>
          </p:cNvPr>
          <p:cNvSpPr/>
          <p:nvPr/>
        </p:nvSpPr>
        <p:spPr>
          <a:xfrm>
            <a:off x="4440769" y="1533754"/>
            <a:ext cx="340658" cy="34065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811D69-EAFF-6788-A75D-0D802DDA0BEC}"/>
              </a:ext>
            </a:extLst>
          </p:cNvPr>
          <p:cNvSpPr txBox="1"/>
          <p:nvPr/>
        </p:nvSpPr>
        <p:spPr>
          <a:xfrm>
            <a:off x="783413" y="2328954"/>
            <a:ext cx="7655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4. Janet usually does her homework ___________.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in the library			B. at home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356BAA-CD77-CE0A-808B-AD5029418EA2}"/>
              </a:ext>
            </a:extLst>
          </p:cNvPr>
          <p:cNvCxnSpPr>
            <a:cxnSpLocks/>
          </p:cNvCxnSpPr>
          <p:nvPr/>
        </p:nvCxnSpPr>
        <p:spPr>
          <a:xfrm>
            <a:off x="2680447" y="2666938"/>
            <a:ext cx="2268071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62AEC66-4025-AA1D-C590-2AE71E29FD3A}"/>
              </a:ext>
            </a:extLst>
          </p:cNvPr>
          <p:cNvSpPr/>
          <p:nvPr/>
        </p:nvSpPr>
        <p:spPr>
          <a:xfrm>
            <a:off x="884765" y="3117876"/>
            <a:ext cx="7380694" cy="38987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usually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my homework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library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B80A2ED-1F23-9196-5CC7-691CCAC86604}"/>
              </a:ext>
            </a:extLst>
          </p:cNvPr>
          <p:cNvSpPr/>
          <p:nvPr/>
        </p:nvSpPr>
        <p:spPr>
          <a:xfrm>
            <a:off x="783413" y="2735787"/>
            <a:ext cx="340658" cy="34065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643FE5-5F14-C6DC-A761-7A1C680EA7B3}"/>
              </a:ext>
            </a:extLst>
          </p:cNvPr>
          <p:cNvCxnSpPr>
            <a:cxnSpLocks/>
          </p:cNvCxnSpPr>
          <p:nvPr/>
        </p:nvCxnSpPr>
        <p:spPr>
          <a:xfrm>
            <a:off x="4679577" y="1488139"/>
            <a:ext cx="2052917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D0289C8-2854-37D8-A4B4-8C0C3BB74B23}"/>
              </a:ext>
            </a:extLst>
          </p:cNvPr>
          <p:cNvSpPr txBox="1"/>
          <p:nvPr/>
        </p:nvSpPr>
        <p:spPr>
          <a:xfrm>
            <a:off x="783413" y="3485401"/>
            <a:ext cx="7655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5. Her class is going to have a biology lesson ___________.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on a farm			B. in the classroom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BB383AB-6C07-2689-4541-A3B903DBFF7B}"/>
              </a:ext>
            </a:extLst>
          </p:cNvPr>
          <p:cNvSpPr/>
          <p:nvPr/>
        </p:nvSpPr>
        <p:spPr>
          <a:xfrm>
            <a:off x="884765" y="4274323"/>
            <a:ext cx="7380694" cy="38987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We're going to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a biology lesson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a farm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42F0B36-EDCB-99A1-0EB8-7E3F6CDA6725}"/>
              </a:ext>
            </a:extLst>
          </p:cNvPr>
          <p:cNvCxnSpPr>
            <a:cxnSpLocks/>
          </p:cNvCxnSpPr>
          <p:nvPr/>
        </p:nvCxnSpPr>
        <p:spPr>
          <a:xfrm>
            <a:off x="3442447" y="3818967"/>
            <a:ext cx="2384612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3ABB8FFB-85DE-BDBD-18C5-E752F25CC4D3}"/>
              </a:ext>
            </a:extLst>
          </p:cNvPr>
          <p:cNvSpPr/>
          <p:nvPr/>
        </p:nvSpPr>
        <p:spPr>
          <a:xfrm>
            <a:off x="4440769" y="3891472"/>
            <a:ext cx="340658" cy="34065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1900E0F9-3A06-FA88-BF45-2347604BE8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200" end="14504.39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8767" y="347269"/>
            <a:ext cx="539403" cy="539403"/>
          </a:xfrm>
          <a:prstGeom prst="rect">
            <a:avLst/>
          </a:prstGeom>
        </p:spPr>
      </p:pic>
      <p:pic>
        <p:nvPicPr>
          <p:cNvPr id="25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CD050BA8-B3EC-5DF8-B7D1-8CFAFACD42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768" end="11000.39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8768" y="1649894"/>
            <a:ext cx="539403" cy="539403"/>
          </a:xfrm>
          <a:prstGeom prst="rect">
            <a:avLst/>
          </a:prstGeom>
        </p:spPr>
      </p:pic>
      <p:pic>
        <p:nvPicPr>
          <p:cNvPr id="26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F0393DD4-8BF2-9009-40EC-2193F7F45A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00" end="983.39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8766" y="2968350"/>
            <a:ext cx="539403" cy="53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0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7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71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5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 animBg="1"/>
      <p:bldP spid="11" grpId="0" animBg="1"/>
      <p:bldP spid="13" grpId="0"/>
      <p:bldP spid="19" grpId="0" animBg="1"/>
      <p:bldP spid="22" grpId="0" animBg="1"/>
      <p:bldP spid="14" grpId="0"/>
      <p:bldP spid="16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42"/>
          <p:cNvSpPr txBox="1">
            <a:spLocks noGrp="1"/>
          </p:cNvSpPr>
          <p:nvPr>
            <p:ph type="title"/>
          </p:nvPr>
        </p:nvSpPr>
        <p:spPr>
          <a:xfrm>
            <a:off x="2095911" y="414718"/>
            <a:ext cx="523006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99888"/>
                </a:solidFill>
                <a:latin typeface="Nunito ExtraBold" pitchFamily="2" charset="0"/>
              </a:rPr>
              <a:t>What about your school?</a:t>
            </a:r>
            <a:endParaRPr dirty="0">
              <a:solidFill>
                <a:srgbClr val="299888"/>
              </a:solidFill>
              <a:latin typeface="Nunito ExtraBold" pitchFamily="2" charset="0"/>
            </a:endParaRPr>
          </a:p>
        </p:txBody>
      </p:sp>
      <p:grpSp>
        <p:nvGrpSpPr>
          <p:cNvPr id="1732" name="Google Shape;1732;p42"/>
          <p:cNvGrpSpPr/>
          <p:nvPr/>
        </p:nvGrpSpPr>
        <p:grpSpPr>
          <a:xfrm rot="629065">
            <a:off x="6342756" y="2544155"/>
            <a:ext cx="2153774" cy="1561448"/>
            <a:chOff x="7205725" y="1352880"/>
            <a:chExt cx="1868057" cy="1354308"/>
          </a:xfrm>
        </p:grpSpPr>
        <p:sp>
          <p:nvSpPr>
            <p:cNvPr id="1733" name="Google Shape;1733;p42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4" name="Google Shape;1734;p42"/>
            <p:cNvGrpSpPr/>
            <p:nvPr/>
          </p:nvGrpSpPr>
          <p:grpSpPr>
            <a:xfrm rot="-730355">
              <a:off x="7338121" y="1574177"/>
              <a:ext cx="1608947" cy="907414"/>
              <a:chOff x="4917725" y="2843500"/>
              <a:chExt cx="277625" cy="156575"/>
            </a:xfrm>
          </p:grpSpPr>
          <p:sp>
            <p:nvSpPr>
              <p:cNvPr id="1735" name="Google Shape;1735;p42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42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42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42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42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42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42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42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42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42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42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42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42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42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42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50" name="Google Shape;1750;p42"/>
          <p:cNvGrpSpPr/>
          <p:nvPr/>
        </p:nvGrpSpPr>
        <p:grpSpPr>
          <a:xfrm>
            <a:off x="1030475" y="1027420"/>
            <a:ext cx="1759121" cy="1759121"/>
            <a:chOff x="2496675" y="3663908"/>
            <a:chExt cx="1759121" cy="1759121"/>
          </a:xfrm>
        </p:grpSpPr>
        <p:sp>
          <p:nvSpPr>
            <p:cNvPr id="1751" name="Google Shape;1751;p42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52" name="Google Shape;1752;p42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1753" name="Google Shape;1753;p42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42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42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42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42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42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42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42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42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38E99830-1890-D16D-59B2-753480CB5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828">
            <a:off x="2682440" y="1535850"/>
            <a:ext cx="3609818" cy="27073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1CD72F-81EC-37D5-28EC-DF2099C58E5C}"/>
              </a:ext>
            </a:extLst>
          </p:cNvPr>
          <p:cNvSpPr txBox="1"/>
          <p:nvPr/>
        </p:nvSpPr>
        <p:spPr>
          <a:xfrm>
            <a:off x="5045153" y="4299231"/>
            <a:ext cx="1759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Janet’s school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Google Shape;2489;p58"/>
          <p:cNvSpPr/>
          <p:nvPr/>
        </p:nvSpPr>
        <p:spPr>
          <a:xfrm>
            <a:off x="4017600" y="1437727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58"/>
          <p:cNvSpPr/>
          <p:nvPr/>
        </p:nvSpPr>
        <p:spPr>
          <a:xfrm>
            <a:off x="4017600" y="1447524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58"/>
          <p:cNvSpPr txBox="1">
            <a:spLocks noGrp="1"/>
          </p:cNvSpPr>
          <p:nvPr>
            <p:ph type="title"/>
          </p:nvPr>
        </p:nvSpPr>
        <p:spPr>
          <a:xfrm>
            <a:off x="1647300" y="2777592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Nunito" pitchFamily="2" charset="0"/>
              </a:rPr>
              <a:t>Writing</a:t>
            </a:r>
            <a:endParaRPr b="1" dirty="0">
              <a:latin typeface="Nunito" pitchFamily="2" charset="0"/>
            </a:endParaRPr>
          </a:p>
        </p:txBody>
      </p:sp>
      <p:sp>
        <p:nvSpPr>
          <p:cNvPr id="2493" name="Google Shape;2493;p58"/>
          <p:cNvSpPr txBox="1">
            <a:spLocks noGrp="1"/>
          </p:cNvSpPr>
          <p:nvPr>
            <p:ph type="title" idx="2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494" name="Google Shape;2494;p58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58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96" name="Google Shape;2496;p58"/>
          <p:cNvGrpSpPr/>
          <p:nvPr/>
        </p:nvGrpSpPr>
        <p:grpSpPr>
          <a:xfrm>
            <a:off x="1409950" y="1351975"/>
            <a:ext cx="902785" cy="880992"/>
            <a:chOff x="1209050" y="1368675"/>
            <a:chExt cx="902785" cy="880992"/>
          </a:xfrm>
        </p:grpSpPr>
        <p:sp>
          <p:nvSpPr>
            <p:cNvPr id="2497" name="Google Shape;2497;p58"/>
            <p:cNvSpPr/>
            <p:nvPr/>
          </p:nvSpPr>
          <p:spPr>
            <a:xfrm>
              <a:off x="1209050" y="1368675"/>
              <a:ext cx="902785" cy="880992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98" name="Google Shape;2498;p58"/>
            <p:cNvGrpSpPr/>
            <p:nvPr/>
          </p:nvGrpSpPr>
          <p:grpSpPr>
            <a:xfrm>
              <a:off x="1253413" y="1415712"/>
              <a:ext cx="810089" cy="783622"/>
              <a:chOff x="3092601" y="1925032"/>
              <a:chExt cx="512942" cy="496215"/>
            </a:xfrm>
          </p:grpSpPr>
          <p:sp>
            <p:nvSpPr>
              <p:cNvPr id="2499" name="Google Shape;2499;p58"/>
              <p:cNvSpPr/>
              <p:nvPr/>
            </p:nvSpPr>
            <p:spPr>
              <a:xfrm>
                <a:off x="3092601" y="19250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7"/>
                      <a:pt x="1329" y="472"/>
                      <a:pt x="782" y="1178"/>
                    </a:cubicBezTo>
                    <a:cubicBezTo>
                      <a:pt x="346" y="1745"/>
                      <a:pt x="187" y="2479"/>
                      <a:pt x="97" y="3185"/>
                    </a:cubicBezTo>
                    <a:cubicBezTo>
                      <a:pt x="21" y="3787"/>
                      <a:pt x="0" y="4417"/>
                      <a:pt x="173" y="4984"/>
                    </a:cubicBezTo>
                    <a:cubicBezTo>
                      <a:pt x="443" y="5835"/>
                      <a:pt x="1135" y="6493"/>
                      <a:pt x="1924" y="6804"/>
                    </a:cubicBezTo>
                    <a:cubicBezTo>
                      <a:pt x="2406" y="6999"/>
                      <a:pt x="2921" y="7077"/>
                      <a:pt x="3438" y="7077"/>
                    </a:cubicBezTo>
                    <a:cubicBezTo>
                      <a:pt x="3768" y="7077"/>
                      <a:pt x="4099" y="7045"/>
                      <a:pt x="4423" y="6991"/>
                    </a:cubicBezTo>
                    <a:cubicBezTo>
                      <a:pt x="5910" y="6749"/>
                      <a:pt x="7142" y="5351"/>
                      <a:pt x="7218" y="3759"/>
                    </a:cubicBezTo>
                    <a:cubicBezTo>
                      <a:pt x="7328" y="1582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58"/>
              <p:cNvSpPr/>
              <p:nvPr/>
            </p:nvSpPr>
            <p:spPr>
              <a:xfrm>
                <a:off x="3356152" y="1950512"/>
                <a:ext cx="13740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4" extrusionOk="0">
                    <a:moveTo>
                      <a:pt x="345" y="0"/>
                    </a:moveTo>
                    <a:cubicBezTo>
                      <a:pt x="257" y="0"/>
                      <a:pt x="174" y="6"/>
                      <a:pt x="97" y="18"/>
                    </a:cubicBezTo>
                    <a:cubicBezTo>
                      <a:pt x="0" y="39"/>
                      <a:pt x="42" y="170"/>
                      <a:pt x="111" y="177"/>
                    </a:cubicBezTo>
                    <a:cubicBezTo>
                      <a:pt x="457" y="219"/>
                      <a:pt x="761" y="288"/>
                      <a:pt x="1073" y="447"/>
                    </a:cubicBezTo>
                    <a:cubicBezTo>
                      <a:pt x="1336" y="572"/>
                      <a:pt x="1516" y="814"/>
                      <a:pt x="1765" y="946"/>
                    </a:cubicBezTo>
                    <a:cubicBezTo>
                      <a:pt x="1787" y="958"/>
                      <a:pt x="1809" y="964"/>
                      <a:pt x="1829" y="964"/>
                    </a:cubicBezTo>
                    <a:cubicBezTo>
                      <a:pt x="1909" y="964"/>
                      <a:pt x="1963" y="876"/>
                      <a:pt x="1924" y="793"/>
                    </a:cubicBezTo>
                    <a:cubicBezTo>
                      <a:pt x="1684" y="259"/>
                      <a:pt x="922" y="0"/>
                      <a:pt x="34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58"/>
              <p:cNvSpPr/>
              <p:nvPr/>
            </p:nvSpPr>
            <p:spPr>
              <a:xfrm>
                <a:off x="3499582" y="2028282"/>
                <a:ext cx="55718" cy="60968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71" extrusionOk="0">
                    <a:moveTo>
                      <a:pt x="97" y="0"/>
                    </a:moveTo>
                    <a:cubicBezTo>
                      <a:pt x="26" y="0"/>
                      <a:pt x="1" y="106"/>
                      <a:pt x="48" y="146"/>
                    </a:cubicBezTo>
                    <a:cubicBezTo>
                      <a:pt x="152" y="250"/>
                      <a:pt x="262" y="326"/>
                      <a:pt x="346" y="443"/>
                    </a:cubicBezTo>
                    <a:cubicBezTo>
                      <a:pt x="442" y="561"/>
                      <a:pt x="498" y="720"/>
                      <a:pt x="588" y="838"/>
                    </a:cubicBezTo>
                    <a:cubicBezTo>
                      <a:pt x="607" y="861"/>
                      <a:pt x="629" y="871"/>
                      <a:pt x="652" y="871"/>
                    </a:cubicBezTo>
                    <a:cubicBezTo>
                      <a:pt x="704" y="871"/>
                      <a:pt x="756" y="820"/>
                      <a:pt x="761" y="762"/>
                    </a:cubicBezTo>
                    <a:cubicBezTo>
                      <a:pt x="795" y="416"/>
                      <a:pt x="429" y="35"/>
                      <a:pt x="103" y="1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58"/>
              <p:cNvSpPr/>
              <p:nvPr/>
            </p:nvSpPr>
            <p:spPr>
              <a:xfrm>
                <a:off x="3092601" y="1993912"/>
                <a:ext cx="474303" cy="42733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5" extrusionOk="0">
                    <a:moveTo>
                      <a:pt x="955" y="0"/>
                    </a:moveTo>
                    <a:cubicBezTo>
                      <a:pt x="893" y="56"/>
                      <a:pt x="831" y="125"/>
                      <a:pt x="782" y="194"/>
                    </a:cubicBezTo>
                    <a:cubicBezTo>
                      <a:pt x="346" y="755"/>
                      <a:pt x="180" y="1495"/>
                      <a:pt x="97" y="2201"/>
                    </a:cubicBezTo>
                    <a:cubicBezTo>
                      <a:pt x="21" y="2796"/>
                      <a:pt x="0" y="3433"/>
                      <a:pt x="173" y="4000"/>
                    </a:cubicBezTo>
                    <a:cubicBezTo>
                      <a:pt x="443" y="4851"/>
                      <a:pt x="1135" y="5509"/>
                      <a:pt x="1924" y="5820"/>
                    </a:cubicBezTo>
                    <a:cubicBezTo>
                      <a:pt x="2414" y="6022"/>
                      <a:pt x="2936" y="6104"/>
                      <a:pt x="3461" y="6104"/>
                    </a:cubicBezTo>
                    <a:cubicBezTo>
                      <a:pt x="3782" y="6104"/>
                      <a:pt x="4105" y="6073"/>
                      <a:pt x="4423" y="6021"/>
                    </a:cubicBezTo>
                    <a:cubicBezTo>
                      <a:pt x="5412" y="5855"/>
                      <a:pt x="6277" y="5191"/>
                      <a:pt x="6775" y="4291"/>
                    </a:cubicBezTo>
                    <a:lnTo>
                      <a:pt x="6775" y="4291"/>
                    </a:lnTo>
                    <a:cubicBezTo>
                      <a:pt x="6118" y="4761"/>
                      <a:pt x="5350" y="5059"/>
                      <a:pt x="4554" y="5101"/>
                    </a:cubicBezTo>
                    <a:cubicBezTo>
                      <a:pt x="4495" y="5103"/>
                      <a:pt x="4437" y="5105"/>
                      <a:pt x="4378" y="5105"/>
                    </a:cubicBezTo>
                    <a:cubicBezTo>
                      <a:pt x="3169" y="5105"/>
                      <a:pt x="1960" y="4496"/>
                      <a:pt x="1274" y="3447"/>
                    </a:cubicBezTo>
                    <a:cubicBezTo>
                      <a:pt x="616" y="2450"/>
                      <a:pt x="485" y="1094"/>
                      <a:pt x="955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58"/>
              <p:cNvSpPr/>
              <p:nvPr/>
            </p:nvSpPr>
            <p:spPr>
              <a:xfrm>
                <a:off x="3223782" y="2073572"/>
                <a:ext cx="7909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719" extrusionOk="0">
                    <a:moveTo>
                      <a:pt x="60" y="1"/>
                    </a:moveTo>
                    <a:cubicBezTo>
                      <a:pt x="17" y="1"/>
                      <a:pt x="1" y="63"/>
                      <a:pt x="43" y="87"/>
                    </a:cubicBezTo>
                    <a:cubicBezTo>
                      <a:pt x="320" y="267"/>
                      <a:pt x="611" y="440"/>
                      <a:pt x="846" y="675"/>
                    </a:cubicBezTo>
                    <a:cubicBezTo>
                      <a:pt x="576" y="938"/>
                      <a:pt x="244" y="1264"/>
                      <a:pt x="126" y="1603"/>
                    </a:cubicBezTo>
                    <a:cubicBezTo>
                      <a:pt x="104" y="1663"/>
                      <a:pt x="161" y="1719"/>
                      <a:pt x="216" y="1719"/>
                    </a:cubicBezTo>
                    <a:cubicBezTo>
                      <a:pt x="230" y="1719"/>
                      <a:pt x="245" y="1715"/>
                      <a:pt x="258" y="1707"/>
                    </a:cubicBezTo>
                    <a:cubicBezTo>
                      <a:pt x="424" y="1596"/>
                      <a:pt x="521" y="1430"/>
                      <a:pt x="645" y="1271"/>
                    </a:cubicBezTo>
                    <a:cubicBezTo>
                      <a:pt x="791" y="1091"/>
                      <a:pt x="950" y="918"/>
                      <a:pt x="1088" y="731"/>
                    </a:cubicBezTo>
                    <a:cubicBezTo>
                      <a:pt x="1130" y="682"/>
                      <a:pt x="1095" y="613"/>
                      <a:pt x="1054" y="592"/>
                    </a:cubicBezTo>
                    <a:cubicBezTo>
                      <a:pt x="735" y="371"/>
                      <a:pt x="438" y="149"/>
                      <a:pt x="78" y="4"/>
                    </a:cubicBezTo>
                    <a:cubicBezTo>
                      <a:pt x="71" y="2"/>
                      <a:pt x="65" y="1"/>
                      <a:pt x="60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58"/>
              <p:cNvSpPr/>
              <p:nvPr/>
            </p:nvSpPr>
            <p:spPr>
              <a:xfrm>
                <a:off x="3394372" y="2073572"/>
                <a:ext cx="7818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719" extrusionOk="0">
                    <a:moveTo>
                      <a:pt x="1062" y="1"/>
                    </a:moveTo>
                    <a:cubicBezTo>
                      <a:pt x="1057" y="1"/>
                      <a:pt x="1051" y="2"/>
                      <a:pt x="1046" y="4"/>
                    </a:cubicBezTo>
                    <a:cubicBezTo>
                      <a:pt x="679" y="149"/>
                      <a:pt x="388" y="371"/>
                      <a:pt x="70" y="592"/>
                    </a:cubicBezTo>
                    <a:cubicBezTo>
                      <a:pt x="28" y="613"/>
                      <a:pt x="1" y="682"/>
                      <a:pt x="35" y="731"/>
                    </a:cubicBezTo>
                    <a:cubicBezTo>
                      <a:pt x="174" y="918"/>
                      <a:pt x="326" y="1091"/>
                      <a:pt x="478" y="1271"/>
                    </a:cubicBezTo>
                    <a:cubicBezTo>
                      <a:pt x="596" y="1430"/>
                      <a:pt x="700" y="1596"/>
                      <a:pt x="866" y="1707"/>
                    </a:cubicBezTo>
                    <a:cubicBezTo>
                      <a:pt x="879" y="1715"/>
                      <a:pt x="893" y="1719"/>
                      <a:pt x="907" y="1719"/>
                    </a:cubicBezTo>
                    <a:cubicBezTo>
                      <a:pt x="961" y="1719"/>
                      <a:pt x="1014" y="1663"/>
                      <a:pt x="997" y="1603"/>
                    </a:cubicBezTo>
                    <a:cubicBezTo>
                      <a:pt x="873" y="1264"/>
                      <a:pt x="547" y="938"/>
                      <a:pt x="278" y="675"/>
                    </a:cubicBezTo>
                    <a:cubicBezTo>
                      <a:pt x="513" y="440"/>
                      <a:pt x="804" y="267"/>
                      <a:pt x="1080" y="87"/>
                    </a:cubicBezTo>
                    <a:cubicBezTo>
                      <a:pt x="1117" y="63"/>
                      <a:pt x="1100" y="1"/>
                      <a:pt x="1062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58"/>
              <p:cNvSpPr/>
              <p:nvPr/>
            </p:nvSpPr>
            <p:spPr>
              <a:xfrm>
                <a:off x="3200962" y="2218332"/>
                <a:ext cx="291540" cy="108846"/>
              </a:xfrm>
              <a:custGeom>
                <a:avLst/>
                <a:gdLst/>
                <a:ahLst/>
                <a:cxnLst/>
                <a:rect l="l" t="t" r="r" b="b"/>
                <a:pathLst>
                  <a:path w="4165" h="1555" extrusionOk="0">
                    <a:moveTo>
                      <a:pt x="4026" y="1"/>
                    </a:moveTo>
                    <a:cubicBezTo>
                      <a:pt x="3994" y="1"/>
                      <a:pt x="3962" y="17"/>
                      <a:pt x="3940" y="54"/>
                    </a:cubicBezTo>
                    <a:cubicBezTo>
                      <a:pt x="3456" y="760"/>
                      <a:pt x="2909" y="1230"/>
                      <a:pt x="2016" y="1306"/>
                    </a:cubicBezTo>
                    <a:cubicBezTo>
                      <a:pt x="1969" y="1310"/>
                      <a:pt x="1921" y="1312"/>
                      <a:pt x="1875" y="1312"/>
                    </a:cubicBezTo>
                    <a:cubicBezTo>
                      <a:pt x="1111" y="1312"/>
                      <a:pt x="503" y="793"/>
                      <a:pt x="93" y="206"/>
                    </a:cubicBezTo>
                    <a:cubicBezTo>
                      <a:pt x="83" y="194"/>
                      <a:pt x="69" y="189"/>
                      <a:pt x="55" y="189"/>
                    </a:cubicBezTo>
                    <a:cubicBezTo>
                      <a:pt x="27" y="189"/>
                      <a:pt x="0" y="209"/>
                      <a:pt x="9" y="241"/>
                    </a:cubicBezTo>
                    <a:cubicBezTo>
                      <a:pt x="300" y="1009"/>
                      <a:pt x="1048" y="1445"/>
                      <a:pt x="1836" y="1542"/>
                    </a:cubicBezTo>
                    <a:cubicBezTo>
                      <a:pt x="1910" y="1550"/>
                      <a:pt x="1982" y="1555"/>
                      <a:pt x="2054" y="1555"/>
                    </a:cubicBezTo>
                    <a:cubicBezTo>
                      <a:pt x="2940" y="1555"/>
                      <a:pt x="3711" y="907"/>
                      <a:pt x="4127" y="164"/>
                    </a:cubicBezTo>
                    <a:cubicBezTo>
                      <a:pt x="4165" y="75"/>
                      <a:pt x="4096" y="1"/>
                      <a:pt x="40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06" name="Google Shape;2506;p58"/>
          <p:cNvGrpSpPr/>
          <p:nvPr/>
        </p:nvGrpSpPr>
        <p:grpSpPr>
          <a:xfrm>
            <a:off x="6585003" y="1342302"/>
            <a:ext cx="1416250" cy="1540893"/>
            <a:chOff x="1733471" y="36975"/>
            <a:chExt cx="1607548" cy="1749027"/>
          </a:xfrm>
        </p:grpSpPr>
        <p:sp>
          <p:nvSpPr>
            <p:cNvPr id="2507" name="Google Shape;2507;p58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08" name="Google Shape;2508;p58"/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509" name="Google Shape;2509;p58"/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58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58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58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58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58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58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58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45;p39">
            <a:extLst>
              <a:ext uri="{FF2B5EF4-FFF2-40B4-BE49-F238E27FC236}">
                <a16:creationId xmlns:a16="http://schemas.microsoft.com/office/drawing/2014/main" id="{D31A8006-C468-7BA6-D69E-D5EC1DFF83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4765" y="452715"/>
            <a:ext cx="724896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3. Brainstorm about your school.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7D0AFF-B596-FEF3-D4A5-5525578B4ACD}"/>
              </a:ext>
            </a:extLst>
          </p:cNvPr>
          <p:cNvSpPr/>
          <p:nvPr/>
        </p:nvSpPr>
        <p:spPr>
          <a:xfrm>
            <a:off x="703731" y="1274704"/>
            <a:ext cx="2070845" cy="1145765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name of your school?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9FB49BF-C7CD-51B7-CDAB-F54B610864A0}"/>
              </a:ext>
            </a:extLst>
          </p:cNvPr>
          <p:cNvSpPr/>
          <p:nvPr/>
        </p:nvSpPr>
        <p:spPr>
          <a:xfrm>
            <a:off x="3447422" y="1592934"/>
            <a:ext cx="2352738" cy="1724865"/>
          </a:xfrm>
          <a:prstGeom prst="roundRect">
            <a:avLst/>
          </a:prstGeom>
          <a:solidFill>
            <a:srgbClr val="FF91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picture of your school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AC472F-26DC-E69B-E98A-209211D557EB}"/>
              </a:ext>
            </a:extLst>
          </p:cNvPr>
          <p:cNvSpPr/>
          <p:nvPr/>
        </p:nvSpPr>
        <p:spPr>
          <a:xfrm>
            <a:off x="703730" y="2725721"/>
            <a:ext cx="2070845" cy="744073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is your school?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E9F327-3B04-456A-43A2-EF758DA0A272}"/>
              </a:ext>
            </a:extLst>
          </p:cNvPr>
          <p:cNvSpPr/>
          <p:nvPr/>
        </p:nvSpPr>
        <p:spPr>
          <a:xfrm>
            <a:off x="1862176" y="3775046"/>
            <a:ext cx="2352737" cy="114932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 classes does your school have?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ECE711-AAFD-C5EE-D50E-D068AEF1B55F}"/>
              </a:ext>
            </a:extLst>
          </p:cNvPr>
          <p:cNvSpPr/>
          <p:nvPr/>
        </p:nvSpPr>
        <p:spPr>
          <a:xfrm>
            <a:off x="6473007" y="2723029"/>
            <a:ext cx="2352738" cy="105201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students do at your school?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F94A8FC-0581-665E-9B1D-B27B56049DF5}"/>
              </a:ext>
            </a:extLst>
          </p:cNvPr>
          <p:cNvSpPr/>
          <p:nvPr/>
        </p:nvSpPr>
        <p:spPr>
          <a:xfrm>
            <a:off x="6446119" y="1274706"/>
            <a:ext cx="2352738" cy="1145766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like about your school?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4D438A-2DB8-D72D-1DE5-B44508B2B71A}"/>
              </a:ext>
            </a:extLst>
          </p:cNvPr>
          <p:cNvSpPr/>
          <p:nvPr/>
        </p:nvSpPr>
        <p:spPr>
          <a:xfrm>
            <a:off x="4525685" y="3771486"/>
            <a:ext cx="1749608" cy="114932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5783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45;p39">
            <a:extLst>
              <a:ext uri="{FF2B5EF4-FFF2-40B4-BE49-F238E27FC236}">
                <a16:creationId xmlns:a16="http://schemas.microsoft.com/office/drawing/2014/main" id="{D31A8006-C468-7BA6-D69E-D5EC1DFF83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4765" y="452715"/>
            <a:ext cx="724896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Example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7D0AFF-B596-FEF3-D4A5-5525578B4ACD}"/>
              </a:ext>
            </a:extLst>
          </p:cNvPr>
          <p:cNvSpPr/>
          <p:nvPr/>
        </p:nvSpPr>
        <p:spPr>
          <a:xfrm>
            <a:off x="703731" y="1274704"/>
            <a:ext cx="2070845" cy="1145765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Vuong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Secondary School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AC472F-26DC-E69B-E98A-209211D557EB}"/>
              </a:ext>
            </a:extLst>
          </p:cNvPr>
          <p:cNvSpPr/>
          <p:nvPr/>
        </p:nvSpPr>
        <p:spPr>
          <a:xfrm>
            <a:off x="703730" y="2725721"/>
            <a:ext cx="2070845" cy="744073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 Ly </a:t>
            </a:r>
            <a:r>
              <a:rPr lang="en-US" sz="2200" b="1" dirty="0" err="1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Thuong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Kiet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Street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E9F327-3B04-456A-43A2-EF758DA0A272}"/>
              </a:ext>
            </a:extLst>
          </p:cNvPr>
          <p:cNvSpPr/>
          <p:nvPr/>
        </p:nvSpPr>
        <p:spPr>
          <a:xfrm>
            <a:off x="1899771" y="3758564"/>
            <a:ext cx="1749608" cy="1145765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57 classes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ECE711-AAFD-C5EE-D50E-D068AEF1B55F}"/>
              </a:ext>
            </a:extLst>
          </p:cNvPr>
          <p:cNvSpPr/>
          <p:nvPr/>
        </p:nvSpPr>
        <p:spPr>
          <a:xfrm>
            <a:off x="6145560" y="2571750"/>
            <a:ext cx="2764124" cy="2420471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study many subjects: </a:t>
            </a:r>
            <a:r>
              <a:rPr lang="en-US" sz="2200" b="1" dirty="0" err="1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History, Science, and of course, English. We often play badminton during break time.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F94A8FC-0581-665E-9B1D-B27B56049DF5}"/>
              </a:ext>
            </a:extLst>
          </p:cNvPr>
          <p:cNvSpPr/>
          <p:nvPr/>
        </p:nvSpPr>
        <p:spPr>
          <a:xfrm>
            <a:off x="6200582" y="1302685"/>
            <a:ext cx="2764123" cy="1145766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teachers are friendly, and my friends are helpful.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4D438A-2DB8-D72D-1DE5-B44508B2B71A}"/>
              </a:ext>
            </a:extLst>
          </p:cNvPr>
          <p:cNvSpPr/>
          <p:nvPr/>
        </p:nvSpPr>
        <p:spPr>
          <a:xfrm>
            <a:off x="3863788" y="3755002"/>
            <a:ext cx="2026023" cy="114932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school is very beautiful and big.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9D89E52-4579-1388-04C2-FF64645FC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3" r="14628"/>
          <a:stretch/>
        </p:blipFill>
        <p:spPr bwMode="auto">
          <a:xfrm>
            <a:off x="3241738" y="1318794"/>
            <a:ext cx="2648073" cy="218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43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45;p39">
            <a:extLst>
              <a:ext uri="{FF2B5EF4-FFF2-40B4-BE49-F238E27FC236}">
                <a16:creationId xmlns:a16="http://schemas.microsoft.com/office/drawing/2014/main" id="{8432F047-AD6D-880C-6926-9998E353DF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0624" y="413648"/>
            <a:ext cx="7682752" cy="877269"/>
          </a:xfrm>
          <a:prstGeom prst="roundRect">
            <a:avLst/>
          </a:prstGeom>
          <a:solidFill>
            <a:schemeClr val="tx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4. Use the information in ex 3 to write a paragraph (50 words) about your school.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D25A51B-7826-98E9-482A-55B70B7F2F06}"/>
              </a:ext>
            </a:extLst>
          </p:cNvPr>
          <p:cNvSpPr/>
          <p:nvPr/>
        </p:nvSpPr>
        <p:spPr>
          <a:xfrm>
            <a:off x="703731" y="1458516"/>
            <a:ext cx="2070845" cy="1145765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name of your school?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A4963D8-F7AF-3C55-D869-0F5D8EE2F12A}"/>
              </a:ext>
            </a:extLst>
          </p:cNvPr>
          <p:cNvSpPr/>
          <p:nvPr/>
        </p:nvSpPr>
        <p:spPr>
          <a:xfrm>
            <a:off x="3447422" y="1695648"/>
            <a:ext cx="2352738" cy="1724865"/>
          </a:xfrm>
          <a:prstGeom prst="roundRect">
            <a:avLst/>
          </a:prstGeom>
          <a:solidFill>
            <a:srgbClr val="FF91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picture of your school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D9F8073-1839-F192-5BA4-DFA7432BE29B}"/>
              </a:ext>
            </a:extLst>
          </p:cNvPr>
          <p:cNvSpPr/>
          <p:nvPr/>
        </p:nvSpPr>
        <p:spPr>
          <a:xfrm>
            <a:off x="703730" y="2858176"/>
            <a:ext cx="2070845" cy="744073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is your school?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B2EC6BB-E149-1048-E463-FFCCB626766F}"/>
              </a:ext>
            </a:extLst>
          </p:cNvPr>
          <p:cNvSpPr/>
          <p:nvPr/>
        </p:nvSpPr>
        <p:spPr>
          <a:xfrm>
            <a:off x="1862176" y="3775046"/>
            <a:ext cx="2352737" cy="114932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 classes does your school have?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2145AC9-3BDE-1AE5-1238-7EA5322AAA5A}"/>
              </a:ext>
            </a:extLst>
          </p:cNvPr>
          <p:cNvSpPr/>
          <p:nvPr/>
        </p:nvSpPr>
        <p:spPr>
          <a:xfrm>
            <a:off x="6473007" y="2800567"/>
            <a:ext cx="2352738" cy="105201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students do at your school?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0392CF4-CFE7-A2A9-414C-8B8C672C8C0E}"/>
              </a:ext>
            </a:extLst>
          </p:cNvPr>
          <p:cNvSpPr/>
          <p:nvPr/>
        </p:nvSpPr>
        <p:spPr>
          <a:xfrm>
            <a:off x="6446119" y="1458518"/>
            <a:ext cx="2352738" cy="1145766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like about your school?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39BCFF0-15A5-4C78-7FBA-517B4C095071}"/>
              </a:ext>
            </a:extLst>
          </p:cNvPr>
          <p:cNvSpPr/>
          <p:nvPr/>
        </p:nvSpPr>
        <p:spPr>
          <a:xfrm>
            <a:off x="4525685" y="3771486"/>
            <a:ext cx="1749608" cy="114932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2" name="5 Minute Timer">
            <a:hlinkClick r:id="" action="ppaction://media"/>
            <a:extLst>
              <a:ext uri="{FF2B5EF4-FFF2-40B4-BE49-F238E27FC236}">
                <a16:creationId xmlns:a16="http://schemas.microsoft.com/office/drawing/2014/main" id="{04DCD9B3-DC50-C1F6-4AAC-7789ACE2ED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14250" y="3976714"/>
            <a:ext cx="1870251" cy="105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0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5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45;p39">
            <a:extLst>
              <a:ext uri="{FF2B5EF4-FFF2-40B4-BE49-F238E27FC236}">
                <a16:creationId xmlns:a16="http://schemas.microsoft.com/office/drawing/2014/main" id="{AEE33144-94AF-6B83-1EBC-AF5440E86C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0623" y="431578"/>
            <a:ext cx="768275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Sample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AE33A83-9765-8792-2B39-1F022B48AC83}"/>
              </a:ext>
            </a:extLst>
          </p:cNvPr>
          <p:cNvSpPr txBox="1">
            <a:spLocks/>
          </p:cNvSpPr>
          <p:nvPr/>
        </p:nvSpPr>
        <p:spPr>
          <a:xfrm>
            <a:off x="793630" y="1337094"/>
            <a:ext cx="4585194" cy="3418806"/>
          </a:xfrm>
          <a:prstGeom prst="rect">
            <a:avLst/>
          </a:prstGeom>
          <a:ln>
            <a:noFill/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My school is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Vuong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School. My school is very beautiful and big. It is 32 Ly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Thuong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Kiet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Street. It has 57 classes with over 2600 students. We study many subjects: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History, Science, and of course, English. We often play badminton during break time. My teachers are friendly, and my friends are helpful. I love my school. (59 words)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373895F-11FB-47EB-2077-1704F2081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3" r="14628"/>
          <a:stretch/>
        </p:blipFill>
        <p:spPr bwMode="auto">
          <a:xfrm>
            <a:off x="5344080" y="1685364"/>
            <a:ext cx="3006290" cy="248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535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45;p39">
            <a:extLst>
              <a:ext uri="{FF2B5EF4-FFF2-40B4-BE49-F238E27FC236}">
                <a16:creationId xmlns:a16="http://schemas.microsoft.com/office/drawing/2014/main" id="{8D31C5D6-62C2-3908-6857-3550CD8E84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2152" y="431578"/>
            <a:ext cx="805969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Swap with your partner. Check.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CCBF4279-A727-9817-6DDA-059F77ED0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603797"/>
              </p:ext>
            </p:extLst>
          </p:nvPr>
        </p:nvGraphicFramePr>
        <p:xfrm>
          <a:off x="928772" y="1816456"/>
          <a:ext cx="7286451" cy="2634770"/>
        </p:xfrm>
        <a:graphic>
          <a:graphicData uri="http://schemas.openxmlformats.org/drawingml/2006/table">
            <a:tbl>
              <a:tblPr firstRow="1" bandRow="1"/>
              <a:tblGrid>
                <a:gridCol w="5408762">
                  <a:extLst>
                    <a:ext uri="{9D8B030D-6E8A-4147-A177-3AD203B41FA5}">
                      <a16:colId xmlns:a16="http://schemas.microsoft.com/office/drawing/2014/main" val="335071839"/>
                    </a:ext>
                  </a:extLst>
                </a:gridCol>
                <a:gridCol w="966158">
                  <a:extLst>
                    <a:ext uri="{9D8B030D-6E8A-4147-A177-3AD203B41FA5}">
                      <a16:colId xmlns:a16="http://schemas.microsoft.com/office/drawing/2014/main" val="3712174283"/>
                    </a:ext>
                  </a:extLst>
                </a:gridCol>
                <a:gridCol w="911531">
                  <a:extLst>
                    <a:ext uri="{9D8B030D-6E8A-4147-A177-3AD203B41FA5}">
                      <a16:colId xmlns:a16="http://schemas.microsoft.com/office/drawing/2014/main" val="703840823"/>
                    </a:ext>
                  </a:extLst>
                </a:gridCol>
              </a:tblGrid>
              <a:tr h="526954"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9313744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Begin with a capital letter (</a:t>
                      </a:r>
                      <a:r>
                        <a:rPr lang="en-US" sz="2200" b="1" dirty="0">
                          <a:solidFill>
                            <a:srgbClr val="FF532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 school ……)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869833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Have correct spelling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228335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Use present simple tense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833726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 sentences have verbs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7238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765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p53"/>
          <p:cNvSpPr/>
          <p:nvPr/>
        </p:nvSpPr>
        <p:spPr>
          <a:xfrm>
            <a:off x="1781975" y="403625"/>
            <a:ext cx="55800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18" name="Google Shape;2218;p53"/>
          <p:cNvSpPr txBox="1">
            <a:spLocks noGrp="1"/>
          </p:cNvSpPr>
          <p:nvPr>
            <p:ph type="title"/>
          </p:nvPr>
        </p:nvSpPr>
        <p:spPr>
          <a:xfrm>
            <a:off x="1695125" y="381409"/>
            <a:ext cx="5753700" cy="8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299888"/>
                </a:solidFill>
                <a:latin typeface="Nunito ExtraBold" pitchFamily="2" charset="0"/>
              </a:rPr>
              <a:t>WRAP-UP</a:t>
            </a:r>
            <a:endParaRPr sz="3600" b="1" dirty="0">
              <a:solidFill>
                <a:srgbClr val="299888"/>
              </a:solidFill>
              <a:latin typeface="Nunito ExtraBold" pitchFamily="2" charset="0"/>
            </a:endParaRPr>
          </a:p>
        </p:txBody>
      </p:sp>
      <p:sp>
        <p:nvSpPr>
          <p:cNvPr id="2219" name="Google Shape;2219;p53"/>
          <p:cNvSpPr txBox="1">
            <a:spLocks noGrp="1"/>
          </p:cNvSpPr>
          <p:nvPr>
            <p:ph type="subTitle" idx="2"/>
          </p:nvPr>
        </p:nvSpPr>
        <p:spPr>
          <a:xfrm>
            <a:off x="1241200" y="2289350"/>
            <a:ext cx="2907600" cy="11650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listened for specific information about school activities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0" name="Google Shape;2220;p53"/>
          <p:cNvSpPr txBox="1">
            <a:spLocks noGrp="1"/>
          </p:cNvSpPr>
          <p:nvPr>
            <p:ph type="subTitle" idx="4"/>
          </p:nvPr>
        </p:nvSpPr>
        <p:spPr>
          <a:xfrm>
            <a:off x="4995194" y="2093934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written a paragraph about one's school. 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1" name="Google Shape;2221;p53"/>
          <p:cNvSpPr txBox="1">
            <a:spLocks noGrp="1"/>
          </p:cNvSpPr>
          <p:nvPr>
            <p:ph type="subTitle" idx="1"/>
          </p:nvPr>
        </p:nvSpPr>
        <p:spPr>
          <a:xfrm>
            <a:off x="1567533" y="1672473"/>
            <a:ext cx="2254934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Nunito ExtraBold" pitchFamily="2" charset="0"/>
              </a:rPr>
              <a:t>LISTENING</a:t>
            </a:r>
            <a:endParaRPr sz="2800" b="1" dirty="0">
              <a:latin typeface="Nunito ExtraBold" pitchFamily="2" charset="0"/>
            </a:endParaRPr>
          </a:p>
        </p:txBody>
      </p:sp>
      <p:sp>
        <p:nvSpPr>
          <p:cNvPr id="2222" name="Google Shape;2222;p53"/>
          <p:cNvSpPr txBox="1">
            <a:spLocks noGrp="1"/>
          </p:cNvSpPr>
          <p:nvPr>
            <p:ph type="subTitle" idx="3"/>
          </p:nvPr>
        </p:nvSpPr>
        <p:spPr>
          <a:xfrm>
            <a:off x="5486444" y="1679505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Nunito ExtraBold" pitchFamily="2" charset="0"/>
              </a:rPr>
              <a:t>WRITING </a:t>
            </a:r>
            <a:endParaRPr sz="2800" b="1" dirty="0">
              <a:latin typeface="Nunito ExtraBold" pitchFamily="2" charset="0"/>
            </a:endParaRPr>
          </a:p>
        </p:txBody>
      </p:sp>
      <p:grpSp>
        <p:nvGrpSpPr>
          <p:cNvPr id="2223" name="Google Shape;2223;p53"/>
          <p:cNvGrpSpPr/>
          <p:nvPr/>
        </p:nvGrpSpPr>
        <p:grpSpPr>
          <a:xfrm rot="2700000">
            <a:off x="7414308" y="3736041"/>
            <a:ext cx="1155219" cy="1284261"/>
            <a:chOff x="1246187" y="3427400"/>
            <a:chExt cx="1155230" cy="1284274"/>
          </a:xfrm>
        </p:grpSpPr>
        <p:sp>
          <p:nvSpPr>
            <p:cNvPr id="2224" name="Google Shape;2224;p53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5" name="Google Shape;2225;p53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2226" name="Google Shape;2226;p53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53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53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53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53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53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53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53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1587;p38">
            <a:extLst>
              <a:ext uri="{FF2B5EF4-FFF2-40B4-BE49-F238E27FC236}">
                <a16:creationId xmlns:a16="http://schemas.microsoft.com/office/drawing/2014/main" id="{AD5B47FF-BF3F-816D-2DF0-97608F487BFB}"/>
              </a:ext>
            </a:extLst>
          </p:cNvPr>
          <p:cNvSpPr txBox="1">
            <a:spLocks/>
          </p:cNvSpPr>
          <p:nvPr/>
        </p:nvSpPr>
        <p:spPr>
          <a:xfrm>
            <a:off x="906905" y="1001957"/>
            <a:ext cx="7448055" cy="595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400" b="0" i="0" u="none" strike="noStrike" cap="none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b="1" dirty="0">
                <a:solidFill>
                  <a:srgbClr val="FCC2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lesson, student have </a:t>
            </a:r>
          </a:p>
        </p:txBody>
      </p:sp>
    </p:spTree>
    <p:extLst>
      <p:ext uri="{BB962C8B-B14F-4D97-AF65-F5344CB8AC3E}">
        <p14:creationId xmlns:p14="http://schemas.microsoft.com/office/powerpoint/2010/main" val="2013121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" name="Google Shape;2970;p73"/>
          <p:cNvSpPr txBox="1">
            <a:spLocks noGrp="1"/>
          </p:cNvSpPr>
          <p:nvPr>
            <p:ph type="subTitle" idx="2"/>
          </p:nvPr>
        </p:nvSpPr>
        <p:spPr>
          <a:xfrm>
            <a:off x="2425000" y="3789303"/>
            <a:ext cx="42939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Please keep this slide for attribution</a:t>
            </a:r>
            <a:endParaRPr/>
          </a:p>
        </p:txBody>
      </p:sp>
      <p:grpSp>
        <p:nvGrpSpPr>
          <p:cNvPr id="2971" name="Google Shape;2971;p73"/>
          <p:cNvGrpSpPr/>
          <p:nvPr/>
        </p:nvGrpSpPr>
        <p:grpSpPr>
          <a:xfrm>
            <a:off x="6607075" y="906050"/>
            <a:ext cx="1106266" cy="1079561"/>
            <a:chOff x="6891925" y="3721975"/>
            <a:chExt cx="1106266" cy="1079561"/>
          </a:xfrm>
        </p:grpSpPr>
        <p:sp>
          <p:nvSpPr>
            <p:cNvPr id="2972" name="Google Shape;2972;p73"/>
            <p:cNvSpPr/>
            <p:nvPr/>
          </p:nvSpPr>
          <p:spPr>
            <a:xfrm>
              <a:off x="6891925" y="3721975"/>
              <a:ext cx="1106266" cy="1079561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73" name="Google Shape;2973;p73"/>
            <p:cNvGrpSpPr/>
            <p:nvPr/>
          </p:nvGrpSpPr>
          <p:grpSpPr>
            <a:xfrm>
              <a:off x="6956126" y="3789247"/>
              <a:ext cx="977954" cy="944867"/>
              <a:chOff x="3734433" y="3174393"/>
              <a:chExt cx="513012" cy="495655"/>
            </a:xfrm>
          </p:grpSpPr>
          <p:sp>
            <p:nvSpPr>
              <p:cNvPr id="2974" name="Google Shape;2974;p73"/>
              <p:cNvSpPr/>
              <p:nvPr/>
            </p:nvSpPr>
            <p:spPr>
              <a:xfrm>
                <a:off x="3734433" y="3174393"/>
                <a:ext cx="51301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9" h="7077" extrusionOk="0">
                    <a:moveTo>
                      <a:pt x="3515" y="0"/>
                    </a:moveTo>
                    <a:cubicBezTo>
                      <a:pt x="3365" y="0"/>
                      <a:pt x="3216" y="9"/>
                      <a:pt x="3067" y="29"/>
                    </a:cubicBezTo>
                    <a:cubicBezTo>
                      <a:pt x="2215" y="140"/>
                      <a:pt x="1330" y="472"/>
                      <a:pt x="783" y="1178"/>
                    </a:cubicBezTo>
                    <a:cubicBezTo>
                      <a:pt x="347" y="1738"/>
                      <a:pt x="188" y="2479"/>
                      <a:pt x="98" y="3185"/>
                    </a:cubicBezTo>
                    <a:cubicBezTo>
                      <a:pt x="22" y="3780"/>
                      <a:pt x="1" y="4416"/>
                      <a:pt x="174" y="4984"/>
                    </a:cubicBezTo>
                    <a:cubicBezTo>
                      <a:pt x="444" y="5835"/>
                      <a:pt x="1136" y="6492"/>
                      <a:pt x="1925" y="6804"/>
                    </a:cubicBezTo>
                    <a:cubicBezTo>
                      <a:pt x="2406" y="6998"/>
                      <a:pt x="2922" y="7077"/>
                      <a:pt x="3439" y="7077"/>
                    </a:cubicBezTo>
                    <a:cubicBezTo>
                      <a:pt x="3769" y="7077"/>
                      <a:pt x="4100" y="7045"/>
                      <a:pt x="4423" y="6991"/>
                    </a:cubicBezTo>
                    <a:cubicBezTo>
                      <a:pt x="5911" y="6749"/>
                      <a:pt x="7143" y="5351"/>
                      <a:pt x="7219" y="3759"/>
                    </a:cubicBezTo>
                    <a:cubicBezTo>
                      <a:pt x="7328" y="1581"/>
                      <a:pt x="5446" y="0"/>
                      <a:pt x="3515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73"/>
              <p:cNvSpPr/>
              <p:nvPr/>
            </p:nvSpPr>
            <p:spPr>
              <a:xfrm>
                <a:off x="3998473" y="3199173"/>
                <a:ext cx="13705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964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1" y="35"/>
                      <a:pt x="49" y="166"/>
                      <a:pt x="118" y="173"/>
                    </a:cubicBezTo>
                    <a:cubicBezTo>
                      <a:pt x="464" y="222"/>
                      <a:pt x="762" y="291"/>
                      <a:pt x="1073" y="443"/>
                    </a:cubicBezTo>
                    <a:cubicBezTo>
                      <a:pt x="1336" y="575"/>
                      <a:pt x="1516" y="817"/>
                      <a:pt x="1765" y="948"/>
                    </a:cubicBezTo>
                    <a:cubicBezTo>
                      <a:pt x="1785" y="959"/>
                      <a:pt x="1805" y="964"/>
                      <a:pt x="1823" y="964"/>
                    </a:cubicBezTo>
                    <a:cubicBezTo>
                      <a:pt x="1901" y="964"/>
                      <a:pt x="1958" y="879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73"/>
              <p:cNvSpPr/>
              <p:nvPr/>
            </p:nvSpPr>
            <p:spPr>
              <a:xfrm>
                <a:off x="4142463" y="3276663"/>
                <a:ext cx="55648" cy="61458"/>
              </a:xfrm>
              <a:custGeom>
                <a:avLst/>
                <a:gdLst/>
                <a:ahLst/>
                <a:cxnLst/>
                <a:rect l="l" t="t" r="r" b="b"/>
                <a:pathLst>
                  <a:path w="795" h="878" extrusionOk="0">
                    <a:moveTo>
                      <a:pt x="95" y="0"/>
                    </a:moveTo>
                    <a:cubicBezTo>
                      <a:pt x="18" y="0"/>
                      <a:pt x="0" y="106"/>
                      <a:pt x="40" y="153"/>
                    </a:cubicBezTo>
                    <a:cubicBezTo>
                      <a:pt x="144" y="256"/>
                      <a:pt x="255" y="333"/>
                      <a:pt x="345" y="443"/>
                    </a:cubicBezTo>
                    <a:cubicBezTo>
                      <a:pt x="435" y="568"/>
                      <a:pt x="490" y="720"/>
                      <a:pt x="587" y="845"/>
                    </a:cubicBezTo>
                    <a:cubicBezTo>
                      <a:pt x="604" y="868"/>
                      <a:pt x="625" y="877"/>
                      <a:pt x="646" y="877"/>
                    </a:cubicBezTo>
                    <a:cubicBezTo>
                      <a:pt x="697" y="877"/>
                      <a:pt x="750" y="825"/>
                      <a:pt x="760" y="762"/>
                    </a:cubicBezTo>
                    <a:cubicBezTo>
                      <a:pt x="795" y="429"/>
                      <a:pt x="414" y="49"/>
                      <a:pt x="103" y="0"/>
                    </a:cubicBezTo>
                    <a:cubicBezTo>
                      <a:pt x="100" y="0"/>
                      <a:pt x="98" y="0"/>
                      <a:pt x="9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73"/>
              <p:cNvSpPr/>
              <p:nvPr/>
            </p:nvSpPr>
            <p:spPr>
              <a:xfrm>
                <a:off x="3734433" y="3242713"/>
                <a:ext cx="474303" cy="42733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5" extrusionOk="0">
                    <a:moveTo>
                      <a:pt x="956" y="1"/>
                    </a:moveTo>
                    <a:lnTo>
                      <a:pt x="956" y="1"/>
                    </a:lnTo>
                    <a:cubicBezTo>
                      <a:pt x="894" y="63"/>
                      <a:pt x="831" y="132"/>
                      <a:pt x="783" y="202"/>
                    </a:cubicBezTo>
                    <a:cubicBezTo>
                      <a:pt x="347" y="762"/>
                      <a:pt x="181" y="1496"/>
                      <a:pt x="98" y="2209"/>
                    </a:cubicBezTo>
                    <a:cubicBezTo>
                      <a:pt x="22" y="2804"/>
                      <a:pt x="1" y="3440"/>
                      <a:pt x="174" y="4008"/>
                    </a:cubicBezTo>
                    <a:cubicBezTo>
                      <a:pt x="444" y="4852"/>
                      <a:pt x="1136" y="5510"/>
                      <a:pt x="1925" y="5821"/>
                    </a:cubicBezTo>
                    <a:cubicBezTo>
                      <a:pt x="2419" y="6023"/>
                      <a:pt x="2942" y="6105"/>
                      <a:pt x="3466" y="6105"/>
                    </a:cubicBezTo>
                    <a:cubicBezTo>
                      <a:pt x="3787" y="6105"/>
                      <a:pt x="4108" y="6074"/>
                      <a:pt x="4423" y="6022"/>
                    </a:cubicBezTo>
                    <a:cubicBezTo>
                      <a:pt x="5413" y="5863"/>
                      <a:pt x="6278" y="5191"/>
                      <a:pt x="6776" y="4292"/>
                    </a:cubicBezTo>
                    <a:lnTo>
                      <a:pt x="6776" y="4292"/>
                    </a:lnTo>
                    <a:cubicBezTo>
                      <a:pt x="6119" y="4769"/>
                      <a:pt x="5350" y="5067"/>
                      <a:pt x="4555" y="5108"/>
                    </a:cubicBezTo>
                    <a:cubicBezTo>
                      <a:pt x="4496" y="5111"/>
                      <a:pt x="4437" y="5112"/>
                      <a:pt x="4379" y="5112"/>
                    </a:cubicBezTo>
                    <a:cubicBezTo>
                      <a:pt x="3170" y="5112"/>
                      <a:pt x="1961" y="4504"/>
                      <a:pt x="1274" y="3454"/>
                    </a:cubicBezTo>
                    <a:cubicBezTo>
                      <a:pt x="617" y="2458"/>
                      <a:pt x="485" y="1101"/>
                      <a:pt x="956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73"/>
              <p:cNvSpPr/>
              <p:nvPr/>
            </p:nvSpPr>
            <p:spPr>
              <a:xfrm>
                <a:off x="3814373" y="3275683"/>
                <a:ext cx="188853" cy="172054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2458" extrusionOk="0">
                    <a:moveTo>
                      <a:pt x="1241" y="0"/>
                    </a:moveTo>
                    <a:cubicBezTo>
                      <a:pt x="1229" y="0"/>
                      <a:pt x="1217" y="0"/>
                      <a:pt x="1205" y="1"/>
                    </a:cubicBezTo>
                    <a:cubicBezTo>
                      <a:pt x="174" y="35"/>
                      <a:pt x="1" y="2284"/>
                      <a:pt x="1143" y="2450"/>
                    </a:cubicBezTo>
                    <a:cubicBezTo>
                      <a:pt x="1176" y="2455"/>
                      <a:pt x="1209" y="2457"/>
                      <a:pt x="1242" y="2457"/>
                    </a:cubicBezTo>
                    <a:cubicBezTo>
                      <a:pt x="2314" y="2457"/>
                      <a:pt x="2697" y="0"/>
                      <a:pt x="1241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73"/>
              <p:cNvSpPr/>
              <p:nvPr/>
            </p:nvSpPr>
            <p:spPr>
              <a:xfrm>
                <a:off x="3859943" y="3329233"/>
                <a:ext cx="86517" cy="6040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863" extrusionOk="0">
                    <a:moveTo>
                      <a:pt x="606" y="1"/>
                    </a:moveTo>
                    <a:cubicBezTo>
                      <a:pt x="585" y="1"/>
                      <a:pt x="563" y="2"/>
                      <a:pt x="540" y="4"/>
                    </a:cubicBezTo>
                    <a:cubicBezTo>
                      <a:pt x="0" y="45"/>
                      <a:pt x="125" y="827"/>
                      <a:pt x="630" y="862"/>
                    </a:cubicBezTo>
                    <a:cubicBezTo>
                      <a:pt x="637" y="862"/>
                      <a:pt x="645" y="862"/>
                      <a:pt x="652" y="862"/>
                    </a:cubicBezTo>
                    <a:cubicBezTo>
                      <a:pt x="1129" y="862"/>
                      <a:pt x="1236" y="1"/>
                      <a:pt x="60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73"/>
              <p:cNvSpPr/>
              <p:nvPr/>
            </p:nvSpPr>
            <p:spPr>
              <a:xfrm>
                <a:off x="3882553" y="3337423"/>
                <a:ext cx="21419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14" extrusionOk="0">
                    <a:moveTo>
                      <a:pt x="162" y="0"/>
                    </a:moveTo>
                    <a:cubicBezTo>
                      <a:pt x="72" y="0"/>
                      <a:pt x="0" y="143"/>
                      <a:pt x="99" y="198"/>
                    </a:cubicBezTo>
                    <a:cubicBezTo>
                      <a:pt x="117" y="209"/>
                      <a:pt x="136" y="214"/>
                      <a:pt x="154" y="214"/>
                    </a:cubicBezTo>
                    <a:cubicBezTo>
                      <a:pt x="238" y="214"/>
                      <a:pt x="305" y="106"/>
                      <a:pt x="231" y="32"/>
                    </a:cubicBezTo>
                    <a:cubicBezTo>
                      <a:pt x="208" y="9"/>
                      <a:pt x="184" y="0"/>
                      <a:pt x="1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73"/>
              <p:cNvSpPr/>
              <p:nvPr/>
            </p:nvSpPr>
            <p:spPr>
              <a:xfrm>
                <a:off x="3993783" y="3275683"/>
                <a:ext cx="188363" cy="172054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458" extrusionOk="0">
                    <a:moveTo>
                      <a:pt x="1451" y="0"/>
                    </a:moveTo>
                    <a:cubicBezTo>
                      <a:pt x="1" y="0"/>
                      <a:pt x="384" y="2457"/>
                      <a:pt x="1450" y="2457"/>
                    </a:cubicBezTo>
                    <a:cubicBezTo>
                      <a:pt x="1482" y="2457"/>
                      <a:pt x="1515" y="2455"/>
                      <a:pt x="1548" y="2450"/>
                    </a:cubicBezTo>
                    <a:cubicBezTo>
                      <a:pt x="2690" y="2284"/>
                      <a:pt x="2517" y="35"/>
                      <a:pt x="1486" y="1"/>
                    </a:cubicBezTo>
                    <a:cubicBezTo>
                      <a:pt x="1474" y="0"/>
                      <a:pt x="1462" y="0"/>
                      <a:pt x="1451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73"/>
              <p:cNvSpPr/>
              <p:nvPr/>
            </p:nvSpPr>
            <p:spPr>
              <a:xfrm>
                <a:off x="4049363" y="3329233"/>
                <a:ext cx="87427" cy="60408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863" extrusionOk="0">
                    <a:moveTo>
                      <a:pt x="607" y="1"/>
                    </a:moveTo>
                    <a:cubicBezTo>
                      <a:pt x="585" y="1"/>
                      <a:pt x="563" y="2"/>
                      <a:pt x="540" y="4"/>
                    </a:cubicBezTo>
                    <a:cubicBezTo>
                      <a:pt x="0" y="45"/>
                      <a:pt x="125" y="827"/>
                      <a:pt x="637" y="862"/>
                    </a:cubicBezTo>
                    <a:cubicBezTo>
                      <a:pt x="644" y="862"/>
                      <a:pt x="651" y="862"/>
                      <a:pt x="658" y="862"/>
                    </a:cubicBezTo>
                    <a:cubicBezTo>
                      <a:pt x="1130" y="862"/>
                      <a:pt x="1249" y="1"/>
                      <a:pt x="607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73"/>
              <p:cNvSpPr/>
              <p:nvPr/>
            </p:nvSpPr>
            <p:spPr>
              <a:xfrm>
                <a:off x="4072043" y="3337423"/>
                <a:ext cx="21349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14" extrusionOk="0">
                    <a:moveTo>
                      <a:pt x="160" y="0"/>
                    </a:moveTo>
                    <a:cubicBezTo>
                      <a:pt x="71" y="0"/>
                      <a:pt x="1" y="143"/>
                      <a:pt x="105" y="198"/>
                    </a:cubicBezTo>
                    <a:cubicBezTo>
                      <a:pt x="123" y="209"/>
                      <a:pt x="142" y="214"/>
                      <a:pt x="159" y="214"/>
                    </a:cubicBezTo>
                    <a:cubicBezTo>
                      <a:pt x="241" y="214"/>
                      <a:pt x="304" y="106"/>
                      <a:pt x="230" y="32"/>
                    </a:cubicBezTo>
                    <a:cubicBezTo>
                      <a:pt x="207" y="9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73"/>
              <p:cNvSpPr/>
              <p:nvPr/>
            </p:nvSpPr>
            <p:spPr>
              <a:xfrm>
                <a:off x="3951503" y="3454393"/>
                <a:ext cx="114866" cy="100376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434" extrusionOk="0">
                    <a:moveTo>
                      <a:pt x="840" y="1"/>
                    </a:moveTo>
                    <a:cubicBezTo>
                      <a:pt x="835" y="1"/>
                      <a:pt x="829" y="1"/>
                      <a:pt x="824" y="1"/>
                    </a:cubicBezTo>
                    <a:cubicBezTo>
                      <a:pt x="0" y="15"/>
                      <a:pt x="42" y="1302"/>
                      <a:pt x="699" y="1427"/>
                    </a:cubicBezTo>
                    <a:cubicBezTo>
                      <a:pt x="723" y="1431"/>
                      <a:pt x="746" y="1433"/>
                      <a:pt x="769" y="1433"/>
                    </a:cubicBezTo>
                    <a:cubicBezTo>
                      <a:pt x="1374" y="1433"/>
                      <a:pt x="1640" y="1"/>
                      <a:pt x="840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73"/>
              <p:cNvSpPr/>
              <p:nvPr/>
            </p:nvSpPr>
            <p:spPr>
              <a:xfrm>
                <a:off x="3964593" y="3454883"/>
                <a:ext cx="80917" cy="52918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56" extrusionOk="0">
                    <a:moveTo>
                      <a:pt x="651" y="1"/>
                    </a:moveTo>
                    <a:cubicBezTo>
                      <a:pt x="646" y="1"/>
                      <a:pt x="641" y="1"/>
                      <a:pt x="637" y="1"/>
                    </a:cubicBezTo>
                    <a:cubicBezTo>
                      <a:pt x="194" y="8"/>
                      <a:pt x="0" y="389"/>
                      <a:pt x="21" y="755"/>
                    </a:cubicBezTo>
                    <a:cubicBezTo>
                      <a:pt x="189" y="561"/>
                      <a:pt x="448" y="451"/>
                      <a:pt x="691" y="451"/>
                    </a:cubicBezTo>
                    <a:cubicBezTo>
                      <a:pt x="698" y="451"/>
                      <a:pt x="706" y="451"/>
                      <a:pt x="713" y="451"/>
                    </a:cubicBezTo>
                    <a:cubicBezTo>
                      <a:pt x="858" y="451"/>
                      <a:pt x="1004" y="486"/>
                      <a:pt x="1156" y="534"/>
                    </a:cubicBezTo>
                    <a:cubicBezTo>
                      <a:pt x="1135" y="247"/>
                      <a:pt x="987" y="1"/>
                      <a:pt x="651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86" name="Google Shape;2986;p73"/>
          <p:cNvGrpSpPr/>
          <p:nvPr/>
        </p:nvGrpSpPr>
        <p:grpSpPr>
          <a:xfrm>
            <a:off x="1400812" y="3427400"/>
            <a:ext cx="1155230" cy="1284274"/>
            <a:chOff x="1246187" y="3427400"/>
            <a:chExt cx="1155230" cy="1284274"/>
          </a:xfrm>
        </p:grpSpPr>
        <p:sp>
          <p:nvSpPr>
            <p:cNvPr id="2987" name="Google Shape;2987;p73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88" name="Google Shape;2988;p73"/>
            <p:cNvGrpSpPr/>
            <p:nvPr/>
          </p:nvGrpSpPr>
          <p:grpSpPr>
            <a:xfrm>
              <a:off x="1291105" y="3480440"/>
              <a:ext cx="1049159" cy="1178208"/>
              <a:chOff x="1291105" y="3480440"/>
              <a:chExt cx="1049159" cy="1178208"/>
            </a:xfrm>
          </p:grpSpPr>
          <p:sp>
            <p:nvSpPr>
              <p:cNvPr id="2989" name="Google Shape;2989;p73"/>
              <p:cNvSpPr/>
              <p:nvPr/>
            </p:nvSpPr>
            <p:spPr>
              <a:xfrm>
                <a:off x="1291105" y="3480440"/>
                <a:ext cx="1049159" cy="1025816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73"/>
              <p:cNvSpPr/>
              <p:nvPr/>
            </p:nvSpPr>
            <p:spPr>
              <a:xfrm>
                <a:off x="1753813" y="3526479"/>
                <a:ext cx="335284" cy="317512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73"/>
              <p:cNvSpPr/>
              <p:nvPr/>
            </p:nvSpPr>
            <p:spPr>
              <a:xfrm>
                <a:off x="1792600" y="3684582"/>
                <a:ext cx="123619" cy="974067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73"/>
              <p:cNvSpPr/>
              <p:nvPr/>
            </p:nvSpPr>
            <p:spPr>
              <a:xfrm>
                <a:off x="1599855" y="3772496"/>
                <a:ext cx="215114" cy="201999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73"/>
              <p:cNvSpPr/>
              <p:nvPr/>
            </p:nvSpPr>
            <p:spPr>
              <a:xfrm>
                <a:off x="1450893" y="3968191"/>
                <a:ext cx="386207" cy="291102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73"/>
              <p:cNvSpPr/>
              <p:nvPr/>
            </p:nvSpPr>
            <p:spPr>
              <a:xfrm>
                <a:off x="1799144" y="3681489"/>
                <a:ext cx="150033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73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73"/>
              <p:cNvSpPr/>
              <p:nvPr/>
            </p:nvSpPr>
            <p:spPr>
              <a:xfrm>
                <a:off x="1347144" y="4062766"/>
                <a:ext cx="417498" cy="392934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AF37522-A39E-B05F-7157-89B41B794B6C}"/>
              </a:ext>
            </a:extLst>
          </p:cNvPr>
          <p:cNvSpPr/>
          <p:nvPr/>
        </p:nvSpPr>
        <p:spPr>
          <a:xfrm>
            <a:off x="2615784" y="3170420"/>
            <a:ext cx="3991291" cy="997800"/>
          </a:xfrm>
          <a:prstGeom prst="rect">
            <a:avLst/>
          </a:prstGeom>
          <a:solidFill>
            <a:srgbClr val="FDF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8" name="Google Shape;2968;p73"/>
          <p:cNvSpPr txBox="1">
            <a:spLocks noGrp="1"/>
          </p:cNvSpPr>
          <p:nvPr>
            <p:ph type="ctrTitle"/>
          </p:nvPr>
        </p:nvSpPr>
        <p:spPr>
          <a:xfrm>
            <a:off x="2243722" y="1875348"/>
            <a:ext cx="4777229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5329"/>
                </a:solidFill>
                <a:latin typeface="Nunito" pitchFamily="2" charset="0"/>
              </a:rPr>
              <a:t>Thanks for your attention!</a:t>
            </a:r>
            <a:endParaRPr b="1" dirty="0">
              <a:solidFill>
                <a:srgbClr val="FF5329"/>
              </a:solidFill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962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B27EF98-AD96-9AC9-EAED-D02A5493D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518" y="440543"/>
            <a:ext cx="7628964" cy="572700"/>
          </a:xfrm>
          <a:noFill/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  <a:highlight>
                  <a:srgbClr val="FDF7E4"/>
                </a:highlight>
                <a:latin typeface="Nunito ExtraBold" pitchFamily="2" charset="0"/>
              </a:rPr>
              <a:t>What do you love about your school?</a:t>
            </a:r>
          </a:p>
        </p:txBody>
      </p:sp>
      <p:pic>
        <p:nvPicPr>
          <p:cNvPr id="6" name="My School _ Going to School _ Children's Song">
            <a:hlinkClick r:id="" action="ppaction://media"/>
            <a:extLst>
              <a:ext uri="{FF2B5EF4-FFF2-40B4-BE49-F238E27FC236}">
                <a16:creationId xmlns:a16="http://schemas.microsoft.com/office/drawing/2014/main" id="{AE95BFA8-ED37-0B5F-5BFA-CBE13671E5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081" y="1093133"/>
            <a:ext cx="6967838" cy="391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7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38"/>
          <p:cNvSpPr/>
          <p:nvPr/>
        </p:nvSpPr>
        <p:spPr>
          <a:xfrm>
            <a:off x="6298363" y="710850"/>
            <a:ext cx="1486800" cy="5169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38"/>
          <p:cNvSpPr txBox="1">
            <a:spLocks noGrp="1"/>
          </p:cNvSpPr>
          <p:nvPr>
            <p:ph type="ctrTitle"/>
          </p:nvPr>
        </p:nvSpPr>
        <p:spPr>
          <a:xfrm>
            <a:off x="1924852" y="1608381"/>
            <a:ext cx="5371082" cy="15340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b="1" dirty="0">
                <a:latin typeface="Nunito" pitchFamily="2" charset="0"/>
              </a:rPr>
              <a:t>UNIT 1 </a:t>
            </a:r>
            <a:br>
              <a:rPr lang="en-US" sz="5700" b="1" dirty="0">
                <a:latin typeface="Nunito" pitchFamily="2" charset="0"/>
              </a:rPr>
            </a:br>
            <a:r>
              <a:rPr lang="en-US" sz="5700" b="1" dirty="0">
                <a:solidFill>
                  <a:srgbClr val="FF5329"/>
                </a:solidFill>
                <a:latin typeface="Nunito" pitchFamily="2" charset="0"/>
              </a:rPr>
              <a:t>My new school</a:t>
            </a:r>
            <a:endParaRPr sz="6400" b="1" dirty="0">
              <a:solidFill>
                <a:srgbClr val="FF5329"/>
              </a:solidFill>
              <a:latin typeface="Nunito" pitchFamily="2" charset="0"/>
            </a:endParaRPr>
          </a:p>
        </p:txBody>
      </p:sp>
      <p:sp>
        <p:nvSpPr>
          <p:cNvPr id="1587" name="Google Shape;1587;p38"/>
          <p:cNvSpPr txBox="1">
            <a:spLocks noGrp="1"/>
          </p:cNvSpPr>
          <p:nvPr>
            <p:ph type="subTitle" idx="1"/>
          </p:nvPr>
        </p:nvSpPr>
        <p:spPr>
          <a:xfrm>
            <a:off x="2377650" y="3348037"/>
            <a:ext cx="4388700" cy="5951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Lesson 6: Skills 2</a:t>
            </a:r>
            <a:endParaRPr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88" name="Google Shape;1588;p38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6th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  <a:sym typeface="Kirang Haerang"/>
              </a:rPr>
              <a:t> grade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  <a:sym typeface="Kirang Haerang"/>
            </a:endParaRPr>
          </a:p>
        </p:txBody>
      </p:sp>
      <p:sp>
        <p:nvSpPr>
          <p:cNvPr id="1589" name="Google Shape;1589;p38"/>
          <p:cNvSpPr/>
          <p:nvPr/>
        </p:nvSpPr>
        <p:spPr>
          <a:xfrm>
            <a:off x="2363250" y="3220132"/>
            <a:ext cx="4417500" cy="71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8"/>
          <p:cNvSpPr/>
          <p:nvPr/>
        </p:nvSpPr>
        <p:spPr>
          <a:xfrm rot="899907">
            <a:off x="7952978" y="3771590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1" name="Google Shape;1591;p38"/>
          <p:cNvGrpSpPr/>
          <p:nvPr/>
        </p:nvGrpSpPr>
        <p:grpSpPr>
          <a:xfrm>
            <a:off x="7157984" y="3426962"/>
            <a:ext cx="1019168" cy="998865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4" name="Google Shape;1604;p38"/>
          <p:cNvGrpSpPr/>
          <p:nvPr/>
        </p:nvGrpSpPr>
        <p:grpSpPr>
          <a:xfrm>
            <a:off x="654054" y="3031226"/>
            <a:ext cx="1206947" cy="1292886"/>
            <a:chOff x="1111254" y="3163576"/>
            <a:chExt cx="1206947" cy="1292886"/>
          </a:xfrm>
        </p:grpSpPr>
        <p:sp>
          <p:nvSpPr>
            <p:cNvPr id="1605" name="Google Shape;1605;p38"/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6" name="Google Shape;1606;p38"/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1607" name="Google Shape;1607;p38"/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8"/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8"/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8"/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8"/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8"/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8"/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8"/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8"/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8"/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8"/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8"/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8"/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8"/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8"/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22" name="Google Shape;1622;p38"/>
          <p:cNvGrpSpPr/>
          <p:nvPr/>
        </p:nvGrpSpPr>
        <p:grpSpPr>
          <a:xfrm>
            <a:off x="7205725" y="1352880"/>
            <a:ext cx="1868057" cy="1354308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p53"/>
          <p:cNvSpPr/>
          <p:nvPr/>
        </p:nvSpPr>
        <p:spPr>
          <a:xfrm>
            <a:off x="1781975" y="403625"/>
            <a:ext cx="55800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18" name="Google Shape;2218;p53"/>
          <p:cNvSpPr txBox="1">
            <a:spLocks noGrp="1"/>
          </p:cNvSpPr>
          <p:nvPr>
            <p:ph type="title"/>
          </p:nvPr>
        </p:nvSpPr>
        <p:spPr>
          <a:xfrm>
            <a:off x="1695125" y="381409"/>
            <a:ext cx="5753700" cy="8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299888"/>
                </a:solidFill>
                <a:latin typeface="Nunito ExtraBold" pitchFamily="2" charset="0"/>
              </a:rPr>
              <a:t>OBJECTIVES</a:t>
            </a:r>
            <a:endParaRPr sz="3600" b="1" dirty="0">
              <a:solidFill>
                <a:srgbClr val="299888"/>
              </a:solidFill>
              <a:latin typeface="Nunito ExtraBold" pitchFamily="2" charset="0"/>
            </a:endParaRPr>
          </a:p>
        </p:txBody>
      </p:sp>
      <p:sp>
        <p:nvSpPr>
          <p:cNvPr id="2219" name="Google Shape;2219;p53"/>
          <p:cNvSpPr txBox="1">
            <a:spLocks noGrp="1"/>
          </p:cNvSpPr>
          <p:nvPr>
            <p:ph type="subTitle" idx="2"/>
          </p:nvPr>
        </p:nvSpPr>
        <p:spPr>
          <a:xfrm>
            <a:off x="1241200" y="2289350"/>
            <a:ext cx="2907600" cy="11650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listen for specific information about school activities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0" name="Google Shape;2220;p53"/>
          <p:cNvSpPr txBox="1">
            <a:spLocks noGrp="1"/>
          </p:cNvSpPr>
          <p:nvPr>
            <p:ph type="subTitle" idx="4"/>
          </p:nvPr>
        </p:nvSpPr>
        <p:spPr>
          <a:xfrm>
            <a:off x="4995194" y="2093934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write a paragraph about one's school. 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1" name="Google Shape;2221;p53"/>
          <p:cNvSpPr txBox="1">
            <a:spLocks noGrp="1"/>
          </p:cNvSpPr>
          <p:nvPr>
            <p:ph type="subTitle" idx="1"/>
          </p:nvPr>
        </p:nvSpPr>
        <p:spPr>
          <a:xfrm>
            <a:off x="1567533" y="1672473"/>
            <a:ext cx="2254934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Nunito ExtraBold" pitchFamily="2" charset="0"/>
              </a:rPr>
              <a:t>LISTENING</a:t>
            </a:r>
            <a:endParaRPr sz="2800" b="1" dirty="0">
              <a:latin typeface="Nunito ExtraBold" pitchFamily="2" charset="0"/>
            </a:endParaRPr>
          </a:p>
        </p:txBody>
      </p:sp>
      <p:sp>
        <p:nvSpPr>
          <p:cNvPr id="2222" name="Google Shape;2222;p53"/>
          <p:cNvSpPr txBox="1">
            <a:spLocks noGrp="1"/>
          </p:cNvSpPr>
          <p:nvPr>
            <p:ph type="subTitle" idx="3"/>
          </p:nvPr>
        </p:nvSpPr>
        <p:spPr>
          <a:xfrm>
            <a:off x="5486444" y="1679505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Nunito ExtraBold" pitchFamily="2" charset="0"/>
              </a:rPr>
              <a:t>WRITING </a:t>
            </a:r>
            <a:endParaRPr sz="2800" b="1" dirty="0">
              <a:latin typeface="Nunito ExtraBold" pitchFamily="2" charset="0"/>
            </a:endParaRPr>
          </a:p>
        </p:txBody>
      </p:sp>
      <p:grpSp>
        <p:nvGrpSpPr>
          <p:cNvPr id="2223" name="Google Shape;2223;p53"/>
          <p:cNvGrpSpPr/>
          <p:nvPr/>
        </p:nvGrpSpPr>
        <p:grpSpPr>
          <a:xfrm rot="2700000">
            <a:off x="7414308" y="3736041"/>
            <a:ext cx="1155219" cy="1284261"/>
            <a:chOff x="1246187" y="3427400"/>
            <a:chExt cx="1155230" cy="1284274"/>
          </a:xfrm>
        </p:grpSpPr>
        <p:sp>
          <p:nvSpPr>
            <p:cNvPr id="2224" name="Google Shape;2224;p53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5" name="Google Shape;2225;p53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2226" name="Google Shape;2226;p53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53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53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53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53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53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53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53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1587;p38">
            <a:extLst>
              <a:ext uri="{FF2B5EF4-FFF2-40B4-BE49-F238E27FC236}">
                <a16:creationId xmlns:a16="http://schemas.microsoft.com/office/drawing/2014/main" id="{AD5B47FF-BF3F-816D-2DF0-97608F487BFB}"/>
              </a:ext>
            </a:extLst>
          </p:cNvPr>
          <p:cNvSpPr txBox="1">
            <a:spLocks/>
          </p:cNvSpPr>
          <p:nvPr/>
        </p:nvSpPr>
        <p:spPr>
          <a:xfrm>
            <a:off x="906905" y="1001957"/>
            <a:ext cx="7448055" cy="595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400" b="0" i="0" u="none" strike="noStrike" cap="none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b="1" dirty="0">
                <a:solidFill>
                  <a:srgbClr val="FCC2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this lesson, students will be able to: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43"/>
          <p:cNvSpPr/>
          <p:nvPr/>
        </p:nvSpPr>
        <p:spPr>
          <a:xfrm>
            <a:off x="4017600" y="1437727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43"/>
          <p:cNvSpPr txBox="1">
            <a:spLocks noGrp="1"/>
          </p:cNvSpPr>
          <p:nvPr>
            <p:ph type="title"/>
          </p:nvPr>
        </p:nvSpPr>
        <p:spPr>
          <a:xfrm>
            <a:off x="1647300" y="2572652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>
                <a:latin typeface="Nunito" pitchFamily="2" charset="0"/>
              </a:rPr>
              <a:t>Listening</a:t>
            </a:r>
            <a:endParaRPr sz="6600" b="1" dirty="0">
              <a:latin typeface="Nunito" pitchFamily="2" charset="0"/>
            </a:endParaRPr>
          </a:p>
        </p:txBody>
      </p:sp>
      <p:sp>
        <p:nvSpPr>
          <p:cNvPr id="1769" name="Google Shape;1769;p43"/>
          <p:cNvSpPr txBox="1">
            <a:spLocks noGrp="1"/>
          </p:cNvSpPr>
          <p:nvPr>
            <p:ph type="title" idx="2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1770" name="Google Shape;1770;p43"/>
          <p:cNvGrpSpPr/>
          <p:nvPr/>
        </p:nvGrpSpPr>
        <p:grpSpPr>
          <a:xfrm>
            <a:off x="369680" y="2936014"/>
            <a:ext cx="2425487" cy="2207493"/>
            <a:chOff x="369680" y="2936014"/>
            <a:chExt cx="2425487" cy="2207493"/>
          </a:xfrm>
        </p:grpSpPr>
        <p:sp>
          <p:nvSpPr>
            <p:cNvPr id="1771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72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1773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1" name="Google Shape;1781;p43"/>
          <p:cNvGrpSpPr/>
          <p:nvPr/>
        </p:nvGrpSpPr>
        <p:grpSpPr>
          <a:xfrm>
            <a:off x="6831567" y="1623999"/>
            <a:ext cx="1129230" cy="1107014"/>
            <a:chOff x="6898378" y="1689652"/>
            <a:chExt cx="995179" cy="975601"/>
          </a:xfrm>
        </p:grpSpPr>
        <p:sp>
          <p:nvSpPr>
            <p:cNvPr id="1782" name="Google Shape;1782;p43"/>
            <p:cNvSpPr/>
            <p:nvPr/>
          </p:nvSpPr>
          <p:spPr>
            <a:xfrm>
              <a:off x="6932932" y="1726248"/>
              <a:ext cx="925545" cy="903203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83" name="Google Shape;1783;p43"/>
            <p:cNvGrpSpPr/>
            <p:nvPr/>
          </p:nvGrpSpPr>
          <p:grpSpPr>
            <a:xfrm rot="-862667">
              <a:off x="6984338" y="1779396"/>
              <a:ext cx="823260" cy="796113"/>
              <a:chOff x="3009900" y="1581075"/>
              <a:chExt cx="772298" cy="746899"/>
            </a:xfrm>
          </p:grpSpPr>
          <p:sp>
            <p:nvSpPr>
              <p:cNvPr id="1784" name="Google Shape;1784;p43"/>
              <p:cNvSpPr/>
              <p:nvPr/>
            </p:nvSpPr>
            <p:spPr>
              <a:xfrm>
                <a:off x="3009900" y="1581075"/>
                <a:ext cx="772298" cy="745845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0"/>
                      <a:pt x="1329" y="472"/>
                      <a:pt x="783" y="1178"/>
                    </a:cubicBezTo>
                    <a:cubicBezTo>
                      <a:pt x="347" y="1745"/>
                      <a:pt x="187" y="2479"/>
                      <a:pt x="98" y="3185"/>
                    </a:cubicBezTo>
                    <a:cubicBezTo>
                      <a:pt x="21" y="3787"/>
                      <a:pt x="1" y="4416"/>
                      <a:pt x="174" y="4984"/>
                    </a:cubicBezTo>
                    <a:cubicBezTo>
                      <a:pt x="444" y="5835"/>
                      <a:pt x="1136" y="6493"/>
                      <a:pt x="1925" y="6804"/>
                    </a:cubicBezTo>
                    <a:cubicBezTo>
                      <a:pt x="2406" y="6998"/>
                      <a:pt x="2921" y="7077"/>
                      <a:pt x="3439" y="7077"/>
                    </a:cubicBezTo>
                    <a:cubicBezTo>
                      <a:pt x="3769" y="7077"/>
                      <a:pt x="4099" y="7045"/>
                      <a:pt x="4423" y="6991"/>
                    </a:cubicBezTo>
                    <a:cubicBezTo>
                      <a:pt x="5911" y="6749"/>
                      <a:pt x="7142" y="5351"/>
                      <a:pt x="7219" y="3759"/>
                    </a:cubicBezTo>
                    <a:cubicBezTo>
                      <a:pt x="7328" y="1581"/>
                      <a:pt x="5446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43"/>
              <p:cNvSpPr/>
              <p:nvPr/>
            </p:nvSpPr>
            <p:spPr>
              <a:xfrm>
                <a:off x="3406694" y="1618489"/>
                <a:ext cx="206881" cy="101807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6" extrusionOk="0">
                    <a:moveTo>
                      <a:pt x="356" y="0"/>
                    </a:moveTo>
                    <a:cubicBezTo>
                      <a:pt x="264" y="0"/>
                      <a:pt x="177" y="7"/>
                      <a:pt x="97" y="20"/>
                    </a:cubicBezTo>
                    <a:cubicBezTo>
                      <a:pt x="0" y="41"/>
                      <a:pt x="42" y="165"/>
                      <a:pt x="111" y="179"/>
                    </a:cubicBezTo>
                    <a:cubicBezTo>
                      <a:pt x="457" y="221"/>
                      <a:pt x="762" y="290"/>
                      <a:pt x="1073" y="442"/>
                    </a:cubicBezTo>
                    <a:cubicBezTo>
                      <a:pt x="1336" y="574"/>
                      <a:pt x="1516" y="816"/>
                      <a:pt x="1765" y="947"/>
                    </a:cubicBezTo>
                    <a:cubicBezTo>
                      <a:pt x="1788" y="960"/>
                      <a:pt x="1810" y="966"/>
                      <a:pt x="1831" y="966"/>
                    </a:cubicBezTo>
                    <a:cubicBezTo>
                      <a:pt x="1910" y="966"/>
                      <a:pt x="1963" y="881"/>
                      <a:pt x="1924" y="788"/>
                    </a:cubicBezTo>
                    <a:cubicBezTo>
                      <a:pt x="1685" y="263"/>
                      <a:pt x="931" y="0"/>
                      <a:pt x="356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43"/>
              <p:cNvSpPr/>
              <p:nvPr/>
            </p:nvSpPr>
            <p:spPr>
              <a:xfrm>
                <a:off x="3624219" y="1735682"/>
                <a:ext cx="8378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872" extrusionOk="0">
                    <a:moveTo>
                      <a:pt x="89" y="0"/>
                    </a:moveTo>
                    <a:cubicBezTo>
                      <a:pt x="17" y="0"/>
                      <a:pt x="1" y="107"/>
                      <a:pt x="40" y="147"/>
                    </a:cubicBezTo>
                    <a:cubicBezTo>
                      <a:pt x="144" y="251"/>
                      <a:pt x="255" y="327"/>
                      <a:pt x="345" y="437"/>
                    </a:cubicBezTo>
                    <a:cubicBezTo>
                      <a:pt x="435" y="562"/>
                      <a:pt x="490" y="714"/>
                      <a:pt x="587" y="839"/>
                    </a:cubicBezTo>
                    <a:cubicBezTo>
                      <a:pt x="604" y="862"/>
                      <a:pt x="625" y="872"/>
                      <a:pt x="647" y="872"/>
                    </a:cubicBezTo>
                    <a:cubicBezTo>
                      <a:pt x="697" y="872"/>
                      <a:pt x="750" y="820"/>
                      <a:pt x="760" y="763"/>
                    </a:cubicBezTo>
                    <a:cubicBezTo>
                      <a:pt x="794" y="424"/>
                      <a:pt x="414" y="43"/>
                      <a:pt x="102" y="1"/>
                    </a:cubicBezTo>
                    <a:cubicBezTo>
                      <a:pt x="98" y="1"/>
                      <a:pt x="93" y="0"/>
                      <a:pt x="89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43"/>
              <p:cNvSpPr/>
              <p:nvPr/>
            </p:nvSpPr>
            <p:spPr>
              <a:xfrm>
                <a:off x="3009900" y="1684041"/>
                <a:ext cx="714123" cy="643933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10" extrusionOk="0">
                    <a:moveTo>
                      <a:pt x="956" y="0"/>
                    </a:moveTo>
                    <a:cubicBezTo>
                      <a:pt x="893" y="62"/>
                      <a:pt x="831" y="132"/>
                      <a:pt x="783" y="201"/>
                    </a:cubicBezTo>
                    <a:cubicBezTo>
                      <a:pt x="347" y="761"/>
                      <a:pt x="181" y="1502"/>
                      <a:pt x="98" y="2208"/>
                    </a:cubicBezTo>
                    <a:cubicBezTo>
                      <a:pt x="21" y="2803"/>
                      <a:pt x="1" y="3439"/>
                      <a:pt x="174" y="4007"/>
                    </a:cubicBezTo>
                    <a:cubicBezTo>
                      <a:pt x="444" y="4858"/>
                      <a:pt x="1136" y="5516"/>
                      <a:pt x="1925" y="5827"/>
                    </a:cubicBezTo>
                    <a:cubicBezTo>
                      <a:pt x="2409" y="6027"/>
                      <a:pt x="2928" y="6109"/>
                      <a:pt x="3449" y="6109"/>
                    </a:cubicBezTo>
                    <a:cubicBezTo>
                      <a:pt x="3775" y="6109"/>
                      <a:pt x="4103" y="6077"/>
                      <a:pt x="4423" y="6021"/>
                    </a:cubicBezTo>
                    <a:cubicBezTo>
                      <a:pt x="5412" y="5862"/>
                      <a:pt x="6277" y="5190"/>
                      <a:pt x="6776" y="4291"/>
                    </a:cubicBezTo>
                    <a:lnTo>
                      <a:pt x="6776" y="4291"/>
                    </a:lnTo>
                    <a:cubicBezTo>
                      <a:pt x="6118" y="4768"/>
                      <a:pt x="5350" y="5066"/>
                      <a:pt x="4554" y="5107"/>
                    </a:cubicBezTo>
                    <a:cubicBezTo>
                      <a:pt x="4496" y="5110"/>
                      <a:pt x="4437" y="5112"/>
                      <a:pt x="4379" y="5112"/>
                    </a:cubicBezTo>
                    <a:cubicBezTo>
                      <a:pt x="3169" y="5112"/>
                      <a:pt x="1960" y="4503"/>
                      <a:pt x="1274" y="3453"/>
                    </a:cubicBezTo>
                    <a:cubicBezTo>
                      <a:pt x="617" y="2457"/>
                      <a:pt x="485" y="1100"/>
                      <a:pt x="956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43"/>
              <p:cNvSpPr/>
              <p:nvPr/>
            </p:nvSpPr>
            <p:spPr>
              <a:xfrm>
                <a:off x="3315215" y="2020973"/>
                <a:ext cx="142698" cy="46372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40" extrusionOk="0">
                    <a:moveTo>
                      <a:pt x="1247" y="1"/>
                    </a:moveTo>
                    <a:cubicBezTo>
                      <a:pt x="1236" y="1"/>
                      <a:pt x="1225" y="3"/>
                      <a:pt x="1214" y="7"/>
                    </a:cubicBezTo>
                    <a:cubicBezTo>
                      <a:pt x="1028" y="104"/>
                      <a:pt x="875" y="208"/>
                      <a:pt x="661" y="236"/>
                    </a:cubicBezTo>
                    <a:cubicBezTo>
                      <a:pt x="647" y="236"/>
                      <a:pt x="634" y="237"/>
                      <a:pt x="621" y="237"/>
                    </a:cubicBezTo>
                    <a:cubicBezTo>
                      <a:pt x="427" y="237"/>
                      <a:pt x="241" y="146"/>
                      <a:pt x="79" y="49"/>
                    </a:cubicBezTo>
                    <a:cubicBezTo>
                      <a:pt x="75" y="47"/>
                      <a:pt x="70" y="46"/>
                      <a:pt x="65" y="46"/>
                    </a:cubicBezTo>
                    <a:cubicBezTo>
                      <a:pt x="33" y="46"/>
                      <a:pt x="0" y="81"/>
                      <a:pt x="24" y="111"/>
                    </a:cubicBezTo>
                    <a:cubicBezTo>
                      <a:pt x="174" y="316"/>
                      <a:pt x="457" y="440"/>
                      <a:pt x="727" y="440"/>
                    </a:cubicBezTo>
                    <a:cubicBezTo>
                      <a:pt x="967" y="440"/>
                      <a:pt x="1198" y="342"/>
                      <a:pt x="1318" y="118"/>
                    </a:cubicBezTo>
                    <a:cubicBezTo>
                      <a:pt x="1353" y="59"/>
                      <a:pt x="1304" y="1"/>
                      <a:pt x="1247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43"/>
              <p:cNvSpPr/>
              <p:nvPr/>
            </p:nvSpPr>
            <p:spPr>
              <a:xfrm>
                <a:off x="3182002" y="1830323"/>
                <a:ext cx="131105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60" y="855"/>
                    </a:cubicBezTo>
                    <a:cubicBezTo>
                      <a:pt x="1137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43"/>
              <p:cNvSpPr/>
              <p:nvPr/>
            </p:nvSpPr>
            <p:spPr>
              <a:xfrm>
                <a:off x="3213303" y="1842548"/>
                <a:ext cx="32144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09" extrusionOk="0">
                    <a:moveTo>
                      <a:pt x="166" y="0"/>
                    </a:moveTo>
                    <a:cubicBezTo>
                      <a:pt x="76" y="0"/>
                      <a:pt x="1" y="142"/>
                      <a:pt x="105" y="192"/>
                    </a:cubicBezTo>
                    <a:cubicBezTo>
                      <a:pt x="125" y="203"/>
                      <a:pt x="144" y="208"/>
                      <a:pt x="163" y="208"/>
                    </a:cubicBezTo>
                    <a:cubicBezTo>
                      <a:pt x="244" y="208"/>
                      <a:pt x="304" y="111"/>
                      <a:pt x="237" y="32"/>
                    </a:cubicBezTo>
                    <a:cubicBezTo>
                      <a:pt x="214" y="10"/>
                      <a:pt x="190" y="0"/>
                      <a:pt x="1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43"/>
              <p:cNvSpPr/>
              <p:nvPr/>
            </p:nvSpPr>
            <p:spPr>
              <a:xfrm>
                <a:off x="3465712" y="1830323"/>
                <a:ext cx="131000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59" y="855"/>
                    </a:cubicBezTo>
                    <a:cubicBezTo>
                      <a:pt x="1130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43"/>
              <p:cNvSpPr/>
              <p:nvPr/>
            </p:nvSpPr>
            <p:spPr>
              <a:xfrm>
                <a:off x="3499964" y="1842548"/>
                <a:ext cx="31933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3" h="209" extrusionOk="0">
                    <a:moveTo>
                      <a:pt x="160" y="0"/>
                    </a:moveTo>
                    <a:cubicBezTo>
                      <a:pt x="71" y="0"/>
                      <a:pt x="0" y="142"/>
                      <a:pt x="105" y="192"/>
                    </a:cubicBezTo>
                    <a:cubicBezTo>
                      <a:pt x="124" y="203"/>
                      <a:pt x="144" y="208"/>
                      <a:pt x="162" y="208"/>
                    </a:cubicBezTo>
                    <a:cubicBezTo>
                      <a:pt x="243" y="208"/>
                      <a:pt x="303" y="111"/>
                      <a:pt x="230" y="32"/>
                    </a:cubicBezTo>
                    <a:cubicBezTo>
                      <a:pt x="207" y="10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3" name="Google Shape;1793;p43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43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39"/>
          <p:cNvSpPr/>
          <p:nvPr/>
        </p:nvSpPr>
        <p:spPr>
          <a:xfrm>
            <a:off x="705216" y="1152975"/>
            <a:ext cx="7752600" cy="3591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5" name="Google Shape;1645;p39"/>
          <p:cNvSpPr txBox="1">
            <a:spLocks noGrp="1"/>
          </p:cNvSpPr>
          <p:nvPr>
            <p:ph type="title"/>
          </p:nvPr>
        </p:nvSpPr>
        <p:spPr>
          <a:xfrm>
            <a:off x="1866434" y="423096"/>
            <a:ext cx="540403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299888"/>
                </a:solidFill>
                <a:latin typeface="Nunito ExtraBold" pitchFamily="2" charset="0"/>
              </a:rPr>
              <a:t>Guess</a:t>
            </a:r>
          </a:p>
        </p:txBody>
      </p:sp>
      <p:grpSp>
        <p:nvGrpSpPr>
          <p:cNvPr id="1647" name="Google Shape;1647;p39"/>
          <p:cNvGrpSpPr/>
          <p:nvPr/>
        </p:nvGrpSpPr>
        <p:grpSpPr>
          <a:xfrm>
            <a:off x="8126386" y="4133983"/>
            <a:ext cx="976632" cy="1085725"/>
            <a:chOff x="1246187" y="3427400"/>
            <a:chExt cx="1155230" cy="1284274"/>
          </a:xfrm>
        </p:grpSpPr>
        <p:sp>
          <p:nvSpPr>
            <p:cNvPr id="1648" name="Google Shape;1648;p39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9" name="Google Shape;1649;p39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1650" name="Google Shape;1650;p39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9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9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9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9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9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9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9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B9CE29-4BC9-FA5E-01DA-2FA690DBD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828">
            <a:off x="5026713" y="1421697"/>
            <a:ext cx="3226766" cy="24200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emium Vector | Student girl with ok hand gesture cartoon illustration.">
            <a:extLst>
              <a:ext uri="{FF2B5EF4-FFF2-40B4-BE49-F238E27FC236}">
                <a16:creationId xmlns:a16="http://schemas.microsoft.com/office/drawing/2014/main" id="{B1316EC1-4C7F-3968-055E-A790BABF5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00" b="99600" l="10000" r="90000">
                        <a14:foregroundMark x1="76450" y1="92950" x2="76450" y2="92950"/>
                        <a14:foregroundMark x1="76300" y1="92950" x2="76300" y2="92950"/>
                        <a14:foregroundMark x1="54650" y1="85600" x2="56400" y2="96450"/>
                        <a14:foregroundMark x1="19450" y1="53150" x2="19450" y2="53150"/>
                        <a14:foregroundMark x1="19450" y1="53900" x2="19450" y2="53900"/>
                        <a14:foregroundMark x1="17900" y1="54900" x2="25450" y2="51400"/>
                        <a14:foregroundMark x1="47700" y1="9450" x2="47700" y2="9450"/>
                        <a14:foregroundMark x1="47700" y1="9450" x2="47700" y2="9450"/>
                        <a14:foregroundMark x1="48850" y1="9650" x2="48850" y2="9650"/>
                        <a14:foregroundMark x1="43250" y1="10800" x2="45150" y2="10450"/>
                        <a14:foregroundMark x1="44400" y1="10050" x2="47100" y2="9850"/>
                        <a14:foregroundMark x1="39000" y1="83650" x2="40950" y2="94550"/>
                        <a14:foregroundMark x1="40950" y1="94550" x2="53200" y2="95050"/>
                        <a14:foregroundMark x1="53200" y1="95050" x2="42200" y2="99600"/>
                        <a14:foregroundMark x1="42200" y1="99600" x2="38200" y2="97800"/>
                        <a14:foregroundMark x1="45500" y1="9700" x2="48500" y2="9100"/>
                        <a14:foregroundMark x1="37600" y1="79150" x2="38850" y2="79750"/>
                        <a14:foregroundMark x1="72350" y1="31050" x2="72800" y2="32300"/>
                        <a14:foregroundMark x1="67000" y1="31500" x2="70550" y2="40450"/>
                        <a14:foregroundMark x1="76350" y1="34950" x2="74450" y2="40100"/>
                        <a14:foregroundMark x1="72900" y1="34050" x2="74250" y2="39750"/>
                        <a14:foregroundMark x1="30600" y1="30050" x2="31150" y2="30950"/>
                        <a14:foregroundMark x1="30600" y1="35100" x2="30500" y2="36650"/>
                        <a14:foregroundMark x1="37300" y1="18800" x2="37200" y2="21550"/>
                        <a14:backgroundMark x1="81600" y1="77400" x2="82150" y2="78700"/>
                        <a14:backgroundMark x1="70450" y1="35200" x2="71800" y2="38300"/>
                        <a14:backgroundMark x1="35750" y1="80050" x2="36850" y2="7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21" r="13777"/>
          <a:stretch/>
        </p:blipFill>
        <p:spPr bwMode="auto">
          <a:xfrm>
            <a:off x="3366444" y="2087287"/>
            <a:ext cx="1958457" cy="26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3E68F8-80B3-F7F3-D076-989ECD5EF1BE}"/>
              </a:ext>
            </a:extLst>
          </p:cNvPr>
          <p:cNvSpPr txBox="1"/>
          <p:nvPr/>
        </p:nvSpPr>
        <p:spPr>
          <a:xfrm>
            <a:off x="3913316" y="1887232"/>
            <a:ext cx="1087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Janet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E5B944-D605-CC55-FA46-53E16925EADD}"/>
              </a:ext>
            </a:extLst>
          </p:cNvPr>
          <p:cNvSpPr txBox="1"/>
          <p:nvPr/>
        </p:nvSpPr>
        <p:spPr>
          <a:xfrm>
            <a:off x="5434838" y="4049990"/>
            <a:ext cx="2762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Palmer School, America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BFA983-6EAB-4CC2-55A9-66B1CA93D155}"/>
              </a:ext>
            </a:extLst>
          </p:cNvPr>
          <p:cNvSpPr txBox="1"/>
          <p:nvPr/>
        </p:nvSpPr>
        <p:spPr>
          <a:xfrm>
            <a:off x="783413" y="1258211"/>
            <a:ext cx="3452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1. Do you think the students there wear </a:t>
            </a:r>
            <a:r>
              <a:rPr lang="en-US" sz="2200" dirty="0">
                <a:highlight>
                  <a:srgbClr val="FCC27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uniforms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699BD-1412-4B35-BF11-CCAF66AB0565}"/>
              </a:ext>
            </a:extLst>
          </p:cNvPr>
          <p:cNvSpPr txBox="1"/>
          <p:nvPr/>
        </p:nvSpPr>
        <p:spPr>
          <a:xfrm>
            <a:off x="783413" y="2438360"/>
            <a:ext cx="3356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2. Do they </a:t>
            </a:r>
            <a:r>
              <a:rPr lang="en-US" sz="2200" dirty="0">
                <a:highlight>
                  <a:srgbClr val="FCC27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learn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highlight>
                  <a:srgbClr val="FCC27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Vietnamese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as a foreign language?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70439BD-12CF-99D8-CA51-9097F358BABB}"/>
              </a:ext>
            </a:extLst>
          </p:cNvPr>
          <p:cNvSpPr/>
          <p:nvPr/>
        </p:nvSpPr>
        <p:spPr>
          <a:xfrm>
            <a:off x="898635" y="3860730"/>
            <a:ext cx="2416116" cy="49412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and check.</a:t>
            </a:r>
          </a:p>
        </p:txBody>
      </p:sp>
      <p:pic>
        <p:nvPicPr>
          <p:cNvPr id="13" name="Tiếng Anh 6 Tập 1 (Chương trình GDPT 2018) - Unit 1 MY NEW SCHOOL - SKILLS 2 - 1 Janet, a student at Palmer School in America, i">
            <a:hlinkClick r:id="" action="ppaction://media"/>
            <a:extLst>
              <a:ext uri="{FF2B5EF4-FFF2-40B4-BE49-F238E27FC236}">
                <a16:creationId xmlns:a16="http://schemas.microsoft.com/office/drawing/2014/main" id="{DA650F0A-FC99-E7E2-0157-718E723B0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10526" y="3364125"/>
            <a:ext cx="496605" cy="496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83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645" grpId="0"/>
      <p:bldP spid="4" grpId="0"/>
      <p:bldP spid="5" grpId="0"/>
      <p:bldP spid="8" grpId="0"/>
      <p:bldP spid="9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39"/>
          <p:cNvSpPr/>
          <p:nvPr/>
        </p:nvSpPr>
        <p:spPr>
          <a:xfrm>
            <a:off x="705216" y="1152975"/>
            <a:ext cx="7752600" cy="3591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5" name="Google Shape;1645;p39"/>
          <p:cNvSpPr txBox="1">
            <a:spLocks noGrp="1"/>
          </p:cNvSpPr>
          <p:nvPr>
            <p:ph type="title"/>
          </p:nvPr>
        </p:nvSpPr>
        <p:spPr>
          <a:xfrm>
            <a:off x="1866434" y="423096"/>
            <a:ext cx="540403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299888"/>
                </a:solidFill>
                <a:latin typeface="Nunito ExtraBold" pitchFamily="2" charset="0"/>
              </a:rPr>
              <a:t>Guess</a:t>
            </a:r>
          </a:p>
        </p:txBody>
      </p:sp>
      <p:grpSp>
        <p:nvGrpSpPr>
          <p:cNvPr id="1647" name="Google Shape;1647;p39"/>
          <p:cNvGrpSpPr/>
          <p:nvPr/>
        </p:nvGrpSpPr>
        <p:grpSpPr>
          <a:xfrm>
            <a:off x="8126386" y="4133983"/>
            <a:ext cx="976632" cy="1085725"/>
            <a:chOff x="1246187" y="3427400"/>
            <a:chExt cx="1155230" cy="1284274"/>
          </a:xfrm>
        </p:grpSpPr>
        <p:sp>
          <p:nvSpPr>
            <p:cNvPr id="1648" name="Google Shape;1648;p39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9" name="Google Shape;1649;p39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1650" name="Google Shape;1650;p39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9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9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9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9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9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9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9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28" name="Picture 4" descr="Premium Vector | Student girl with ok hand gesture cartoon illustration.">
            <a:extLst>
              <a:ext uri="{FF2B5EF4-FFF2-40B4-BE49-F238E27FC236}">
                <a16:creationId xmlns:a16="http://schemas.microsoft.com/office/drawing/2014/main" id="{B1316EC1-4C7F-3968-055E-A790BABF5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00" b="99600" l="10000" r="90000">
                        <a14:foregroundMark x1="76450" y1="92950" x2="76450" y2="92950"/>
                        <a14:foregroundMark x1="76300" y1="92950" x2="76300" y2="92950"/>
                        <a14:foregroundMark x1="54650" y1="85600" x2="56400" y2="96450"/>
                        <a14:foregroundMark x1="19450" y1="53150" x2="19450" y2="53150"/>
                        <a14:foregroundMark x1="19450" y1="53900" x2="19450" y2="53900"/>
                        <a14:foregroundMark x1="17900" y1="54900" x2="25450" y2="51400"/>
                        <a14:foregroundMark x1="47700" y1="9450" x2="47700" y2="9450"/>
                        <a14:foregroundMark x1="47700" y1="9450" x2="47700" y2="9450"/>
                        <a14:foregroundMark x1="48850" y1="9650" x2="48850" y2="9650"/>
                        <a14:foregroundMark x1="43250" y1="10800" x2="45150" y2="10450"/>
                        <a14:foregroundMark x1="44400" y1="10050" x2="47100" y2="9850"/>
                        <a14:foregroundMark x1="39000" y1="83650" x2="40950" y2="94550"/>
                        <a14:foregroundMark x1="40950" y1="94550" x2="53200" y2="95050"/>
                        <a14:foregroundMark x1="53200" y1="95050" x2="42200" y2="99600"/>
                        <a14:foregroundMark x1="42200" y1="99600" x2="38200" y2="97800"/>
                        <a14:foregroundMark x1="45500" y1="9700" x2="48500" y2="9100"/>
                        <a14:foregroundMark x1="37600" y1="79150" x2="38850" y2="79750"/>
                        <a14:foregroundMark x1="72350" y1="31050" x2="72800" y2="32300"/>
                        <a14:foregroundMark x1="67000" y1="31500" x2="70550" y2="40450"/>
                        <a14:foregroundMark x1="76350" y1="34950" x2="74450" y2="40100"/>
                        <a14:foregroundMark x1="72900" y1="34050" x2="74250" y2="39750"/>
                        <a14:foregroundMark x1="30600" y1="30050" x2="31150" y2="30950"/>
                        <a14:foregroundMark x1="30600" y1="35100" x2="30500" y2="36650"/>
                        <a14:foregroundMark x1="37300" y1="18800" x2="37200" y2="21550"/>
                        <a14:backgroundMark x1="81600" y1="77400" x2="82150" y2="78700"/>
                        <a14:backgroundMark x1="70450" y1="35200" x2="71800" y2="38300"/>
                        <a14:backgroundMark x1="35750" y1="80050" x2="36850" y2="7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21" r="13777"/>
          <a:stretch/>
        </p:blipFill>
        <p:spPr bwMode="auto">
          <a:xfrm>
            <a:off x="3366444" y="2087287"/>
            <a:ext cx="1958457" cy="26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3E68F8-80B3-F7F3-D076-989ECD5EF1BE}"/>
              </a:ext>
            </a:extLst>
          </p:cNvPr>
          <p:cNvSpPr txBox="1"/>
          <p:nvPr/>
        </p:nvSpPr>
        <p:spPr>
          <a:xfrm>
            <a:off x="3913316" y="1887232"/>
            <a:ext cx="1087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Janet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BFA983-6EAB-4CC2-55A9-66B1CA93D155}"/>
              </a:ext>
            </a:extLst>
          </p:cNvPr>
          <p:cNvSpPr txBox="1"/>
          <p:nvPr/>
        </p:nvSpPr>
        <p:spPr>
          <a:xfrm>
            <a:off x="783413" y="1258211"/>
            <a:ext cx="34329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1. Do you think the students there wear </a:t>
            </a:r>
            <a:r>
              <a:rPr lang="en-US" sz="2200" dirty="0">
                <a:highlight>
                  <a:srgbClr val="FCC27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uniforms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699BD-1412-4B35-BF11-CCAF66AB0565}"/>
              </a:ext>
            </a:extLst>
          </p:cNvPr>
          <p:cNvSpPr txBox="1"/>
          <p:nvPr/>
        </p:nvSpPr>
        <p:spPr>
          <a:xfrm>
            <a:off x="783413" y="2438360"/>
            <a:ext cx="32975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2. Do they </a:t>
            </a:r>
            <a:r>
              <a:rPr lang="en-US" sz="2200" dirty="0">
                <a:highlight>
                  <a:srgbClr val="FCC27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learn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highlight>
                  <a:srgbClr val="FCC27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Vietnamese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as a foreign language?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C32BB7-8A23-9C91-B60C-56FA82A22311}"/>
              </a:ext>
            </a:extLst>
          </p:cNvPr>
          <p:cNvSpPr/>
          <p:nvPr/>
        </p:nvSpPr>
        <p:spPr>
          <a:xfrm>
            <a:off x="5193342" y="2632201"/>
            <a:ext cx="3152805" cy="70605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have two hours to study 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Vietnamese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every week.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5DB3D71-9EED-F050-32C9-C210950EC092}"/>
              </a:ext>
            </a:extLst>
          </p:cNvPr>
          <p:cNvSpPr/>
          <p:nvPr/>
        </p:nvSpPr>
        <p:spPr>
          <a:xfrm>
            <a:off x="5193342" y="1381231"/>
            <a:ext cx="3152805" cy="70605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wear our 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uniforms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every day.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9B7E0B-C033-3D44-A63E-8E5D0B39B151}"/>
              </a:ext>
            </a:extLst>
          </p:cNvPr>
          <p:cNvSpPr txBox="1"/>
          <p:nvPr/>
        </p:nvSpPr>
        <p:spPr>
          <a:xfrm>
            <a:off x="783413" y="1940619"/>
            <a:ext cx="8226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5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481B6A-9268-071C-5CAD-B67E09F7E0C3}"/>
              </a:ext>
            </a:extLst>
          </p:cNvPr>
          <p:cNvSpPr txBox="1"/>
          <p:nvPr/>
        </p:nvSpPr>
        <p:spPr>
          <a:xfrm>
            <a:off x="783413" y="3484747"/>
            <a:ext cx="8226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5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</a:p>
        </p:txBody>
      </p:sp>
      <p:pic>
        <p:nvPicPr>
          <p:cNvPr id="7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A2877CF2-1FD6-6127-C1BA-EB71B074BE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200" end="14504.39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7506" y="2967219"/>
            <a:ext cx="539403" cy="539403"/>
          </a:xfrm>
          <a:prstGeom prst="rect">
            <a:avLst/>
          </a:prstGeom>
        </p:spPr>
      </p:pic>
      <p:pic>
        <p:nvPicPr>
          <p:cNvPr id="10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F7C630A6-57E2-DEA1-5408-014CEE89E9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755" end="8100.39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79314" y="1258211"/>
            <a:ext cx="539403" cy="53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4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6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44;p39">
            <a:extLst>
              <a:ext uri="{FF2B5EF4-FFF2-40B4-BE49-F238E27FC236}">
                <a16:creationId xmlns:a16="http://schemas.microsoft.com/office/drawing/2014/main" id="{3FF430CC-EB1E-67DC-63F1-CB61E0EF6CF7}"/>
              </a:ext>
            </a:extLst>
          </p:cNvPr>
          <p:cNvSpPr/>
          <p:nvPr/>
        </p:nvSpPr>
        <p:spPr>
          <a:xfrm>
            <a:off x="705216" y="1152975"/>
            <a:ext cx="7752600" cy="3591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Google Shape;1645;p39">
            <a:extLst>
              <a:ext uri="{FF2B5EF4-FFF2-40B4-BE49-F238E27FC236}">
                <a16:creationId xmlns:a16="http://schemas.microsoft.com/office/drawing/2014/main" id="{D31A8006-C468-7BA6-D69E-D5EC1DFF83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4765" y="452715"/>
            <a:ext cx="724896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Before listening, </a:t>
            </a:r>
            <a:r>
              <a:rPr lang="en-US" sz="2800" u="sng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underline</a:t>
            </a: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 the key words.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5311C1-541A-CC26-1024-6A3A8C882E89}"/>
              </a:ext>
            </a:extLst>
          </p:cNvPr>
          <p:cNvSpPr txBox="1"/>
          <p:nvPr/>
        </p:nvSpPr>
        <p:spPr>
          <a:xfrm>
            <a:off x="783413" y="1212910"/>
            <a:ext cx="765537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1. Janet's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teacher is her ___________ teacher.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		B. science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2. Today Janet ___________ her uniform.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is wearing			B. isn't wearing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3. Janet studies ___________ for two hours a week.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English			B. Vietnamese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4. Janet usually does her homework ___________.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in the library			B. at home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5. Her class is going to have a biology lesson ___________.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on a farm			B. in the classroom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D0FD09-436E-3817-BCD1-B7CCAF28FC02}"/>
              </a:ext>
            </a:extLst>
          </p:cNvPr>
          <p:cNvCxnSpPr>
            <a:cxnSpLocks/>
          </p:cNvCxnSpPr>
          <p:nvPr/>
        </p:nvCxnSpPr>
        <p:spPr>
          <a:xfrm>
            <a:off x="1963271" y="1550894"/>
            <a:ext cx="1954305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FF69385-627B-670E-918A-75D206CA1447}"/>
              </a:ext>
            </a:extLst>
          </p:cNvPr>
          <p:cNvCxnSpPr>
            <a:cxnSpLocks/>
          </p:cNvCxnSpPr>
          <p:nvPr/>
        </p:nvCxnSpPr>
        <p:spPr>
          <a:xfrm>
            <a:off x="1156447" y="2232212"/>
            <a:ext cx="672353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6116F0-24B6-0840-D956-90B867775C5F}"/>
              </a:ext>
            </a:extLst>
          </p:cNvPr>
          <p:cNvCxnSpPr>
            <a:cxnSpLocks/>
          </p:cNvCxnSpPr>
          <p:nvPr/>
        </p:nvCxnSpPr>
        <p:spPr>
          <a:xfrm>
            <a:off x="4598894" y="2232212"/>
            <a:ext cx="941294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8D8B6F-E160-483F-B324-B7CE42E4E5FD}"/>
              </a:ext>
            </a:extLst>
          </p:cNvPr>
          <p:cNvCxnSpPr>
            <a:cxnSpLocks/>
          </p:cNvCxnSpPr>
          <p:nvPr/>
        </p:nvCxnSpPr>
        <p:spPr>
          <a:xfrm>
            <a:off x="1828800" y="2895602"/>
            <a:ext cx="753035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168BA5-C5A7-47C3-130D-4C23135F3856}"/>
              </a:ext>
            </a:extLst>
          </p:cNvPr>
          <p:cNvCxnSpPr>
            <a:cxnSpLocks/>
          </p:cNvCxnSpPr>
          <p:nvPr/>
        </p:nvCxnSpPr>
        <p:spPr>
          <a:xfrm>
            <a:off x="4715435" y="2904565"/>
            <a:ext cx="1990165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3798B6D-B4DB-6DBF-1F1F-2479DFCC1296}"/>
              </a:ext>
            </a:extLst>
          </p:cNvPr>
          <p:cNvCxnSpPr>
            <a:cxnSpLocks/>
          </p:cNvCxnSpPr>
          <p:nvPr/>
        </p:nvCxnSpPr>
        <p:spPr>
          <a:xfrm>
            <a:off x="2689412" y="3558991"/>
            <a:ext cx="2268070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9E4B4B5-50DB-A707-D559-952913ED5E02}"/>
              </a:ext>
            </a:extLst>
          </p:cNvPr>
          <p:cNvCxnSpPr>
            <a:cxnSpLocks/>
          </p:cNvCxnSpPr>
          <p:nvPr/>
        </p:nvCxnSpPr>
        <p:spPr>
          <a:xfrm>
            <a:off x="1649506" y="4231343"/>
            <a:ext cx="555811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5540F7-EA9E-E285-B0FC-657C9CC1F886}"/>
              </a:ext>
            </a:extLst>
          </p:cNvPr>
          <p:cNvCxnSpPr>
            <a:cxnSpLocks/>
          </p:cNvCxnSpPr>
          <p:nvPr/>
        </p:nvCxnSpPr>
        <p:spPr>
          <a:xfrm>
            <a:off x="3442447" y="4222378"/>
            <a:ext cx="2384612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oogle Shape;1645;p39">
            <a:extLst>
              <a:ext uri="{FF2B5EF4-FFF2-40B4-BE49-F238E27FC236}">
                <a16:creationId xmlns:a16="http://schemas.microsoft.com/office/drawing/2014/main" id="{FEF4DC09-752A-8E16-691E-498CB198EB69}"/>
              </a:ext>
            </a:extLst>
          </p:cNvPr>
          <p:cNvSpPr txBox="1">
            <a:spLocks/>
          </p:cNvSpPr>
          <p:nvPr/>
        </p:nvSpPr>
        <p:spPr>
          <a:xfrm>
            <a:off x="884765" y="452715"/>
            <a:ext cx="7248963" cy="572700"/>
          </a:xfrm>
          <a:prstGeom prst="rect">
            <a:avLst/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2. Listen again &amp; choose A or B. (p.13) </a:t>
            </a:r>
          </a:p>
        </p:txBody>
      </p:sp>
      <p:pic>
        <p:nvPicPr>
          <p:cNvPr id="23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8005E357-9957-03D0-24D5-41A5EC880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44035" y="1550894"/>
            <a:ext cx="695325" cy="695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843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948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44;p39">
            <a:extLst>
              <a:ext uri="{FF2B5EF4-FFF2-40B4-BE49-F238E27FC236}">
                <a16:creationId xmlns:a16="http://schemas.microsoft.com/office/drawing/2014/main" id="{3FF430CC-EB1E-67DC-63F1-CB61E0EF6CF7}"/>
              </a:ext>
            </a:extLst>
          </p:cNvPr>
          <p:cNvSpPr/>
          <p:nvPr/>
        </p:nvSpPr>
        <p:spPr>
          <a:xfrm>
            <a:off x="705216" y="1152975"/>
            <a:ext cx="7752600" cy="3591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Google Shape;1645;p39">
            <a:extLst>
              <a:ext uri="{FF2B5EF4-FFF2-40B4-BE49-F238E27FC236}">
                <a16:creationId xmlns:a16="http://schemas.microsoft.com/office/drawing/2014/main" id="{D31A8006-C468-7BA6-D69E-D5EC1DFF83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4765" y="452715"/>
            <a:ext cx="724896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2. Listen again &amp; choose A or B. (p.13)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5311C1-541A-CC26-1024-6A3A8C882E89}"/>
              </a:ext>
            </a:extLst>
          </p:cNvPr>
          <p:cNvSpPr txBox="1"/>
          <p:nvPr/>
        </p:nvSpPr>
        <p:spPr>
          <a:xfrm>
            <a:off x="783413" y="1212910"/>
            <a:ext cx="7655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1. Janet's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teacher is her ___________ teacher.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		B. science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D0FD09-436E-3817-BCD1-B7CCAF28FC02}"/>
              </a:ext>
            </a:extLst>
          </p:cNvPr>
          <p:cNvCxnSpPr>
            <a:cxnSpLocks/>
          </p:cNvCxnSpPr>
          <p:nvPr/>
        </p:nvCxnSpPr>
        <p:spPr>
          <a:xfrm>
            <a:off x="1963271" y="1550894"/>
            <a:ext cx="1954305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2168E6-D009-1E11-6EE2-3F32968CCBDB}"/>
              </a:ext>
            </a:extLst>
          </p:cNvPr>
          <p:cNvSpPr/>
          <p:nvPr/>
        </p:nvSpPr>
        <p:spPr>
          <a:xfrm>
            <a:off x="884765" y="1983017"/>
            <a:ext cx="7380694" cy="69743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and my </a:t>
            </a:r>
            <a:r>
              <a:rPr lang="en-US" sz="2200" b="1" u="sng" dirty="0" err="1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teacher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Mrs. Smith. She teaches us </a:t>
            </a:r>
            <a:r>
              <a:rPr lang="en-US" sz="2200" b="1" i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9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B70F75D1-7364-A3AC-804A-2CDBC53254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200" end="19283.39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7990" y="2066343"/>
            <a:ext cx="539403" cy="53940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9E53549-6BB0-AAFC-EA35-D331B0905350}"/>
              </a:ext>
            </a:extLst>
          </p:cNvPr>
          <p:cNvSpPr/>
          <p:nvPr/>
        </p:nvSpPr>
        <p:spPr>
          <a:xfrm>
            <a:off x="792378" y="1596509"/>
            <a:ext cx="340658" cy="34065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811D69-EAFF-6788-A75D-0D802DDA0BEC}"/>
              </a:ext>
            </a:extLst>
          </p:cNvPr>
          <p:cNvSpPr txBox="1"/>
          <p:nvPr/>
        </p:nvSpPr>
        <p:spPr>
          <a:xfrm>
            <a:off x="783413" y="3032521"/>
            <a:ext cx="7655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2. Today Janet ___________ her uniform.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is wearing			B. isn't wearing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3CD08AF-D8F5-B0AE-C95A-8732E0E28DAF}"/>
              </a:ext>
            </a:extLst>
          </p:cNvPr>
          <p:cNvCxnSpPr>
            <a:cxnSpLocks/>
          </p:cNvCxnSpPr>
          <p:nvPr/>
        </p:nvCxnSpPr>
        <p:spPr>
          <a:xfrm>
            <a:off x="1156447" y="3370505"/>
            <a:ext cx="672353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356BAA-CD77-CE0A-808B-AD5029418EA2}"/>
              </a:ext>
            </a:extLst>
          </p:cNvPr>
          <p:cNvCxnSpPr>
            <a:cxnSpLocks/>
          </p:cNvCxnSpPr>
          <p:nvPr/>
        </p:nvCxnSpPr>
        <p:spPr>
          <a:xfrm>
            <a:off x="4598894" y="3370505"/>
            <a:ext cx="941294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62AEC66-4025-AA1D-C590-2AE71E29FD3A}"/>
              </a:ext>
            </a:extLst>
          </p:cNvPr>
          <p:cNvSpPr/>
          <p:nvPr/>
        </p:nvSpPr>
        <p:spPr>
          <a:xfrm>
            <a:off x="884765" y="3852756"/>
            <a:ext cx="7380694" cy="69743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wear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our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uniforms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every day, but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</a:t>
            </a: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aren't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21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C74DB8C1-3FEA-2709-2AE5-63F3523D45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755" end="5961.39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1335" y="2891447"/>
            <a:ext cx="539403" cy="539403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BB80A2ED-1F23-9196-5CC7-691CCAC86604}"/>
              </a:ext>
            </a:extLst>
          </p:cNvPr>
          <p:cNvSpPr/>
          <p:nvPr/>
        </p:nvSpPr>
        <p:spPr>
          <a:xfrm>
            <a:off x="4440769" y="3439354"/>
            <a:ext cx="340658" cy="34065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9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76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7" grpId="0" animBg="1"/>
      <p:bldP spid="11" grpId="0" animBg="1"/>
      <p:bldP spid="13" grpId="0"/>
      <p:bldP spid="19" grpId="0" animBg="1"/>
      <p:bldP spid="22" grpId="0" animBg="1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1064</Words>
  <Application>Microsoft Office PowerPoint</Application>
  <PresentationFormat>On-screen Show (16:9)</PresentationFormat>
  <Paragraphs>115</Paragraphs>
  <Slides>19</Slides>
  <Notes>13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Kirang Haerang</vt:lpstr>
      <vt:lpstr>Bebas Neue</vt:lpstr>
      <vt:lpstr>Nunito ExtraBold</vt:lpstr>
      <vt:lpstr>Calibri</vt:lpstr>
      <vt:lpstr>Nunito</vt:lpstr>
      <vt:lpstr>Raleway ExtraBold</vt:lpstr>
      <vt:lpstr>Darker Grotesque SemiBold</vt:lpstr>
      <vt:lpstr>Arial</vt:lpstr>
      <vt:lpstr>Nunito Sans</vt:lpstr>
      <vt:lpstr>Math Subject for Elementary - 1st Grade: Time by Slidesgo</vt:lpstr>
      <vt:lpstr>PowerPoint Presentation</vt:lpstr>
      <vt:lpstr>What do you love about your school?</vt:lpstr>
      <vt:lpstr>UNIT 1  My new school</vt:lpstr>
      <vt:lpstr>OBJECTIVES</vt:lpstr>
      <vt:lpstr>Listening</vt:lpstr>
      <vt:lpstr>Guess</vt:lpstr>
      <vt:lpstr>Guess</vt:lpstr>
      <vt:lpstr>Before listening, underline the key words.</vt:lpstr>
      <vt:lpstr>2. Listen again &amp; choose A or B. (p.13) </vt:lpstr>
      <vt:lpstr>2. Listen again &amp; choose A or B. (p.13) </vt:lpstr>
      <vt:lpstr>What about your school?</vt:lpstr>
      <vt:lpstr>Writing</vt:lpstr>
      <vt:lpstr>3. Brainstorm about your school.</vt:lpstr>
      <vt:lpstr>Example</vt:lpstr>
      <vt:lpstr>4. Use the information in ex 3 to write a paragraph (50 words) about your school.</vt:lpstr>
      <vt:lpstr>Sample</vt:lpstr>
      <vt:lpstr>Swap with your partner. Check.</vt:lpstr>
      <vt:lpstr>WRAP-UP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 For Elementary: Time</dc:title>
  <cp:lastModifiedBy>Ms. NHAN</cp:lastModifiedBy>
  <cp:revision>31</cp:revision>
  <dcterms:modified xsi:type="dcterms:W3CDTF">2024-05-11T08:18:59Z</dcterms:modified>
</cp:coreProperties>
</file>