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61" r:id="rId2"/>
    <p:sldId id="257" r:id="rId3"/>
    <p:sldId id="271" r:id="rId4"/>
    <p:sldId id="285" r:id="rId5"/>
    <p:sldId id="303" r:id="rId6"/>
    <p:sldId id="304" r:id="rId7"/>
    <p:sldId id="305" r:id="rId8"/>
    <p:sldId id="306" r:id="rId9"/>
    <p:sldId id="307" r:id="rId10"/>
    <p:sldId id="324" r:id="rId11"/>
    <p:sldId id="325" r:id="rId12"/>
    <p:sldId id="323" r:id="rId13"/>
    <p:sldId id="322" r:id="rId14"/>
    <p:sldId id="299" r:id="rId15"/>
    <p:sldId id="309" r:id="rId16"/>
    <p:sldId id="310" r:id="rId17"/>
    <p:sldId id="311" r:id="rId18"/>
    <p:sldId id="312" r:id="rId19"/>
    <p:sldId id="301" r:id="rId20"/>
    <p:sldId id="314" r:id="rId21"/>
    <p:sldId id="316" r:id="rId22"/>
    <p:sldId id="317" r:id="rId23"/>
    <p:sldId id="318" r:id="rId24"/>
    <p:sldId id="320" r:id="rId25"/>
    <p:sldId id="321" r:id="rId26"/>
    <p:sldId id="319" r:id="rId27"/>
    <p:sldId id="287" r:id="rId28"/>
    <p:sldId id="326" r:id="rId29"/>
    <p:sldId id="327" r:id="rId30"/>
    <p:sldId id="328" r:id="rId31"/>
    <p:sldId id="329" r:id="rId32"/>
    <p:sldId id="33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30943A"/>
    <a:srgbClr val="2F93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2" d="100"/>
          <a:sy n="62" d="100"/>
        </p:scale>
        <p:origin x="102"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D9BD59-BA59-45C5-ABC9-CF06E420C3FF}" type="datetimeFigureOut">
              <a:rPr lang="en-US" smtClean="0"/>
              <a:t>10/25/2024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32F3A7-67ED-4764-9EAF-DBF236D0B20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t>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AD68BAA-3567-4978-AE67-0DB8DC72FF72}" type="datetimeFigureOut">
              <a:rPr lang="en-US" smtClean="0"/>
              <a:t>10/25/2024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D68BAA-3567-4978-AE67-0DB8DC72FF72}" type="datetimeFigureOut">
              <a:rPr lang="en-US" smtClean="0"/>
              <a:t>10/25/2024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D68BAA-3567-4978-AE67-0DB8DC72FF72}" type="datetimeFigureOut">
              <a:rPr lang="en-US" smtClean="0"/>
              <a:t>10/25/2024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11" name="矩形 10"/>
          <p:cNvSpPr/>
          <p:nvPr userDrawn="1"/>
        </p:nvSpPr>
        <p:spPr>
          <a:xfrm>
            <a:off x="0" y="0"/>
            <a:ext cx="12192000" cy="6858000"/>
          </a:xfrm>
          <a:prstGeom prst="rect">
            <a:avLst/>
          </a:prstGeom>
          <a:solidFill>
            <a:srgbClr val="E6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userDrawn="1"/>
        </p:nvPicPr>
        <p:blipFill>
          <a:blip r:embed="rId2">
            <a:grayscl/>
          </a:blip>
          <a:stretch>
            <a:fillRect/>
          </a:stretch>
        </p:blipFill>
        <p:spPr>
          <a:xfrm>
            <a:off x="109209" y="100295"/>
            <a:ext cx="11973582" cy="6657409"/>
          </a:xfrm>
          <a:prstGeom prst="rect">
            <a:avLst/>
          </a:prstGeom>
          <a:effectLst>
            <a:outerShdw blurRad="50800" dist="38100" dir="2700000" algn="tl" rotWithShape="0">
              <a:prstClr val="black">
                <a:alpha val="40000"/>
              </a:prstClr>
            </a:outerShdw>
          </a:effectLst>
        </p:spPr>
      </p:pic>
      <p:pic>
        <p:nvPicPr>
          <p:cNvPr id="7" name="图片 6"/>
          <p:cNvPicPr>
            <a:picLocks noChangeAspect="1"/>
          </p:cNvPicPr>
          <p:nvPr userDrawn="1"/>
        </p:nvPicPr>
        <p:blipFill rotWithShape="1">
          <a:blip r:embed="rId3">
            <a:extLst>
              <a:ext uri="{28A0092B-C50C-407E-A947-70E740481C1C}">
                <a14:useLocalDpi xmlns:a14="http://schemas.microsoft.com/office/drawing/2010/main" val="0"/>
              </a:ext>
            </a:extLst>
          </a:blip>
          <a:srcRect l="1305" r="1252" b="21339"/>
          <a:stretch>
            <a:fillRect/>
          </a:stretch>
        </p:blipFill>
        <p:spPr>
          <a:xfrm>
            <a:off x="109209" y="2082441"/>
            <a:ext cx="11973582" cy="467526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D68BAA-3567-4978-AE67-0DB8DC72FF72}" type="datetimeFigureOut">
              <a:rPr lang="en-US" smtClean="0"/>
              <a:t>10/25/2024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D68BAA-3567-4978-AE67-0DB8DC72FF72}" type="datetimeFigureOut">
              <a:rPr lang="en-US" smtClean="0"/>
              <a:t>10/25/2024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D68BAA-3567-4978-AE67-0DB8DC72FF72}" type="datetimeFigureOut">
              <a:rPr lang="en-US" smtClean="0"/>
              <a:t>10/25/2024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D68BAA-3567-4978-AE67-0DB8DC72FF72}" type="datetimeFigureOut">
              <a:rPr lang="en-US" smtClean="0"/>
              <a:t>10/25/2024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D68BAA-3567-4978-AE67-0DB8DC72FF72}" type="datetimeFigureOut">
              <a:rPr lang="en-US" smtClean="0"/>
              <a:t>10/25/2024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D68BAA-3567-4978-AE67-0DB8DC72FF72}" type="datetimeFigureOut">
              <a:rPr lang="en-US" smtClean="0"/>
              <a:t>10/25/2024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D68BAA-3567-4978-AE67-0DB8DC72FF72}" type="datetimeFigureOut">
              <a:rPr lang="en-US" smtClean="0"/>
              <a:t>10/25/2024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D68BAA-3567-4978-AE67-0DB8DC72FF72}" type="datetimeFigureOut">
              <a:rPr lang="en-US" smtClean="0"/>
              <a:t>10/25/2024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D68BAA-3567-4978-AE67-0DB8DC72FF72}" type="datetimeFigureOut">
              <a:rPr lang="en-US" smtClean="0"/>
              <a:t>10/25/2024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3F668E-46D2-4DA9-9633-D3895B2DF2F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l="13038" t="12407" r="75113" b="72037"/>
          <a:stretch>
            <a:fillRect/>
          </a:stretch>
        </p:blipFill>
        <p:spPr>
          <a:xfrm rot="20820866">
            <a:off x="10033000" y="804394"/>
            <a:ext cx="1092200" cy="1369325"/>
          </a:xfrm>
          <a:custGeom>
            <a:avLst/>
            <a:gdLst>
              <a:gd name="connsiteX0" fmla="*/ 0 w 1092200"/>
              <a:gd name="connsiteY0" fmla="*/ 0 h 1369325"/>
              <a:gd name="connsiteX1" fmla="*/ 1092200 w 1092200"/>
              <a:gd name="connsiteY1" fmla="*/ 0 h 1369325"/>
              <a:gd name="connsiteX2" fmla="*/ 1092200 w 1092200"/>
              <a:gd name="connsiteY2" fmla="*/ 1073151 h 1369325"/>
              <a:gd name="connsiteX3" fmla="*/ 914400 w 1092200"/>
              <a:gd name="connsiteY3" fmla="*/ 1225551 h 1369325"/>
              <a:gd name="connsiteX4" fmla="*/ 514350 w 1092200"/>
              <a:gd name="connsiteY4" fmla="*/ 1295401 h 1369325"/>
              <a:gd name="connsiteX5" fmla="*/ 469900 w 1092200"/>
              <a:gd name="connsiteY5" fmla="*/ 1352551 h 1369325"/>
              <a:gd name="connsiteX6" fmla="*/ 476807 w 1092200"/>
              <a:gd name="connsiteY6" fmla="*/ 1369325 h 1369325"/>
              <a:gd name="connsiteX7" fmla="*/ 0 w 1092200"/>
              <a:gd name="connsiteY7" fmla="*/ 1369325 h 136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200" h="1369325">
                <a:moveTo>
                  <a:pt x="0" y="0"/>
                </a:moveTo>
                <a:lnTo>
                  <a:pt x="1092200" y="0"/>
                </a:lnTo>
                <a:lnTo>
                  <a:pt x="1092200" y="1073151"/>
                </a:lnTo>
                <a:lnTo>
                  <a:pt x="914400" y="1225551"/>
                </a:lnTo>
                <a:lnTo>
                  <a:pt x="514350" y="1295401"/>
                </a:lnTo>
                <a:lnTo>
                  <a:pt x="469900" y="1352551"/>
                </a:lnTo>
                <a:lnTo>
                  <a:pt x="476807" y="1369325"/>
                </a:lnTo>
                <a:lnTo>
                  <a:pt x="0" y="1369325"/>
                </a:lnTo>
                <a:close/>
              </a:path>
            </a:pathLst>
          </a:custGeom>
        </p:spPr>
      </p:pic>
      <p:pic>
        <p:nvPicPr>
          <p:cNvPr id="8" name="图片 7"/>
          <p:cNvPicPr>
            <a:picLocks noChangeAspect="1"/>
          </p:cNvPicPr>
          <p:nvPr/>
        </p:nvPicPr>
        <p:blipFill>
          <a:blip r:embed="rId3"/>
          <a:stretch>
            <a:fillRect/>
          </a:stretch>
        </p:blipFill>
        <p:spPr>
          <a:xfrm flipH="1">
            <a:off x="4844375" y="-347294"/>
            <a:ext cx="1877564" cy="1897681"/>
          </a:xfrm>
          <a:prstGeom prst="rect">
            <a:avLst/>
          </a:prstGeom>
        </p:spPr>
      </p:pic>
      <p:pic>
        <p:nvPicPr>
          <p:cNvPr id="5" name="图片 239" descr="图片包含 文字, 地图&#10;&#10;已生成极高可信度的说明"/>
          <p:cNvPicPr>
            <a:picLocks noChangeAspect="1"/>
          </p:cNvPicPr>
          <p:nvPr/>
        </p:nvPicPr>
        <p:blipFill rotWithShape="1">
          <a:blip r:embed="rId4">
            <a:clrChange>
              <a:clrFrom>
                <a:srgbClr val="BBE3D8"/>
              </a:clrFrom>
              <a:clrTo>
                <a:srgbClr val="BBE3D8">
                  <a:alpha val="0"/>
                </a:srgbClr>
              </a:clrTo>
            </a:clrChange>
            <a:extLst>
              <a:ext uri="{28A0092B-C50C-407E-A947-70E740481C1C}">
                <a14:useLocalDpi xmlns:a14="http://schemas.microsoft.com/office/drawing/2010/main" val="0"/>
              </a:ext>
            </a:extLst>
          </a:blip>
          <a:srcRect l="17147" t="10250" r="16825" b="36903"/>
          <a:stretch>
            <a:fillRect/>
          </a:stretch>
        </p:blipFill>
        <p:spPr>
          <a:xfrm rot="16200000">
            <a:off x="4128069" y="-1036156"/>
            <a:ext cx="6033304" cy="9020016"/>
          </a:xfrm>
          <a:prstGeom prst="rect">
            <a:avLst/>
          </a:prstGeom>
        </p:spPr>
      </p:pic>
      <p:sp>
        <p:nvSpPr>
          <p:cNvPr id="2" name="TextBox 1"/>
          <p:cNvSpPr txBox="1"/>
          <p:nvPr/>
        </p:nvSpPr>
        <p:spPr>
          <a:xfrm>
            <a:off x="915186" y="1550387"/>
            <a:ext cx="9977755" cy="2862322"/>
          </a:xfrm>
          <a:prstGeom prst="rect">
            <a:avLst/>
          </a:prstGeom>
          <a:noFill/>
        </p:spPr>
        <p:txBody>
          <a:bodyPr wrap="square" rtlCol="0">
            <a:spAutoFit/>
          </a:bodyPr>
          <a:lstStyle/>
          <a:p>
            <a:pPr algn="ctr"/>
            <a:r>
              <a:rPr lang="en-US" sz="3600" b="1" dirty="0">
                <a:solidFill>
                  <a:srgbClr val="C00000"/>
                </a:solidFill>
                <a:latin typeface="Times New Roman" panose="02020603050405020304" pitchFamily="18" charset="0"/>
                <a:cs typeface="Times New Roman" panose="02020603050405020304" pitchFamily="18" charset="0"/>
              </a:rPr>
              <a:t>BÀI </a:t>
            </a:r>
            <a:r>
              <a:rPr lang="vi-VN" altLang="en-US" sz="3600" b="1" dirty="0" smtClean="0">
                <a:solidFill>
                  <a:srgbClr val="C00000"/>
                </a:solidFill>
                <a:latin typeface="Times New Roman" panose="02020603050405020304" pitchFamily="18" charset="0"/>
                <a:cs typeface="Times New Roman" panose="02020603050405020304" pitchFamily="18" charset="0"/>
              </a:rPr>
              <a:t>3</a:t>
            </a:r>
            <a:r>
              <a:rPr lang="en-US" sz="3600" b="1" dirty="0" smtClean="0">
                <a:solidFill>
                  <a:srgbClr val="C00000"/>
                </a:solidFill>
                <a:latin typeface="Times New Roman" panose="02020603050405020304" pitchFamily="18" charset="0"/>
                <a:cs typeface="Times New Roman" panose="02020603050405020304" pitchFamily="18" charset="0"/>
              </a:rPr>
              <a:t>:VĂN BẢN THÔNG TIN</a:t>
            </a:r>
          </a:p>
          <a:p>
            <a:pPr algn="ctr"/>
            <a:r>
              <a:rPr lang="en-US" sz="3600" b="1" dirty="0" err="1" smtClean="0">
                <a:solidFill>
                  <a:srgbClr val="C00000"/>
                </a:solidFill>
                <a:latin typeface="Times New Roman" panose="02020603050405020304" pitchFamily="18" charset="0"/>
                <a:cs typeface="Times New Roman" panose="02020603050405020304" pitchFamily="18" charset="0"/>
              </a:rPr>
              <a:t>Tiết</a:t>
            </a:r>
            <a:r>
              <a:rPr lang="en-US" sz="3600" b="1" dirty="0" smtClean="0">
                <a:solidFill>
                  <a:srgbClr val="C00000"/>
                </a:solidFill>
                <a:latin typeface="Times New Roman" panose="02020603050405020304" pitchFamily="18" charset="0"/>
                <a:cs typeface="Times New Roman" panose="02020603050405020304" pitchFamily="18" charset="0"/>
              </a:rPr>
              <a:t> 30</a:t>
            </a:r>
            <a:endParaRPr lang="en-US" sz="3600" b="1" dirty="0">
              <a:solidFill>
                <a:srgbClr val="C00000"/>
              </a:solidFill>
              <a:latin typeface="Times New Roman" panose="02020603050405020304" pitchFamily="18" charset="0"/>
              <a:cs typeface="Times New Roman" panose="02020603050405020304" pitchFamily="18" charset="0"/>
            </a:endParaRPr>
          </a:p>
          <a:p>
            <a:pPr algn="ctr"/>
            <a:r>
              <a:rPr lang="en-US" sz="3600" b="1" dirty="0">
                <a:latin typeface="Times New Roman" panose="02020603050405020304" pitchFamily="18" charset="0"/>
                <a:cs typeface="Times New Roman" panose="02020603050405020304" pitchFamily="18" charset="0"/>
              </a:rPr>
              <a:t>THỰC HÀNH TIẾNG </a:t>
            </a:r>
            <a:r>
              <a:rPr lang="en-US" sz="3600" b="1" dirty="0" smtClean="0">
                <a:latin typeface="Times New Roman" panose="02020603050405020304" pitchFamily="18" charset="0"/>
                <a:cs typeface="Times New Roman" panose="02020603050405020304" pitchFamily="18" charset="0"/>
              </a:rPr>
              <a:t>VIỆT:</a:t>
            </a:r>
            <a:endParaRPr lang="en-US" sz="3600" b="1" dirty="0">
              <a:latin typeface="Times New Roman" panose="02020603050405020304" pitchFamily="18" charset="0"/>
              <a:cs typeface="Times New Roman" panose="02020603050405020304" pitchFamily="18" charset="0"/>
            </a:endParaRPr>
          </a:p>
          <a:p>
            <a:pPr algn="ctr"/>
            <a:r>
              <a:rPr lang="en-US" sz="3600" b="1" dirty="0">
                <a:latin typeface="Times New Roman" panose="02020603050405020304" pitchFamily="18" charset="0"/>
                <a:cs typeface="Times New Roman" panose="02020603050405020304" pitchFamily="18" charset="0"/>
              </a:rPr>
              <a:t>ĐOẠN </a:t>
            </a:r>
            <a:r>
              <a:rPr lang="en-US" sz="3600" b="1" dirty="0" smtClean="0">
                <a:latin typeface="Times New Roman" panose="02020603050405020304" pitchFamily="18" charset="0"/>
                <a:cs typeface="Times New Roman" panose="02020603050405020304" pitchFamily="18" charset="0"/>
              </a:rPr>
              <a:t>VĂN; </a:t>
            </a:r>
            <a:r>
              <a:rPr lang="en-US" sz="3600" b="1" dirty="0">
                <a:latin typeface="Times New Roman" panose="02020603050405020304" pitchFamily="18" charset="0"/>
                <a:cs typeface="Times New Roman" panose="02020603050405020304" pitchFamily="18" charset="0"/>
              </a:rPr>
              <a:t>PHƯƠNG TIỆN GIAO TIẾP PHI NGÔN NGỮ</a:t>
            </a:r>
          </a:p>
        </p:txBody>
      </p:sp>
    </p:spTree>
  </p:cSld>
  <p:clrMapOvr>
    <a:masterClrMapping/>
  </p:clrMapOvr>
  <mc:AlternateContent xmlns:mc="http://schemas.openxmlformats.org/markup-compatibility/2006" xmlns:p14="http://schemas.microsoft.com/office/powerpoint/2010/main">
    <mc:Choice Requires="p14">
      <p:transition spd="slow" p14:dur="800" advTm="0">
        <p:circle/>
      </p:transition>
    </mc:Choice>
    <mc:Fallback xmlns="">
      <p:transition spd="slow" advTm="0">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01158207"/>
              </p:ext>
            </p:extLst>
          </p:nvPr>
        </p:nvGraphicFramePr>
        <p:xfrm>
          <a:off x="154985" y="976394"/>
          <a:ext cx="11654725" cy="5393409"/>
        </p:xfrm>
        <a:graphic>
          <a:graphicData uri="http://schemas.openxmlformats.org/drawingml/2006/table">
            <a:tbl>
              <a:tblPr firstRow="1" bandRow="1">
                <a:tableStyleId>{5C22544A-7EE6-4342-B048-85BDC9FD1C3A}</a:tableStyleId>
              </a:tblPr>
              <a:tblGrid>
                <a:gridCol w="1069381">
                  <a:extLst>
                    <a:ext uri="{9D8B030D-6E8A-4147-A177-3AD203B41FA5}">
                      <a16:colId xmlns:a16="http://schemas.microsoft.com/office/drawing/2014/main" val="2817079624"/>
                    </a:ext>
                  </a:extLst>
                </a:gridCol>
                <a:gridCol w="2619214">
                  <a:extLst>
                    <a:ext uri="{9D8B030D-6E8A-4147-A177-3AD203B41FA5}">
                      <a16:colId xmlns:a16="http://schemas.microsoft.com/office/drawing/2014/main" val="1280704972"/>
                    </a:ext>
                  </a:extLst>
                </a:gridCol>
                <a:gridCol w="2665708">
                  <a:extLst>
                    <a:ext uri="{9D8B030D-6E8A-4147-A177-3AD203B41FA5}">
                      <a16:colId xmlns:a16="http://schemas.microsoft.com/office/drawing/2014/main" val="564483506"/>
                    </a:ext>
                  </a:extLst>
                </a:gridCol>
                <a:gridCol w="3781587">
                  <a:extLst>
                    <a:ext uri="{9D8B030D-6E8A-4147-A177-3AD203B41FA5}">
                      <a16:colId xmlns:a16="http://schemas.microsoft.com/office/drawing/2014/main" val="4021341193"/>
                    </a:ext>
                  </a:extLst>
                </a:gridCol>
                <a:gridCol w="1518835">
                  <a:extLst>
                    <a:ext uri="{9D8B030D-6E8A-4147-A177-3AD203B41FA5}">
                      <a16:colId xmlns:a16="http://schemas.microsoft.com/office/drawing/2014/main" val="245132104"/>
                    </a:ext>
                  </a:extLst>
                </a:gridCol>
              </a:tblGrid>
              <a:tr h="1213765">
                <a:tc>
                  <a:txBody>
                    <a:bodyPr/>
                    <a:lstStyle/>
                    <a:p>
                      <a:r>
                        <a:rPr lang="en-US" sz="2400" b="1" dirty="0" err="1" smtClean="0">
                          <a:latin typeface="Times New Roman" panose="02020603050405020304" pitchFamily="18" charset="0"/>
                          <a:cs typeface="Times New Roman" panose="02020603050405020304" pitchFamily="18" charset="0"/>
                        </a:rPr>
                        <a:t>Đoạn</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văn</a:t>
                      </a:r>
                      <a:endParaRPr lang="en-US" sz="2400" b="1" dirty="0">
                        <a:latin typeface="Times New Roman" panose="02020603050405020304" pitchFamily="18" charset="0"/>
                        <a:cs typeface="Times New Roman" panose="02020603050405020304" pitchFamily="18" charset="0"/>
                      </a:endParaRPr>
                    </a:p>
                  </a:txBody>
                  <a:tcPr/>
                </a:tc>
                <a:tc>
                  <a:txBody>
                    <a:bodyPr/>
                    <a:lstStyle/>
                    <a:p>
                      <a:r>
                        <a:rPr lang="en-US" sz="2400" b="1" dirty="0" err="1" smtClean="0">
                          <a:latin typeface="Times New Roman" panose="02020603050405020304" pitchFamily="18" charset="0"/>
                          <a:cs typeface="Times New Roman" panose="02020603050405020304" pitchFamily="18" charset="0"/>
                        </a:rPr>
                        <a:t>Nội</a:t>
                      </a:r>
                      <a:r>
                        <a:rPr lang="en-US" sz="2400" b="1" baseline="0" dirty="0" smtClean="0">
                          <a:latin typeface="Times New Roman" panose="02020603050405020304" pitchFamily="18" charset="0"/>
                          <a:cs typeface="Times New Roman" panose="02020603050405020304" pitchFamily="18" charset="0"/>
                        </a:rPr>
                        <a:t> dung</a:t>
                      </a:r>
                      <a:endParaRPr lang="en-US" sz="2400" b="1" dirty="0">
                        <a:latin typeface="Times New Roman" panose="02020603050405020304" pitchFamily="18" charset="0"/>
                        <a:cs typeface="Times New Roman" panose="02020603050405020304" pitchFamily="18" charset="0"/>
                      </a:endParaRPr>
                    </a:p>
                  </a:txBody>
                  <a:tcPr/>
                </a:tc>
                <a:tc>
                  <a:txBody>
                    <a:bodyPr/>
                    <a:lstStyle/>
                    <a:p>
                      <a:r>
                        <a:rPr lang="en-US" sz="2400" b="1" dirty="0" err="1" smtClean="0">
                          <a:latin typeface="Times New Roman" panose="02020603050405020304" pitchFamily="18" charset="0"/>
                          <a:cs typeface="Times New Roman" panose="02020603050405020304" pitchFamily="18" charset="0"/>
                        </a:rPr>
                        <a:t>Cách</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triển</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khai</a:t>
                      </a:r>
                      <a:r>
                        <a:rPr lang="en-US" sz="2400" b="1" baseline="0" dirty="0" smtClean="0">
                          <a:latin typeface="Times New Roman" panose="02020603050405020304" pitchFamily="18" charset="0"/>
                          <a:cs typeface="Times New Roman" panose="02020603050405020304" pitchFamily="18" charset="0"/>
                        </a:rPr>
                        <a:t> ý</a:t>
                      </a:r>
                      <a:endParaRPr lang="en-US" sz="2400" b="1" dirty="0">
                        <a:latin typeface="Times New Roman" panose="02020603050405020304" pitchFamily="18" charset="0"/>
                        <a:cs typeface="Times New Roman" panose="02020603050405020304" pitchFamily="18" charset="0"/>
                      </a:endParaRPr>
                    </a:p>
                  </a:txBody>
                  <a:tcPr/>
                </a:tc>
                <a:tc>
                  <a:txBody>
                    <a:bodyPr/>
                    <a:lstStyle/>
                    <a:p>
                      <a:r>
                        <a:rPr lang="en-US" sz="2400" b="1" dirty="0" err="1" smtClean="0">
                          <a:latin typeface="Times New Roman" panose="02020603050405020304" pitchFamily="18" charset="0"/>
                          <a:cs typeface="Times New Roman" panose="02020603050405020304" pitchFamily="18" charset="0"/>
                        </a:rPr>
                        <a:t>Câu</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chủ</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đề</a:t>
                      </a:r>
                      <a:endParaRPr lang="en-US" sz="2400" b="1" dirty="0">
                        <a:latin typeface="Times New Roman" panose="02020603050405020304" pitchFamily="18" charset="0"/>
                        <a:cs typeface="Times New Roman" panose="02020603050405020304" pitchFamily="18" charset="0"/>
                      </a:endParaRPr>
                    </a:p>
                  </a:txBody>
                  <a:tcPr/>
                </a:tc>
                <a:tc>
                  <a:txBody>
                    <a:bodyPr/>
                    <a:lstStyle/>
                    <a:p>
                      <a:r>
                        <a:rPr lang="en-US" sz="2400" b="1" dirty="0" err="1" smtClean="0">
                          <a:latin typeface="Times New Roman" panose="02020603050405020304" pitchFamily="18" charset="0"/>
                          <a:cs typeface="Times New Roman" panose="02020603050405020304" pitchFamily="18" charset="0"/>
                        </a:rPr>
                        <a:t>Kiểu</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đoạn</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văn</a:t>
                      </a:r>
                      <a:endParaRPr lang="en-US" sz="2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59957995"/>
                  </a:ext>
                </a:extLst>
              </a:tr>
              <a:tr h="1044911">
                <a:tc>
                  <a:txBody>
                    <a:bodyPr/>
                    <a:lstStyle/>
                    <a:p>
                      <a:r>
                        <a:rPr lang="en-US" sz="2400" b="1" dirty="0" smtClean="0">
                          <a:latin typeface="Times New Roman" panose="02020603050405020304" pitchFamily="18" charset="0"/>
                          <a:cs typeface="Times New Roman" panose="02020603050405020304" pitchFamily="18" charset="0"/>
                        </a:rPr>
                        <a:t>a</a:t>
                      </a:r>
                      <a:endParaRPr lang="en-US" sz="2400" b="1"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endParaRPr lang="en-US" sz="2400" b="1" dirty="0">
                        <a:latin typeface="Times New Roman" panose="02020603050405020304" pitchFamily="18" charset="0"/>
                        <a:cs typeface="Times New Roman" panose="02020603050405020304" pitchFamily="18" charset="0"/>
                      </a:endParaRPr>
                    </a:p>
                  </a:txBody>
                  <a:tcPr/>
                </a:tc>
                <a:tc>
                  <a:txBody>
                    <a:bodyPr/>
                    <a:lstStyle/>
                    <a:p>
                      <a:endParaRPr lang="en-US" sz="2400" b="1" dirty="0">
                        <a:latin typeface="Times New Roman" panose="02020603050405020304" pitchFamily="18" charset="0"/>
                        <a:cs typeface="Times New Roman" panose="02020603050405020304" pitchFamily="18" charset="0"/>
                      </a:endParaRPr>
                    </a:p>
                  </a:txBody>
                  <a:tcPr/>
                </a:tc>
                <a:tc>
                  <a:txBody>
                    <a:bodyPr/>
                    <a:lstStyle/>
                    <a:p>
                      <a:endParaRPr lang="en-US" sz="2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67245487"/>
                  </a:ext>
                </a:extLst>
              </a:tr>
              <a:tr h="1044911">
                <a:tc>
                  <a:txBody>
                    <a:bodyPr/>
                    <a:lstStyle/>
                    <a:p>
                      <a:r>
                        <a:rPr lang="en-US" sz="2400" b="1" dirty="0" smtClean="0">
                          <a:latin typeface="Times New Roman" panose="02020603050405020304" pitchFamily="18" charset="0"/>
                          <a:cs typeface="Times New Roman" panose="02020603050405020304" pitchFamily="18" charset="0"/>
                        </a:rPr>
                        <a:t>b. </a:t>
                      </a:r>
                      <a:endParaRPr lang="en-US" sz="2400" b="1"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dirty="0" smtClean="0">
                        <a:effectLst/>
                        <a:latin typeface="Times New Roman" panose="02020603050405020304" pitchFamily="18" charset="0"/>
                        <a:ea typeface="Times New Roman" panose="02020603050405020304" pitchFamily="18" charset="0"/>
                      </a:endParaRPr>
                    </a:p>
                  </a:txBody>
                  <a:tcPr/>
                </a:tc>
                <a:tc>
                  <a:txBody>
                    <a:bodyPr/>
                    <a:lstStyle/>
                    <a:p>
                      <a:endParaRPr lang="en-US" sz="2400" b="1"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i="1" dirty="0" smtClean="0">
                        <a:effectLst/>
                        <a:latin typeface="Times New Roman" panose="02020603050405020304" pitchFamily="18" charset="0"/>
                        <a:ea typeface="Times New Roman" panose="02020603050405020304" pitchFamily="18" charset="0"/>
                      </a:endParaRPr>
                    </a:p>
                  </a:txBody>
                  <a:tcPr/>
                </a:tc>
                <a:tc>
                  <a:txBody>
                    <a:bodyPr/>
                    <a:lstStyle/>
                    <a:p>
                      <a:endParaRPr lang="en-US" sz="2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00625939"/>
                  </a:ext>
                </a:extLst>
              </a:tr>
              <a:tr h="1044911">
                <a:tc>
                  <a:txBody>
                    <a:bodyPr/>
                    <a:lstStyle/>
                    <a:p>
                      <a:r>
                        <a:rPr lang="en-US" sz="2400" b="1" dirty="0" smtClean="0">
                          <a:latin typeface="Times New Roman" panose="02020603050405020304" pitchFamily="18" charset="0"/>
                          <a:cs typeface="Times New Roman" panose="02020603050405020304" pitchFamily="18" charset="0"/>
                        </a:rPr>
                        <a:t>c</a:t>
                      </a:r>
                      <a:endParaRPr lang="en-US" sz="2400" b="1"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dirty="0" smtClean="0">
                        <a:effectLst/>
                        <a:latin typeface="Times New Roman" panose="02020603050405020304" pitchFamily="18" charset="0"/>
                        <a:ea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dirty="0" smtClean="0">
                        <a:effectLst/>
                        <a:latin typeface="Times New Roman" panose="02020603050405020304" pitchFamily="18" charset="0"/>
                        <a:ea typeface="Times New Roman" panose="02020603050405020304" pitchFamily="18" charset="0"/>
                      </a:endParaRPr>
                    </a:p>
                  </a:txBody>
                  <a:tcPr/>
                </a:tc>
                <a:tc>
                  <a:txBody>
                    <a:bodyPr/>
                    <a:lstStyle/>
                    <a:p>
                      <a:endParaRPr lang="en-US" sz="2400" b="1" dirty="0">
                        <a:latin typeface="Times New Roman" panose="02020603050405020304" pitchFamily="18" charset="0"/>
                        <a:cs typeface="Times New Roman" panose="02020603050405020304" pitchFamily="18" charset="0"/>
                      </a:endParaRPr>
                    </a:p>
                  </a:txBody>
                  <a:tcPr/>
                </a:tc>
                <a:tc>
                  <a:txBody>
                    <a:bodyPr/>
                    <a:lstStyle/>
                    <a:p>
                      <a:endParaRPr lang="en-US" sz="2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83620889"/>
                  </a:ext>
                </a:extLst>
              </a:tr>
              <a:tr h="1044911">
                <a:tc>
                  <a:txBody>
                    <a:bodyPr/>
                    <a:lstStyle/>
                    <a:p>
                      <a:r>
                        <a:rPr lang="en-US" sz="2400" b="1" dirty="0" smtClean="0">
                          <a:latin typeface="Times New Roman" panose="02020603050405020304" pitchFamily="18" charset="0"/>
                          <a:cs typeface="Times New Roman" panose="02020603050405020304" pitchFamily="18" charset="0"/>
                        </a:rPr>
                        <a:t>d</a:t>
                      </a:r>
                      <a:endParaRPr lang="en-US" sz="2400" b="1" dirty="0">
                        <a:latin typeface="Times New Roman" panose="02020603050405020304" pitchFamily="18" charset="0"/>
                        <a:cs typeface="Times New Roman" panose="02020603050405020304" pitchFamily="18" charset="0"/>
                      </a:endParaRPr>
                    </a:p>
                  </a:txBody>
                  <a:tcPr/>
                </a:tc>
                <a:tc>
                  <a:txBody>
                    <a:bodyPr/>
                    <a:lstStyle/>
                    <a:p>
                      <a:endParaRPr lang="en-US" sz="2400" b="1" dirty="0">
                        <a:latin typeface="Times New Roman" panose="02020603050405020304" pitchFamily="18" charset="0"/>
                        <a:cs typeface="Times New Roman" panose="02020603050405020304" pitchFamily="18" charset="0"/>
                      </a:endParaRPr>
                    </a:p>
                  </a:txBody>
                  <a:tcPr/>
                </a:tc>
                <a:tc>
                  <a:txBody>
                    <a:bodyPr/>
                    <a:lstStyle/>
                    <a:p>
                      <a:endParaRPr lang="en-US" sz="2400" b="1" dirty="0">
                        <a:latin typeface="Times New Roman" panose="02020603050405020304" pitchFamily="18" charset="0"/>
                        <a:cs typeface="Times New Roman" panose="02020603050405020304" pitchFamily="18" charset="0"/>
                      </a:endParaRPr>
                    </a:p>
                  </a:txBody>
                  <a:tcPr/>
                </a:tc>
                <a:tc>
                  <a:txBody>
                    <a:bodyPr/>
                    <a:lstStyle/>
                    <a:p>
                      <a:endParaRPr lang="en-US" sz="2400" b="1" dirty="0">
                        <a:latin typeface="Times New Roman" panose="02020603050405020304" pitchFamily="18" charset="0"/>
                        <a:cs typeface="Times New Roman" panose="02020603050405020304" pitchFamily="18" charset="0"/>
                      </a:endParaRPr>
                    </a:p>
                  </a:txBody>
                  <a:tcPr/>
                </a:tc>
                <a:tc>
                  <a:txBody>
                    <a:bodyPr/>
                    <a:lstStyle/>
                    <a:p>
                      <a:endParaRPr lang="en-US" sz="2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72103111"/>
                  </a:ext>
                </a:extLst>
              </a:tr>
            </a:tbl>
          </a:graphicData>
        </a:graphic>
      </p:graphicFrame>
      <p:sp>
        <p:nvSpPr>
          <p:cNvPr id="3" name="TextBox 2"/>
          <p:cNvSpPr txBox="1"/>
          <p:nvPr/>
        </p:nvSpPr>
        <p:spPr>
          <a:xfrm>
            <a:off x="480447" y="433953"/>
            <a:ext cx="7051729"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PHIẾU HỌC TẬP SỐ 2</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84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241B66D-AA3E-4385-ADD4-9FAD1A798D50}"/>
              </a:ext>
            </a:extLst>
          </p:cNvPr>
          <p:cNvGraphicFramePr>
            <a:graphicFrameLocks noGrp="1"/>
          </p:cNvGraphicFramePr>
          <p:nvPr>
            <p:extLst>
              <p:ext uri="{D42A27DB-BD31-4B8C-83A1-F6EECF244321}">
                <p14:modId xmlns:p14="http://schemas.microsoft.com/office/powerpoint/2010/main" val="66527733"/>
              </p:ext>
            </p:extLst>
          </p:nvPr>
        </p:nvGraphicFramePr>
        <p:xfrm>
          <a:off x="0" y="484100"/>
          <a:ext cx="12192002" cy="6648550"/>
        </p:xfrm>
        <a:graphic>
          <a:graphicData uri="http://schemas.openxmlformats.org/drawingml/2006/table">
            <a:tbl>
              <a:tblPr firstRow="1" firstCol="1" bandRow="1"/>
              <a:tblGrid>
                <a:gridCol w="1459156">
                  <a:extLst>
                    <a:ext uri="{9D8B030D-6E8A-4147-A177-3AD203B41FA5}">
                      <a16:colId xmlns:a16="http://schemas.microsoft.com/office/drawing/2014/main" val="3529538834"/>
                    </a:ext>
                  </a:extLst>
                </a:gridCol>
                <a:gridCol w="3736263">
                  <a:extLst>
                    <a:ext uri="{9D8B030D-6E8A-4147-A177-3AD203B41FA5}">
                      <a16:colId xmlns:a16="http://schemas.microsoft.com/office/drawing/2014/main" val="2489675118"/>
                    </a:ext>
                  </a:extLst>
                </a:gridCol>
                <a:gridCol w="1353736">
                  <a:extLst>
                    <a:ext uri="{9D8B030D-6E8A-4147-A177-3AD203B41FA5}">
                      <a16:colId xmlns:a16="http://schemas.microsoft.com/office/drawing/2014/main" val="1828257128"/>
                    </a:ext>
                  </a:extLst>
                </a:gridCol>
                <a:gridCol w="4041497">
                  <a:extLst>
                    <a:ext uri="{9D8B030D-6E8A-4147-A177-3AD203B41FA5}">
                      <a16:colId xmlns:a16="http://schemas.microsoft.com/office/drawing/2014/main" val="1176151025"/>
                    </a:ext>
                  </a:extLst>
                </a:gridCol>
                <a:gridCol w="1601350">
                  <a:extLst>
                    <a:ext uri="{9D8B030D-6E8A-4147-A177-3AD203B41FA5}">
                      <a16:colId xmlns:a16="http://schemas.microsoft.com/office/drawing/2014/main" val="1540634388"/>
                    </a:ext>
                  </a:extLst>
                </a:gridCol>
              </a:tblGrid>
              <a:tr h="734692">
                <a:tc gridSpan="2">
                  <a:txBody>
                    <a:bodyPr/>
                    <a:lstStyle/>
                    <a:p>
                      <a:pPr algn="ctr">
                        <a:lnSpc>
                          <a:spcPct val="107000"/>
                        </a:lnSpc>
                        <a:spcAft>
                          <a:spcPts val="0"/>
                        </a:spcAft>
                      </a:pP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TIÊU CHÍ ĐÁNH GIÁ</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700" b="1" dirty="0">
                          <a:effectLst/>
                          <a:latin typeface="Times New Roman" panose="02020603050405020304" pitchFamily="18" charset="0"/>
                          <a:ea typeface="Arial" panose="020B0604020202020204" pitchFamily="34" charset="0"/>
                          <a:cs typeface="Times New Roman" panose="02020603050405020304" pitchFamily="18" charset="0"/>
                        </a:rPr>
                        <a:t>ĐẠT</a:t>
                      </a:r>
                      <a:endParaRPr lang="en-US"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700" b="1" dirty="0">
                          <a:effectLst/>
                          <a:latin typeface="Times New Roman" panose="02020603050405020304" pitchFamily="18" charset="0"/>
                          <a:ea typeface="Arial" panose="020B0604020202020204" pitchFamily="34" charset="0"/>
                          <a:cs typeface="Times New Roman" panose="02020603050405020304" pitchFamily="18" charset="0"/>
                        </a:rPr>
                        <a:t>CH</a:t>
                      </a:r>
                      <a:r>
                        <a:rPr lang="vi-VN" sz="2700" b="1" dirty="0">
                          <a:effectLst/>
                          <a:latin typeface="Times New Roman" panose="02020603050405020304" pitchFamily="18" charset="0"/>
                          <a:ea typeface="Arial" panose="020B0604020202020204" pitchFamily="34" charset="0"/>
                          <a:cs typeface="Times New Roman" panose="02020603050405020304" pitchFamily="18" charset="0"/>
                        </a:rPr>
                        <a:t>Ư</a:t>
                      </a:r>
                      <a:r>
                        <a:rPr lang="en-US" sz="2700" b="1" dirty="0">
                          <a:effectLst/>
                          <a:latin typeface="Times New Roman" panose="02020603050405020304" pitchFamily="18" charset="0"/>
                          <a:ea typeface="Arial" panose="020B0604020202020204" pitchFamily="34" charset="0"/>
                          <a:cs typeface="Times New Roman" panose="02020603050405020304" pitchFamily="18" charset="0"/>
                        </a:rPr>
                        <a:t>A ĐẠT</a:t>
                      </a:r>
                      <a:endParaRPr lang="en-US"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9215" algn="ctr">
                        <a:lnSpc>
                          <a:spcPct val="107000"/>
                        </a:lnSpc>
                        <a:spcAft>
                          <a:spcPts val="0"/>
                        </a:spcAft>
                      </a:pPr>
                      <a:r>
                        <a:rPr lang="en-US" sz="2700" b="1">
                          <a:effectLst/>
                          <a:latin typeface="Times New Roman" panose="02020603050405020304" pitchFamily="18" charset="0"/>
                          <a:ea typeface="Arial" panose="020B0604020202020204" pitchFamily="34" charset="0"/>
                          <a:cs typeface="Times New Roman" panose="02020603050405020304" pitchFamily="18" charset="0"/>
                        </a:rPr>
                        <a:t>ĐIỂM</a:t>
                      </a:r>
                      <a:endParaRPr lang="en-US" sz="27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3659523"/>
                  </a:ext>
                </a:extLst>
              </a:tr>
              <a:tr h="734692">
                <a:tc>
                  <a:txBody>
                    <a:bodyPr/>
                    <a:lstStyle/>
                    <a:p>
                      <a:pPr algn="just">
                        <a:lnSpc>
                          <a:spcPct val="107000"/>
                        </a:lnSpc>
                        <a:spcAft>
                          <a:spcPts val="0"/>
                        </a:spcAft>
                      </a:pPr>
                      <a:r>
                        <a:rPr lang="en-US" sz="2400" b="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2400" b="1" baseline="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dung</a:t>
                      </a:r>
                      <a:endPar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400" b="1" dirty="0" err="1" smtClean="0">
                          <a:effectLst/>
                          <a:latin typeface="Times New Roman" panose="02020603050405020304" pitchFamily="18" charset="0"/>
                          <a:ea typeface="Calibri" panose="020F0502020204030204" pitchFamily="34" charset="0"/>
                          <a:cs typeface="Times New Roman" panose="02020603050405020304" pitchFamily="18" charset="0"/>
                        </a:rPr>
                        <a:t>Nêu</a:t>
                      </a:r>
                      <a:r>
                        <a:rPr lang="en-US" sz="24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4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đủ</a:t>
                      </a:r>
                      <a:r>
                        <a:rPr lang="en-US" sz="24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nội</a:t>
                      </a:r>
                      <a:r>
                        <a:rPr lang="en-US" sz="24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4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4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văn</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400" b="1" dirty="0" smtClean="0">
                          <a:effectLst/>
                          <a:latin typeface="Times New Roman" panose="02020603050405020304" pitchFamily="18" charset="0"/>
                          <a:ea typeface="Calibri" panose="020F0502020204030204" pitchFamily="34" charset="0"/>
                          <a:cs typeface="Times New Roman" panose="02020603050405020304" pitchFamily="18" charset="0"/>
                        </a:rPr>
                        <a:t>2</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en-US" sz="2400" b="1" dirty="0" smtClean="0">
                          <a:effectLst/>
                          <a:latin typeface="Times New Roman" panose="02020603050405020304" pitchFamily="18" charset="0"/>
                          <a:ea typeface="Arial" panose="020B0604020202020204" pitchFamily="34" charset="0"/>
                          <a:cs typeface="Times New Roman" panose="02020603050405020304" pitchFamily="18" charset="0"/>
                        </a:rPr>
                        <a:t>- 0,5 ( </a:t>
                      </a:r>
                      <a:r>
                        <a:rPr lang="en-US" sz="2400" b="1" dirty="0" err="1" smtClean="0">
                          <a:effectLst/>
                          <a:latin typeface="Times New Roman" panose="02020603050405020304" pitchFamily="18" charset="0"/>
                          <a:ea typeface="Arial" panose="020B0604020202020204" pitchFamily="34" charset="0"/>
                          <a:cs typeface="Times New Roman" panose="02020603050405020304" pitchFamily="18" charset="0"/>
                        </a:rPr>
                        <a:t>Thiếu</a:t>
                      </a:r>
                      <a:r>
                        <a:rPr lang="en-US" sz="2400" b="1"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smtClean="0">
                          <a:effectLst/>
                          <a:latin typeface="Times New Roman" panose="02020603050405020304" pitchFamily="18" charset="0"/>
                          <a:ea typeface="Arial" panose="020B0604020202020204" pitchFamily="34" charset="0"/>
                          <a:cs typeface="Times New Roman" panose="02020603050405020304" pitchFamily="18" charset="0"/>
                        </a:rPr>
                        <a:t>một</a:t>
                      </a:r>
                      <a:r>
                        <a:rPr lang="en-US" sz="2400" b="1"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smtClean="0">
                          <a:effectLst/>
                          <a:latin typeface="Times New Roman" panose="02020603050405020304" pitchFamily="18" charset="0"/>
                          <a:ea typeface="Arial" panose="020B0604020202020204" pitchFamily="34" charset="0"/>
                          <a:cs typeface="Times New Roman" panose="02020603050405020304" pitchFamily="18" charset="0"/>
                        </a:rPr>
                        <a:t>nội</a:t>
                      </a:r>
                      <a:r>
                        <a:rPr lang="en-US" sz="2400" b="1" baseline="0" dirty="0" smtClean="0">
                          <a:effectLst/>
                          <a:latin typeface="Times New Roman" panose="02020603050405020304" pitchFamily="18" charset="0"/>
                          <a:ea typeface="Arial" panose="020B0604020202020204" pitchFamily="34" charset="0"/>
                          <a:cs typeface="Times New Roman" panose="02020603050405020304" pitchFamily="18" charset="0"/>
                        </a:rPr>
                        <a:t> dung</a:t>
                      </a:r>
                      <a:r>
                        <a:rPr lang="en-US" sz="2400" b="1" dirty="0" smtClean="0">
                          <a:effectLst/>
                          <a:latin typeface="Times New Roman" panose="02020603050405020304" pitchFamily="18" charset="0"/>
                          <a:ea typeface="Arial" panose="020B0604020202020204" pitchFamily="34" charset="0"/>
                          <a:cs typeface="Times New Roman" panose="02020603050405020304" pitchFamily="18" charset="0"/>
                        </a:rPr>
                        <a:t>)</a:t>
                      </a:r>
                      <a:endParaRPr lang="en-US" sz="24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3036190"/>
                  </a:ext>
                </a:extLst>
              </a:tr>
              <a:tr h="734692">
                <a:tc>
                  <a:txBody>
                    <a:bodyPr/>
                    <a:lstStyle/>
                    <a:p>
                      <a:pPr algn="just">
                        <a:lnSpc>
                          <a:spcPct val="107000"/>
                        </a:lnSpc>
                        <a:spcAft>
                          <a:spcPts val="0"/>
                        </a:spcAft>
                      </a:pPr>
                      <a:r>
                        <a:rPr lang="en-US" sz="2400" b="1" baseline="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400" b="1" baseline="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baseline="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khai</a:t>
                      </a:r>
                      <a:r>
                        <a:rPr lang="en-US" sz="2400" b="1" baseline="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ý</a:t>
                      </a:r>
                      <a:endPar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400" b="1" dirty="0" err="1" smtClean="0">
                          <a:effectLst/>
                          <a:latin typeface="Times New Roman" panose="02020603050405020304" pitchFamily="18" charset="0"/>
                          <a:ea typeface="Calibri" panose="020F0502020204030204" pitchFamily="34" charset="0"/>
                          <a:cs typeface="Times New Roman" panose="02020603050405020304" pitchFamily="18" charset="0"/>
                        </a:rPr>
                        <a:t>Nêu</a:t>
                      </a:r>
                      <a:r>
                        <a:rPr lang="en-US" sz="24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4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cách</a:t>
                      </a:r>
                      <a:r>
                        <a:rPr lang="en-US" sz="24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4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khai</a:t>
                      </a:r>
                      <a:r>
                        <a:rPr lang="en-US" sz="24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ý </a:t>
                      </a:r>
                      <a:r>
                        <a:rPr lang="en-US" sz="24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4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văn</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400" b="1" dirty="0" smtClean="0">
                          <a:effectLst/>
                          <a:latin typeface="Times New Roman" panose="02020603050405020304" pitchFamily="18" charset="0"/>
                          <a:ea typeface="Calibri" panose="020F0502020204030204" pitchFamily="34" charset="0"/>
                          <a:cs typeface="Times New Roman" panose="02020603050405020304" pitchFamily="18" charset="0"/>
                        </a:rPr>
                        <a:t>2</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en-US" sz="2400" b="1" dirty="0" smtClean="0">
                          <a:effectLst/>
                          <a:latin typeface="Times New Roman" panose="02020603050405020304" pitchFamily="18" charset="0"/>
                          <a:ea typeface="Arial" panose="020B0604020202020204" pitchFamily="34" charset="0"/>
                          <a:cs typeface="Times New Roman" panose="02020603050405020304" pitchFamily="18" charset="0"/>
                        </a:rPr>
                        <a:t>- 0,5 ( </a:t>
                      </a:r>
                      <a:r>
                        <a:rPr lang="en-US" sz="2400" b="1" dirty="0" err="1" smtClean="0">
                          <a:effectLst/>
                          <a:latin typeface="Times New Roman" panose="02020603050405020304" pitchFamily="18" charset="0"/>
                          <a:ea typeface="Arial" panose="020B0604020202020204" pitchFamily="34" charset="0"/>
                          <a:cs typeface="Times New Roman" panose="02020603050405020304" pitchFamily="18" charset="0"/>
                        </a:rPr>
                        <a:t>Thiếu</a:t>
                      </a:r>
                      <a:r>
                        <a:rPr lang="en-US" sz="2400" b="1"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smtClean="0">
                          <a:effectLst/>
                          <a:latin typeface="Times New Roman" panose="02020603050405020304" pitchFamily="18" charset="0"/>
                          <a:ea typeface="Arial" panose="020B0604020202020204" pitchFamily="34" charset="0"/>
                          <a:cs typeface="Times New Roman" panose="02020603050405020304" pitchFamily="18" charset="0"/>
                        </a:rPr>
                        <a:t>sai</a:t>
                      </a:r>
                      <a:r>
                        <a:rPr lang="en-US" sz="2400" b="1"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smtClean="0">
                          <a:effectLst/>
                          <a:latin typeface="Times New Roman" panose="02020603050405020304" pitchFamily="18" charset="0"/>
                          <a:ea typeface="Arial" panose="020B0604020202020204" pitchFamily="34" charset="0"/>
                          <a:cs typeface="Times New Roman" panose="02020603050405020304" pitchFamily="18" charset="0"/>
                        </a:rPr>
                        <a:t>một</a:t>
                      </a:r>
                      <a:r>
                        <a:rPr lang="en-US" sz="2400" b="1" dirty="0" smtClean="0">
                          <a:effectLst/>
                          <a:latin typeface="Times New Roman" panose="02020603050405020304" pitchFamily="18" charset="0"/>
                          <a:ea typeface="Arial" panose="020B0604020202020204" pitchFamily="34" charset="0"/>
                          <a:cs typeface="Times New Roman" panose="02020603050405020304" pitchFamily="18" charset="0"/>
                        </a:rPr>
                        <a:t> ý)</a:t>
                      </a:r>
                      <a:endParaRPr lang="en-US" sz="24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656837"/>
                  </a:ext>
                </a:extLst>
              </a:tr>
              <a:tr h="734692">
                <a:tc>
                  <a:txBody>
                    <a:bodyPr/>
                    <a:lstStyle/>
                    <a:p>
                      <a:pPr algn="just">
                        <a:lnSpc>
                          <a:spcPct val="107000"/>
                        </a:lnSpc>
                        <a:spcAft>
                          <a:spcPts val="0"/>
                        </a:spcAft>
                      </a:pPr>
                      <a:r>
                        <a:rPr lang="en-US" sz="2400" b="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baseline="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baseline="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b="1" baseline="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baseline="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đề</a:t>
                      </a:r>
                      <a:endPar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400" b="1" dirty="0" err="1" smtClean="0">
                          <a:effectLst/>
                          <a:latin typeface="Times New Roman" panose="02020603050405020304" pitchFamily="18" charset="0"/>
                          <a:ea typeface="Calibri" panose="020F0502020204030204" pitchFamily="34" charset="0"/>
                          <a:cs typeface="Times New Roman" panose="02020603050405020304" pitchFamily="18" charset="0"/>
                        </a:rPr>
                        <a:t>Xác</a:t>
                      </a:r>
                      <a:r>
                        <a:rPr lang="en-US" sz="24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4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đề</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400" b="1" dirty="0" smtClean="0">
                          <a:effectLst/>
                          <a:latin typeface="Times New Roman" panose="02020603050405020304" pitchFamily="18" charset="0"/>
                          <a:ea typeface="Calibri" panose="020F0502020204030204" pitchFamily="34" charset="0"/>
                          <a:cs typeface="Times New Roman" panose="02020603050405020304" pitchFamily="18" charset="0"/>
                        </a:rPr>
                        <a:t>2</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en-US" sz="2400" b="1" dirty="0" smtClean="0">
                          <a:effectLst/>
                          <a:latin typeface="Times New Roman" panose="02020603050405020304" pitchFamily="18" charset="0"/>
                          <a:ea typeface="Arial" panose="020B0604020202020204" pitchFamily="34" charset="0"/>
                          <a:cs typeface="Times New Roman" panose="02020603050405020304" pitchFamily="18" charset="0"/>
                        </a:rPr>
                        <a:t>- 0,5 ( Sai</a:t>
                      </a:r>
                      <a:r>
                        <a:rPr lang="en-US" sz="2400" b="1" baseline="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baseline="0" dirty="0" err="1" smtClean="0">
                          <a:effectLst/>
                          <a:latin typeface="Times New Roman" panose="02020603050405020304" pitchFamily="18" charset="0"/>
                          <a:ea typeface="Arial" panose="020B0604020202020204" pitchFamily="34" charset="0"/>
                          <a:cs typeface="Times New Roman" panose="02020603050405020304" pitchFamily="18" charset="0"/>
                        </a:rPr>
                        <a:t>một</a:t>
                      </a:r>
                      <a:r>
                        <a:rPr lang="en-US" sz="2400" b="1" baseline="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baseline="0" dirty="0" err="1" smtClean="0">
                          <a:effectLst/>
                          <a:latin typeface="Times New Roman" panose="02020603050405020304" pitchFamily="18" charset="0"/>
                          <a:ea typeface="Arial" panose="020B0604020202020204" pitchFamily="34" charset="0"/>
                          <a:cs typeface="Times New Roman" panose="02020603050405020304" pitchFamily="18" charset="0"/>
                        </a:rPr>
                        <a:t>câu</a:t>
                      </a:r>
                      <a:r>
                        <a:rPr lang="en-US" sz="2400" b="1" baseline="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baseline="0" dirty="0" err="1" smtClean="0">
                          <a:effectLst/>
                          <a:latin typeface="Times New Roman" panose="02020603050405020304" pitchFamily="18" charset="0"/>
                          <a:ea typeface="Arial" panose="020B0604020202020204" pitchFamily="34" charset="0"/>
                          <a:cs typeface="Times New Roman" panose="02020603050405020304" pitchFamily="18" charset="0"/>
                        </a:rPr>
                        <a:t>chủ</a:t>
                      </a:r>
                      <a:r>
                        <a:rPr lang="en-US" sz="2400" b="1" baseline="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baseline="0" dirty="0" err="1" smtClean="0">
                          <a:effectLst/>
                          <a:latin typeface="Times New Roman" panose="02020603050405020304" pitchFamily="18" charset="0"/>
                          <a:ea typeface="Arial" panose="020B0604020202020204" pitchFamily="34" charset="0"/>
                          <a:cs typeface="Times New Roman" panose="02020603050405020304" pitchFamily="18" charset="0"/>
                        </a:rPr>
                        <a:t>đề</a:t>
                      </a:r>
                      <a:r>
                        <a:rPr lang="en-US" sz="2400" b="1" baseline="0" dirty="0" smtClean="0">
                          <a:effectLst/>
                          <a:latin typeface="Times New Roman" panose="02020603050405020304" pitchFamily="18" charset="0"/>
                          <a:ea typeface="Arial" panose="020B0604020202020204" pitchFamily="34" charset="0"/>
                          <a:cs typeface="Times New Roman" panose="02020603050405020304" pitchFamily="18" charset="0"/>
                        </a:rPr>
                        <a:t>)</a:t>
                      </a:r>
                      <a:endParaRPr lang="en-US" sz="24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8753491"/>
                  </a:ext>
                </a:extLst>
              </a:tr>
              <a:tr h="820691">
                <a:tc>
                  <a:txBody>
                    <a:bodyPr/>
                    <a:lstStyle/>
                    <a:p>
                      <a:pPr algn="just">
                        <a:lnSpc>
                          <a:spcPct val="107000"/>
                        </a:lnSpc>
                        <a:spcAft>
                          <a:spcPts val="0"/>
                        </a:spcAft>
                      </a:pPr>
                      <a:r>
                        <a:rPr lang="en-US" sz="2400" b="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Kiểu</a:t>
                      </a:r>
                      <a:r>
                        <a:rPr lang="en-US" sz="2400" b="1" baseline="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baseline="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400" b="1" baseline="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baseline="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văn</a:t>
                      </a:r>
                      <a:endPar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400" b="1" dirty="0" err="1" smtClean="0">
                          <a:effectLst/>
                          <a:latin typeface="Times New Roman" panose="02020603050405020304" pitchFamily="18" charset="0"/>
                          <a:ea typeface="Calibri" panose="020F0502020204030204" pitchFamily="34" charset="0"/>
                          <a:cs typeface="Times New Roman" panose="02020603050405020304" pitchFamily="18" charset="0"/>
                        </a:rPr>
                        <a:t>Xác</a:t>
                      </a:r>
                      <a:r>
                        <a:rPr lang="en-US" sz="24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4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kiểu</a:t>
                      </a:r>
                      <a:r>
                        <a:rPr lang="en-US" sz="24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4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400" b="1" dirty="0" smtClean="0">
                          <a:effectLst/>
                          <a:latin typeface="Times New Roman" panose="02020603050405020304" pitchFamily="18" charset="0"/>
                          <a:ea typeface="Calibri" panose="020F0502020204030204" pitchFamily="34" charset="0"/>
                          <a:cs typeface="Times New Roman" panose="02020603050405020304" pitchFamily="18" charset="0"/>
                        </a:rPr>
                        <a:t>1</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b="1" dirty="0" smtClean="0">
                          <a:effectLst/>
                          <a:latin typeface="Times New Roman" panose="02020603050405020304" pitchFamily="18" charset="0"/>
                          <a:ea typeface="Calibri" panose="020F0502020204030204" pitchFamily="34" charset="0"/>
                          <a:cs typeface="Times New Roman" panose="02020603050405020304" pitchFamily="18" charset="0"/>
                        </a:rPr>
                        <a:t>- 025 ( Sai</a:t>
                      </a:r>
                      <a:r>
                        <a:rPr lang="en-US" sz="24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4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0406347"/>
                  </a:ext>
                </a:extLst>
              </a:tr>
              <a:tr h="653106">
                <a:tc rowSpan="3">
                  <a:txBody>
                    <a:bodyPr/>
                    <a:lstStyle/>
                    <a:p>
                      <a:pPr algn="just">
                        <a:lnSpc>
                          <a:spcPct val="107000"/>
                        </a:lnSpc>
                        <a:spcAft>
                          <a:spcPts val="0"/>
                        </a:spcAft>
                      </a:pPr>
                      <a:r>
                        <a:rPr lang="en-US" sz="24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sz="24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thức</a:t>
                      </a:r>
                      <a:endPar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400" b="1" dirty="0" err="1" smtClean="0">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4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bày</a:t>
                      </a:r>
                      <a:r>
                        <a:rPr lang="en-US" sz="24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khoa</a:t>
                      </a:r>
                      <a:r>
                        <a:rPr lang="en-US" sz="24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sạch</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400" b="1" dirty="0" smtClean="0">
                          <a:effectLst/>
                          <a:latin typeface="Times New Roman" panose="02020603050405020304" pitchFamily="18" charset="0"/>
                          <a:ea typeface="Calibri" panose="020F0502020204030204" pitchFamily="34" charset="0"/>
                          <a:cs typeface="Times New Roman" panose="02020603050405020304" pitchFamily="18" charset="0"/>
                        </a:rPr>
                        <a:t>1</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en-US" sz="2400" b="1" dirty="0" smtClean="0">
                          <a:effectLst/>
                          <a:latin typeface="Times New Roman" panose="02020603050405020304" pitchFamily="18" charset="0"/>
                          <a:ea typeface="Arial" panose="020B0604020202020204" pitchFamily="34" charset="0"/>
                          <a:cs typeface="Times New Roman" panose="02020603050405020304" pitchFamily="18" charset="0"/>
                        </a:rPr>
                        <a:t>-1 ( </a:t>
                      </a:r>
                      <a:r>
                        <a:rPr lang="en-US" sz="2400" b="1" dirty="0" err="1" smtClean="0">
                          <a:effectLst/>
                          <a:latin typeface="Times New Roman" panose="02020603050405020304" pitchFamily="18" charset="0"/>
                          <a:ea typeface="Arial" panose="020B0604020202020204" pitchFamily="34" charset="0"/>
                          <a:cs typeface="Times New Roman" panose="02020603050405020304" pitchFamily="18" charset="0"/>
                        </a:rPr>
                        <a:t>hoặc</a:t>
                      </a:r>
                      <a:r>
                        <a:rPr lang="en-US" sz="2400" b="1" dirty="0" smtClean="0">
                          <a:effectLst/>
                          <a:latin typeface="Times New Roman" panose="02020603050405020304" pitchFamily="18" charset="0"/>
                          <a:ea typeface="Arial" panose="020B0604020202020204" pitchFamily="34" charset="0"/>
                          <a:cs typeface="Times New Roman" panose="02020603050405020304" pitchFamily="18" charset="0"/>
                        </a:rPr>
                        <a:t> 0,5)</a:t>
                      </a:r>
                      <a:endParaRPr lang="en-US" sz="2400" b="1"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 </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7854549"/>
                  </a:ext>
                </a:extLst>
              </a:tr>
              <a:tr h="653106">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400" b="1" dirty="0" err="1" smtClean="0">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sai</a:t>
                      </a:r>
                      <a:r>
                        <a:rPr lang="en-US" sz="24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4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tả</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400" b="1" dirty="0" smtClean="0">
                          <a:effectLst/>
                          <a:latin typeface="Times New Roman" panose="02020603050405020304" pitchFamily="18" charset="0"/>
                          <a:ea typeface="Calibri" panose="020F0502020204030204" pitchFamily="34" charset="0"/>
                          <a:cs typeface="Times New Roman" panose="02020603050405020304" pitchFamily="18" charset="0"/>
                        </a:rPr>
                        <a:t>1</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en-US" sz="2400" b="1" dirty="0" smtClean="0">
                          <a:effectLst/>
                          <a:latin typeface="Times New Roman" panose="02020603050405020304" pitchFamily="18" charset="0"/>
                          <a:ea typeface="Arial" panose="020B0604020202020204" pitchFamily="34" charset="0"/>
                          <a:cs typeface="Times New Roman" panose="02020603050405020304" pitchFamily="18" charset="0"/>
                        </a:rPr>
                        <a:t>-1 ( </a:t>
                      </a:r>
                      <a:r>
                        <a:rPr lang="en-US" sz="2400" b="1" dirty="0" err="1" smtClean="0">
                          <a:effectLst/>
                          <a:latin typeface="Times New Roman" panose="02020603050405020304" pitchFamily="18" charset="0"/>
                          <a:ea typeface="Arial" panose="020B0604020202020204" pitchFamily="34" charset="0"/>
                          <a:cs typeface="Times New Roman" panose="02020603050405020304" pitchFamily="18" charset="0"/>
                        </a:rPr>
                        <a:t>hoặc</a:t>
                      </a:r>
                      <a:r>
                        <a:rPr lang="en-US" sz="2400" b="1" dirty="0" smtClean="0">
                          <a:effectLst/>
                          <a:latin typeface="Times New Roman" panose="02020603050405020304" pitchFamily="18" charset="0"/>
                          <a:ea typeface="Arial" panose="020B0604020202020204" pitchFamily="34" charset="0"/>
                          <a:cs typeface="Times New Roman" panose="02020603050405020304" pitchFamily="18" charset="0"/>
                        </a:rPr>
                        <a:t> 0,5)</a:t>
                      </a:r>
                      <a:endParaRPr lang="en-US" sz="2400" b="1"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 </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507705"/>
                  </a:ext>
                </a:extLst>
              </a:tr>
              <a:tr h="653106">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400" b="1" dirty="0" err="1" smtClean="0">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4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rõ</a:t>
                      </a:r>
                      <a:r>
                        <a:rPr lang="en-US" sz="24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ràng</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400" b="1" dirty="0" smtClean="0">
                          <a:effectLst/>
                          <a:latin typeface="Times New Roman" panose="02020603050405020304" pitchFamily="18" charset="0"/>
                          <a:ea typeface="Calibri" panose="020F0502020204030204" pitchFamily="34" charset="0"/>
                          <a:cs typeface="Times New Roman" panose="02020603050405020304" pitchFamily="18" charset="0"/>
                        </a:rPr>
                        <a:t>1</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en-US" sz="2400" b="1" dirty="0" smtClean="0">
                          <a:effectLst/>
                          <a:latin typeface="Times New Roman" panose="02020603050405020304" pitchFamily="18" charset="0"/>
                          <a:ea typeface="Arial" panose="020B0604020202020204" pitchFamily="34" charset="0"/>
                          <a:cs typeface="Times New Roman" panose="02020603050405020304" pitchFamily="18" charset="0"/>
                        </a:rPr>
                        <a:t>-1 ( </a:t>
                      </a:r>
                      <a:r>
                        <a:rPr lang="en-US" sz="2400" b="1" dirty="0" err="1" smtClean="0">
                          <a:effectLst/>
                          <a:latin typeface="Times New Roman" panose="02020603050405020304" pitchFamily="18" charset="0"/>
                          <a:ea typeface="Arial" panose="020B0604020202020204" pitchFamily="34" charset="0"/>
                          <a:cs typeface="Times New Roman" panose="02020603050405020304" pitchFamily="18" charset="0"/>
                        </a:rPr>
                        <a:t>hoặc</a:t>
                      </a:r>
                      <a:r>
                        <a:rPr lang="en-US" sz="2400" b="1" dirty="0" smtClean="0">
                          <a:effectLst/>
                          <a:latin typeface="Times New Roman" panose="02020603050405020304" pitchFamily="18" charset="0"/>
                          <a:ea typeface="Arial" panose="020B0604020202020204" pitchFamily="34" charset="0"/>
                          <a:cs typeface="Times New Roman" panose="02020603050405020304" pitchFamily="18" charset="0"/>
                        </a:rPr>
                        <a:t> 0,5)</a:t>
                      </a:r>
                      <a:endParaRPr lang="en-US" sz="2400" b="1"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 </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2028974"/>
                  </a:ext>
                </a:extLst>
              </a:tr>
              <a:tr h="864802">
                <a:tc>
                  <a:txBody>
                    <a:bodyPr/>
                    <a:lstStyle/>
                    <a:p>
                      <a:pPr algn="just">
                        <a:lnSpc>
                          <a:spcPct val="107000"/>
                        </a:lnSpc>
                        <a:spcAft>
                          <a:spcPts val="0"/>
                        </a:spcAft>
                      </a:pP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TỔNG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6759190"/>
                  </a:ext>
                </a:extLst>
              </a:tr>
            </a:tbl>
          </a:graphicData>
        </a:graphic>
      </p:graphicFrame>
      <p:sp>
        <p:nvSpPr>
          <p:cNvPr id="18" name="TextBox 17">
            <a:extLst>
              <a:ext uri="{FF2B5EF4-FFF2-40B4-BE49-F238E27FC236}">
                <a16:creationId xmlns:a16="http://schemas.microsoft.com/office/drawing/2014/main" id="{25078C05-2BC5-42C7-A606-D8D2A027F6A3}"/>
              </a:ext>
            </a:extLst>
          </p:cNvPr>
          <p:cNvSpPr txBox="1"/>
          <p:nvPr/>
        </p:nvSpPr>
        <p:spPr>
          <a:xfrm>
            <a:off x="2796466" y="0"/>
            <a:ext cx="6436311" cy="530594"/>
          </a:xfrm>
          <a:custGeom>
            <a:avLst/>
            <a:gdLst>
              <a:gd name="connsiteX0" fmla="*/ 0 w 3049190"/>
              <a:gd name="connsiteY0" fmla="*/ 0 h 461665"/>
              <a:gd name="connsiteX1" fmla="*/ 3049190 w 3049190"/>
              <a:gd name="connsiteY1" fmla="*/ 0 h 461665"/>
              <a:gd name="connsiteX2" fmla="*/ 3049190 w 3049190"/>
              <a:gd name="connsiteY2" fmla="*/ 461665 h 461665"/>
              <a:gd name="connsiteX3" fmla="*/ 0 w 3049190"/>
              <a:gd name="connsiteY3" fmla="*/ 461665 h 461665"/>
              <a:gd name="connsiteX4" fmla="*/ 0 w 3049190"/>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9190" h="461665" extrusionOk="0">
                <a:moveTo>
                  <a:pt x="0" y="0"/>
                </a:moveTo>
                <a:cubicBezTo>
                  <a:pt x="756032" y="-5264"/>
                  <a:pt x="1586589" y="84467"/>
                  <a:pt x="3049190" y="0"/>
                </a:cubicBezTo>
                <a:cubicBezTo>
                  <a:pt x="3045502" y="47644"/>
                  <a:pt x="3067007" y="347216"/>
                  <a:pt x="3049190" y="461665"/>
                </a:cubicBezTo>
                <a:cubicBezTo>
                  <a:pt x="1779625" y="567985"/>
                  <a:pt x="376762" y="454016"/>
                  <a:pt x="0" y="461665"/>
                </a:cubicBezTo>
                <a:cubicBezTo>
                  <a:pt x="26717" y="334458"/>
                  <a:pt x="19926" y="171528"/>
                  <a:pt x="0" y="0"/>
                </a:cubicBezTo>
                <a:close/>
              </a:path>
            </a:pathLst>
          </a:custGeom>
          <a:ln>
            <a:extLst>
              <a:ext uri="{C807C97D-BFC1-408E-A445-0C87EB9F89A2}">
                <ask:lineSketchStyleProps xmlns:ask="http://schemas.microsoft.com/office/drawing/2018/sketchyshapes" xmlns="" sd="2650216993">
                  <a:prstGeom prst="rect">
                    <a:avLst/>
                  </a:prstGeom>
                  <ask:type>
                    <ask:lineSketchCurved/>
                  </ask:type>
                </ask:lineSketchStyleProps>
              </a:ext>
            </a:extLst>
          </a:ln>
        </p:spPr>
        <p:style>
          <a:lnRef idx="1">
            <a:schemeClr val="accent2"/>
          </a:lnRef>
          <a:fillRef idx="2">
            <a:schemeClr val="accent2"/>
          </a:fillRef>
          <a:effectRef idx="1">
            <a:schemeClr val="accent2"/>
          </a:effectRef>
          <a:fontRef idx="minor">
            <a:schemeClr val="dk1"/>
          </a:fontRef>
        </p:style>
        <p:txBody>
          <a:bodyPr wrap="square">
            <a:spAutoFit/>
          </a:bodyPr>
          <a:lstStyle/>
          <a:p>
            <a:pPr algn="ctr">
              <a:lnSpc>
                <a:spcPct val="107000"/>
              </a:lnSpc>
              <a:spcAft>
                <a:spcPts val="0"/>
              </a:spcAft>
            </a:pP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TIÊU CHÍ ĐÁNH GIÁ PHT SỐ 2</a:t>
            </a:r>
            <a:endPar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821440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241B66D-AA3E-4385-ADD4-9FAD1A798D50}"/>
              </a:ext>
            </a:extLst>
          </p:cNvPr>
          <p:cNvGraphicFramePr>
            <a:graphicFrameLocks noGrp="1"/>
          </p:cNvGraphicFramePr>
          <p:nvPr>
            <p:extLst>
              <p:ext uri="{D42A27DB-BD31-4B8C-83A1-F6EECF244321}">
                <p14:modId xmlns:p14="http://schemas.microsoft.com/office/powerpoint/2010/main" val="4086402329"/>
              </p:ext>
            </p:extLst>
          </p:nvPr>
        </p:nvGraphicFramePr>
        <p:xfrm>
          <a:off x="1" y="598971"/>
          <a:ext cx="12192002" cy="6171012"/>
        </p:xfrm>
        <a:graphic>
          <a:graphicData uri="http://schemas.openxmlformats.org/drawingml/2006/table">
            <a:tbl>
              <a:tblPr firstRow="1" firstCol="1" bandRow="1"/>
              <a:tblGrid>
                <a:gridCol w="1459156">
                  <a:extLst>
                    <a:ext uri="{9D8B030D-6E8A-4147-A177-3AD203B41FA5}">
                      <a16:colId xmlns:a16="http://schemas.microsoft.com/office/drawing/2014/main" val="3529538834"/>
                    </a:ext>
                  </a:extLst>
                </a:gridCol>
                <a:gridCol w="3736263">
                  <a:extLst>
                    <a:ext uri="{9D8B030D-6E8A-4147-A177-3AD203B41FA5}">
                      <a16:colId xmlns:a16="http://schemas.microsoft.com/office/drawing/2014/main" val="2489675118"/>
                    </a:ext>
                  </a:extLst>
                </a:gridCol>
                <a:gridCol w="1353736">
                  <a:extLst>
                    <a:ext uri="{9D8B030D-6E8A-4147-A177-3AD203B41FA5}">
                      <a16:colId xmlns:a16="http://schemas.microsoft.com/office/drawing/2014/main" val="1828257128"/>
                    </a:ext>
                  </a:extLst>
                </a:gridCol>
                <a:gridCol w="4041497">
                  <a:extLst>
                    <a:ext uri="{9D8B030D-6E8A-4147-A177-3AD203B41FA5}">
                      <a16:colId xmlns:a16="http://schemas.microsoft.com/office/drawing/2014/main" val="1176151025"/>
                    </a:ext>
                  </a:extLst>
                </a:gridCol>
                <a:gridCol w="1601350">
                  <a:extLst>
                    <a:ext uri="{9D8B030D-6E8A-4147-A177-3AD203B41FA5}">
                      <a16:colId xmlns:a16="http://schemas.microsoft.com/office/drawing/2014/main" val="1540634388"/>
                    </a:ext>
                  </a:extLst>
                </a:gridCol>
              </a:tblGrid>
              <a:tr h="734692">
                <a:tc gridSpan="2">
                  <a:txBody>
                    <a:bodyPr/>
                    <a:lstStyle/>
                    <a:p>
                      <a:pPr algn="ctr">
                        <a:lnSpc>
                          <a:spcPct val="107000"/>
                        </a:lnSpc>
                        <a:spcAft>
                          <a:spcPts val="0"/>
                        </a:spcAft>
                      </a:pPr>
                      <a:r>
                        <a:rPr lang="en-US" sz="2700" b="1" dirty="0">
                          <a:effectLst/>
                          <a:latin typeface="Times New Roman" panose="02020603050405020304" pitchFamily="18" charset="0"/>
                          <a:ea typeface="Arial" panose="020B0604020202020204" pitchFamily="34" charset="0"/>
                          <a:cs typeface="Times New Roman" panose="02020603050405020304" pitchFamily="18" charset="0"/>
                        </a:rPr>
                        <a:t>TIÊU CHÍ ĐÁNH GIÁ</a:t>
                      </a:r>
                      <a:endParaRPr lang="en-US"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700" b="1" dirty="0">
                          <a:effectLst/>
                          <a:latin typeface="Times New Roman" panose="02020603050405020304" pitchFamily="18" charset="0"/>
                          <a:ea typeface="Arial" panose="020B0604020202020204" pitchFamily="34" charset="0"/>
                          <a:cs typeface="Times New Roman" panose="02020603050405020304" pitchFamily="18" charset="0"/>
                        </a:rPr>
                        <a:t>ĐẠT</a:t>
                      </a:r>
                      <a:endParaRPr lang="en-US"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700" b="1" dirty="0">
                          <a:effectLst/>
                          <a:latin typeface="Times New Roman" panose="02020603050405020304" pitchFamily="18" charset="0"/>
                          <a:ea typeface="Arial" panose="020B0604020202020204" pitchFamily="34" charset="0"/>
                          <a:cs typeface="Times New Roman" panose="02020603050405020304" pitchFamily="18" charset="0"/>
                        </a:rPr>
                        <a:t>CH</a:t>
                      </a:r>
                      <a:r>
                        <a:rPr lang="vi-VN" sz="2700" b="1" dirty="0">
                          <a:effectLst/>
                          <a:latin typeface="Times New Roman" panose="02020603050405020304" pitchFamily="18" charset="0"/>
                          <a:ea typeface="Arial" panose="020B0604020202020204" pitchFamily="34" charset="0"/>
                          <a:cs typeface="Times New Roman" panose="02020603050405020304" pitchFamily="18" charset="0"/>
                        </a:rPr>
                        <a:t>Ư</a:t>
                      </a:r>
                      <a:r>
                        <a:rPr lang="en-US" sz="2700" b="1" dirty="0">
                          <a:effectLst/>
                          <a:latin typeface="Times New Roman" panose="02020603050405020304" pitchFamily="18" charset="0"/>
                          <a:ea typeface="Arial" panose="020B0604020202020204" pitchFamily="34" charset="0"/>
                          <a:cs typeface="Times New Roman" panose="02020603050405020304" pitchFamily="18" charset="0"/>
                        </a:rPr>
                        <a:t>A ĐẠT</a:t>
                      </a:r>
                      <a:endParaRPr lang="en-US"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9215" algn="ctr">
                        <a:lnSpc>
                          <a:spcPct val="107000"/>
                        </a:lnSpc>
                        <a:spcAft>
                          <a:spcPts val="0"/>
                        </a:spcAft>
                      </a:pPr>
                      <a:r>
                        <a:rPr lang="en-US" sz="2700" b="1">
                          <a:effectLst/>
                          <a:latin typeface="Times New Roman" panose="02020603050405020304" pitchFamily="18" charset="0"/>
                          <a:ea typeface="Arial" panose="020B0604020202020204" pitchFamily="34" charset="0"/>
                          <a:cs typeface="Times New Roman" panose="02020603050405020304" pitchFamily="18" charset="0"/>
                        </a:rPr>
                        <a:t>ĐIỂM</a:t>
                      </a:r>
                      <a:endParaRPr lang="en-US" sz="27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3659523"/>
                  </a:ext>
                </a:extLst>
              </a:tr>
              <a:tr h="734692">
                <a:tc rowSpan="2">
                  <a:txBody>
                    <a:bodyPr/>
                    <a:lstStyle/>
                    <a:p>
                      <a:pPr algn="just">
                        <a:lnSpc>
                          <a:spcPct val="107000"/>
                        </a:lnSpc>
                        <a:spcAft>
                          <a:spcPts val="0"/>
                        </a:spcAft>
                      </a:pPr>
                      <a:r>
                        <a:rPr lang="en-US" sz="27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Nội</a:t>
                      </a:r>
                      <a:r>
                        <a:rPr lang="en-US" sz="27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dung</a:t>
                      </a:r>
                      <a:endParaRPr lang="en-US" sz="27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700" b="1" dirty="0" err="1">
                          <a:effectLst/>
                          <a:latin typeface="Times New Roman" panose="02020603050405020304" pitchFamily="18" charset="0"/>
                          <a:ea typeface="Arial" panose="020B0604020202020204" pitchFamily="34" charset="0"/>
                          <a:cs typeface="Times New Roman" panose="02020603050405020304" pitchFamily="18" charset="0"/>
                        </a:rPr>
                        <a:t>Trình</a:t>
                      </a:r>
                      <a:r>
                        <a:rPr lang="en-US" sz="27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700" b="1" dirty="0" err="1" smtClean="0">
                          <a:effectLst/>
                          <a:latin typeface="Times New Roman" panose="02020603050405020304" pitchFamily="18" charset="0"/>
                          <a:ea typeface="Arial" panose="020B0604020202020204" pitchFamily="34" charset="0"/>
                          <a:cs typeface="Times New Roman" panose="02020603050405020304" pitchFamily="18" charset="0"/>
                        </a:rPr>
                        <a:t>bày</a:t>
                      </a:r>
                      <a:r>
                        <a:rPr lang="en-US" sz="2700" b="1"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2700" b="1" dirty="0" err="1">
                          <a:effectLst/>
                          <a:latin typeface="Times New Roman" panose="02020603050405020304" pitchFamily="18" charset="0"/>
                          <a:ea typeface="Arial" panose="020B0604020202020204" pitchFamily="34" charset="0"/>
                          <a:cs typeface="Times New Roman" panose="02020603050405020304" pitchFamily="18" charset="0"/>
                        </a:rPr>
                        <a:t>đầy</a:t>
                      </a:r>
                      <a:r>
                        <a:rPr lang="en-US" sz="27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700" b="1" dirty="0" err="1">
                          <a:effectLst/>
                          <a:latin typeface="Times New Roman" panose="02020603050405020304" pitchFamily="18" charset="0"/>
                          <a:ea typeface="Arial" panose="020B0604020202020204" pitchFamily="34" charset="0"/>
                          <a:cs typeface="Times New Roman" panose="02020603050405020304" pitchFamily="18" charset="0"/>
                        </a:rPr>
                        <a:t>đủ</a:t>
                      </a:r>
                      <a:r>
                        <a:rPr lang="en-US" sz="27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700" b="1"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27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700" b="1" dirty="0" smtClean="0">
                          <a:effectLst/>
                          <a:latin typeface="Times New Roman" panose="02020603050405020304" pitchFamily="18" charset="0"/>
                          <a:ea typeface="Arial" panose="020B0604020202020204" pitchFamily="34" charset="0"/>
                          <a:cs typeface="Times New Roman" panose="02020603050405020304" pitchFamily="18" charset="0"/>
                        </a:rPr>
                        <a:t>ý </a:t>
                      </a:r>
                      <a:r>
                        <a:rPr lang="en-US" sz="2700" b="1" dirty="0" err="1" smtClean="0">
                          <a:effectLst/>
                          <a:latin typeface="Times New Roman" panose="02020603050405020304" pitchFamily="18" charset="0"/>
                          <a:ea typeface="Arial" panose="020B0604020202020204" pitchFamily="34" charset="0"/>
                          <a:cs typeface="Times New Roman" panose="02020603050405020304" pitchFamily="18" charset="0"/>
                        </a:rPr>
                        <a:t>trong</a:t>
                      </a:r>
                      <a:r>
                        <a:rPr lang="en-US" sz="2700" b="1"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2700" b="1" dirty="0" err="1" smtClean="0">
                          <a:effectLst/>
                          <a:latin typeface="Times New Roman" panose="02020603050405020304" pitchFamily="18" charset="0"/>
                          <a:ea typeface="Arial" panose="020B0604020202020204" pitchFamily="34" charset="0"/>
                          <a:cs typeface="Times New Roman" panose="02020603050405020304" pitchFamily="18" charset="0"/>
                        </a:rPr>
                        <a:t>mỗi</a:t>
                      </a:r>
                      <a:r>
                        <a:rPr lang="en-US" sz="2700" b="1" baseline="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2700" b="1" baseline="0" dirty="0" err="1" smtClean="0">
                          <a:effectLst/>
                          <a:latin typeface="Times New Roman" panose="02020603050405020304" pitchFamily="18" charset="0"/>
                          <a:ea typeface="Arial" panose="020B0604020202020204" pitchFamily="34" charset="0"/>
                          <a:cs typeface="Times New Roman" panose="02020603050405020304" pitchFamily="18" charset="0"/>
                        </a:rPr>
                        <a:t>phần</a:t>
                      </a:r>
                      <a:endParaRPr lang="en-US" sz="27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700" b="1" dirty="0">
                          <a:effectLst/>
                          <a:latin typeface="Times New Roman" panose="02020603050405020304" pitchFamily="18" charset="0"/>
                          <a:ea typeface="Arial" panose="020B0604020202020204" pitchFamily="34" charset="0"/>
                          <a:cs typeface="Times New Roman" panose="02020603050405020304" pitchFamily="18" charset="0"/>
                        </a:rPr>
                        <a:t>2</a:t>
                      </a:r>
                      <a:endParaRPr lang="en-US" sz="27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700" b="1" dirty="0">
                          <a:effectLst/>
                          <a:latin typeface="Times New Roman" panose="02020603050405020304" pitchFamily="18" charset="0"/>
                          <a:ea typeface="Arial" panose="020B0604020202020204" pitchFamily="34" charset="0"/>
                          <a:cs typeface="Times New Roman" panose="02020603050405020304" pitchFamily="18" charset="0"/>
                        </a:rPr>
                        <a:t>- 0,5 ( </a:t>
                      </a:r>
                      <a:r>
                        <a:rPr lang="en-US" sz="2700" b="1" dirty="0" err="1">
                          <a:effectLst/>
                          <a:latin typeface="Times New Roman" panose="02020603050405020304" pitchFamily="18" charset="0"/>
                          <a:ea typeface="Arial" panose="020B0604020202020204" pitchFamily="34" charset="0"/>
                          <a:cs typeface="Times New Roman" panose="02020603050405020304" pitchFamily="18" charset="0"/>
                        </a:rPr>
                        <a:t>Thiếu</a:t>
                      </a:r>
                      <a:r>
                        <a:rPr lang="en-US" sz="27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700" b="1" dirty="0" err="1">
                          <a:effectLst/>
                          <a:latin typeface="Times New Roman" panose="02020603050405020304" pitchFamily="18" charset="0"/>
                          <a:ea typeface="Arial" panose="020B0604020202020204" pitchFamily="34" charset="0"/>
                          <a:cs typeface="Times New Roman" panose="02020603050405020304" pitchFamily="18" charset="0"/>
                        </a:rPr>
                        <a:t>mỗi</a:t>
                      </a:r>
                      <a:r>
                        <a:rPr lang="en-US" sz="2700" b="1" dirty="0">
                          <a:effectLst/>
                          <a:latin typeface="Times New Roman" panose="02020603050405020304" pitchFamily="18" charset="0"/>
                          <a:ea typeface="Arial" panose="020B0604020202020204" pitchFamily="34" charset="0"/>
                          <a:cs typeface="Times New Roman" panose="02020603050405020304" pitchFamily="18" charset="0"/>
                        </a:rPr>
                        <a:t> ý)</a:t>
                      </a:r>
                      <a:endParaRPr lang="en-US" sz="27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700" b="1" dirty="0">
                          <a:effectLst/>
                          <a:latin typeface="Times New Roman" panose="02020603050405020304" pitchFamily="18" charset="0"/>
                          <a:ea typeface="Arial" panose="020B0604020202020204" pitchFamily="34" charset="0"/>
                          <a:cs typeface="Times New Roman" panose="02020603050405020304" pitchFamily="18" charset="0"/>
                        </a:rPr>
                        <a:t> </a:t>
                      </a:r>
                      <a:endParaRPr lang="en-US" sz="27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9260410"/>
                  </a:ext>
                </a:extLst>
              </a:tr>
              <a:tr h="1553734">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700" b="1" dirty="0" err="1" smtClean="0">
                          <a:effectLst/>
                          <a:latin typeface="Times New Roman" panose="02020603050405020304" pitchFamily="18" charset="0"/>
                          <a:ea typeface="Arial" panose="020B0604020202020204" pitchFamily="34" charset="0"/>
                          <a:cs typeface="Times New Roman" panose="02020603050405020304" pitchFamily="18" charset="0"/>
                        </a:rPr>
                        <a:t>Nêu</a:t>
                      </a:r>
                      <a:r>
                        <a:rPr lang="en-US" sz="2700" b="1" baseline="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2700" b="1" baseline="0" dirty="0" err="1" smtClean="0">
                          <a:effectLst/>
                          <a:latin typeface="Times New Roman" panose="02020603050405020304" pitchFamily="18" charset="0"/>
                          <a:ea typeface="Arial" panose="020B0604020202020204" pitchFamily="34" charset="0"/>
                          <a:cs typeface="Times New Roman" panose="02020603050405020304" pitchFamily="18" charset="0"/>
                        </a:rPr>
                        <a:t>đầy</a:t>
                      </a:r>
                      <a:r>
                        <a:rPr lang="en-US" sz="2700" b="1" baseline="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2700" b="1" baseline="0" dirty="0" err="1" smtClean="0">
                          <a:effectLst/>
                          <a:latin typeface="Times New Roman" panose="02020603050405020304" pitchFamily="18" charset="0"/>
                          <a:ea typeface="Arial" panose="020B0604020202020204" pitchFamily="34" charset="0"/>
                          <a:cs typeface="Times New Roman" panose="02020603050405020304" pitchFamily="18" charset="0"/>
                        </a:rPr>
                        <a:t>đủ</a:t>
                      </a:r>
                      <a:r>
                        <a:rPr lang="en-US" sz="2700" b="1" baseline="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2700" b="1" baseline="0" dirty="0" err="1" smtClean="0">
                          <a:effectLst/>
                          <a:latin typeface="Times New Roman" panose="02020603050405020304" pitchFamily="18" charset="0"/>
                          <a:ea typeface="Arial" panose="020B0604020202020204" pitchFamily="34" charset="0"/>
                          <a:cs typeface="Times New Roman" panose="02020603050405020304" pitchFamily="18" charset="0"/>
                        </a:rPr>
                        <a:t>n</a:t>
                      </a:r>
                      <a:r>
                        <a:rPr lang="en-US" sz="2700" b="1" dirty="0" err="1" smtClean="0">
                          <a:effectLst/>
                          <a:latin typeface="Times New Roman" panose="02020603050405020304" pitchFamily="18" charset="0"/>
                          <a:ea typeface="Arial" panose="020B0604020202020204" pitchFamily="34" charset="0"/>
                          <a:cs typeface="Times New Roman" panose="02020603050405020304" pitchFamily="18" charset="0"/>
                        </a:rPr>
                        <a:t>ội</a:t>
                      </a:r>
                      <a:r>
                        <a:rPr lang="en-US" sz="2700" b="1"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2700" b="1" dirty="0">
                          <a:effectLst/>
                          <a:latin typeface="Times New Roman" panose="02020603050405020304" pitchFamily="18" charset="0"/>
                          <a:ea typeface="Arial" panose="020B0604020202020204" pitchFamily="34" charset="0"/>
                          <a:cs typeface="Times New Roman" panose="02020603050405020304" pitchFamily="18" charset="0"/>
                        </a:rPr>
                        <a:t>dung </a:t>
                      </a:r>
                      <a:r>
                        <a:rPr lang="en-US" sz="2700" b="1" dirty="0" err="1" smtClean="0">
                          <a:effectLst/>
                          <a:latin typeface="Times New Roman" panose="02020603050405020304" pitchFamily="18" charset="0"/>
                          <a:ea typeface="Arial" panose="020B0604020202020204" pitchFamily="34" charset="0"/>
                          <a:cs typeface="Times New Roman" panose="02020603050405020304" pitchFamily="18" charset="0"/>
                        </a:rPr>
                        <a:t>các</a:t>
                      </a:r>
                      <a:r>
                        <a:rPr lang="en-US" sz="2700" b="1"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2700" b="1" dirty="0" err="1" smtClean="0">
                          <a:effectLst/>
                          <a:latin typeface="Times New Roman" panose="02020603050405020304" pitchFamily="18" charset="0"/>
                          <a:ea typeface="Arial" panose="020B0604020202020204" pitchFamily="34" charset="0"/>
                          <a:cs typeface="Times New Roman" panose="02020603050405020304" pitchFamily="18" charset="0"/>
                        </a:rPr>
                        <a:t>đoạn</a:t>
                      </a:r>
                      <a:r>
                        <a:rPr lang="en-US" sz="2700" b="1" baseline="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2700" b="1" baseline="0" dirty="0" err="1" smtClean="0">
                          <a:effectLst/>
                          <a:latin typeface="Times New Roman" panose="02020603050405020304" pitchFamily="18" charset="0"/>
                          <a:ea typeface="Arial" panose="020B0604020202020204" pitchFamily="34" charset="0"/>
                          <a:cs typeface="Times New Roman" panose="02020603050405020304" pitchFamily="18" charset="0"/>
                        </a:rPr>
                        <a:t>văn</a:t>
                      </a:r>
                      <a:r>
                        <a:rPr lang="en-US" sz="2700" b="1" baseline="0" dirty="0" smtClean="0">
                          <a:effectLst/>
                          <a:latin typeface="Times New Roman" panose="02020603050405020304" pitchFamily="18" charset="0"/>
                          <a:ea typeface="Arial" panose="020B0604020202020204" pitchFamily="34" charset="0"/>
                          <a:cs typeface="Times New Roman" panose="02020603050405020304" pitchFamily="18" charset="0"/>
                        </a:rPr>
                        <a:t>.</a:t>
                      </a:r>
                      <a:endParaRPr lang="en-US" sz="27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700" b="1" dirty="0">
                          <a:effectLst/>
                          <a:latin typeface="Times New Roman" panose="02020603050405020304" pitchFamily="18" charset="0"/>
                          <a:ea typeface="Calibri" panose="020F0502020204030204" pitchFamily="34" charset="0"/>
                          <a:cs typeface="Times New Roman" panose="02020603050405020304" pitchFamily="18" charset="0"/>
                        </a:rPr>
                        <a:t>4</a:t>
                      </a:r>
                      <a:endParaRPr lang="en-US" sz="27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700" b="1" dirty="0">
                          <a:effectLst/>
                          <a:latin typeface="Times New Roman" panose="02020603050405020304" pitchFamily="18" charset="0"/>
                          <a:ea typeface="Arial" panose="020B0604020202020204" pitchFamily="34" charset="0"/>
                          <a:cs typeface="Times New Roman" panose="02020603050405020304" pitchFamily="18" charset="0"/>
                        </a:rPr>
                        <a:t>- 1 ( </a:t>
                      </a:r>
                      <a:r>
                        <a:rPr lang="en-US" sz="2700" b="1" dirty="0" err="1">
                          <a:effectLst/>
                          <a:latin typeface="Times New Roman" panose="02020603050405020304" pitchFamily="18" charset="0"/>
                          <a:ea typeface="Arial" panose="020B0604020202020204" pitchFamily="34" charset="0"/>
                          <a:cs typeface="Times New Roman" panose="02020603050405020304" pitchFamily="18" charset="0"/>
                        </a:rPr>
                        <a:t>nếu</a:t>
                      </a:r>
                      <a:r>
                        <a:rPr lang="en-US" sz="27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700" b="1" dirty="0" err="1">
                          <a:effectLst/>
                          <a:latin typeface="Times New Roman" panose="02020603050405020304" pitchFamily="18" charset="0"/>
                          <a:ea typeface="Arial" panose="020B0604020202020204" pitchFamily="34" charset="0"/>
                          <a:cs typeface="Times New Roman" panose="02020603050405020304" pitchFamily="18" charset="0"/>
                        </a:rPr>
                        <a:t>nội</a:t>
                      </a:r>
                      <a:r>
                        <a:rPr lang="en-US" sz="2700" b="1" dirty="0">
                          <a:effectLst/>
                          <a:latin typeface="Times New Roman" panose="02020603050405020304" pitchFamily="18" charset="0"/>
                          <a:ea typeface="Arial" panose="020B0604020202020204" pitchFamily="34" charset="0"/>
                          <a:cs typeface="Times New Roman" panose="02020603050405020304" pitchFamily="18" charset="0"/>
                        </a:rPr>
                        <a:t> dung </a:t>
                      </a:r>
                      <a:r>
                        <a:rPr lang="en-US" sz="2700" b="1" dirty="0" err="1">
                          <a:effectLst/>
                          <a:latin typeface="Times New Roman" panose="02020603050405020304" pitchFamily="18" charset="0"/>
                          <a:ea typeface="Arial" panose="020B0604020202020204" pitchFamily="34" charset="0"/>
                          <a:cs typeface="Times New Roman" panose="02020603050405020304" pitchFamily="18" charset="0"/>
                        </a:rPr>
                        <a:t>sơ</a:t>
                      </a:r>
                      <a:r>
                        <a:rPr lang="en-US" sz="27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700" b="1" dirty="0" err="1">
                          <a:effectLst/>
                          <a:latin typeface="Times New Roman" panose="02020603050405020304" pitchFamily="18" charset="0"/>
                          <a:ea typeface="Arial" panose="020B0604020202020204" pitchFamily="34" charset="0"/>
                          <a:cs typeface="Times New Roman" panose="02020603050405020304" pitchFamily="18" charset="0"/>
                        </a:rPr>
                        <a:t>sài</a:t>
                      </a:r>
                      <a:r>
                        <a:rPr lang="en-US" sz="2700" b="1"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7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2700" b="1" dirty="0">
                          <a:effectLst/>
                          <a:latin typeface="Times New Roman" panose="02020603050405020304" pitchFamily="18" charset="0"/>
                          <a:ea typeface="Arial" panose="020B0604020202020204" pitchFamily="34" charset="0"/>
                          <a:cs typeface="Times New Roman" panose="02020603050405020304" pitchFamily="18" charset="0"/>
                        </a:rPr>
                        <a:t>- 3 ( </a:t>
                      </a:r>
                      <a:r>
                        <a:rPr lang="en-US" sz="2700" b="1" dirty="0" err="1">
                          <a:effectLst/>
                          <a:latin typeface="Times New Roman" panose="02020603050405020304" pitchFamily="18" charset="0"/>
                          <a:ea typeface="Arial" panose="020B0604020202020204" pitchFamily="34" charset="0"/>
                          <a:cs typeface="Times New Roman" panose="02020603050405020304" pitchFamily="18" charset="0"/>
                        </a:rPr>
                        <a:t>Nếu</a:t>
                      </a:r>
                      <a:r>
                        <a:rPr lang="en-US" sz="27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700" b="1" dirty="0" err="1">
                          <a:effectLst/>
                          <a:latin typeface="Times New Roman" panose="02020603050405020304" pitchFamily="18" charset="0"/>
                          <a:ea typeface="Arial" panose="020B0604020202020204" pitchFamily="34" charset="0"/>
                          <a:cs typeface="Times New Roman" panose="02020603050405020304" pitchFamily="18" charset="0"/>
                        </a:rPr>
                        <a:t>lan</a:t>
                      </a:r>
                      <a:r>
                        <a:rPr lang="en-US" sz="2700" b="1" dirty="0">
                          <a:effectLst/>
                          <a:latin typeface="Times New Roman" panose="02020603050405020304" pitchFamily="18" charset="0"/>
                          <a:ea typeface="Arial" panose="020B0604020202020204" pitchFamily="34" charset="0"/>
                          <a:cs typeface="Times New Roman" panose="02020603050405020304" pitchFamily="18" charset="0"/>
                        </a:rPr>
                        <a:t> man, </a:t>
                      </a:r>
                      <a:r>
                        <a:rPr lang="en-US" sz="2700" b="1" dirty="0" err="1">
                          <a:effectLst/>
                          <a:latin typeface="Times New Roman" panose="02020603050405020304" pitchFamily="18" charset="0"/>
                          <a:ea typeface="Arial" panose="020B0604020202020204" pitchFamily="34" charset="0"/>
                          <a:cs typeface="Times New Roman" panose="02020603050405020304" pitchFamily="18" charset="0"/>
                        </a:rPr>
                        <a:t>không</a:t>
                      </a:r>
                      <a:r>
                        <a:rPr lang="en-US" sz="27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700" b="1" dirty="0" err="1">
                          <a:effectLst/>
                          <a:latin typeface="Times New Roman" panose="02020603050405020304" pitchFamily="18" charset="0"/>
                          <a:ea typeface="Arial" panose="020B0604020202020204" pitchFamily="34" charset="0"/>
                          <a:cs typeface="Times New Roman" panose="02020603050405020304" pitchFamily="18" charset="0"/>
                        </a:rPr>
                        <a:t>rõ</a:t>
                      </a:r>
                      <a:r>
                        <a:rPr lang="en-US" sz="27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700" b="1" dirty="0" err="1">
                          <a:effectLst/>
                          <a:latin typeface="Times New Roman" panose="02020603050405020304" pitchFamily="18" charset="0"/>
                          <a:ea typeface="Arial" panose="020B0604020202020204" pitchFamily="34" charset="0"/>
                          <a:cs typeface="Times New Roman" panose="02020603050405020304" pitchFamily="18" charset="0"/>
                        </a:rPr>
                        <a:t>trọng</a:t>
                      </a:r>
                      <a:r>
                        <a:rPr lang="en-US" sz="27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700" b="1" dirty="0" err="1">
                          <a:effectLst/>
                          <a:latin typeface="Times New Roman" panose="02020603050405020304" pitchFamily="18" charset="0"/>
                          <a:ea typeface="Arial" panose="020B0604020202020204" pitchFamily="34" charset="0"/>
                          <a:cs typeface="Times New Roman" panose="02020603050405020304" pitchFamily="18" charset="0"/>
                        </a:rPr>
                        <a:t>tâm</a:t>
                      </a:r>
                      <a:r>
                        <a:rPr lang="en-US" sz="2700" b="1"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7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2700" b="1" dirty="0">
                          <a:effectLst/>
                          <a:latin typeface="Times New Roman" panose="02020603050405020304" pitchFamily="18" charset="0"/>
                          <a:ea typeface="Arial" panose="020B0604020202020204" pitchFamily="34" charset="0"/>
                          <a:cs typeface="Times New Roman" panose="02020603050405020304" pitchFamily="18" charset="0"/>
                        </a:rPr>
                        <a:t>- 5 ( </a:t>
                      </a:r>
                      <a:r>
                        <a:rPr lang="en-US" sz="2700" b="1" dirty="0" err="1">
                          <a:effectLst/>
                          <a:latin typeface="Times New Roman" panose="02020603050405020304" pitchFamily="18" charset="0"/>
                          <a:ea typeface="Arial" panose="020B0604020202020204" pitchFamily="34" charset="0"/>
                          <a:cs typeface="Times New Roman" panose="02020603050405020304" pitchFamily="18" charset="0"/>
                        </a:rPr>
                        <a:t>Nếu</a:t>
                      </a:r>
                      <a:r>
                        <a:rPr lang="en-US" sz="27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700" b="1" dirty="0" err="1">
                          <a:effectLst/>
                          <a:latin typeface="Times New Roman" panose="02020603050405020304" pitchFamily="18" charset="0"/>
                          <a:ea typeface="Arial" panose="020B0604020202020204" pitchFamily="34" charset="0"/>
                          <a:cs typeface="Times New Roman" panose="02020603050405020304" pitchFamily="18" charset="0"/>
                        </a:rPr>
                        <a:t>nội</a:t>
                      </a:r>
                      <a:r>
                        <a:rPr lang="en-US" sz="2700" b="1" dirty="0">
                          <a:effectLst/>
                          <a:latin typeface="Times New Roman" panose="02020603050405020304" pitchFamily="18" charset="0"/>
                          <a:ea typeface="Arial" panose="020B0604020202020204" pitchFamily="34" charset="0"/>
                          <a:cs typeface="Times New Roman" panose="02020603050405020304" pitchFamily="18" charset="0"/>
                        </a:rPr>
                        <a:t> dung </a:t>
                      </a:r>
                      <a:r>
                        <a:rPr lang="en-US" sz="2700" b="1" dirty="0" err="1">
                          <a:effectLst/>
                          <a:latin typeface="Times New Roman" panose="02020603050405020304" pitchFamily="18" charset="0"/>
                          <a:ea typeface="Arial" panose="020B0604020202020204" pitchFamily="34" charset="0"/>
                          <a:cs typeface="Times New Roman" panose="02020603050405020304" pitchFamily="18" charset="0"/>
                        </a:rPr>
                        <a:t>sai</a:t>
                      </a:r>
                      <a:r>
                        <a:rPr lang="en-US" sz="2700" b="1"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7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700" b="1" dirty="0">
                          <a:effectLst/>
                          <a:latin typeface="Times New Roman" panose="02020603050405020304" pitchFamily="18" charset="0"/>
                          <a:ea typeface="Arial" panose="020B0604020202020204" pitchFamily="34" charset="0"/>
                          <a:cs typeface="Times New Roman" panose="02020603050405020304" pitchFamily="18" charset="0"/>
                        </a:rPr>
                        <a:t> </a:t>
                      </a:r>
                      <a:endParaRPr lang="en-US" sz="27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0406347"/>
                  </a:ext>
                </a:extLst>
              </a:tr>
              <a:tr h="653106">
                <a:tc rowSpan="3">
                  <a:txBody>
                    <a:bodyPr/>
                    <a:lstStyle/>
                    <a:p>
                      <a:pPr algn="just">
                        <a:lnSpc>
                          <a:spcPct val="107000"/>
                        </a:lnSpc>
                        <a:spcAft>
                          <a:spcPts val="0"/>
                        </a:spcAft>
                      </a:pPr>
                      <a:r>
                        <a:rPr lang="en-US" sz="27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sz="27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7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thức</a:t>
                      </a:r>
                      <a:endParaRPr lang="en-US" sz="27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700" b="1" dirty="0" err="1">
                          <a:effectLst/>
                          <a:latin typeface="Times New Roman" panose="02020603050405020304" pitchFamily="18" charset="0"/>
                          <a:ea typeface="Arial" panose="020B0604020202020204" pitchFamily="34" charset="0"/>
                          <a:cs typeface="Times New Roman" panose="02020603050405020304" pitchFamily="18" charset="0"/>
                        </a:rPr>
                        <a:t>Trình</a:t>
                      </a:r>
                      <a:r>
                        <a:rPr lang="en-US" sz="27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700" b="1" dirty="0" err="1">
                          <a:effectLst/>
                          <a:latin typeface="Times New Roman" panose="02020603050405020304" pitchFamily="18" charset="0"/>
                          <a:ea typeface="Arial" panose="020B0604020202020204" pitchFamily="34" charset="0"/>
                          <a:cs typeface="Times New Roman" panose="02020603050405020304" pitchFamily="18" charset="0"/>
                        </a:rPr>
                        <a:t>rõ</a:t>
                      </a:r>
                      <a:r>
                        <a:rPr lang="en-US" sz="27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700" b="1" dirty="0" err="1">
                          <a:effectLst/>
                          <a:latin typeface="Times New Roman" panose="02020603050405020304" pitchFamily="18" charset="0"/>
                          <a:ea typeface="Arial" panose="020B0604020202020204" pitchFamily="34" charset="0"/>
                          <a:cs typeface="Times New Roman" panose="02020603050405020304" pitchFamily="18" charset="0"/>
                        </a:rPr>
                        <a:t>ràng</a:t>
                      </a:r>
                      <a:r>
                        <a:rPr lang="en-US" sz="2700" b="1" dirty="0">
                          <a:effectLst/>
                          <a:latin typeface="Times New Roman" panose="02020603050405020304" pitchFamily="18" charset="0"/>
                          <a:ea typeface="Arial" panose="020B0604020202020204" pitchFamily="34" charset="0"/>
                          <a:cs typeface="Times New Roman" panose="02020603050405020304" pitchFamily="18" charset="0"/>
                        </a:rPr>
                        <a:t>, khoa </a:t>
                      </a:r>
                      <a:r>
                        <a:rPr lang="en-US" sz="2700" b="1" dirty="0" err="1">
                          <a:effectLst/>
                          <a:latin typeface="Times New Roman" panose="02020603050405020304" pitchFamily="18" charset="0"/>
                          <a:ea typeface="Arial" panose="020B0604020202020204" pitchFamily="34" charset="0"/>
                          <a:cs typeface="Times New Roman" panose="02020603050405020304" pitchFamily="18" charset="0"/>
                        </a:rPr>
                        <a:t>học</a:t>
                      </a:r>
                      <a:r>
                        <a:rPr lang="en-US" sz="2700" b="1"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7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700" b="1" dirty="0" smtClean="0">
                          <a:effectLst/>
                          <a:latin typeface="Times New Roman" panose="02020603050405020304" pitchFamily="18" charset="0"/>
                          <a:ea typeface="Arial" panose="020B0604020202020204" pitchFamily="34" charset="0"/>
                          <a:cs typeface="Times New Roman" panose="02020603050405020304" pitchFamily="18" charset="0"/>
                        </a:rPr>
                        <a:t>      1</a:t>
                      </a:r>
                      <a:endParaRPr lang="en-US" sz="27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700" b="1" dirty="0">
                          <a:effectLst/>
                          <a:latin typeface="Times New Roman" panose="02020603050405020304" pitchFamily="18" charset="0"/>
                          <a:ea typeface="Arial" panose="020B0604020202020204" pitchFamily="34" charset="0"/>
                          <a:cs typeface="Times New Roman" panose="02020603050405020304" pitchFamily="18" charset="0"/>
                        </a:rPr>
                        <a:t>-1 ( </a:t>
                      </a:r>
                      <a:r>
                        <a:rPr lang="en-US" sz="2700" b="1" dirty="0" err="1">
                          <a:effectLst/>
                          <a:latin typeface="Times New Roman" panose="02020603050405020304" pitchFamily="18" charset="0"/>
                          <a:ea typeface="Arial" panose="020B0604020202020204" pitchFamily="34" charset="0"/>
                          <a:cs typeface="Times New Roman" panose="02020603050405020304" pitchFamily="18" charset="0"/>
                        </a:rPr>
                        <a:t>hoặc</a:t>
                      </a:r>
                      <a:r>
                        <a:rPr lang="en-US" sz="2700" b="1" dirty="0">
                          <a:effectLst/>
                          <a:latin typeface="Times New Roman" panose="02020603050405020304" pitchFamily="18" charset="0"/>
                          <a:ea typeface="Arial" panose="020B0604020202020204" pitchFamily="34" charset="0"/>
                          <a:cs typeface="Times New Roman" panose="02020603050405020304" pitchFamily="18" charset="0"/>
                        </a:rPr>
                        <a:t> 0,5)</a:t>
                      </a:r>
                      <a:endParaRPr lang="en-US" sz="27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700" b="1">
                          <a:effectLst/>
                          <a:latin typeface="Times New Roman" panose="02020603050405020304" pitchFamily="18" charset="0"/>
                          <a:ea typeface="Arial" panose="020B0604020202020204" pitchFamily="34" charset="0"/>
                          <a:cs typeface="Times New Roman" panose="02020603050405020304" pitchFamily="18" charset="0"/>
                        </a:rPr>
                        <a:t> </a:t>
                      </a:r>
                      <a:endParaRPr lang="en-US" sz="27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7854549"/>
                  </a:ext>
                </a:extLst>
              </a:tr>
              <a:tr h="653106">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700" b="1" dirty="0" err="1">
                          <a:effectLst/>
                          <a:latin typeface="Times New Roman" panose="02020603050405020304" pitchFamily="18" charset="0"/>
                          <a:ea typeface="Arial" panose="020B0604020202020204" pitchFamily="34" charset="0"/>
                          <a:cs typeface="Times New Roman" panose="02020603050405020304" pitchFamily="18" charset="0"/>
                        </a:rPr>
                        <a:t>Không</a:t>
                      </a:r>
                      <a:r>
                        <a:rPr lang="en-US" sz="27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700" b="1" dirty="0" err="1">
                          <a:effectLst/>
                          <a:latin typeface="Times New Roman" panose="02020603050405020304" pitchFamily="18" charset="0"/>
                          <a:ea typeface="Arial" panose="020B0604020202020204" pitchFamily="34" charset="0"/>
                          <a:cs typeface="Times New Roman" panose="02020603050405020304" pitchFamily="18" charset="0"/>
                        </a:rPr>
                        <a:t>mắc</a:t>
                      </a:r>
                      <a:r>
                        <a:rPr lang="en-US" sz="27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700" b="1" dirty="0" err="1">
                          <a:effectLst/>
                          <a:latin typeface="Times New Roman" panose="02020603050405020304" pitchFamily="18" charset="0"/>
                          <a:ea typeface="Arial" panose="020B0604020202020204" pitchFamily="34" charset="0"/>
                          <a:cs typeface="Times New Roman" panose="02020603050405020304" pitchFamily="18" charset="0"/>
                        </a:rPr>
                        <a:t>lỗi</a:t>
                      </a:r>
                      <a:r>
                        <a:rPr lang="en-US" sz="27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700" b="1" dirty="0" err="1">
                          <a:effectLst/>
                          <a:latin typeface="Times New Roman" panose="02020603050405020304" pitchFamily="18" charset="0"/>
                          <a:ea typeface="Arial" panose="020B0604020202020204" pitchFamily="34" charset="0"/>
                          <a:cs typeface="Times New Roman" panose="02020603050405020304" pitchFamily="18" charset="0"/>
                        </a:rPr>
                        <a:t>chính</a:t>
                      </a:r>
                      <a:r>
                        <a:rPr lang="en-US" sz="27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700" b="1" dirty="0" err="1">
                          <a:effectLst/>
                          <a:latin typeface="Times New Roman" panose="02020603050405020304" pitchFamily="18" charset="0"/>
                          <a:ea typeface="Arial" panose="020B0604020202020204" pitchFamily="34" charset="0"/>
                          <a:cs typeface="Times New Roman" panose="02020603050405020304" pitchFamily="18" charset="0"/>
                        </a:rPr>
                        <a:t>tả</a:t>
                      </a:r>
                      <a:endParaRPr lang="en-US" sz="27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700" b="1" dirty="0" smtClean="0">
                          <a:effectLst/>
                          <a:latin typeface="Times New Roman" panose="02020603050405020304" pitchFamily="18" charset="0"/>
                          <a:ea typeface="Arial" panose="020B0604020202020204" pitchFamily="34" charset="0"/>
                          <a:cs typeface="Times New Roman" panose="02020603050405020304" pitchFamily="18" charset="0"/>
                        </a:rPr>
                        <a:t>      1</a:t>
                      </a:r>
                      <a:endParaRPr lang="en-US" sz="27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700" b="1" dirty="0">
                          <a:effectLst/>
                          <a:latin typeface="Times New Roman" panose="02020603050405020304" pitchFamily="18" charset="0"/>
                          <a:ea typeface="Arial" panose="020B0604020202020204" pitchFamily="34" charset="0"/>
                          <a:cs typeface="Times New Roman" panose="02020603050405020304" pitchFamily="18" charset="0"/>
                        </a:rPr>
                        <a:t>-1 ( </a:t>
                      </a:r>
                      <a:r>
                        <a:rPr lang="en-US" sz="2700" b="1" dirty="0" err="1">
                          <a:effectLst/>
                          <a:latin typeface="Times New Roman" panose="02020603050405020304" pitchFamily="18" charset="0"/>
                          <a:ea typeface="Arial" panose="020B0604020202020204" pitchFamily="34" charset="0"/>
                          <a:cs typeface="Times New Roman" panose="02020603050405020304" pitchFamily="18" charset="0"/>
                        </a:rPr>
                        <a:t>hoặc</a:t>
                      </a:r>
                      <a:r>
                        <a:rPr lang="en-US" sz="2700" b="1" dirty="0">
                          <a:effectLst/>
                          <a:latin typeface="Times New Roman" panose="02020603050405020304" pitchFamily="18" charset="0"/>
                          <a:ea typeface="Arial" panose="020B0604020202020204" pitchFamily="34" charset="0"/>
                          <a:cs typeface="Times New Roman" panose="02020603050405020304" pitchFamily="18" charset="0"/>
                        </a:rPr>
                        <a:t> 0,5)</a:t>
                      </a:r>
                      <a:endParaRPr lang="en-US" sz="27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700" b="1" dirty="0">
                          <a:effectLst/>
                          <a:latin typeface="Times New Roman" panose="02020603050405020304" pitchFamily="18" charset="0"/>
                          <a:ea typeface="Arial" panose="020B0604020202020204" pitchFamily="34" charset="0"/>
                          <a:cs typeface="Times New Roman" panose="02020603050405020304" pitchFamily="18" charset="0"/>
                        </a:rPr>
                        <a:t> </a:t>
                      </a:r>
                      <a:endParaRPr lang="en-US" sz="27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507705"/>
                  </a:ext>
                </a:extLst>
              </a:tr>
              <a:tr h="653106">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700" b="1" dirty="0" err="1">
                          <a:effectLst/>
                          <a:latin typeface="Times New Roman" panose="02020603050405020304" pitchFamily="18" charset="0"/>
                          <a:ea typeface="Arial" panose="020B0604020202020204" pitchFamily="34" charset="0"/>
                          <a:cs typeface="Times New Roman" panose="02020603050405020304" pitchFamily="18" charset="0"/>
                        </a:rPr>
                        <a:t>Chữ</a:t>
                      </a:r>
                      <a:r>
                        <a:rPr lang="en-US" sz="27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700" b="1" dirty="0" err="1">
                          <a:effectLst/>
                          <a:latin typeface="Times New Roman" panose="02020603050405020304" pitchFamily="18" charset="0"/>
                          <a:ea typeface="Arial" panose="020B0604020202020204" pitchFamily="34" charset="0"/>
                          <a:cs typeface="Times New Roman" panose="02020603050405020304" pitchFamily="18" charset="0"/>
                        </a:rPr>
                        <a:t>viết</a:t>
                      </a:r>
                      <a:r>
                        <a:rPr lang="en-US" sz="27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700" b="1" dirty="0" err="1">
                          <a:effectLst/>
                          <a:latin typeface="Times New Roman" panose="02020603050405020304" pitchFamily="18" charset="0"/>
                          <a:ea typeface="Arial" panose="020B0604020202020204" pitchFamily="34" charset="0"/>
                          <a:cs typeface="Times New Roman" panose="02020603050405020304" pitchFamily="18" charset="0"/>
                        </a:rPr>
                        <a:t>rõ</a:t>
                      </a:r>
                      <a:r>
                        <a:rPr lang="en-US" sz="27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700" b="1" dirty="0" err="1">
                          <a:effectLst/>
                          <a:latin typeface="Times New Roman" panose="02020603050405020304" pitchFamily="18" charset="0"/>
                          <a:ea typeface="Arial" panose="020B0604020202020204" pitchFamily="34" charset="0"/>
                          <a:cs typeface="Times New Roman" panose="02020603050405020304" pitchFamily="18" charset="0"/>
                        </a:rPr>
                        <a:t>ràng</a:t>
                      </a:r>
                      <a:endParaRPr lang="en-US" sz="27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700" b="1" dirty="0" smtClean="0">
                          <a:effectLst/>
                          <a:latin typeface="Times New Roman" panose="02020603050405020304" pitchFamily="18" charset="0"/>
                          <a:ea typeface="Arial" panose="020B0604020202020204" pitchFamily="34" charset="0"/>
                          <a:cs typeface="Times New Roman" panose="02020603050405020304" pitchFamily="18" charset="0"/>
                        </a:rPr>
                        <a:t>      1</a:t>
                      </a:r>
                      <a:endParaRPr lang="en-US" sz="27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700" b="1" dirty="0">
                          <a:effectLst/>
                          <a:latin typeface="Times New Roman" panose="02020603050405020304" pitchFamily="18" charset="0"/>
                          <a:ea typeface="Arial" panose="020B0604020202020204" pitchFamily="34" charset="0"/>
                          <a:cs typeface="Times New Roman" panose="02020603050405020304" pitchFamily="18" charset="0"/>
                        </a:rPr>
                        <a:t>-1 ( </a:t>
                      </a:r>
                      <a:r>
                        <a:rPr lang="en-US" sz="2700" b="1" dirty="0" err="1">
                          <a:effectLst/>
                          <a:latin typeface="Times New Roman" panose="02020603050405020304" pitchFamily="18" charset="0"/>
                          <a:ea typeface="Arial" panose="020B0604020202020204" pitchFamily="34" charset="0"/>
                          <a:cs typeface="Times New Roman" panose="02020603050405020304" pitchFamily="18" charset="0"/>
                        </a:rPr>
                        <a:t>hoặc</a:t>
                      </a:r>
                      <a:r>
                        <a:rPr lang="en-US" sz="2700" b="1" dirty="0">
                          <a:effectLst/>
                          <a:latin typeface="Times New Roman" panose="02020603050405020304" pitchFamily="18" charset="0"/>
                          <a:ea typeface="Arial" panose="020B0604020202020204" pitchFamily="34" charset="0"/>
                          <a:cs typeface="Times New Roman" panose="02020603050405020304" pitchFamily="18" charset="0"/>
                        </a:rPr>
                        <a:t> 0,5)</a:t>
                      </a:r>
                      <a:endParaRPr lang="en-US" sz="27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700" b="1" dirty="0">
                          <a:effectLst/>
                          <a:latin typeface="Times New Roman" panose="02020603050405020304" pitchFamily="18" charset="0"/>
                          <a:ea typeface="Arial" panose="020B0604020202020204" pitchFamily="34" charset="0"/>
                          <a:cs typeface="Times New Roman" panose="02020603050405020304" pitchFamily="18" charset="0"/>
                        </a:rPr>
                        <a:t> </a:t>
                      </a:r>
                      <a:endParaRPr lang="en-US" sz="27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2028974"/>
                  </a:ext>
                </a:extLst>
              </a:tr>
              <a:tr h="864802">
                <a:tc>
                  <a:txBody>
                    <a:bodyPr/>
                    <a:lstStyle/>
                    <a:p>
                      <a:pPr algn="just">
                        <a:lnSpc>
                          <a:spcPct val="107000"/>
                        </a:lnSpc>
                        <a:spcAft>
                          <a:spcPts val="0"/>
                        </a:spcAft>
                      </a:pPr>
                      <a:r>
                        <a:rPr lang="en-US" sz="27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TỔNG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endParaRPr lang="en-US"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endParaRPr lang="en-US" sz="27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endParaRPr lang="en-US"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endParaRPr lang="en-US"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6759190"/>
                  </a:ext>
                </a:extLst>
              </a:tr>
            </a:tbl>
          </a:graphicData>
        </a:graphic>
      </p:graphicFrame>
      <p:sp>
        <p:nvSpPr>
          <p:cNvPr id="18" name="TextBox 17">
            <a:extLst>
              <a:ext uri="{FF2B5EF4-FFF2-40B4-BE49-F238E27FC236}">
                <a16:creationId xmlns:a16="http://schemas.microsoft.com/office/drawing/2014/main" id="{25078C05-2BC5-42C7-A606-D8D2A027F6A3}"/>
              </a:ext>
            </a:extLst>
          </p:cNvPr>
          <p:cNvSpPr txBox="1"/>
          <p:nvPr/>
        </p:nvSpPr>
        <p:spPr>
          <a:xfrm>
            <a:off x="2796466" y="0"/>
            <a:ext cx="6436311" cy="530594"/>
          </a:xfrm>
          <a:custGeom>
            <a:avLst/>
            <a:gdLst>
              <a:gd name="connsiteX0" fmla="*/ 0 w 3049190"/>
              <a:gd name="connsiteY0" fmla="*/ 0 h 461665"/>
              <a:gd name="connsiteX1" fmla="*/ 3049190 w 3049190"/>
              <a:gd name="connsiteY1" fmla="*/ 0 h 461665"/>
              <a:gd name="connsiteX2" fmla="*/ 3049190 w 3049190"/>
              <a:gd name="connsiteY2" fmla="*/ 461665 h 461665"/>
              <a:gd name="connsiteX3" fmla="*/ 0 w 3049190"/>
              <a:gd name="connsiteY3" fmla="*/ 461665 h 461665"/>
              <a:gd name="connsiteX4" fmla="*/ 0 w 3049190"/>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9190" h="461665" extrusionOk="0">
                <a:moveTo>
                  <a:pt x="0" y="0"/>
                </a:moveTo>
                <a:cubicBezTo>
                  <a:pt x="756032" y="-5264"/>
                  <a:pt x="1586589" y="84467"/>
                  <a:pt x="3049190" y="0"/>
                </a:cubicBezTo>
                <a:cubicBezTo>
                  <a:pt x="3045502" y="47644"/>
                  <a:pt x="3067007" y="347216"/>
                  <a:pt x="3049190" y="461665"/>
                </a:cubicBezTo>
                <a:cubicBezTo>
                  <a:pt x="1779625" y="567985"/>
                  <a:pt x="376762" y="454016"/>
                  <a:pt x="0" y="461665"/>
                </a:cubicBezTo>
                <a:cubicBezTo>
                  <a:pt x="26717" y="334458"/>
                  <a:pt x="19926" y="171528"/>
                  <a:pt x="0" y="0"/>
                </a:cubicBezTo>
                <a:close/>
              </a:path>
            </a:pathLst>
          </a:custGeom>
          <a:ln>
            <a:extLst>
              <a:ext uri="{C807C97D-BFC1-408E-A445-0C87EB9F89A2}">
                <ask:lineSketchStyleProps xmlns:ask="http://schemas.microsoft.com/office/drawing/2018/sketchyshapes" xmlns="" sd="2650216993">
                  <a:prstGeom prst="rect">
                    <a:avLst/>
                  </a:prstGeom>
                  <ask:type>
                    <ask:lineSketchCurved/>
                  </ask:type>
                </ask:lineSketchStyleProps>
              </a:ext>
            </a:extLst>
          </a:ln>
        </p:spPr>
        <p:style>
          <a:lnRef idx="1">
            <a:schemeClr val="accent2"/>
          </a:lnRef>
          <a:fillRef idx="2">
            <a:schemeClr val="accent2"/>
          </a:fillRef>
          <a:effectRef idx="1">
            <a:schemeClr val="accent2"/>
          </a:effectRef>
          <a:fontRef idx="minor">
            <a:schemeClr val="dk1"/>
          </a:fontRef>
        </p:style>
        <p:txBody>
          <a:bodyPr wrap="square">
            <a:spAutoFit/>
          </a:bodyPr>
          <a:lstStyle/>
          <a:p>
            <a:pPr algn="ctr">
              <a:lnSpc>
                <a:spcPct val="107000"/>
              </a:lnSpc>
              <a:spcAft>
                <a:spcPts val="0"/>
              </a:spcAft>
            </a:pP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TIÊU CHÍ ĐÁNH GIÁ PHT SỐ 2</a:t>
            </a:r>
            <a:endPar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509176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39222529"/>
              </p:ext>
            </p:extLst>
          </p:nvPr>
        </p:nvGraphicFramePr>
        <p:xfrm>
          <a:off x="154985" y="22247"/>
          <a:ext cx="11654725" cy="6949440"/>
        </p:xfrm>
        <a:graphic>
          <a:graphicData uri="http://schemas.openxmlformats.org/drawingml/2006/table">
            <a:tbl>
              <a:tblPr firstRow="1" bandRow="1">
                <a:tableStyleId>{5C22544A-7EE6-4342-B048-85BDC9FD1C3A}</a:tableStyleId>
              </a:tblPr>
              <a:tblGrid>
                <a:gridCol w="1069381">
                  <a:extLst>
                    <a:ext uri="{9D8B030D-6E8A-4147-A177-3AD203B41FA5}">
                      <a16:colId xmlns:a16="http://schemas.microsoft.com/office/drawing/2014/main" val="2817079624"/>
                    </a:ext>
                  </a:extLst>
                </a:gridCol>
                <a:gridCol w="2619214">
                  <a:extLst>
                    <a:ext uri="{9D8B030D-6E8A-4147-A177-3AD203B41FA5}">
                      <a16:colId xmlns:a16="http://schemas.microsoft.com/office/drawing/2014/main" val="1280704972"/>
                    </a:ext>
                  </a:extLst>
                </a:gridCol>
                <a:gridCol w="2665708">
                  <a:extLst>
                    <a:ext uri="{9D8B030D-6E8A-4147-A177-3AD203B41FA5}">
                      <a16:colId xmlns:a16="http://schemas.microsoft.com/office/drawing/2014/main" val="564483506"/>
                    </a:ext>
                  </a:extLst>
                </a:gridCol>
                <a:gridCol w="3781587">
                  <a:extLst>
                    <a:ext uri="{9D8B030D-6E8A-4147-A177-3AD203B41FA5}">
                      <a16:colId xmlns:a16="http://schemas.microsoft.com/office/drawing/2014/main" val="4021341193"/>
                    </a:ext>
                  </a:extLst>
                </a:gridCol>
                <a:gridCol w="1518835">
                  <a:extLst>
                    <a:ext uri="{9D8B030D-6E8A-4147-A177-3AD203B41FA5}">
                      <a16:colId xmlns:a16="http://schemas.microsoft.com/office/drawing/2014/main" val="245132104"/>
                    </a:ext>
                  </a:extLst>
                </a:gridCol>
              </a:tblGrid>
              <a:tr h="708473">
                <a:tc>
                  <a:txBody>
                    <a:bodyPr/>
                    <a:lstStyle/>
                    <a:p>
                      <a:r>
                        <a:rPr lang="en-US" sz="2400" b="1" dirty="0" err="1" smtClean="0">
                          <a:latin typeface="Times New Roman" panose="02020603050405020304" pitchFamily="18" charset="0"/>
                          <a:cs typeface="Times New Roman" panose="02020603050405020304" pitchFamily="18" charset="0"/>
                        </a:rPr>
                        <a:t>Đoạn</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văn</a:t>
                      </a:r>
                      <a:endParaRPr lang="en-US" sz="2400" b="1" dirty="0">
                        <a:latin typeface="Times New Roman" panose="02020603050405020304" pitchFamily="18" charset="0"/>
                        <a:cs typeface="Times New Roman" panose="02020603050405020304" pitchFamily="18" charset="0"/>
                      </a:endParaRPr>
                    </a:p>
                  </a:txBody>
                  <a:tcPr/>
                </a:tc>
                <a:tc>
                  <a:txBody>
                    <a:bodyPr/>
                    <a:lstStyle/>
                    <a:p>
                      <a:r>
                        <a:rPr lang="en-US" sz="2400" b="1" dirty="0" err="1" smtClean="0">
                          <a:latin typeface="Times New Roman" panose="02020603050405020304" pitchFamily="18" charset="0"/>
                          <a:cs typeface="Times New Roman" panose="02020603050405020304" pitchFamily="18" charset="0"/>
                        </a:rPr>
                        <a:t>Nội</a:t>
                      </a:r>
                      <a:r>
                        <a:rPr lang="en-US" sz="2400" b="1" baseline="0" dirty="0" smtClean="0">
                          <a:latin typeface="Times New Roman" panose="02020603050405020304" pitchFamily="18" charset="0"/>
                          <a:cs typeface="Times New Roman" panose="02020603050405020304" pitchFamily="18" charset="0"/>
                        </a:rPr>
                        <a:t> dung</a:t>
                      </a:r>
                      <a:endParaRPr lang="en-US" sz="2400" b="1" dirty="0">
                        <a:latin typeface="Times New Roman" panose="02020603050405020304" pitchFamily="18" charset="0"/>
                        <a:cs typeface="Times New Roman" panose="02020603050405020304" pitchFamily="18" charset="0"/>
                      </a:endParaRPr>
                    </a:p>
                  </a:txBody>
                  <a:tcPr/>
                </a:tc>
                <a:tc>
                  <a:txBody>
                    <a:bodyPr/>
                    <a:lstStyle/>
                    <a:p>
                      <a:r>
                        <a:rPr lang="en-US" sz="2400" b="1" dirty="0" err="1" smtClean="0">
                          <a:latin typeface="Times New Roman" panose="02020603050405020304" pitchFamily="18" charset="0"/>
                          <a:cs typeface="Times New Roman" panose="02020603050405020304" pitchFamily="18" charset="0"/>
                        </a:rPr>
                        <a:t>Cách</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triển</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khai</a:t>
                      </a:r>
                      <a:r>
                        <a:rPr lang="en-US" sz="2400" b="1" baseline="0" dirty="0" smtClean="0">
                          <a:latin typeface="Times New Roman" panose="02020603050405020304" pitchFamily="18" charset="0"/>
                          <a:cs typeface="Times New Roman" panose="02020603050405020304" pitchFamily="18" charset="0"/>
                        </a:rPr>
                        <a:t> ý</a:t>
                      </a:r>
                      <a:endParaRPr lang="en-US" sz="2400" b="1" dirty="0">
                        <a:latin typeface="Times New Roman" panose="02020603050405020304" pitchFamily="18" charset="0"/>
                        <a:cs typeface="Times New Roman" panose="02020603050405020304" pitchFamily="18" charset="0"/>
                      </a:endParaRPr>
                    </a:p>
                  </a:txBody>
                  <a:tcPr/>
                </a:tc>
                <a:tc>
                  <a:txBody>
                    <a:bodyPr/>
                    <a:lstStyle/>
                    <a:p>
                      <a:r>
                        <a:rPr lang="en-US" sz="2400" b="1" dirty="0" err="1" smtClean="0">
                          <a:latin typeface="Times New Roman" panose="02020603050405020304" pitchFamily="18" charset="0"/>
                          <a:cs typeface="Times New Roman" panose="02020603050405020304" pitchFamily="18" charset="0"/>
                        </a:rPr>
                        <a:t>Câu</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chủ</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đề</a:t>
                      </a:r>
                      <a:endParaRPr lang="en-US" sz="2400" b="1" dirty="0">
                        <a:latin typeface="Times New Roman" panose="02020603050405020304" pitchFamily="18" charset="0"/>
                        <a:cs typeface="Times New Roman" panose="02020603050405020304" pitchFamily="18" charset="0"/>
                      </a:endParaRPr>
                    </a:p>
                  </a:txBody>
                  <a:tcPr/>
                </a:tc>
                <a:tc>
                  <a:txBody>
                    <a:bodyPr/>
                    <a:lstStyle/>
                    <a:p>
                      <a:r>
                        <a:rPr lang="en-US" sz="2400" b="1" dirty="0" err="1" smtClean="0">
                          <a:latin typeface="Times New Roman" panose="02020603050405020304" pitchFamily="18" charset="0"/>
                          <a:cs typeface="Times New Roman" panose="02020603050405020304" pitchFamily="18" charset="0"/>
                        </a:rPr>
                        <a:t>Kiểu</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đoạn</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văn</a:t>
                      </a:r>
                      <a:endParaRPr lang="en-US" sz="2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59957995"/>
                  </a:ext>
                </a:extLst>
              </a:tr>
              <a:tr h="708473">
                <a:tc>
                  <a:txBody>
                    <a:bodyPr/>
                    <a:lstStyle/>
                    <a:p>
                      <a:r>
                        <a:rPr lang="en-US" sz="2400" b="1" dirty="0" smtClean="0">
                          <a:latin typeface="Times New Roman" panose="02020603050405020304" pitchFamily="18" charset="0"/>
                          <a:cs typeface="Times New Roman" panose="02020603050405020304" pitchFamily="18" charset="0"/>
                        </a:rPr>
                        <a:t>a</a:t>
                      </a:r>
                      <a:endParaRPr lang="en-US" sz="2400" b="1"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cối</a:t>
                      </a:r>
                      <a:r>
                        <a:rPr lang="en-US"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a:tc>
                <a:tc>
                  <a:txBody>
                    <a:bodyPr/>
                    <a:lstStyle/>
                    <a:p>
                      <a:r>
                        <a:rPr lang="en-US" sz="24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txBody>
                  <a:tcPr/>
                </a:tc>
                <a:tc>
                  <a:txBody>
                    <a:bodyPr/>
                    <a:lstStyle/>
                    <a:p>
                      <a:r>
                        <a:rPr lang="en-US" sz="2400" b="1" i="1" dirty="0" err="1" smtClean="0">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b="1" i="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smtClean="0">
                          <a:effectLst/>
                          <a:latin typeface="Times New Roman" panose="02020603050405020304" pitchFamily="18" charset="0"/>
                          <a:ea typeface="Times New Roman" panose="02020603050405020304" pitchFamily="18" charset="0"/>
                          <a:cs typeface="Times New Roman" panose="02020603050405020304" pitchFamily="18" charset="0"/>
                        </a:rPr>
                        <a:t>cối</a:t>
                      </a:r>
                      <a:r>
                        <a:rPr lang="en-US" sz="2400" b="1" i="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smtClean="0">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400" b="1" i="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b="1" i="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smtClean="0">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2400" b="1" i="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smtClean="0">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b="1" i="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smtClean="0">
                          <a:effectLst/>
                          <a:latin typeface="Times New Roman" panose="02020603050405020304" pitchFamily="18" charset="0"/>
                          <a:ea typeface="Times New Roman" panose="02020603050405020304" pitchFamily="18" charset="0"/>
                          <a:cs typeface="Times New Roman" panose="02020603050405020304" pitchFamily="18" charset="0"/>
                        </a:rPr>
                        <a:t>lá</a:t>
                      </a:r>
                      <a:r>
                        <a:rPr lang="en-US" sz="2400" b="1" i="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smtClean="0">
                          <a:effectLst/>
                          <a:latin typeface="Times New Roman" panose="02020603050405020304" pitchFamily="18" charset="0"/>
                          <a:ea typeface="Times New Roman" panose="02020603050405020304" pitchFamily="18" charset="0"/>
                          <a:cs typeface="Times New Roman" panose="02020603050405020304" pitchFamily="18" charset="0"/>
                        </a:rPr>
                        <a:t>phổi</a:t>
                      </a:r>
                      <a:r>
                        <a:rPr lang="en-US" sz="2400" b="1" i="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smtClean="0">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2400" b="1" i="1"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txBody>
                  <a:tcPr/>
                </a:tc>
                <a:tc>
                  <a:txBody>
                    <a:bodyPr/>
                    <a:lstStyle/>
                    <a:p>
                      <a:r>
                        <a:rPr lang="en-US" sz="2400" b="1" dirty="0" err="1" smtClean="0">
                          <a:latin typeface="Times New Roman" panose="02020603050405020304" pitchFamily="18" charset="0"/>
                          <a:cs typeface="Times New Roman" panose="02020603050405020304" pitchFamily="18" charset="0"/>
                        </a:rPr>
                        <a:t>Diễn</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dịch</a:t>
                      </a:r>
                      <a:endParaRPr lang="en-US" sz="2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67245487"/>
                  </a:ext>
                </a:extLst>
              </a:tr>
              <a:tr h="708473">
                <a:tc>
                  <a:txBody>
                    <a:bodyPr/>
                    <a:lstStyle/>
                    <a:p>
                      <a:r>
                        <a:rPr lang="en-US" sz="2400" b="1" dirty="0" smtClean="0">
                          <a:latin typeface="Times New Roman" panose="02020603050405020304" pitchFamily="18" charset="0"/>
                          <a:cs typeface="Times New Roman" panose="02020603050405020304" pitchFamily="18" charset="0"/>
                        </a:rPr>
                        <a:t>b. </a:t>
                      </a:r>
                      <a:endParaRPr lang="en-US" sz="2400" b="1"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err="1" smtClean="0">
                          <a:effectLst/>
                          <a:latin typeface="Times New Roman" panose="02020603050405020304" pitchFamily="18" charset="0"/>
                          <a:ea typeface="Times New Roman" panose="02020603050405020304" pitchFamily="18" charset="0"/>
                        </a:rPr>
                        <a:t>Bàn</a:t>
                      </a:r>
                      <a:r>
                        <a:rPr lang="en-US" sz="2400" b="1" dirty="0" smtClean="0">
                          <a:effectLst/>
                          <a:latin typeface="Times New Roman" panose="02020603050405020304" pitchFamily="18" charset="0"/>
                          <a:ea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rPr>
                        <a:t>về</a:t>
                      </a:r>
                      <a:r>
                        <a:rPr lang="en-US" sz="2400" b="1" dirty="0" smtClean="0">
                          <a:effectLst/>
                          <a:latin typeface="Times New Roman" panose="02020603050405020304" pitchFamily="18" charset="0"/>
                          <a:ea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rPr>
                        <a:t>lực</a:t>
                      </a:r>
                      <a:r>
                        <a:rPr lang="en-US" sz="2400" b="1" dirty="0" smtClean="0">
                          <a:effectLst/>
                          <a:latin typeface="Times New Roman" panose="02020603050405020304" pitchFamily="18" charset="0"/>
                          <a:ea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rPr>
                        <a:t>lượng</a:t>
                      </a:r>
                      <a:r>
                        <a:rPr lang="en-US" sz="2400" b="1" dirty="0" smtClean="0">
                          <a:effectLst/>
                          <a:latin typeface="Times New Roman" panose="02020603050405020304" pitchFamily="18" charset="0"/>
                          <a:ea typeface="Times New Roman" panose="02020603050405020304" pitchFamily="18" charset="0"/>
                        </a:rPr>
                        <a:t> to </a:t>
                      </a:r>
                      <a:r>
                        <a:rPr lang="en-US" sz="2400" b="1" dirty="0" err="1" smtClean="0">
                          <a:effectLst/>
                          <a:latin typeface="Times New Roman" panose="02020603050405020304" pitchFamily="18" charset="0"/>
                          <a:ea typeface="Times New Roman" panose="02020603050405020304" pitchFamily="18" charset="0"/>
                        </a:rPr>
                        <a:t>lớn</a:t>
                      </a:r>
                      <a:r>
                        <a:rPr lang="en-US" sz="2400" b="1" dirty="0" smtClean="0">
                          <a:effectLst/>
                          <a:latin typeface="Times New Roman" panose="02020603050405020304" pitchFamily="18" charset="0"/>
                          <a:ea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rPr>
                        <a:t>của</a:t>
                      </a:r>
                      <a:r>
                        <a:rPr lang="en-US" sz="2400" b="1" dirty="0" smtClean="0">
                          <a:effectLst/>
                          <a:latin typeface="Times New Roman" panose="02020603050405020304" pitchFamily="18" charset="0"/>
                          <a:ea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rPr>
                        <a:t>chúng</a:t>
                      </a:r>
                      <a:r>
                        <a:rPr lang="en-US" sz="2400" b="1" dirty="0" smtClean="0">
                          <a:effectLst/>
                          <a:latin typeface="Times New Roman" panose="02020603050405020304" pitchFamily="18" charset="0"/>
                          <a:ea typeface="Times New Roman" panose="02020603050405020304" pitchFamily="18" charset="0"/>
                        </a:rPr>
                        <a:t> ta.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err="1" smtClean="0">
                          <a:effectLst/>
                          <a:latin typeface="Times New Roman" panose="02020603050405020304" pitchFamily="18" charset="0"/>
                          <a:ea typeface="Times New Roman" panose="02020603050405020304" pitchFamily="18" charset="0"/>
                        </a:rPr>
                        <a:t>Từ</a:t>
                      </a:r>
                      <a:r>
                        <a:rPr lang="en-US" sz="2400" b="1" dirty="0" smtClean="0">
                          <a:effectLst/>
                          <a:latin typeface="Times New Roman" panose="02020603050405020304" pitchFamily="18" charset="0"/>
                          <a:ea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rPr>
                        <a:t>cụ</a:t>
                      </a:r>
                      <a:r>
                        <a:rPr lang="en-US" sz="2400" b="1" dirty="0" smtClean="0">
                          <a:effectLst/>
                          <a:latin typeface="Times New Roman" panose="02020603050405020304" pitchFamily="18" charset="0"/>
                          <a:ea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rPr>
                        <a:t>thể</a:t>
                      </a:r>
                      <a:r>
                        <a:rPr lang="en-US" sz="2400" b="1" dirty="0" smtClean="0">
                          <a:effectLst/>
                          <a:latin typeface="Times New Roman" panose="02020603050405020304" pitchFamily="18" charset="0"/>
                          <a:ea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rPr>
                        <a:t>đến</a:t>
                      </a:r>
                      <a:r>
                        <a:rPr lang="en-US" sz="2400" b="1" dirty="0" smtClean="0">
                          <a:effectLst/>
                          <a:latin typeface="Times New Roman" panose="02020603050405020304" pitchFamily="18" charset="0"/>
                          <a:ea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rPr>
                        <a:t>khái</a:t>
                      </a:r>
                      <a:r>
                        <a:rPr lang="en-US" sz="2400" b="1" dirty="0" smtClean="0">
                          <a:effectLst/>
                          <a:latin typeface="Times New Roman" panose="02020603050405020304" pitchFamily="18" charset="0"/>
                          <a:ea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rPr>
                        <a:t>quát</a:t>
                      </a:r>
                      <a:r>
                        <a:rPr lang="en-US" sz="2400" b="1" dirty="0" smtClean="0">
                          <a:effectLst/>
                          <a:latin typeface="Times New Roman" panose="02020603050405020304" pitchFamily="18" charset="0"/>
                          <a:ea typeface="Times New Roman" panose="02020603050405020304" pitchFamily="18" charset="0"/>
                        </a:rPr>
                        <a:t>.</a:t>
                      </a:r>
                    </a:p>
                    <a:p>
                      <a:endParaRPr lang="en-US" sz="2400" b="1"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i="1" dirty="0" err="1" smtClean="0">
                          <a:effectLst/>
                          <a:latin typeface="Times New Roman" panose="02020603050405020304" pitchFamily="18" charset="0"/>
                          <a:ea typeface="Times New Roman" panose="02020603050405020304" pitchFamily="18" charset="0"/>
                        </a:rPr>
                        <a:t>Nói</a:t>
                      </a:r>
                      <a:r>
                        <a:rPr lang="en-US" sz="2400" b="1" i="1" dirty="0" smtClean="0">
                          <a:effectLst/>
                          <a:latin typeface="Times New Roman" panose="02020603050405020304" pitchFamily="18" charset="0"/>
                          <a:ea typeface="Times New Roman" panose="02020603050405020304" pitchFamily="18" charset="0"/>
                        </a:rPr>
                        <a:t> </a:t>
                      </a:r>
                      <a:r>
                        <a:rPr lang="en-US" sz="2400" b="1" i="1" dirty="0" err="1" smtClean="0">
                          <a:effectLst/>
                          <a:latin typeface="Times New Roman" panose="02020603050405020304" pitchFamily="18" charset="0"/>
                          <a:ea typeface="Times New Roman" panose="02020603050405020304" pitchFamily="18" charset="0"/>
                        </a:rPr>
                        <a:t>tóm</a:t>
                      </a:r>
                      <a:r>
                        <a:rPr lang="en-US" sz="2400" b="1" i="1" dirty="0" smtClean="0">
                          <a:effectLst/>
                          <a:latin typeface="Times New Roman" panose="02020603050405020304" pitchFamily="18" charset="0"/>
                          <a:ea typeface="Times New Roman" panose="02020603050405020304" pitchFamily="18" charset="0"/>
                        </a:rPr>
                        <a:t> </a:t>
                      </a:r>
                      <a:r>
                        <a:rPr lang="en-US" sz="2400" b="1" i="1" dirty="0" err="1" smtClean="0">
                          <a:effectLst/>
                          <a:latin typeface="Times New Roman" panose="02020603050405020304" pitchFamily="18" charset="0"/>
                          <a:ea typeface="Times New Roman" panose="02020603050405020304" pitchFamily="18" charset="0"/>
                        </a:rPr>
                        <a:t>lại</a:t>
                      </a:r>
                      <a:r>
                        <a:rPr lang="en-US" sz="2400" b="1" i="1" dirty="0" smtClean="0">
                          <a:effectLst/>
                          <a:latin typeface="Times New Roman" panose="02020603050405020304" pitchFamily="18" charset="0"/>
                          <a:ea typeface="Times New Roman" panose="02020603050405020304" pitchFamily="18" charset="0"/>
                        </a:rPr>
                        <a:t>, </a:t>
                      </a:r>
                      <a:r>
                        <a:rPr lang="en-US" sz="2400" b="1" i="1" dirty="0" err="1" smtClean="0">
                          <a:effectLst/>
                          <a:latin typeface="Times New Roman" panose="02020603050405020304" pitchFamily="18" charset="0"/>
                          <a:ea typeface="Times New Roman" panose="02020603050405020304" pitchFamily="18" charset="0"/>
                        </a:rPr>
                        <a:t>lực</a:t>
                      </a:r>
                      <a:r>
                        <a:rPr lang="en-US" sz="2400" b="1" i="1" dirty="0" smtClean="0">
                          <a:effectLst/>
                          <a:latin typeface="Times New Roman" panose="02020603050405020304" pitchFamily="18" charset="0"/>
                          <a:ea typeface="Times New Roman" panose="02020603050405020304" pitchFamily="18" charset="0"/>
                        </a:rPr>
                        <a:t> </a:t>
                      </a:r>
                      <a:r>
                        <a:rPr lang="en-US" sz="2400" b="1" i="1" dirty="0" err="1" smtClean="0">
                          <a:effectLst/>
                          <a:latin typeface="Times New Roman" panose="02020603050405020304" pitchFamily="18" charset="0"/>
                          <a:ea typeface="Times New Roman" panose="02020603050405020304" pitchFamily="18" charset="0"/>
                        </a:rPr>
                        <a:t>lượng</a:t>
                      </a:r>
                      <a:r>
                        <a:rPr lang="en-US" sz="2400" b="1" i="1" dirty="0" smtClean="0">
                          <a:effectLst/>
                          <a:latin typeface="Times New Roman" panose="02020603050405020304" pitchFamily="18" charset="0"/>
                          <a:ea typeface="Times New Roman" panose="02020603050405020304" pitchFamily="18" charset="0"/>
                        </a:rPr>
                        <a:t> </a:t>
                      </a:r>
                      <a:r>
                        <a:rPr lang="en-US" sz="2400" b="1" i="1" dirty="0" err="1" smtClean="0">
                          <a:effectLst/>
                          <a:latin typeface="Times New Roman" panose="02020603050405020304" pitchFamily="18" charset="0"/>
                          <a:ea typeface="Times New Roman" panose="02020603050405020304" pitchFamily="18" charset="0"/>
                        </a:rPr>
                        <a:t>của</a:t>
                      </a:r>
                      <a:r>
                        <a:rPr lang="en-US" sz="2400" b="1" i="1" dirty="0" smtClean="0">
                          <a:effectLst/>
                          <a:latin typeface="Times New Roman" panose="02020603050405020304" pitchFamily="18" charset="0"/>
                          <a:ea typeface="Times New Roman" panose="02020603050405020304" pitchFamily="18" charset="0"/>
                        </a:rPr>
                        <a:t> </a:t>
                      </a:r>
                      <a:r>
                        <a:rPr lang="en-US" sz="2400" b="1" i="1" dirty="0" err="1" smtClean="0">
                          <a:effectLst/>
                          <a:latin typeface="Times New Roman" panose="02020603050405020304" pitchFamily="18" charset="0"/>
                          <a:ea typeface="Times New Roman" panose="02020603050405020304" pitchFamily="18" charset="0"/>
                        </a:rPr>
                        <a:t>chúng</a:t>
                      </a:r>
                      <a:r>
                        <a:rPr lang="en-US" sz="2400" b="1" i="1" dirty="0" smtClean="0">
                          <a:effectLst/>
                          <a:latin typeface="Times New Roman" panose="02020603050405020304" pitchFamily="18" charset="0"/>
                          <a:ea typeface="Times New Roman" panose="02020603050405020304" pitchFamily="18" charset="0"/>
                        </a:rPr>
                        <a:t> ta to </a:t>
                      </a:r>
                      <a:r>
                        <a:rPr lang="en-US" sz="2400" b="1" i="1" dirty="0" err="1" smtClean="0">
                          <a:effectLst/>
                          <a:latin typeface="Times New Roman" panose="02020603050405020304" pitchFamily="18" charset="0"/>
                          <a:ea typeface="Times New Roman" panose="02020603050405020304" pitchFamily="18" charset="0"/>
                        </a:rPr>
                        <a:t>lớn</a:t>
                      </a:r>
                      <a:r>
                        <a:rPr lang="en-US" sz="2400" b="1" i="1" dirty="0" smtClean="0">
                          <a:effectLst/>
                          <a:latin typeface="Times New Roman" panose="02020603050405020304" pitchFamily="18" charset="0"/>
                          <a:ea typeface="Times New Roman" panose="02020603050405020304" pitchFamily="18" charset="0"/>
                        </a:rPr>
                        <a:t> </a:t>
                      </a:r>
                      <a:r>
                        <a:rPr lang="en-US" sz="2400" b="1" i="1" dirty="0" err="1" smtClean="0">
                          <a:effectLst/>
                          <a:latin typeface="Times New Roman" panose="02020603050405020304" pitchFamily="18" charset="0"/>
                          <a:ea typeface="Times New Roman" panose="02020603050405020304" pitchFamily="18" charset="0"/>
                        </a:rPr>
                        <a:t>và</a:t>
                      </a:r>
                      <a:r>
                        <a:rPr lang="en-US" sz="2400" b="1" i="1" dirty="0" smtClean="0">
                          <a:effectLst/>
                          <a:latin typeface="Times New Roman" panose="02020603050405020304" pitchFamily="18" charset="0"/>
                          <a:ea typeface="Times New Roman" panose="02020603050405020304" pitchFamily="18" charset="0"/>
                        </a:rPr>
                        <a:t> </a:t>
                      </a:r>
                      <a:r>
                        <a:rPr lang="en-US" sz="2400" b="1" i="1" dirty="0" err="1" smtClean="0">
                          <a:effectLst/>
                          <a:latin typeface="Times New Roman" panose="02020603050405020304" pitchFamily="18" charset="0"/>
                          <a:ea typeface="Times New Roman" panose="02020603050405020304" pitchFamily="18" charset="0"/>
                        </a:rPr>
                        <a:t>ngày</a:t>
                      </a:r>
                      <a:r>
                        <a:rPr lang="en-US" sz="2400" b="1" i="1" dirty="0" smtClean="0">
                          <a:effectLst/>
                          <a:latin typeface="Times New Roman" panose="02020603050405020304" pitchFamily="18" charset="0"/>
                          <a:ea typeface="Times New Roman" panose="02020603050405020304" pitchFamily="18" charset="0"/>
                        </a:rPr>
                        <a:t> </a:t>
                      </a:r>
                      <a:r>
                        <a:rPr lang="en-US" sz="2400" b="1" i="1" dirty="0" err="1" smtClean="0">
                          <a:effectLst/>
                          <a:latin typeface="Times New Roman" panose="02020603050405020304" pitchFamily="18" charset="0"/>
                          <a:ea typeface="Times New Roman" panose="02020603050405020304" pitchFamily="18" charset="0"/>
                        </a:rPr>
                        <a:t>càng</a:t>
                      </a:r>
                      <a:r>
                        <a:rPr lang="en-US" sz="2400" b="1" i="1" dirty="0" smtClean="0">
                          <a:effectLst/>
                          <a:latin typeface="Times New Roman" panose="02020603050405020304" pitchFamily="18" charset="0"/>
                          <a:ea typeface="Times New Roman" panose="02020603050405020304" pitchFamily="18" charset="0"/>
                        </a:rPr>
                        <a:t> to </a:t>
                      </a:r>
                      <a:r>
                        <a:rPr lang="en-US" sz="2400" b="1" i="1" dirty="0" err="1" smtClean="0">
                          <a:effectLst/>
                          <a:latin typeface="Times New Roman" panose="02020603050405020304" pitchFamily="18" charset="0"/>
                          <a:ea typeface="Times New Roman" panose="02020603050405020304" pitchFamily="18" charset="0"/>
                        </a:rPr>
                        <a:t>lớn</a:t>
                      </a:r>
                      <a:r>
                        <a:rPr lang="en-US" sz="2400" b="1" i="1" dirty="0" smtClean="0">
                          <a:effectLst/>
                          <a:latin typeface="Times New Roman" panose="02020603050405020304" pitchFamily="18" charset="0"/>
                          <a:ea typeface="Times New Roman" panose="02020603050405020304" pitchFamily="18" charset="0"/>
                        </a:rPr>
                        <a:t>.</a:t>
                      </a:r>
                    </a:p>
                  </a:txBody>
                  <a:tcPr/>
                </a:tc>
                <a:tc>
                  <a:txBody>
                    <a:bodyPr/>
                    <a:lstStyle/>
                    <a:p>
                      <a:r>
                        <a:rPr lang="en-US" sz="2400" b="1" dirty="0" err="1" smtClean="0">
                          <a:latin typeface="Times New Roman" panose="02020603050405020304" pitchFamily="18" charset="0"/>
                          <a:cs typeface="Times New Roman" panose="02020603050405020304" pitchFamily="18" charset="0"/>
                        </a:rPr>
                        <a:t>Quy</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nạp</a:t>
                      </a:r>
                      <a:endParaRPr lang="en-US" sz="2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00625939"/>
                  </a:ext>
                </a:extLst>
              </a:tr>
              <a:tr h="708473">
                <a:tc>
                  <a:txBody>
                    <a:bodyPr/>
                    <a:lstStyle/>
                    <a:p>
                      <a:r>
                        <a:rPr lang="en-US" sz="2400" b="1" dirty="0" smtClean="0">
                          <a:latin typeface="Times New Roman" panose="02020603050405020304" pitchFamily="18" charset="0"/>
                          <a:cs typeface="Times New Roman" panose="02020603050405020304" pitchFamily="18" charset="0"/>
                        </a:rPr>
                        <a:t>c</a:t>
                      </a:r>
                      <a:endParaRPr lang="en-US" sz="2400" b="1"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err="1" smtClean="0">
                          <a:effectLst/>
                          <a:latin typeface="Times New Roman" panose="02020603050405020304" pitchFamily="18" charset="0"/>
                          <a:ea typeface="Times New Roman" panose="02020603050405020304" pitchFamily="18" charset="0"/>
                        </a:rPr>
                        <a:t>Bàn</a:t>
                      </a:r>
                      <a:r>
                        <a:rPr lang="en-US" sz="2400" b="1" dirty="0" smtClean="0">
                          <a:effectLst/>
                          <a:latin typeface="Times New Roman" panose="02020603050405020304" pitchFamily="18" charset="0"/>
                          <a:ea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rPr>
                        <a:t>về</a:t>
                      </a:r>
                      <a:r>
                        <a:rPr lang="en-US" sz="2400" b="1" dirty="0" smtClean="0">
                          <a:effectLst/>
                          <a:latin typeface="Times New Roman" panose="02020603050405020304" pitchFamily="18" charset="0"/>
                          <a:ea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rPr>
                        <a:t>tội</a:t>
                      </a:r>
                      <a:r>
                        <a:rPr lang="en-US" sz="2400" b="1" dirty="0" smtClean="0">
                          <a:effectLst/>
                          <a:latin typeface="Times New Roman" panose="02020603050405020304" pitchFamily="18" charset="0"/>
                          <a:ea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rPr>
                        <a:t>ác</a:t>
                      </a:r>
                      <a:r>
                        <a:rPr lang="en-US" sz="2400" b="1" dirty="0" smtClean="0">
                          <a:effectLst/>
                          <a:latin typeface="Times New Roman" panose="02020603050405020304" pitchFamily="18" charset="0"/>
                          <a:ea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rPr>
                        <a:t>của</a:t>
                      </a:r>
                      <a:r>
                        <a:rPr lang="en-US" sz="2400" b="1" dirty="0" smtClean="0">
                          <a:effectLst/>
                          <a:latin typeface="Times New Roman" panose="02020603050405020304" pitchFamily="18" charset="0"/>
                          <a:ea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rPr>
                        <a:t>thực</a:t>
                      </a:r>
                      <a:r>
                        <a:rPr lang="en-US" sz="2400" b="1" dirty="0" smtClean="0">
                          <a:effectLst/>
                          <a:latin typeface="Times New Roman" panose="02020603050405020304" pitchFamily="18" charset="0"/>
                          <a:ea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rPr>
                        <a:t>dân</a:t>
                      </a:r>
                      <a:r>
                        <a:rPr lang="en-US" sz="2400" b="1" dirty="0" smtClean="0">
                          <a:effectLst/>
                          <a:latin typeface="Times New Roman" panose="02020603050405020304" pitchFamily="18" charset="0"/>
                          <a:ea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rPr>
                        <a:t>Pháp</a:t>
                      </a:r>
                      <a:r>
                        <a:rPr lang="en-US" sz="2400" b="1" dirty="0" smtClean="0">
                          <a:effectLst/>
                          <a:latin typeface="Times New Roman" panose="02020603050405020304" pitchFamily="18" charset="0"/>
                          <a:ea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rPr>
                        <a:t>đối</a:t>
                      </a:r>
                      <a:r>
                        <a:rPr lang="en-US" sz="2400" b="1" dirty="0" smtClean="0">
                          <a:effectLst/>
                          <a:latin typeface="Times New Roman" panose="02020603050405020304" pitchFamily="18" charset="0"/>
                          <a:ea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rPr>
                        <a:t>với</a:t>
                      </a:r>
                      <a:r>
                        <a:rPr lang="en-US" sz="2400" b="1" dirty="0" smtClean="0">
                          <a:effectLst/>
                          <a:latin typeface="Times New Roman" panose="02020603050405020304" pitchFamily="18" charset="0"/>
                          <a:ea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rPr>
                        <a:t>nhân</a:t>
                      </a:r>
                      <a:r>
                        <a:rPr lang="en-US" sz="2400" b="1" dirty="0" smtClean="0">
                          <a:effectLst/>
                          <a:latin typeface="Times New Roman" panose="02020603050405020304" pitchFamily="18" charset="0"/>
                          <a:ea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rPr>
                        <a:t>dân</a:t>
                      </a:r>
                      <a:r>
                        <a:rPr lang="en-US" sz="2400" b="1" dirty="0" smtClean="0">
                          <a:effectLst/>
                          <a:latin typeface="Times New Roman" panose="02020603050405020304" pitchFamily="18" charset="0"/>
                          <a:ea typeface="Times New Roman" panose="02020603050405020304" pitchFamily="18" charset="0"/>
                        </a:rPr>
                        <a:t> ta.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err="1" smtClean="0">
                          <a:effectLst/>
                          <a:latin typeface="Times New Roman" panose="02020603050405020304" pitchFamily="18" charset="0"/>
                          <a:ea typeface="Times New Roman" panose="02020603050405020304" pitchFamily="18" charset="0"/>
                        </a:rPr>
                        <a:t>các</a:t>
                      </a:r>
                      <a:r>
                        <a:rPr lang="en-US" sz="2400" b="1" dirty="0" smtClean="0">
                          <a:effectLst/>
                          <a:latin typeface="Times New Roman" panose="02020603050405020304" pitchFamily="18" charset="0"/>
                          <a:ea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rPr>
                        <a:t>câu</a:t>
                      </a:r>
                      <a:r>
                        <a:rPr lang="en-US" sz="2400" b="1" dirty="0" smtClean="0">
                          <a:effectLst/>
                          <a:latin typeface="Times New Roman" panose="02020603050405020304" pitchFamily="18" charset="0"/>
                          <a:ea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rPr>
                        <a:t>có</a:t>
                      </a:r>
                      <a:r>
                        <a:rPr lang="en-US" sz="2400" b="1" dirty="0" smtClean="0">
                          <a:effectLst/>
                          <a:latin typeface="Times New Roman" panose="02020603050405020304" pitchFamily="18" charset="0"/>
                          <a:ea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rPr>
                        <a:t>quan</a:t>
                      </a:r>
                      <a:r>
                        <a:rPr lang="en-US" sz="2400" b="1" dirty="0" smtClean="0">
                          <a:effectLst/>
                          <a:latin typeface="Times New Roman" panose="02020603050405020304" pitchFamily="18" charset="0"/>
                          <a:ea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rPr>
                        <a:t>hệ</a:t>
                      </a:r>
                      <a:r>
                        <a:rPr lang="en-US" sz="2400" b="1" dirty="0" smtClean="0">
                          <a:effectLst/>
                          <a:latin typeface="Times New Roman" panose="02020603050405020304" pitchFamily="18" charset="0"/>
                          <a:ea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rPr>
                        <a:t>bình</a:t>
                      </a:r>
                      <a:r>
                        <a:rPr lang="en-US" sz="2400" b="1" dirty="0" smtClean="0">
                          <a:effectLst/>
                          <a:latin typeface="Times New Roman" panose="02020603050405020304" pitchFamily="18" charset="0"/>
                          <a:ea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rPr>
                        <a:t>đẳng</a:t>
                      </a:r>
                      <a:r>
                        <a:rPr lang="en-US" sz="2400" b="1" dirty="0" smtClean="0">
                          <a:effectLst/>
                          <a:latin typeface="Times New Roman" panose="02020603050405020304" pitchFamily="18" charset="0"/>
                          <a:ea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rPr>
                        <a:t>và</a:t>
                      </a:r>
                      <a:r>
                        <a:rPr lang="en-US" sz="2400" b="1" dirty="0" smtClean="0">
                          <a:effectLst/>
                          <a:latin typeface="Times New Roman" panose="02020603050405020304" pitchFamily="18" charset="0"/>
                          <a:ea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rPr>
                        <a:t>cùng</a:t>
                      </a:r>
                      <a:r>
                        <a:rPr lang="en-US" sz="2400" b="1" dirty="0" smtClean="0">
                          <a:effectLst/>
                          <a:latin typeface="Times New Roman" panose="02020603050405020304" pitchFamily="18" charset="0"/>
                          <a:ea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rPr>
                        <a:t>làm</a:t>
                      </a:r>
                      <a:r>
                        <a:rPr lang="en-US" sz="2400" b="1" dirty="0" smtClean="0">
                          <a:effectLst/>
                          <a:latin typeface="Times New Roman" panose="02020603050405020304" pitchFamily="18" charset="0"/>
                          <a:ea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rPr>
                        <a:t>rõ</a:t>
                      </a:r>
                      <a:r>
                        <a:rPr lang="en-US" sz="2400" b="1" dirty="0" smtClean="0">
                          <a:effectLst/>
                          <a:latin typeface="Times New Roman" panose="02020603050405020304" pitchFamily="18" charset="0"/>
                          <a:ea typeface="Times New Roman" panose="02020603050405020304" pitchFamily="18" charset="0"/>
                        </a:rPr>
                        <a:t> ý </a:t>
                      </a:r>
                      <a:r>
                        <a:rPr lang="en-US" sz="2400" b="1" dirty="0" err="1" smtClean="0">
                          <a:effectLst/>
                          <a:latin typeface="Times New Roman" panose="02020603050405020304" pitchFamily="18" charset="0"/>
                          <a:ea typeface="Times New Roman" panose="02020603050405020304" pitchFamily="18" charset="0"/>
                        </a:rPr>
                        <a:t>chính</a:t>
                      </a:r>
                      <a:r>
                        <a:rPr lang="en-US" sz="2400" b="1" dirty="0" smtClean="0">
                          <a:effectLst/>
                          <a:latin typeface="Times New Roman" panose="02020603050405020304" pitchFamily="18" charset="0"/>
                          <a:ea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rPr>
                        <a:t>của</a:t>
                      </a:r>
                      <a:r>
                        <a:rPr lang="en-US" sz="2400" b="1" dirty="0" smtClean="0">
                          <a:effectLst/>
                          <a:latin typeface="Times New Roman" panose="02020603050405020304" pitchFamily="18" charset="0"/>
                          <a:ea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rPr>
                        <a:t>đoạn</a:t>
                      </a:r>
                      <a:r>
                        <a:rPr lang="en-US" sz="2400" b="1" dirty="0" smtClean="0">
                          <a:effectLst/>
                          <a:latin typeface="Times New Roman" panose="02020603050405020304" pitchFamily="18" charset="0"/>
                          <a:ea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rPr>
                        <a:t>văn</a:t>
                      </a:r>
                      <a:r>
                        <a:rPr lang="en-US" sz="2400" b="1" dirty="0" smtClean="0">
                          <a:effectLst/>
                          <a:latin typeface="Times New Roman" panose="02020603050405020304" pitchFamily="18" charset="0"/>
                          <a:ea typeface="Times New Roman" panose="02020603050405020304" pitchFamily="18" charset="0"/>
                        </a:rPr>
                        <a:t>.</a:t>
                      </a:r>
                    </a:p>
                  </a:txBody>
                  <a:tcPr/>
                </a:tc>
                <a:tc>
                  <a:txBody>
                    <a:bodyPr/>
                    <a:lstStyle/>
                    <a:p>
                      <a:r>
                        <a:rPr lang="en-US" sz="2400" b="1" dirty="0" err="1" smtClean="0">
                          <a:latin typeface="Times New Roman" panose="02020603050405020304" pitchFamily="18" charset="0"/>
                          <a:cs typeface="Times New Roman" panose="02020603050405020304" pitchFamily="18" charset="0"/>
                        </a:rPr>
                        <a:t>Không</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có</a:t>
                      </a:r>
                      <a:endParaRPr lang="en-US" sz="2400" b="1" dirty="0">
                        <a:latin typeface="Times New Roman" panose="02020603050405020304" pitchFamily="18" charset="0"/>
                        <a:cs typeface="Times New Roman" panose="02020603050405020304" pitchFamily="18" charset="0"/>
                      </a:endParaRPr>
                    </a:p>
                  </a:txBody>
                  <a:tcPr/>
                </a:tc>
                <a:tc>
                  <a:txBody>
                    <a:bodyPr/>
                    <a:lstStyle/>
                    <a:p>
                      <a:r>
                        <a:rPr lang="en-US" sz="2400" b="1" dirty="0" smtClean="0">
                          <a:latin typeface="Times New Roman" panose="02020603050405020304" pitchFamily="18" charset="0"/>
                          <a:cs typeface="Times New Roman" panose="02020603050405020304" pitchFamily="18" charset="0"/>
                        </a:rPr>
                        <a:t>Song </a:t>
                      </a:r>
                      <a:r>
                        <a:rPr lang="en-US" sz="2400" b="1" dirty="0" err="1" smtClean="0">
                          <a:latin typeface="Times New Roman" panose="02020603050405020304" pitchFamily="18" charset="0"/>
                          <a:cs typeface="Times New Roman" panose="02020603050405020304" pitchFamily="18" charset="0"/>
                        </a:rPr>
                        <a:t>song</a:t>
                      </a:r>
                      <a:endParaRPr lang="en-US" sz="2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83620889"/>
                  </a:ext>
                </a:extLst>
              </a:tr>
              <a:tr h="708473">
                <a:tc>
                  <a:txBody>
                    <a:bodyPr/>
                    <a:lstStyle/>
                    <a:p>
                      <a:r>
                        <a:rPr lang="en-US" sz="2400" b="1" dirty="0" smtClean="0">
                          <a:latin typeface="Times New Roman" panose="02020603050405020304" pitchFamily="18" charset="0"/>
                          <a:cs typeface="Times New Roman" panose="02020603050405020304" pitchFamily="18" charset="0"/>
                        </a:rPr>
                        <a:t>d</a:t>
                      </a:r>
                      <a:endParaRPr lang="en-US" sz="2400" b="1"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err="1" smtClean="0">
                          <a:effectLst/>
                          <a:latin typeface="Times New Roman" panose="02020603050405020304" pitchFamily="18" charset="0"/>
                          <a:ea typeface="Times New Roman" panose="02020603050405020304" pitchFamily="18" charset="0"/>
                        </a:rPr>
                        <a:t>Vai</a:t>
                      </a:r>
                      <a:r>
                        <a:rPr lang="en-US" sz="2400" b="1" dirty="0" smtClean="0">
                          <a:effectLst/>
                          <a:latin typeface="Times New Roman" panose="02020603050405020304" pitchFamily="18" charset="0"/>
                          <a:ea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rPr>
                        <a:t>trò</a:t>
                      </a:r>
                      <a:r>
                        <a:rPr lang="en-US" sz="2400" b="1" dirty="0" smtClean="0">
                          <a:effectLst/>
                          <a:latin typeface="Times New Roman" panose="02020603050405020304" pitchFamily="18" charset="0"/>
                          <a:ea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rPr>
                        <a:t>của</a:t>
                      </a:r>
                      <a:r>
                        <a:rPr lang="en-US" sz="2400" b="1" dirty="0" smtClean="0">
                          <a:effectLst/>
                          <a:latin typeface="Times New Roman" panose="02020603050405020304" pitchFamily="18" charset="0"/>
                          <a:ea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rPr>
                        <a:t>vật</a:t>
                      </a:r>
                      <a:r>
                        <a:rPr lang="en-US" sz="2400" b="1" dirty="0" smtClean="0">
                          <a:effectLst/>
                          <a:latin typeface="Times New Roman" panose="02020603050405020304" pitchFamily="18" charset="0"/>
                          <a:ea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rPr>
                        <a:t>nuôi</a:t>
                      </a:r>
                      <a:r>
                        <a:rPr lang="en-US" sz="2400" b="1" dirty="0" smtClean="0">
                          <a:effectLst/>
                          <a:latin typeface="Times New Roman" panose="02020603050405020304" pitchFamily="18" charset="0"/>
                          <a:ea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rPr>
                        <a:t>trong</a:t>
                      </a:r>
                      <a:r>
                        <a:rPr lang="en-US" sz="2400" b="1" dirty="0" smtClean="0">
                          <a:effectLst/>
                          <a:latin typeface="Times New Roman" panose="02020603050405020304" pitchFamily="18" charset="0"/>
                          <a:ea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rPr>
                        <a:t>nhà</a:t>
                      </a:r>
                      <a:r>
                        <a:rPr lang="en-US" sz="2400" b="1" dirty="0" smtClean="0">
                          <a:effectLst/>
                          <a:latin typeface="Times New Roman" panose="02020603050405020304" pitchFamily="18" charset="0"/>
                          <a:ea typeface="Times New Roman" panose="02020603050405020304" pitchFamily="18" charset="0"/>
                        </a:rPr>
                        <a:t>.</a:t>
                      </a:r>
                    </a:p>
                    <a:p>
                      <a:endParaRPr lang="en-US" sz="2400" b="1" dirty="0">
                        <a:latin typeface="Times New Roman" panose="02020603050405020304" pitchFamily="18" charset="0"/>
                        <a:cs typeface="Times New Roman" panose="02020603050405020304" pitchFamily="18" charset="0"/>
                      </a:endParaRPr>
                    </a:p>
                  </a:txBody>
                  <a:tcPr/>
                </a:tc>
                <a:tc>
                  <a:txBody>
                    <a:bodyPr/>
                    <a:lstStyle/>
                    <a:p>
                      <a:r>
                        <a:rPr lang="en-US" sz="2400" b="1" dirty="0" err="1" smtClean="0">
                          <a:effectLst/>
                          <a:latin typeface="Times New Roman" panose="02020603050405020304" pitchFamily="18" charset="0"/>
                          <a:ea typeface="Times New Roman" panose="02020603050405020304" pitchFamily="18" charset="0"/>
                        </a:rPr>
                        <a:t>Từ</a:t>
                      </a:r>
                      <a:r>
                        <a:rPr lang="en-US" sz="2400" b="1" dirty="0" smtClean="0">
                          <a:effectLst/>
                          <a:latin typeface="Times New Roman" panose="02020603050405020304" pitchFamily="18" charset="0"/>
                          <a:ea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rPr>
                        <a:t>khái</a:t>
                      </a:r>
                      <a:r>
                        <a:rPr lang="en-US" sz="2400" b="1" dirty="0" smtClean="0">
                          <a:effectLst/>
                          <a:latin typeface="Times New Roman" panose="02020603050405020304" pitchFamily="18" charset="0"/>
                          <a:ea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rPr>
                        <a:t>quát</a:t>
                      </a:r>
                      <a:r>
                        <a:rPr lang="en-US" sz="2400" b="1" dirty="0" smtClean="0">
                          <a:effectLst/>
                          <a:latin typeface="Times New Roman" panose="02020603050405020304" pitchFamily="18" charset="0"/>
                          <a:ea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rPr>
                        <a:t>đến</a:t>
                      </a:r>
                      <a:r>
                        <a:rPr lang="en-US" sz="2400" b="1" dirty="0" smtClean="0">
                          <a:effectLst/>
                          <a:latin typeface="Times New Roman" panose="02020603050405020304" pitchFamily="18" charset="0"/>
                          <a:ea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rPr>
                        <a:t>cụ</a:t>
                      </a:r>
                      <a:r>
                        <a:rPr lang="en-US" sz="2400" b="1" dirty="0" smtClean="0">
                          <a:effectLst/>
                          <a:latin typeface="Times New Roman" panose="02020603050405020304" pitchFamily="18" charset="0"/>
                          <a:ea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rPr>
                        <a:t>thể</a:t>
                      </a:r>
                      <a:r>
                        <a:rPr lang="en-US" sz="2400" b="1" dirty="0" smtClean="0">
                          <a:effectLst/>
                          <a:latin typeface="Times New Roman" panose="02020603050405020304" pitchFamily="18" charset="0"/>
                          <a:ea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rPr>
                        <a:t>đến</a:t>
                      </a:r>
                      <a:r>
                        <a:rPr lang="en-US" sz="2400" b="1" dirty="0" smtClean="0">
                          <a:effectLst/>
                          <a:latin typeface="Times New Roman" panose="02020603050405020304" pitchFamily="18" charset="0"/>
                          <a:ea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rPr>
                        <a:t>tổng</a:t>
                      </a:r>
                      <a:r>
                        <a:rPr lang="en-US" sz="2400" b="1" dirty="0" smtClean="0">
                          <a:effectLst/>
                          <a:latin typeface="Times New Roman" panose="02020603050405020304" pitchFamily="18" charset="0"/>
                          <a:ea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rPr>
                        <a:t>hợp</a:t>
                      </a:r>
                      <a:r>
                        <a:rPr lang="en-US" sz="2400" b="1" dirty="0" smtClean="0">
                          <a:effectLst/>
                          <a:latin typeface="Times New Roman" panose="02020603050405020304" pitchFamily="18" charset="0"/>
                          <a:ea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txBody>
                  <a:tcPr/>
                </a:tc>
                <a:tc>
                  <a:txBody>
                    <a:bodyPr/>
                    <a:lstStyle/>
                    <a:p>
                      <a:pPr marL="0" marR="0" algn="just">
                        <a:lnSpc>
                          <a:spcPct val="115000"/>
                        </a:lnSpc>
                        <a:spcBef>
                          <a:spcPts val="0"/>
                        </a:spcBef>
                        <a:spcAft>
                          <a:spcPts val="0"/>
                        </a:spcAft>
                      </a:pPr>
                      <a:r>
                        <a:rPr lang="en-US" sz="2400" b="1" i="1" dirty="0" smtClean="0">
                          <a:effectLst/>
                          <a:latin typeface="Times New Roman" panose="02020603050405020304" pitchFamily="18" charset="0"/>
                          <a:ea typeface="Times New Roman" panose="02020603050405020304" pitchFamily="18" charset="0"/>
                        </a:rPr>
                        <a:t>- </a:t>
                      </a:r>
                      <a:r>
                        <a:rPr lang="en-US" sz="2400" b="1" i="1" dirty="0" err="1" smtClean="0">
                          <a:effectLst/>
                          <a:latin typeface="Times New Roman" panose="02020603050405020304" pitchFamily="18" charset="0"/>
                          <a:ea typeface="Times New Roman" panose="02020603050405020304" pitchFamily="18" charset="0"/>
                        </a:rPr>
                        <a:t>Các</a:t>
                      </a:r>
                      <a:r>
                        <a:rPr lang="en-US" sz="2400" b="1" i="1" dirty="0" smtClean="0">
                          <a:effectLst/>
                          <a:latin typeface="Times New Roman" panose="02020603050405020304" pitchFamily="18" charset="0"/>
                          <a:ea typeface="Times New Roman" panose="02020603050405020304" pitchFamily="18" charset="0"/>
                        </a:rPr>
                        <a:t> con </a:t>
                      </a:r>
                      <a:r>
                        <a:rPr lang="en-US" sz="2400" b="1" i="1" dirty="0" err="1" smtClean="0">
                          <a:effectLst/>
                          <a:latin typeface="Times New Roman" panose="02020603050405020304" pitchFamily="18" charset="0"/>
                          <a:ea typeface="Times New Roman" panose="02020603050405020304" pitchFamily="18" charset="0"/>
                        </a:rPr>
                        <a:t>vật</a:t>
                      </a:r>
                      <a:r>
                        <a:rPr lang="en-US" sz="2400" b="1" i="1" dirty="0" smtClean="0">
                          <a:effectLst/>
                          <a:latin typeface="Times New Roman" panose="02020603050405020304" pitchFamily="18" charset="0"/>
                          <a:ea typeface="Times New Roman" panose="02020603050405020304" pitchFamily="18" charset="0"/>
                        </a:rPr>
                        <a:t> </a:t>
                      </a:r>
                      <a:r>
                        <a:rPr lang="en-US" sz="2400" b="1" i="1" dirty="0" err="1" smtClean="0">
                          <a:effectLst/>
                          <a:latin typeface="Times New Roman" panose="02020603050405020304" pitchFamily="18" charset="0"/>
                          <a:ea typeface="Times New Roman" panose="02020603050405020304" pitchFamily="18" charset="0"/>
                        </a:rPr>
                        <a:t>trong</a:t>
                      </a:r>
                      <a:r>
                        <a:rPr lang="en-US" sz="2400" b="1" i="1" dirty="0" smtClean="0">
                          <a:effectLst/>
                          <a:latin typeface="Times New Roman" panose="02020603050405020304" pitchFamily="18" charset="0"/>
                          <a:ea typeface="Times New Roman" panose="02020603050405020304" pitchFamily="18" charset="0"/>
                        </a:rPr>
                        <a:t> </a:t>
                      </a:r>
                      <a:r>
                        <a:rPr lang="en-US" sz="2400" b="1" i="1" dirty="0" err="1" smtClean="0">
                          <a:effectLst/>
                          <a:latin typeface="Times New Roman" panose="02020603050405020304" pitchFamily="18" charset="0"/>
                          <a:ea typeface="Times New Roman" panose="02020603050405020304" pitchFamily="18" charset="0"/>
                        </a:rPr>
                        <a:t>nhà</a:t>
                      </a:r>
                      <a:r>
                        <a:rPr lang="en-US" sz="2400" b="1" i="1" dirty="0" smtClean="0">
                          <a:effectLst/>
                          <a:latin typeface="Times New Roman" panose="02020603050405020304" pitchFamily="18" charset="0"/>
                          <a:ea typeface="Times New Roman" panose="02020603050405020304" pitchFamily="18" charset="0"/>
                        </a:rPr>
                        <a:t> </a:t>
                      </a:r>
                      <a:r>
                        <a:rPr lang="en-US" sz="2400" b="1" i="1" dirty="0" err="1" smtClean="0">
                          <a:effectLst/>
                          <a:latin typeface="Times New Roman" panose="02020603050405020304" pitchFamily="18" charset="0"/>
                          <a:ea typeface="Times New Roman" panose="02020603050405020304" pitchFamily="18" charset="0"/>
                        </a:rPr>
                        <a:t>có</a:t>
                      </a:r>
                      <a:r>
                        <a:rPr lang="en-US" sz="2400" b="1" i="1" dirty="0" smtClean="0">
                          <a:effectLst/>
                          <a:latin typeface="Times New Roman" panose="02020603050405020304" pitchFamily="18" charset="0"/>
                          <a:ea typeface="Times New Roman" panose="02020603050405020304" pitchFamily="18" charset="0"/>
                        </a:rPr>
                        <a:t> </a:t>
                      </a:r>
                      <a:r>
                        <a:rPr lang="en-US" sz="2400" b="1" i="1" dirty="0" err="1" smtClean="0">
                          <a:effectLst/>
                          <a:latin typeface="Times New Roman" panose="02020603050405020304" pitchFamily="18" charset="0"/>
                          <a:ea typeface="Times New Roman" panose="02020603050405020304" pitchFamily="18" charset="0"/>
                        </a:rPr>
                        <a:t>xu</a:t>
                      </a:r>
                      <a:r>
                        <a:rPr lang="en-US" sz="2400" b="1" i="1" dirty="0" smtClean="0">
                          <a:effectLst/>
                          <a:latin typeface="Times New Roman" panose="02020603050405020304" pitchFamily="18" charset="0"/>
                          <a:ea typeface="Times New Roman" panose="02020603050405020304" pitchFamily="18" charset="0"/>
                        </a:rPr>
                        <a:t> </a:t>
                      </a:r>
                      <a:r>
                        <a:rPr lang="en-US" sz="2400" b="1" i="1" dirty="0" err="1" smtClean="0">
                          <a:effectLst/>
                          <a:latin typeface="Times New Roman" panose="02020603050405020304" pitchFamily="18" charset="0"/>
                          <a:ea typeface="Times New Roman" panose="02020603050405020304" pitchFamily="18" charset="0"/>
                        </a:rPr>
                        <a:t>hưởng</a:t>
                      </a:r>
                      <a:r>
                        <a:rPr lang="en-US" sz="2400" b="1" i="1" dirty="0" smtClean="0">
                          <a:effectLst/>
                          <a:latin typeface="Times New Roman" panose="02020603050405020304" pitchFamily="18" charset="0"/>
                          <a:ea typeface="Times New Roman" panose="02020603050405020304" pitchFamily="18" charset="0"/>
                        </a:rPr>
                        <a:t> </a:t>
                      </a:r>
                      <a:r>
                        <a:rPr lang="en-US" sz="2400" b="1" i="1" dirty="0" err="1" smtClean="0">
                          <a:effectLst/>
                          <a:latin typeface="Times New Roman" panose="02020603050405020304" pitchFamily="18" charset="0"/>
                          <a:ea typeface="Times New Roman" panose="02020603050405020304" pitchFamily="18" charset="0"/>
                        </a:rPr>
                        <a:t>mang</a:t>
                      </a:r>
                      <a:r>
                        <a:rPr lang="en-US" sz="2400" b="1" i="1" dirty="0" smtClean="0">
                          <a:effectLst/>
                          <a:latin typeface="Times New Roman" panose="02020603050405020304" pitchFamily="18" charset="0"/>
                          <a:ea typeface="Times New Roman" panose="02020603050405020304" pitchFamily="18" charset="0"/>
                        </a:rPr>
                        <a:t> </a:t>
                      </a:r>
                      <a:r>
                        <a:rPr lang="en-US" sz="2400" b="1" i="1" dirty="0" err="1" smtClean="0">
                          <a:effectLst/>
                          <a:latin typeface="Times New Roman" panose="02020603050405020304" pitchFamily="18" charset="0"/>
                          <a:ea typeface="Times New Roman" panose="02020603050405020304" pitchFamily="18" charset="0"/>
                        </a:rPr>
                        <a:t>lại</a:t>
                      </a:r>
                      <a:r>
                        <a:rPr lang="en-US" sz="2400" b="1" i="1" dirty="0" smtClean="0">
                          <a:effectLst/>
                          <a:latin typeface="Times New Roman" panose="02020603050405020304" pitchFamily="18" charset="0"/>
                          <a:ea typeface="Times New Roman" panose="02020603050405020304" pitchFamily="18" charset="0"/>
                        </a:rPr>
                        <a:t> </a:t>
                      </a:r>
                      <a:r>
                        <a:rPr lang="en-US" sz="2400" b="1" i="1" dirty="0" err="1" smtClean="0">
                          <a:effectLst/>
                          <a:latin typeface="Times New Roman" panose="02020603050405020304" pitchFamily="18" charset="0"/>
                          <a:ea typeface="Times New Roman" panose="02020603050405020304" pitchFamily="18" charset="0"/>
                        </a:rPr>
                        <a:t>một</a:t>
                      </a:r>
                      <a:r>
                        <a:rPr lang="en-US" sz="2400" b="1" i="1" dirty="0" smtClean="0">
                          <a:effectLst/>
                          <a:latin typeface="Times New Roman" panose="02020603050405020304" pitchFamily="18" charset="0"/>
                          <a:ea typeface="Times New Roman" panose="02020603050405020304" pitchFamily="18" charset="0"/>
                        </a:rPr>
                        <a:t> </a:t>
                      </a:r>
                      <a:r>
                        <a:rPr lang="en-US" sz="2400" b="1" i="1" dirty="0" err="1" smtClean="0">
                          <a:effectLst/>
                          <a:latin typeface="Times New Roman" panose="02020603050405020304" pitchFamily="18" charset="0"/>
                          <a:ea typeface="Times New Roman" panose="02020603050405020304" pitchFamily="18" charset="0"/>
                        </a:rPr>
                        <a:t>cảm</a:t>
                      </a:r>
                      <a:r>
                        <a:rPr lang="en-US" sz="2400" b="1" i="1" dirty="0" smtClean="0">
                          <a:effectLst/>
                          <a:latin typeface="Times New Roman" panose="02020603050405020304" pitchFamily="18" charset="0"/>
                          <a:ea typeface="Times New Roman" panose="02020603050405020304" pitchFamily="18" charset="0"/>
                        </a:rPr>
                        <a:t> </a:t>
                      </a:r>
                      <a:r>
                        <a:rPr lang="en-US" sz="2400" b="1" i="1" dirty="0" err="1" smtClean="0">
                          <a:effectLst/>
                          <a:latin typeface="Times New Roman" panose="02020603050405020304" pitchFamily="18" charset="0"/>
                          <a:ea typeface="Times New Roman" panose="02020603050405020304" pitchFamily="18" charset="0"/>
                        </a:rPr>
                        <a:t>giác</a:t>
                      </a:r>
                      <a:r>
                        <a:rPr lang="en-US" sz="2400" b="1" i="1" dirty="0" smtClean="0">
                          <a:effectLst/>
                          <a:latin typeface="Times New Roman" panose="02020603050405020304" pitchFamily="18" charset="0"/>
                          <a:ea typeface="Times New Roman" panose="02020603050405020304" pitchFamily="18" charset="0"/>
                        </a:rPr>
                        <a:t> </a:t>
                      </a:r>
                      <a:r>
                        <a:rPr lang="en-US" sz="2400" b="1" i="1" dirty="0" err="1" smtClean="0">
                          <a:effectLst/>
                          <a:latin typeface="Times New Roman" panose="02020603050405020304" pitchFamily="18" charset="0"/>
                          <a:ea typeface="Times New Roman" panose="02020603050405020304" pitchFamily="18" charset="0"/>
                        </a:rPr>
                        <a:t>bình</a:t>
                      </a:r>
                      <a:r>
                        <a:rPr lang="en-US" sz="2400" b="1" i="1" dirty="0" smtClean="0">
                          <a:effectLst/>
                          <a:latin typeface="Times New Roman" panose="02020603050405020304" pitchFamily="18" charset="0"/>
                          <a:ea typeface="Times New Roman" panose="02020603050405020304" pitchFamily="18" charset="0"/>
                        </a:rPr>
                        <a:t> </a:t>
                      </a:r>
                      <a:r>
                        <a:rPr lang="en-US" sz="2400" b="1" i="1" dirty="0" err="1" smtClean="0">
                          <a:effectLst/>
                          <a:latin typeface="Times New Roman" panose="02020603050405020304" pitchFamily="18" charset="0"/>
                          <a:ea typeface="Times New Roman" panose="02020603050405020304" pitchFamily="18" charset="0"/>
                        </a:rPr>
                        <a:t>yên</a:t>
                      </a:r>
                      <a:r>
                        <a:rPr lang="en-US" sz="2400" b="1" i="1" dirty="0" smtClean="0">
                          <a:effectLst/>
                          <a:latin typeface="Times New Roman" panose="02020603050405020304" pitchFamily="18" charset="0"/>
                          <a:ea typeface="Times New Roman" panose="02020603050405020304" pitchFamily="18" charset="0"/>
                        </a:rPr>
                        <a:t> </a:t>
                      </a:r>
                      <a:r>
                        <a:rPr lang="en-US" sz="2400" b="1" i="1" dirty="0" err="1" smtClean="0">
                          <a:effectLst/>
                          <a:latin typeface="Times New Roman" panose="02020603050405020304" pitchFamily="18" charset="0"/>
                          <a:ea typeface="Times New Roman" panose="02020603050405020304" pitchFamily="18" charset="0"/>
                        </a:rPr>
                        <a:t>cho</a:t>
                      </a:r>
                      <a:r>
                        <a:rPr lang="en-US" sz="2400" b="1" i="1" dirty="0" smtClean="0">
                          <a:effectLst/>
                          <a:latin typeface="Times New Roman" panose="02020603050405020304" pitchFamily="18" charset="0"/>
                          <a:ea typeface="Times New Roman" panose="02020603050405020304" pitchFamily="18" charset="0"/>
                        </a:rPr>
                        <a:t> </a:t>
                      </a:r>
                      <a:r>
                        <a:rPr lang="en-US" sz="2400" b="1" i="1" dirty="0" err="1" smtClean="0">
                          <a:effectLst/>
                          <a:latin typeface="Times New Roman" panose="02020603050405020304" pitchFamily="18" charset="0"/>
                          <a:ea typeface="Times New Roman" panose="02020603050405020304" pitchFamily="18" charset="0"/>
                        </a:rPr>
                        <a:t>trẻ</a:t>
                      </a:r>
                      <a:r>
                        <a:rPr lang="en-US" sz="2400" b="1" i="1" dirty="0" smtClean="0">
                          <a:effectLst/>
                          <a:latin typeface="Times New Roman" panose="02020603050405020304" pitchFamily="18" charset="0"/>
                          <a:ea typeface="Times New Roman" panose="02020603050405020304" pitchFamily="18" charset="0"/>
                        </a:rPr>
                        <a:t>.</a:t>
                      </a:r>
                    </a:p>
                    <a:p>
                      <a:pPr marL="0" marR="0" algn="just">
                        <a:lnSpc>
                          <a:spcPct val="115000"/>
                        </a:lnSpc>
                        <a:spcBef>
                          <a:spcPts val="0"/>
                        </a:spcBef>
                        <a:spcAft>
                          <a:spcPts val="0"/>
                        </a:spcAft>
                      </a:pPr>
                      <a:r>
                        <a:rPr lang="en-US" sz="2400" b="1" i="1" dirty="0" smtClean="0">
                          <a:effectLst/>
                          <a:latin typeface="Times New Roman" panose="02020603050405020304" pitchFamily="18" charset="0"/>
                          <a:ea typeface="Times New Roman" panose="02020603050405020304" pitchFamily="18" charset="0"/>
                        </a:rPr>
                        <a:t>-</a:t>
                      </a:r>
                      <a:r>
                        <a:rPr lang="en-US" sz="2400" b="1" i="1" dirty="0" err="1" smtClean="0">
                          <a:effectLst/>
                          <a:latin typeface="Times New Roman" panose="02020603050405020304" pitchFamily="18" charset="0"/>
                          <a:ea typeface="Times New Roman" panose="02020603050405020304" pitchFamily="18" charset="0"/>
                        </a:rPr>
                        <a:t>Thật</a:t>
                      </a:r>
                      <a:r>
                        <a:rPr lang="en-US" sz="2400" b="1" i="1" dirty="0" smtClean="0">
                          <a:effectLst/>
                          <a:latin typeface="Times New Roman" panose="02020603050405020304" pitchFamily="18" charset="0"/>
                          <a:ea typeface="Times New Roman" panose="02020603050405020304" pitchFamily="18" charset="0"/>
                        </a:rPr>
                        <a:t> </a:t>
                      </a:r>
                      <a:r>
                        <a:rPr lang="en-US" sz="2400" b="1" i="1" dirty="0" err="1" smtClean="0">
                          <a:effectLst/>
                          <a:latin typeface="Times New Roman" panose="02020603050405020304" pitchFamily="18" charset="0"/>
                          <a:ea typeface="Times New Roman" panose="02020603050405020304" pitchFamily="18" charset="0"/>
                        </a:rPr>
                        <a:t>kì</a:t>
                      </a:r>
                      <a:r>
                        <a:rPr lang="en-US" sz="2400" b="1" i="1" dirty="0" smtClean="0">
                          <a:effectLst/>
                          <a:latin typeface="Times New Roman" panose="02020603050405020304" pitchFamily="18" charset="0"/>
                          <a:ea typeface="Times New Roman" panose="02020603050405020304" pitchFamily="18" charset="0"/>
                        </a:rPr>
                        <a:t> </a:t>
                      </a:r>
                      <a:r>
                        <a:rPr lang="en-US" sz="2400" b="1" i="1" dirty="0" err="1" smtClean="0">
                          <a:effectLst/>
                          <a:latin typeface="Times New Roman" panose="02020603050405020304" pitchFamily="18" charset="0"/>
                          <a:ea typeface="Times New Roman" panose="02020603050405020304" pitchFamily="18" charset="0"/>
                        </a:rPr>
                        <a:t>diệu</a:t>
                      </a:r>
                      <a:r>
                        <a:rPr lang="en-US" sz="2400" b="1" i="1" dirty="0" smtClean="0">
                          <a:effectLst/>
                          <a:latin typeface="Times New Roman" panose="02020603050405020304" pitchFamily="18" charset="0"/>
                          <a:ea typeface="Times New Roman" panose="02020603050405020304" pitchFamily="18" charset="0"/>
                        </a:rPr>
                        <a:t>,…</a:t>
                      </a:r>
                      <a:r>
                        <a:rPr lang="en-US" sz="2400" b="1" i="1" dirty="0" err="1" smtClean="0">
                          <a:effectLst/>
                          <a:latin typeface="Times New Roman" panose="02020603050405020304" pitchFamily="18" charset="0"/>
                          <a:ea typeface="Times New Roman" panose="02020603050405020304" pitchFamily="18" charset="0"/>
                        </a:rPr>
                        <a:t>một</a:t>
                      </a:r>
                      <a:r>
                        <a:rPr lang="en-US" sz="2400" b="1" i="1" dirty="0" smtClean="0">
                          <a:effectLst/>
                          <a:latin typeface="Times New Roman" panose="02020603050405020304" pitchFamily="18" charset="0"/>
                          <a:ea typeface="Times New Roman" panose="02020603050405020304" pitchFamily="18" charset="0"/>
                        </a:rPr>
                        <a:t> </a:t>
                      </a:r>
                      <a:r>
                        <a:rPr lang="en-US" sz="2400" b="1" i="1" dirty="0" err="1" smtClean="0">
                          <a:effectLst/>
                          <a:latin typeface="Times New Roman" panose="02020603050405020304" pitchFamily="18" charset="0"/>
                          <a:ea typeface="Times New Roman" panose="02020603050405020304" pitchFamily="18" charset="0"/>
                        </a:rPr>
                        <a:t>tình</a:t>
                      </a:r>
                      <a:r>
                        <a:rPr lang="en-US" sz="2400" b="1" i="1" dirty="0" smtClean="0">
                          <a:effectLst/>
                          <a:latin typeface="Times New Roman" panose="02020603050405020304" pitchFamily="18" charset="0"/>
                          <a:ea typeface="Times New Roman" panose="02020603050405020304" pitchFamily="18" charset="0"/>
                        </a:rPr>
                        <a:t> </a:t>
                      </a:r>
                      <a:r>
                        <a:rPr lang="en-US" sz="2400" b="1" i="1" dirty="0" err="1" smtClean="0">
                          <a:effectLst/>
                          <a:latin typeface="Times New Roman" panose="02020603050405020304" pitchFamily="18" charset="0"/>
                          <a:ea typeface="Times New Roman" panose="02020603050405020304" pitchFamily="18" charset="0"/>
                        </a:rPr>
                        <a:t>yêu</a:t>
                      </a:r>
                      <a:r>
                        <a:rPr lang="en-US" sz="2400" b="1" i="1" dirty="0" smtClean="0">
                          <a:effectLst/>
                          <a:latin typeface="Times New Roman" panose="02020603050405020304" pitchFamily="18" charset="0"/>
                          <a:ea typeface="Times New Roman" panose="02020603050405020304" pitchFamily="18" charset="0"/>
                        </a:rPr>
                        <a:t> </a:t>
                      </a:r>
                      <a:r>
                        <a:rPr lang="en-US" sz="2400" b="1" i="1" dirty="0" err="1" smtClean="0">
                          <a:effectLst/>
                          <a:latin typeface="Times New Roman" panose="02020603050405020304" pitchFamily="18" charset="0"/>
                          <a:ea typeface="Times New Roman" panose="02020603050405020304" pitchFamily="18" charset="0"/>
                        </a:rPr>
                        <a:t>vô</a:t>
                      </a:r>
                      <a:r>
                        <a:rPr lang="en-US" sz="2400" b="1" i="1" dirty="0" smtClean="0">
                          <a:effectLst/>
                          <a:latin typeface="Times New Roman" panose="02020603050405020304" pitchFamily="18" charset="0"/>
                          <a:ea typeface="Times New Roman" panose="02020603050405020304" pitchFamily="18" charset="0"/>
                        </a:rPr>
                        <a:t> </a:t>
                      </a:r>
                      <a:r>
                        <a:rPr lang="en-US" sz="2400" b="1" i="1" dirty="0" err="1" smtClean="0">
                          <a:effectLst/>
                          <a:latin typeface="Times New Roman" panose="02020603050405020304" pitchFamily="18" charset="0"/>
                          <a:ea typeface="Times New Roman" panose="02020603050405020304" pitchFamily="18" charset="0"/>
                        </a:rPr>
                        <a:t>diều</a:t>
                      </a:r>
                      <a:r>
                        <a:rPr lang="en-US" sz="2400" b="1" i="1" dirty="0" smtClean="0">
                          <a:effectLst/>
                          <a:latin typeface="Times New Roman" panose="02020603050405020304" pitchFamily="18" charset="0"/>
                          <a:ea typeface="Times New Roman" panose="02020603050405020304" pitchFamily="18" charset="0"/>
                        </a:rPr>
                        <a:t> </a:t>
                      </a:r>
                      <a:r>
                        <a:rPr lang="en-US" sz="2400" b="1" i="1" dirty="0" err="1" smtClean="0">
                          <a:effectLst/>
                          <a:latin typeface="Times New Roman" panose="02020603050405020304" pitchFamily="18" charset="0"/>
                          <a:ea typeface="Times New Roman" panose="02020603050405020304" pitchFamily="18" charset="0"/>
                        </a:rPr>
                        <a:t>kiện</a:t>
                      </a:r>
                      <a:r>
                        <a:rPr lang="en-US" sz="2400" b="1" i="1" dirty="0" smtClean="0">
                          <a:effectLst/>
                          <a:latin typeface="Times New Roman" panose="02020603050405020304" pitchFamily="18" charset="0"/>
                          <a:ea typeface="Times New Roman" panose="02020603050405020304" pitchFamily="18" charset="0"/>
                        </a:rPr>
                        <a:t>.</a:t>
                      </a:r>
                    </a:p>
                    <a:p>
                      <a:endParaRPr lang="en-US" sz="2400" b="1" dirty="0">
                        <a:latin typeface="Times New Roman" panose="02020603050405020304" pitchFamily="18" charset="0"/>
                        <a:cs typeface="Times New Roman" panose="02020603050405020304" pitchFamily="18" charset="0"/>
                      </a:endParaRPr>
                    </a:p>
                  </a:txBody>
                  <a:tcPr/>
                </a:tc>
                <a:tc>
                  <a:txBody>
                    <a:bodyPr/>
                    <a:lstStyle/>
                    <a:p>
                      <a:r>
                        <a:rPr lang="en-US" sz="2400" b="1" dirty="0" err="1" smtClean="0">
                          <a:latin typeface="Times New Roman" panose="02020603050405020304" pitchFamily="18" charset="0"/>
                          <a:cs typeface="Times New Roman" panose="02020603050405020304" pitchFamily="18" charset="0"/>
                        </a:rPr>
                        <a:t>Phối</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hợp</a:t>
                      </a:r>
                      <a:endParaRPr lang="en-US" sz="2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72103111"/>
                  </a:ext>
                </a:extLst>
              </a:tr>
            </a:tbl>
          </a:graphicData>
        </a:graphic>
      </p:graphicFrame>
    </p:spTree>
    <p:extLst>
      <p:ext uri="{BB962C8B-B14F-4D97-AF65-F5344CB8AC3E}">
        <p14:creationId xmlns:p14="http://schemas.microsoft.com/office/powerpoint/2010/main" val="253170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1"/>
          <p:cNvSpPr txBox="1"/>
          <p:nvPr/>
        </p:nvSpPr>
        <p:spPr>
          <a:xfrm>
            <a:off x="72980" y="548732"/>
            <a:ext cx="12119020" cy="1938992"/>
          </a:xfrm>
          <a:prstGeom prst="rect">
            <a:avLst/>
          </a:prstGeom>
          <a:noFill/>
        </p:spPr>
        <p:txBody>
          <a:bodyPr wrap="square">
            <a:spAutoFit/>
          </a:bodyPr>
          <a:lstStyle/>
          <a:p>
            <a:r>
              <a:rPr lang="en-US" sz="2400" b="1" dirty="0" err="1" smtClean="0">
                <a:latin typeface="Times New Roman" panose="02020603050405020304" pitchFamily="18" charset="0"/>
                <a:ea typeface="Times New Roman" panose="02020603050405020304" pitchFamily="18" charset="0"/>
              </a:rPr>
              <a:t>Bài</a:t>
            </a:r>
            <a:r>
              <a:rPr lang="en-US" sz="2400" b="1" dirty="0" smtClean="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tập</a:t>
            </a:r>
            <a:r>
              <a:rPr lang="en-US" sz="2400" b="1" dirty="0">
                <a:latin typeface="Times New Roman" panose="02020603050405020304" pitchFamily="18" charset="0"/>
                <a:ea typeface="Times New Roman" panose="02020603050405020304" pitchFamily="18" charset="0"/>
              </a:rPr>
              <a:t> </a:t>
            </a:r>
            <a:r>
              <a:rPr lang="en-US" sz="2400" b="1" dirty="0" smtClean="0">
                <a:latin typeface="Times New Roman" panose="02020603050405020304" pitchFamily="18" charset="0"/>
                <a:ea typeface="Times New Roman" panose="02020603050405020304" pitchFamily="18" charset="0"/>
              </a:rPr>
              <a:t>1. </a:t>
            </a:r>
            <a:r>
              <a:rPr lang="en-US" sz="2400" b="1" dirty="0" err="1" smtClean="0">
                <a:latin typeface="Times New Roman" panose="02020603050405020304" pitchFamily="18" charset="0"/>
                <a:ea typeface="Times New Roman" panose="02020603050405020304" pitchFamily="18" charset="0"/>
              </a:rPr>
              <a:t>Bài</a:t>
            </a:r>
            <a:r>
              <a:rPr lang="en-US" sz="2400" b="1" dirty="0" smtClean="0">
                <a:latin typeface="Times New Roman" panose="02020603050405020304" pitchFamily="18" charset="0"/>
                <a:ea typeface="Times New Roman" panose="02020603050405020304" pitchFamily="18" charset="0"/>
              </a:rPr>
              <a:t> 3/ SGK/69</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sym typeface="+mn-ea"/>
              </a:rPr>
              <a:t>Xếp</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sym typeface="+mn-ea"/>
              </a:rPr>
              <a:t>mỗi</a:t>
            </a: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sym typeface="+mn-ea"/>
              </a:rPr>
              <a:t>đoạn</a:t>
            </a: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sym typeface="+mn-ea"/>
              </a:rPr>
              <a:t>văn</a:t>
            </a: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sym typeface="+mn-ea"/>
              </a:rPr>
              <a:t>dưới</a:t>
            </a: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sym typeface="+mn-ea"/>
              </a:rPr>
              <a:t>đây</a:t>
            </a: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sym typeface="+mn-ea"/>
              </a:rPr>
              <a:t>vào</a:t>
            </a: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sym typeface="+mn-ea"/>
              </a:rPr>
              <a:t>kiểu</a:t>
            </a: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sym typeface="+mn-ea"/>
              </a:rPr>
              <a:t>phù</a:t>
            </a: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sym typeface="+mn-ea"/>
              </a:rPr>
              <a:t>hợp</a:t>
            </a: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sym typeface="+mn-ea"/>
              </a:rPr>
              <a:t>đoạn</a:t>
            </a: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sym typeface="+mn-ea"/>
              </a:rPr>
              <a:t>văn</a:t>
            </a: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sym typeface="+mn-ea"/>
              </a:rPr>
              <a:t>diễn</a:t>
            </a: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sym typeface="+mn-ea"/>
              </a:rPr>
              <a:t>dịch</a:t>
            </a: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sym typeface="+mn-ea"/>
              </a:rPr>
              <a:t>đoạn</a:t>
            </a: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sym typeface="+mn-ea"/>
              </a:rPr>
              <a:t>văn</a:t>
            </a: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sym typeface="+mn-ea"/>
              </a:rPr>
              <a:t>quy</a:t>
            </a: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sym typeface="+mn-ea"/>
              </a:rPr>
              <a:t>nạp</a:t>
            </a: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sym typeface="+mn-ea"/>
              </a:rPr>
              <a:t>đoạn</a:t>
            </a: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sym typeface="+mn-ea"/>
              </a:rPr>
              <a:t>văn</a:t>
            </a: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mn-ea"/>
              </a:rPr>
              <a:t> song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sym typeface="+mn-ea"/>
              </a:rPr>
              <a:t>song</a:t>
            </a: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sym typeface="+mn-ea"/>
              </a:rPr>
              <a:t>đoạn</a:t>
            </a: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sym typeface="+mn-ea"/>
              </a:rPr>
              <a:t>văn</a:t>
            </a: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sym typeface="+mn-ea"/>
              </a:rPr>
              <a:t>phối</a:t>
            </a: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sym typeface="+mn-ea"/>
              </a:rPr>
              <a:t>hợp</a:t>
            </a: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sym typeface="+mn-ea"/>
              </a:rPr>
              <a:t>Chỉ</a:t>
            </a: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sym typeface="+mn-ea"/>
              </a:rPr>
              <a:t>ra</a:t>
            </a: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sym typeface="+mn-ea"/>
              </a:rPr>
              <a:t>câu</a:t>
            </a: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sym typeface="+mn-ea"/>
              </a:rPr>
              <a:t>chủ</a:t>
            </a: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sym typeface="+mn-ea"/>
              </a:rPr>
              <a:t>đề</a:t>
            </a: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sym typeface="+mn-ea"/>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sym typeface="+mn-ea"/>
              </a:rPr>
              <a:t>mỗi</a:t>
            </a: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sym typeface="+mn-ea"/>
              </a:rPr>
              <a:t>đoạn</a:t>
            </a: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sym typeface="+mn-ea"/>
              </a:rPr>
              <a:t>văn</a:t>
            </a: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sym typeface="+mn-ea"/>
              </a:rPr>
              <a:t>trừ</a:t>
            </a: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sym typeface="+mn-ea"/>
              </a:rPr>
              <a:t>đoạn</a:t>
            </a: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sym typeface="+mn-ea"/>
              </a:rPr>
              <a:t>văn</a:t>
            </a: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mn-ea"/>
              </a:rPr>
              <a:t> song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sym typeface="+mn-ea"/>
              </a:rPr>
              <a:t>song)</a:t>
            </a:r>
          </a:p>
          <a:p>
            <a:pPr indent="0">
              <a:buNone/>
            </a:pPr>
            <a:r>
              <a:rPr lang="en-US" altLang="it-IT" sz="2400" dirty="0" smtClean="0">
                <a:latin typeface="Times New Roman" panose="02020603050405020304" pitchFamily="18" charset="0"/>
                <a:cs typeface="Times New Roman" panose="02020603050405020304" pitchFamily="18" charset="0"/>
                <a:sym typeface="+mn-ea"/>
              </a:rPr>
              <a:t>  </a:t>
            </a:r>
            <a:r>
              <a:rPr lang="it-IT" sz="2400" dirty="0" smtClean="0">
                <a:latin typeface="Times New Roman" panose="02020603050405020304" pitchFamily="18" charset="0"/>
                <a:cs typeface="Times New Roman" panose="02020603050405020304" pitchFamily="18" charset="0"/>
                <a:sym typeface="+mn-ea"/>
              </a:rPr>
              <a:t>Nhóm 1</a:t>
            </a:r>
            <a:r>
              <a:rPr lang="en-US" altLang="it-IT" sz="2400" dirty="0" smtClean="0">
                <a:latin typeface="Times New Roman" panose="02020603050405020304" pitchFamily="18" charset="0"/>
                <a:cs typeface="Times New Roman" panose="02020603050405020304" pitchFamily="18" charset="0"/>
                <a:sym typeface="+mn-ea"/>
              </a:rPr>
              <a:t> </a:t>
            </a:r>
            <a:r>
              <a:rPr lang="en-US" altLang="it-IT" sz="2400" dirty="0" err="1" smtClean="0">
                <a:latin typeface="Times New Roman" panose="02020603050405020304" pitchFamily="18" charset="0"/>
                <a:cs typeface="Times New Roman" panose="02020603050405020304" pitchFamily="18" charset="0"/>
                <a:sym typeface="+mn-ea"/>
              </a:rPr>
              <a:t>đoạn</a:t>
            </a:r>
            <a:r>
              <a:rPr lang="en-US" altLang="it-IT" sz="2400" dirty="0" smtClean="0">
                <a:latin typeface="Times New Roman" panose="02020603050405020304" pitchFamily="18" charset="0"/>
                <a:cs typeface="Times New Roman" panose="02020603050405020304" pitchFamily="18" charset="0"/>
                <a:sym typeface="+mn-ea"/>
              </a:rPr>
              <a:t> </a:t>
            </a:r>
            <a:r>
              <a:rPr lang="en-US" altLang="it-IT" sz="2400" dirty="0" err="1" smtClean="0">
                <a:latin typeface="Times New Roman" panose="02020603050405020304" pitchFamily="18" charset="0"/>
                <a:cs typeface="Times New Roman" panose="02020603050405020304" pitchFamily="18" charset="0"/>
                <a:sym typeface="+mn-ea"/>
              </a:rPr>
              <a:t>văn</a:t>
            </a:r>
            <a:r>
              <a:rPr lang="en-US" altLang="it-IT" sz="2400" dirty="0" smtClean="0">
                <a:latin typeface="Times New Roman" panose="02020603050405020304" pitchFamily="18" charset="0"/>
                <a:cs typeface="Times New Roman" panose="02020603050405020304" pitchFamily="18" charset="0"/>
                <a:sym typeface="+mn-ea"/>
              </a:rPr>
              <a:t> a;</a:t>
            </a:r>
            <a:r>
              <a:rPr lang="it-IT" sz="2400" dirty="0" smtClean="0">
                <a:latin typeface="Times New Roman" panose="02020603050405020304" pitchFamily="18" charset="0"/>
                <a:cs typeface="Times New Roman" panose="02020603050405020304" pitchFamily="18" charset="0"/>
                <a:sym typeface="+mn-ea"/>
              </a:rPr>
              <a:t> </a:t>
            </a:r>
            <a:r>
              <a:rPr lang="en-US" altLang="it-IT" sz="2400" dirty="0" err="1" smtClean="0">
                <a:latin typeface="Times New Roman" panose="02020603050405020304" pitchFamily="18" charset="0"/>
                <a:cs typeface="Times New Roman" panose="02020603050405020304" pitchFamily="18" charset="0"/>
                <a:sym typeface="+mn-ea"/>
              </a:rPr>
              <a:t>Nhóm</a:t>
            </a:r>
            <a:r>
              <a:rPr lang="en-US" altLang="it-IT" sz="2400" dirty="0" smtClean="0">
                <a:latin typeface="Times New Roman" panose="02020603050405020304" pitchFamily="18" charset="0"/>
                <a:cs typeface="Times New Roman" panose="02020603050405020304" pitchFamily="18" charset="0"/>
                <a:sym typeface="+mn-ea"/>
              </a:rPr>
              <a:t> 2 </a:t>
            </a:r>
            <a:r>
              <a:rPr lang="en-US" altLang="it-IT" sz="2400" dirty="0" err="1" smtClean="0">
                <a:latin typeface="Times New Roman" panose="02020603050405020304" pitchFamily="18" charset="0"/>
                <a:cs typeface="Times New Roman" panose="02020603050405020304" pitchFamily="18" charset="0"/>
                <a:sym typeface="+mn-ea"/>
              </a:rPr>
              <a:t>đoạn</a:t>
            </a:r>
            <a:r>
              <a:rPr lang="en-US" altLang="it-IT" sz="2400" dirty="0" smtClean="0">
                <a:latin typeface="Times New Roman" panose="02020603050405020304" pitchFamily="18" charset="0"/>
                <a:cs typeface="Times New Roman" panose="02020603050405020304" pitchFamily="18" charset="0"/>
                <a:sym typeface="+mn-ea"/>
              </a:rPr>
              <a:t> </a:t>
            </a:r>
            <a:r>
              <a:rPr lang="en-US" altLang="it-IT" sz="2400" dirty="0" err="1" smtClean="0">
                <a:latin typeface="Times New Roman" panose="02020603050405020304" pitchFamily="18" charset="0"/>
                <a:cs typeface="Times New Roman" panose="02020603050405020304" pitchFamily="18" charset="0"/>
                <a:sym typeface="+mn-ea"/>
              </a:rPr>
              <a:t>văn</a:t>
            </a:r>
            <a:r>
              <a:rPr lang="en-US" altLang="it-IT" sz="2400" dirty="0" smtClean="0">
                <a:latin typeface="Times New Roman" panose="02020603050405020304" pitchFamily="18" charset="0"/>
                <a:cs typeface="Times New Roman" panose="02020603050405020304" pitchFamily="18" charset="0"/>
                <a:sym typeface="+mn-ea"/>
              </a:rPr>
              <a:t> b;</a:t>
            </a:r>
            <a:r>
              <a:rPr lang="it-IT" sz="2400" dirty="0" smtClean="0">
                <a:latin typeface="Times New Roman" panose="02020603050405020304" pitchFamily="18" charset="0"/>
                <a:cs typeface="Times New Roman" panose="02020603050405020304" pitchFamily="18" charset="0"/>
                <a:sym typeface="+mn-ea"/>
              </a:rPr>
              <a:t> Nhóm</a:t>
            </a:r>
            <a:r>
              <a:rPr lang="en-US" altLang="it-IT" sz="2400" dirty="0" smtClean="0">
                <a:latin typeface="Times New Roman" panose="02020603050405020304" pitchFamily="18" charset="0"/>
                <a:cs typeface="Times New Roman" panose="02020603050405020304" pitchFamily="18" charset="0"/>
                <a:sym typeface="+mn-ea"/>
              </a:rPr>
              <a:t> 3</a:t>
            </a:r>
            <a:r>
              <a:rPr lang="it-IT" sz="2400" dirty="0" smtClean="0">
                <a:latin typeface="Times New Roman" panose="02020603050405020304" pitchFamily="18" charset="0"/>
                <a:cs typeface="Times New Roman" panose="02020603050405020304" pitchFamily="18" charset="0"/>
                <a:sym typeface="+mn-ea"/>
              </a:rPr>
              <a:t> </a:t>
            </a:r>
            <a:r>
              <a:rPr lang="en-US" altLang="it-IT" sz="2400" dirty="0" err="1" smtClean="0">
                <a:latin typeface="Times New Roman" panose="02020603050405020304" pitchFamily="18" charset="0"/>
                <a:cs typeface="Times New Roman" panose="02020603050405020304" pitchFamily="18" charset="0"/>
                <a:sym typeface="+mn-ea"/>
              </a:rPr>
              <a:t>đoạn</a:t>
            </a:r>
            <a:r>
              <a:rPr lang="en-US" altLang="it-IT" sz="2400" dirty="0" smtClean="0">
                <a:latin typeface="Times New Roman" panose="02020603050405020304" pitchFamily="18" charset="0"/>
                <a:cs typeface="Times New Roman" panose="02020603050405020304" pitchFamily="18" charset="0"/>
                <a:sym typeface="+mn-ea"/>
              </a:rPr>
              <a:t> </a:t>
            </a:r>
            <a:r>
              <a:rPr lang="en-US" altLang="it-IT" sz="2400" dirty="0" err="1" smtClean="0">
                <a:latin typeface="Times New Roman" panose="02020603050405020304" pitchFamily="18" charset="0"/>
                <a:cs typeface="Times New Roman" panose="02020603050405020304" pitchFamily="18" charset="0"/>
                <a:sym typeface="+mn-ea"/>
              </a:rPr>
              <a:t>văn</a:t>
            </a:r>
            <a:r>
              <a:rPr lang="en-US" altLang="it-IT" sz="2400" dirty="0" smtClean="0">
                <a:latin typeface="Times New Roman" panose="02020603050405020304" pitchFamily="18" charset="0"/>
                <a:cs typeface="Times New Roman" panose="02020603050405020304" pitchFamily="18" charset="0"/>
                <a:sym typeface="+mn-ea"/>
              </a:rPr>
              <a:t> c; </a:t>
            </a:r>
            <a:r>
              <a:rPr lang="it-IT" sz="2400" dirty="0" smtClean="0">
                <a:latin typeface="Times New Roman" panose="02020603050405020304" pitchFamily="18" charset="0"/>
                <a:cs typeface="Times New Roman" panose="02020603050405020304" pitchFamily="18" charset="0"/>
                <a:sym typeface="+mn-ea"/>
              </a:rPr>
              <a:t>Nhóm</a:t>
            </a:r>
            <a:r>
              <a:rPr lang="en-US" altLang="it-IT" sz="2400" dirty="0" smtClean="0">
                <a:latin typeface="Times New Roman" panose="02020603050405020304" pitchFamily="18" charset="0"/>
                <a:cs typeface="Times New Roman" panose="02020603050405020304" pitchFamily="18" charset="0"/>
                <a:sym typeface="+mn-ea"/>
              </a:rPr>
              <a:t> 4</a:t>
            </a:r>
            <a:r>
              <a:rPr lang="it-IT" sz="2400" dirty="0" smtClean="0">
                <a:latin typeface="Times New Roman" panose="02020603050405020304" pitchFamily="18" charset="0"/>
                <a:cs typeface="Times New Roman" panose="02020603050405020304" pitchFamily="18" charset="0"/>
                <a:sym typeface="+mn-ea"/>
              </a:rPr>
              <a:t> </a:t>
            </a:r>
            <a:r>
              <a:rPr lang="en-US" altLang="it-IT" sz="2400" dirty="0" err="1" smtClean="0">
                <a:latin typeface="Times New Roman" panose="02020603050405020304" pitchFamily="18" charset="0"/>
                <a:cs typeface="Times New Roman" panose="02020603050405020304" pitchFamily="18" charset="0"/>
                <a:sym typeface="+mn-ea"/>
              </a:rPr>
              <a:t>đoạn</a:t>
            </a:r>
            <a:r>
              <a:rPr lang="en-US" altLang="it-IT" sz="2400" dirty="0" smtClean="0">
                <a:latin typeface="Times New Roman" panose="02020603050405020304" pitchFamily="18" charset="0"/>
                <a:cs typeface="Times New Roman" panose="02020603050405020304" pitchFamily="18" charset="0"/>
                <a:sym typeface="+mn-ea"/>
              </a:rPr>
              <a:t> </a:t>
            </a:r>
            <a:r>
              <a:rPr lang="en-US" altLang="it-IT" sz="2400" dirty="0" err="1" smtClean="0">
                <a:latin typeface="Times New Roman" panose="02020603050405020304" pitchFamily="18" charset="0"/>
                <a:cs typeface="Times New Roman" panose="02020603050405020304" pitchFamily="18" charset="0"/>
                <a:sym typeface="+mn-ea"/>
              </a:rPr>
              <a:t>văn</a:t>
            </a:r>
            <a:r>
              <a:rPr lang="en-US" altLang="it-IT" sz="2400" dirty="0" smtClean="0">
                <a:latin typeface="Times New Roman" panose="02020603050405020304" pitchFamily="18" charset="0"/>
                <a:cs typeface="Times New Roman" panose="02020603050405020304" pitchFamily="18" charset="0"/>
                <a:sym typeface="+mn-ea"/>
              </a:rPr>
              <a:t> d</a:t>
            </a:r>
            <a:r>
              <a:rPr lang="it-IT" sz="2400" dirty="0" smtClean="0">
                <a:latin typeface="Times New Roman" panose="02020603050405020304" pitchFamily="18" charset="0"/>
                <a:cs typeface="Times New Roman" panose="02020603050405020304" pitchFamily="18" charset="0"/>
                <a:sym typeface="+mn-ea"/>
              </a:rPr>
              <a:t>.</a:t>
            </a:r>
            <a:endParaRPr lang="en-US" sz="2400" dirty="0" smtClean="0">
              <a:latin typeface="Times New Roman" panose="02020603050405020304" pitchFamily="18" charset="0"/>
              <a:cs typeface="Times New Roman" panose="02020603050405020304" pitchFamily="18" charset="0"/>
            </a:endParaRPr>
          </a:p>
          <a:p>
            <a:pPr indent="0" algn="l">
              <a:buNone/>
            </a:pPr>
            <a:endPar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graphicFrame>
        <p:nvGraphicFramePr>
          <p:cNvPr id="10" name="Table 9"/>
          <p:cNvGraphicFramePr/>
          <p:nvPr>
            <p:extLst>
              <p:ext uri="{D42A27DB-BD31-4B8C-83A1-F6EECF244321}">
                <p14:modId xmlns:p14="http://schemas.microsoft.com/office/powerpoint/2010/main" val="1990202345"/>
              </p:ext>
            </p:extLst>
          </p:nvPr>
        </p:nvGraphicFramePr>
        <p:xfrm>
          <a:off x="945397" y="2512807"/>
          <a:ext cx="10461356" cy="3300095"/>
        </p:xfrm>
        <a:graphic>
          <a:graphicData uri="http://schemas.openxmlformats.org/drawingml/2006/table">
            <a:tbl>
              <a:tblPr firstRow="1" bandRow="1">
                <a:tableStyleId>{5940675A-B579-460E-94D1-54222C63F5DA}</a:tableStyleId>
              </a:tblPr>
              <a:tblGrid>
                <a:gridCol w="2537639">
                  <a:extLst>
                    <a:ext uri="{9D8B030D-6E8A-4147-A177-3AD203B41FA5}">
                      <a16:colId xmlns:a16="http://schemas.microsoft.com/office/drawing/2014/main" val="20000"/>
                    </a:ext>
                  </a:extLst>
                </a:gridCol>
                <a:gridCol w="2308902">
                  <a:extLst>
                    <a:ext uri="{9D8B030D-6E8A-4147-A177-3AD203B41FA5}">
                      <a16:colId xmlns:a16="http://schemas.microsoft.com/office/drawing/2014/main" val="20001"/>
                    </a:ext>
                  </a:extLst>
                </a:gridCol>
                <a:gridCol w="5614815">
                  <a:extLst>
                    <a:ext uri="{9D8B030D-6E8A-4147-A177-3AD203B41FA5}">
                      <a16:colId xmlns:a16="http://schemas.microsoft.com/office/drawing/2014/main" val="20002"/>
                    </a:ext>
                  </a:extLst>
                </a:gridCol>
              </a:tblGrid>
              <a:tr h="739775">
                <a:tc gridSpan="3">
                  <a:txBody>
                    <a:bodyPr/>
                    <a:lstStyle/>
                    <a:p>
                      <a:pPr indent="0" algn="ctr">
                        <a:buNone/>
                      </a:pPr>
                      <a:r>
                        <a:rPr lang="en-US" sz="2800" b="1" dirty="0">
                          <a:solidFill>
                            <a:schemeClr val="tx1"/>
                          </a:solidFill>
                          <a:latin typeface="Times New Roman" panose="02020603050405020304" pitchFamily="18" charset="0"/>
                          <a:cs typeface="Times New Roman" panose="02020603050405020304" pitchFamily="18" charset="0"/>
                        </a:rPr>
                        <a:t>PHIẾU HỌC TẬP SỐ </a:t>
                      </a:r>
                      <a:r>
                        <a:rPr lang="en-US" sz="2800" b="1" dirty="0" smtClean="0">
                          <a:solidFill>
                            <a:schemeClr val="tx1"/>
                          </a:solidFill>
                          <a:latin typeface="Times New Roman" panose="02020603050405020304" pitchFamily="18" charset="0"/>
                          <a:cs typeface="Times New Roman" panose="02020603050405020304" pitchFamily="18" charset="0"/>
                        </a:rPr>
                        <a:t>3- </a:t>
                      </a:r>
                      <a:r>
                        <a:rPr lang="en-US" sz="2800" b="1" dirty="0">
                          <a:solidFill>
                            <a:schemeClr val="tx1"/>
                          </a:solidFill>
                          <a:latin typeface="Times New Roman" panose="02020603050405020304" pitchFamily="18" charset="0"/>
                          <a:cs typeface="Times New Roman" panose="02020603050405020304" pitchFamily="18" charset="0"/>
                        </a:rPr>
                        <a:t>BÀI TẬP </a:t>
                      </a:r>
                      <a:r>
                        <a:rPr lang="en-US" sz="2800" b="1" dirty="0" smtClean="0">
                          <a:solidFill>
                            <a:schemeClr val="tx1"/>
                          </a:solidFill>
                          <a:latin typeface="Times New Roman" panose="02020603050405020304" pitchFamily="18" charset="0"/>
                          <a:cs typeface="Times New Roman" panose="02020603050405020304" pitchFamily="18" charset="0"/>
                        </a:rPr>
                        <a:t>3/SGK/69</a:t>
                      </a:r>
                      <a:endPar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hMerge="1">
                  <a:txBody>
                    <a:bodyPr/>
                    <a:lstStyle/>
                    <a:p>
                      <a:endParaRPr lang="en-US"/>
                    </a:p>
                  </a:txBody>
                  <a:tcPr>
                    <a:lnT w="12700" cap="flat">
                      <a:solidFill>
                        <a:schemeClr val="tx1"/>
                      </a:solidFill>
                      <a:prstDash val="solid"/>
                    </a:lnT>
                    <a:lnB w="12700" cap="flat">
                      <a:solidFill>
                        <a:schemeClr val="tx1"/>
                      </a:solidFill>
                      <a:prstDash val="solid"/>
                    </a:lnB>
                  </a:tcPr>
                </a:tc>
                <a:tc hMerge="1">
                  <a:txBody>
                    <a:bodyPr/>
                    <a:lstStyle/>
                    <a:p>
                      <a:endParaRPr lang="en-US"/>
                    </a:p>
                  </a:txBody>
                  <a:tcPr>
                    <a:lnR w="12700" cap="flat">
                      <a:solidFill>
                        <a:schemeClr val="tx1"/>
                      </a:solidFill>
                      <a:prstDash val="solid"/>
                    </a:lnR>
                    <a:lnT w="12700" cap="flat">
                      <a:solidFill>
                        <a:schemeClr val="tx1"/>
                      </a:solidFill>
                      <a:prstDash val="solid"/>
                    </a:lnT>
                    <a:lnB w="12700" cap="flat">
                      <a:solidFill>
                        <a:schemeClr val="tx1"/>
                      </a:solidFill>
                      <a:prstDash val="solid"/>
                    </a:lnB>
                  </a:tcPr>
                </a:tc>
                <a:extLst>
                  <a:ext uri="{0D108BD9-81ED-4DB2-BD59-A6C34878D82A}">
                    <a16:rowId xmlns:a16="http://schemas.microsoft.com/office/drawing/2014/main" val="10000"/>
                  </a:ext>
                </a:extLst>
              </a:tr>
              <a:tr h="633095">
                <a:tc>
                  <a:txBody>
                    <a:bodyPr/>
                    <a:lstStyle/>
                    <a:p>
                      <a:pPr indent="0" algn="ctr">
                        <a:buNone/>
                      </a:pPr>
                      <a:r>
                        <a:rPr lang="en-US" sz="2800" b="1" dirty="0" err="1">
                          <a:solidFill>
                            <a:schemeClr val="tx1"/>
                          </a:solidFill>
                          <a:latin typeface="Times New Roman" panose="02020603050405020304" pitchFamily="18" charset="0"/>
                          <a:cs typeface="Times New Roman" panose="02020603050405020304" pitchFamily="18" charset="0"/>
                        </a:rPr>
                        <a:t>Đoạn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văn</a:t>
                      </a:r>
                      <a:endPar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2800" b="1" dirty="0" err="1">
                          <a:solidFill>
                            <a:schemeClr val="tx1"/>
                          </a:solidFill>
                          <a:latin typeface="Times New Roman" panose="02020603050405020304" pitchFamily="18" charset="0"/>
                          <a:cs typeface="Times New Roman" panose="02020603050405020304" pitchFamily="18" charset="0"/>
                        </a:rPr>
                        <a:t>Kiểu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đoạn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văn</a:t>
                      </a:r>
                      <a:endPar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2800" b="1" dirty="0" err="1">
                          <a:solidFill>
                            <a:schemeClr val="tx1"/>
                          </a:solidFill>
                          <a:latin typeface="Times New Roman" panose="02020603050405020304" pitchFamily="18" charset="0"/>
                          <a:cs typeface="Times New Roman" panose="02020603050405020304" pitchFamily="18" charset="0"/>
                        </a:rPr>
                        <a:t>Câu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chủ</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đề</a:t>
                      </a:r>
                      <a:endPar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345440">
                <a:tc>
                  <a:txBody>
                    <a:bodyPr/>
                    <a:lstStyle/>
                    <a:p>
                      <a:pPr indent="0">
                        <a:buNone/>
                      </a:pPr>
                      <a:r>
                        <a:rPr lang="en-US" sz="2800" b="0" dirty="0">
                          <a:solidFill>
                            <a:schemeClr val="tx1"/>
                          </a:solidFill>
                          <a:latin typeface="Times New Roman" panose="02020603050405020304" pitchFamily="18" charset="0"/>
                          <a:cs typeface="Times New Roman" panose="02020603050405020304" pitchFamily="18" charset="0"/>
                        </a:rPr>
                        <a:t>a,</a:t>
                      </a:r>
                      <a:endParaRPr lang="en-US" sz="28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2800" b="0" dirty="0">
                          <a:solidFill>
                            <a:srgbClr val="0070C0"/>
                          </a:solidFill>
                          <a:latin typeface="Times New Roman" panose="02020603050405020304" pitchFamily="18" charset="0"/>
                          <a:cs typeface="Times New Roman" panose="02020603050405020304" pitchFamily="18" charset="0"/>
                        </a:rPr>
                        <a:t> </a:t>
                      </a:r>
                      <a:endParaRPr lang="en-US" sz="2800" b="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2800" b="0" dirty="0">
                          <a:solidFill>
                            <a:srgbClr val="0070C0"/>
                          </a:solidFill>
                          <a:latin typeface="Times New Roman" panose="02020603050405020304" pitchFamily="18" charset="0"/>
                          <a:cs typeface="Times New Roman" panose="02020603050405020304" pitchFamily="18" charset="0"/>
                        </a:rPr>
                        <a:t> </a:t>
                      </a:r>
                      <a:endParaRPr lang="en-US" sz="2800" b="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344805">
                <a:tc>
                  <a:txBody>
                    <a:bodyPr/>
                    <a:lstStyle/>
                    <a:p>
                      <a:pPr indent="0">
                        <a:buNone/>
                      </a:pPr>
                      <a:r>
                        <a:rPr lang="en-US" sz="2800" b="0" dirty="0">
                          <a:solidFill>
                            <a:schemeClr val="tx1"/>
                          </a:solidFill>
                          <a:latin typeface="Times New Roman" panose="02020603050405020304" pitchFamily="18" charset="0"/>
                          <a:cs typeface="Times New Roman" panose="02020603050405020304" pitchFamily="18" charset="0"/>
                        </a:rPr>
                        <a:t>b,</a:t>
                      </a:r>
                      <a:endParaRPr lang="en-US" sz="28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2800" b="0" dirty="0">
                          <a:solidFill>
                            <a:srgbClr val="0070C0"/>
                          </a:solidFill>
                          <a:latin typeface="Times New Roman" panose="02020603050405020304" pitchFamily="18" charset="0"/>
                          <a:cs typeface="Times New Roman" panose="02020603050405020304" pitchFamily="18" charset="0"/>
                        </a:rPr>
                        <a:t> </a:t>
                      </a:r>
                      <a:endParaRPr lang="en-US" sz="2800" b="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600" b="0" dirty="0">
                          <a:solidFill>
                            <a:srgbClr val="0070C0"/>
                          </a:solidFill>
                          <a:latin typeface="Times New Roman" panose="02020603050405020304" pitchFamily="18" charset="0"/>
                          <a:cs typeface="Times New Roman" panose="02020603050405020304" pitchFamily="18" charset="0"/>
                        </a:rPr>
                        <a:t> </a:t>
                      </a:r>
                      <a:endParaRPr lang="en-US" sz="1600" b="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345440">
                <a:tc>
                  <a:txBody>
                    <a:bodyPr/>
                    <a:lstStyle/>
                    <a:p>
                      <a:pPr indent="0">
                        <a:buNone/>
                      </a:pPr>
                      <a:r>
                        <a:rPr lang="en-US" sz="2800" b="0" dirty="0">
                          <a:solidFill>
                            <a:schemeClr val="tx1"/>
                          </a:solidFill>
                          <a:latin typeface="Times New Roman" panose="02020603050405020304" pitchFamily="18" charset="0"/>
                          <a:cs typeface="Times New Roman" panose="02020603050405020304" pitchFamily="18" charset="0"/>
                        </a:rPr>
                        <a:t>c,</a:t>
                      </a:r>
                      <a:endParaRPr lang="en-US" sz="28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2800" b="0" dirty="0">
                          <a:solidFill>
                            <a:srgbClr val="0070C0"/>
                          </a:solidFill>
                          <a:latin typeface="Times New Roman" panose="02020603050405020304" pitchFamily="18" charset="0"/>
                          <a:cs typeface="Times New Roman" panose="02020603050405020304" pitchFamily="18" charset="0"/>
                        </a:rPr>
                        <a:t> </a:t>
                      </a:r>
                      <a:endParaRPr lang="en-US" sz="2800" b="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600" b="0" dirty="0">
                          <a:solidFill>
                            <a:srgbClr val="0070C0"/>
                          </a:solidFill>
                          <a:latin typeface="Times New Roman" panose="02020603050405020304" pitchFamily="18" charset="0"/>
                          <a:cs typeface="Times New Roman" panose="02020603050405020304" pitchFamily="18" charset="0"/>
                        </a:rPr>
                        <a:t> </a:t>
                      </a:r>
                      <a:endParaRPr lang="en-US" sz="1600" b="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4"/>
                  </a:ext>
                </a:extLst>
              </a:tr>
              <a:tr h="344805">
                <a:tc>
                  <a:txBody>
                    <a:bodyPr/>
                    <a:lstStyle/>
                    <a:p>
                      <a:pPr indent="0">
                        <a:buNone/>
                      </a:pPr>
                      <a:r>
                        <a:rPr lang="en-US" sz="2800" b="0" dirty="0">
                          <a:solidFill>
                            <a:schemeClr val="tx1"/>
                          </a:solidFill>
                          <a:latin typeface="Times New Roman" panose="02020603050405020304" pitchFamily="18" charset="0"/>
                          <a:cs typeface="Times New Roman" panose="02020603050405020304" pitchFamily="18" charset="0"/>
                        </a:rPr>
                        <a:t>d,</a:t>
                      </a:r>
                      <a:endParaRPr lang="en-US" sz="28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2800" b="0" dirty="0">
                          <a:solidFill>
                            <a:srgbClr val="0070C0"/>
                          </a:solidFill>
                          <a:latin typeface="Times New Roman" panose="02020603050405020304" pitchFamily="18" charset="0"/>
                          <a:cs typeface="Times New Roman" panose="02020603050405020304" pitchFamily="18" charset="0"/>
                        </a:rPr>
                        <a:t> </a:t>
                      </a:r>
                      <a:endParaRPr lang="en-US" sz="2800" b="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endParaRPr lang="en-US" sz="1600" b="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 name="TextBox 11"/>
          <p:cNvSpPr txBox="1"/>
          <p:nvPr/>
        </p:nvSpPr>
        <p:spPr>
          <a:xfrm>
            <a:off x="198106" y="40632"/>
            <a:ext cx="9634869" cy="483017"/>
          </a:xfrm>
          <a:prstGeom prst="rect">
            <a:avLst/>
          </a:prstGeom>
          <a:noFill/>
        </p:spPr>
        <p:txBody>
          <a:bodyPr wrap="square">
            <a:spAutoFit/>
          </a:bodyPr>
          <a:lstStyle/>
          <a:p>
            <a:pPr marR="0">
              <a:lnSpc>
                <a:spcPct val="115000"/>
              </a:lnSpc>
              <a:spcBef>
                <a:spcPts val="0"/>
              </a:spcBef>
              <a:spcAft>
                <a:spcPts val="0"/>
              </a:spcAft>
              <a:tabLst>
                <a:tab pos="57150" algn="l"/>
              </a:tabLst>
            </a:pPr>
            <a:r>
              <a:rPr lang="en-US" sz="2400" b="1" dirty="0" smtClean="0">
                <a:effectLst/>
                <a:latin typeface="Times New Roman" panose="02020603050405020304" pitchFamily="18" charset="0"/>
                <a:cs typeface="Times New Roman" panose="02020603050405020304" pitchFamily="18" charset="0"/>
                <a:sym typeface="+mn-ea"/>
              </a:rPr>
              <a:t>II. </a:t>
            </a:r>
            <a:r>
              <a:rPr lang="en-US" sz="2400" b="1" dirty="0">
                <a:effectLst/>
                <a:latin typeface="Times New Roman" panose="02020603050405020304" pitchFamily="18" charset="0"/>
                <a:cs typeface="Times New Roman" panose="02020603050405020304" pitchFamily="18" charset="0"/>
                <a:sym typeface="+mn-ea"/>
              </a:rPr>
              <a:t>Thực hành</a:t>
            </a: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p:nvPr/>
        </p:nvSpPr>
        <p:spPr>
          <a:xfrm>
            <a:off x="198106" y="40632"/>
            <a:ext cx="9634869" cy="483017"/>
          </a:xfrm>
          <a:prstGeom prst="rect">
            <a:avLst/>
          </a:prstGeom>
          <a:noFill/>
        </p:spPr>
        <p:txBody>
          <a:bodyPr wrap="square">
            <a:spAutoFit/>
          </a:bodyPr>
          <a:lstStyle/>
          <a:p>
            <a:pPr marR="0">
              <a:lnSpc>
                <a:spcPct val="115000"/>
              </a:lnSpc>
              <a:spcBef>
                <a:spcPts val="0"/>
              </a:spcBef>
              <a:spcAft>
                <a:spcPts val="0"/>
              </a:spcAft>
              <a:tabLst>
                <a:tab pos="57150" algn="l"/>
              </a:tabLst>
            </a:pPr>
            <a:r>
              <a:rPr lang="en-US" sz="2400" b="1" dirty="0" smtClean="0">
                <a:effectLst/>
                <a:latin typeface="Times New Roman" panose="02020603050405020304" pitchFamily="18" charset="0"/>
                <a:cs typeface="Times New Roman" panose="02020603050405020304" pitchFamily="18" charset="0"/>
                <a:sym typeface="+mn-ea"/>
              </a:rPr>
              <a:t>II. </a:t>
            </a:r>
            <a:r>
              <a:rPr lang="en-US" sz="2400" b="1" dirty="0">
                <a:effectLst/>
                <a:latin typeface="Times New Roman" panose="02020603050405020304" pitchFamily="18" charset="0"/>
                <a:cs typeface="Times New Roman" panose="02020603050405020304" pitchFamily="18" charset="0"/>
                <a:sym typeface="+mn-ea"/>
              </a:rPr>
              <a:t>Thực hành</a:t>
            </a: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5" name="Table 4"/>
          <p:cNvGraphicFramePr/>
          <p:nvPr>
            <p:extLst>
              <p:ext uri="{D42A27DB-BD31-4B8C-83A1-F6EECF244321}">
                <p14:modId xmlns:p14="http://schemas.microsoft.com/office/powerpoint/2010/main" val="1945028372"/>
              </p:ext>
            </p:extLst>
          </p:nvPr>
        </p:nvGraphicFramePr>
        <p:xfrm>
          <a:off x="-1" y="697424"/>
          <a:ext cx="11871704" cy="7813364"/>
        </p:xfrm>
        <a:graphic>
          <a:graphicData uri="http://schemas.openxmlformats.org/drawingml/2006/table">
            <a:tbl>
              <a:tblPr firstRow="1" bandRow="1">
                <a:tableStyleId>{5940675A-B579-460E-94D1-54222C63F5DA}</a:tableStyleId>
              </a:tblPr>
              <a:tblGrid>
                <a:gridCol w="2332789">
                  <a:extLst>
                    <a:ext uri="{9D8B030D-6E8A-4147-A177-3AD203B41FA5}">
                      <a16:colId xmlns:a16="http://schemas.microsoft.com/office/drawing/2014/main" val="20000"/>
                    </a:ext>
                  </a:extLst>
                </a:gridCol>
                <a:gridCol w="3639053">
                  <a:extLst>
                    <a:ext uri="{9D8B030D-6E8A-4147-A177-3AD203B41FA5}">
                      <a16:colId xmlns:a16="http://schemas.microsoft.com/office/drawing/2014/main" val="20001"/>
                    </a:ext>
                  </a:extLst>
                </a:gridCol>
                <a:gridCol w="5899862">
                  <a:extLst>
                    <a:ext uri="{9D8B030D-6E8A-4147-A177-3AD203B41FA5}">
                      <a16:colId xmlns:a16="http://schemas.microsoft.com/office/drawing/2014/main" val="20002"/>
                    </a:ext>
                  </a:extLst>
                </a:gridCol>
              </a:tblGrid>
              <a:tr h="549377">
                <a:tc gridSpan="3">
                  <a:txBody>
                    <a:bodyPr/>
                    <a:lstStyle/>
                    <a:p>
                      <a:pPr indent="0" algn="ctr">
                        <a:buNone/>
                      </a:pPr>
                      <a:r>
                        <a:rPr lang="en-US" sz="2800" b="1" dirty="0">
                          <a:solidFill>
                            <a:schemeClr val="tx1"/>
                          </a:solidFill>
                          <a:latin typeface="Times New Roman" panose="02020603050405020304" pitchFamily="18" charset="0"/>
                          <a:cs typeface="Times New Roman" panose="02020603050405020304" pitchFamily="18" charset="0"/>
                        </a:rPr>
                        <a:t>PHIẾU HỌC TẬP SỐ </a:t>
                      </a:r>
                      <a:r>
                        <a:rPr lang="en-US" sz="2800" b="1" dirty="0" smtClean="0">
                          <a:solidFill>
                            <a:schemeClr val="tx1"/>
                          </a:solidFill>
                          <a:latin typeface="Times New Roman" panose="02020603050405020304" pitchFamily="18" charset="0"/>
                          <a:cs typeface="Times New Roman" panose="02020603050405020304" pitchFamily="18" charset="0"/>
                        </a:rPr>
                        <a:t>3 </a:t>
                      </a:r>
                      <a:r>
                        <a:rPr lang="en-US" sz="2800" b="1" dirty="0">
                          <a:solidFill>
                            <a:schemeClr val="tx1"/>
                          </a:solidFill>
                          <a:latin typeface="Times New Roman" panose="02020603050405020304" pitchFamily="18" charset="0"/>
                          <a:cs typeface="Times New Roman" panose="02020603050405020304" pitchFamily="18" charset="0"/>
                        </a:rPr>
                        <a:t>- BÀI TẬP </a:t>
                      </a:r>
                      <a:r>
                        <a:rPr lang="en-US" sz="2800" b="1" dirty="0" smtClean="0">
                          <a:solidFill>
                            <a:schemeClr val="tx1"/>
                          </a:solidFill>
                          <a:latin typeface="Times New Roman" panose="02020603050405020304" pitchFamily="18" charset="0"/>
                          <a:cs typeface="Times New Roman" panose="02020603050405020304" pitchFamily="18" charset="0"/>
                        </a:rPr>
                        <a:t>3/69</a:t>
                      </a:r>
                      <a:endParaRPr lang="en-US" sz="2800" b="1" dirty="0">
                        <a:solidFill>
                          <a:schemeClr val="tx1"/>
                        </a:solidFill>
                        <a:latin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hMerge="1">
                  <a:txBody>
                    <a:bodyPr/>
                    <a:lstStyle/>
                    <a:p>
                      <a:endParaRPr lang="en-US"/>
                    </a:p>
                  </a:txBody>
                  <a:tcPr>
                    <a:lnT w="12700" cap="flat">
                      <a:solidFill>
                        <a:schemeClr val="tx1"/>
                      </a:solidFill>
                      <a:prstDash val="solid"/>
                    </a:lnT>
                    <a:lnB w="12700" cap="flat">
                      <a:solidFill>
                        <a:schemeClr val="tx1"/>
                      </a:solidFill>
                      <a:prstDash val="solid"/>
                    </a:lnB>
                  </a:tcPr>
                </a:tc>
                <a:tc hMerge="1">
                  <a:txBody>
                    <a:bodyPr/>
                    <a:lstStyle/>
                    <a:p>
                      <a:endParaRPr lang="en-US"/>
                    </a:p>
                  </a:txBody>
                  <a:tcPr>
                    <a:lnR w="12700" cap="flat">
                      <a:solidFill>
                        <a:schemeClr val="tx1"/>
                      </a:solidFill>
                      <a:prstDash val="solid"/>
                    </a:lnR>
                    <a:lnT w="12700" cap="flat">
                      <a:solidFill>
                        <a:schemeClr val="tx1"/>
                      </a:solidFill>
                      <a:prstDash val="solid"/>
                    </a:lnT>
                    <a:lnB w="12700" cap="flat">
                      <a:solidFill>
                        <a:schemeClr val="tx1"/>
                      </a:solidFill>
                      <a:prstDash val="solid"/>
                    </a:lnB>
                  </a:tcPr>
                </a:tc>
                <a:extLst>
                  <a:ext uri="{0D108BD9-81ED-4DB2-BD59-A6C34878D82A}">
                    <a16:rowId xmlns:a16="http://schemas.microsoft.com/office/drawing/2014/main" val="10000"/>
                  </a:ext>
                </a:extLst>
              </a:tr>
              <a:tr h="854587">
                <a:tc>
                  <a:txBody>
                    <a:bodyPr/>
                    <a:lstStyle/>
                    <a:p>
                      <a:pPr indent="0" algn="ctr">
                        <a:buNone/>
                      </a:pPr>
                      <a:r>
                        <a:rPr lang="en-US" sz="2800" b="1" dirty="0" err="1">
                          <a:solidFill>
                            <a:schemeClr val="tx1"/>
                          </a:solidFill>
                          <a:latin typeface="Times New Roman" panose="02020603050405020304" pitchFamily="18" charset="0"/>
                          <a:cs typeface="Times New Roman" panose="02020603050405020304" pitchFamily="18" charset="0"/>
                        </a:rPr>
                        <a:t>Đoạn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văn</a:t>
                      </a:r>
                      <a:endPar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2800" b="1" dirty="0" err="1">
                          <a:solidFill>
                            <a:schemeClr val="tx1"/>
                          </a:solidFill>
                          <a:latin typeface="Times New Roman" panose="02020603050405020304" pitchFamily="18" charset="0"/>
                          <a:cs typeface="Times New Roman" panose="02020603050405020304" pitchFamily="18" charset="0"/>
                        </a:rPr>
                        <a:t>Kiểu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đoạn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văn</a:t>
                      </a:r>
                      <a:endParaRPr lang="en-US" sz="2800" b="1" dirty="0">
                        <a:solidFill>
                          <a:schemeClr val="tx1"/>
                        </a:solidFill>
                        <a:latin typeface="Times New Roman" panose="02020603050405020304" pitchFamily="18" charset="0"/>
                        <a:cs typeface="Times New Roman" panose="02020603050405020304" pitchFamily="18" charset="0"/>
                      </a:endParaRPr>
                    </a:p>
                    <a:p>
                      <a:pPr indent="0" algn="ctr">
                        <a:buNone/>
                      </a:pPr>
                      <a:endPar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en-US" sz="2800" b="1" dirty="0" err="1">
                          <a:solidFill>
                            <a:schemeClr val="tx1"/>
                          </a:solidFill>
                          <a:latin typeface="Times New Roman" panose="02020603050405020304" pitchFamily="18" charset="0"/>
                          <a:cs typeface="Times New Roman" panose="02020603050405020304" pitchFamily="18" charset="0"/>
                        </a:rPr>
                        <a:t>Câu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chủ</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đề</a:t>
                      </a:r>
                      <a:endPar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1709173">
                <a:tc>
                  <a:txBody>
                    <a:bodyPr/>
                    <a:lstStyle/>
                    <a:p>
                      <a:pPr indent="0" algn="ctr">
                        <a:buNone/>
                      </a:pPr>
                      <a:r>
                        <a:rPr lang="en-US" sz="2800" b="0" dirty="0">
                          <a:solidFill>
                            <a:schemeClr val="tx1"/>
                          </a:solidFill>
                          <a:latin typeface="Times New Roman" panose="02020603050405020304" pitchFamily="18" charset="0"/>
                          <a:cs typeface="Times New Roman" panose="02020603050405020304" pitchFamily="18" charset="0"/>
                        </a:rPr>
                        <a:t>a,</a:t>
                      </a:r>
                      <a:endParaRPr lang="en-US" sz="28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2800" b="0" dirty="0" err="1">
                          <a:solidFill>
                            <a:schemeClr val="tx1"/>
                          </a:solidFill>
                          <a:latin typeface="Times New Roman" panose="02020603050405020304" pitchFamily="18" charset="0"/>
                          <a:cs typeface="Times New Roman" panose="02020603050405020304" pitchFamily="18" charset="0"/>
                        </a:rPr>
                        <a:t>Diễn</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dịch</a:t>
                      </a:r>
                      <a:endParaRPr lang="en-US" sz="28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r>
                        <a:rPr lang="en-US" sz="2800" b="0" i="1" dirty="0" err="1">
                          <a:solidFill>
                            <a:schemeClr val="tx1"/>
                          </a:solidFill>
                          <a:latin typeface="Times New Roman" panose="02020603050405020304" pitchFamily="18" charset="0"/>
                          <a:cs typeface="Times New Roman" panose="02020603050405020304" pitchFamily="18" charset="0"/>
                        </a:rPr>
                        <a:t>Bên</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cạnh</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thủy</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triều</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mực</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nước</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biển</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còn</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bị</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ảnh</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hưởng</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bởi</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tác</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động</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của</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khối</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không</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khí</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trên</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mặt</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biển</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đặc</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biệt</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là</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gió</a:t>
                      </a:r>
                      <a:r>
                        <a:rPr lang="en-US" sz="2800" b="0" i="1" dirty="0">
                          <a:solidFill>
                            <a:schemeClr val="tx1"/>
                          </a:solidFill>
                          <a:latin typeface="Times New Roman" panose="02020603050405020304" pitchFamily="18" charset="0"/>
                          <a:cs typeface="Times New Roman" panose="02020603050405020304" pitchFamily="18" charset="0"/>
                        </a:rPr>
                        <a:t>.</a:t>
                      </a:r>
                      <a:endParaRPr lang="en-US" sz="2800" b="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854587">
                <a:tc>
                  <a:txBody>
                    <a:bodyPr/>
                    <a:lstStyle/>
                    <a:p>
                      <a:pPr indent="0" algn="ctr">
                        <a:buNone/>
                      </a:pPr>
                      <a:r>
                        <a:rPr lang="en-US" sz="2800" b="0" dirty="0">
                          <a:solidFill>
                            <a:schemeClr val="tx1"/>
                          </a:solidFill>
                          <a:latin typeface="Times New Roman" panose="02020603050405020304" pitchFamily="18" charset="0"/>
                          <a:cs typeface="Times New Roman" panose="02020603050405020304" pitchFamily="18" charset="0"/>
                        </a:rPr>
                        <a:t>b,</a:t>
                      </a:r>
                      <a:endParaRPr lang="en-US" sz="28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2800" b="0">
                          <a:solidFill>
                            <a:schemeClr val="tx1"/>
                          </a:solidFill>
                          <a:latin typeface="Times New Roman" panose="02020603050405020304" pitchFamily="18" charset="0"/>
                          <a:cs typeface="Times New Roman" panose="02020603050405020304" pitchFamily="18" charset="0"/>
                        </a:rPr>
                        <a:t>Song song</a:t>
                      </a:r>
                    </a:p>
                    <a:p>
                      <a:pPr indent="0" algn="ctr">
                        <a:buNone/>
                      </a:pPr>
                      <a:endParaRPr lang="en-US" sz="28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r>
                        <a:rPr lang="en-US" sz="2800" b="0" dirty="0">
                          <a:solidFill>
                            <a:schemeClr val="tx1"/>
                          </a:solidFill>
                          <a:latin typeface="Times New Roman" panose="02020603050405020304" pitchFamily="18" charset="0"/>
                          <a:cs typeface="Times New Roman" panose="02020603050405020304" pitchFamily="18" charset="0"/>
                        </a:rPr>
                        <a:t> </a:t>
                      </a:r>
                      <a:endParaRPr lang="en-US" sz="28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1281880">
                <a:tc>
                  <a:txBody>
                    <a:bodyPr/>
                    <a:lstStyle/>
                    <a:p>
                      <a:pPr indent="0" algn="ctr">
                        <a:buNone/>
                      </a:pPr>
                      <a:r>
                        <a:rPr lang="en-US" sz="2800" b="0" dirty="0">
                          <a:solidFill>
                            <a:schemeClr val="tx1"/>
                          </a:solidFill>
                          <a:latin typeface="Times New Roman" panose="02020603050405020304" pitchFamily="18" charset="0"/>
                          <a:cs typeface="Times New Roman" panose="02020603050405020304" pitchFamily="18" charset="0"/>
                        </a:rPr>
                        <a:t>c,</a:t>
                      </a:r>
                      <a:endParaRPr lang="en-US" sz="28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2800" b="0" dirty="0" err="1">
                          <a:solidFill>
                            <a:schemeClr val="tx1"/>
                          </a:solidFill>
                          <a:latin typeface="Times New Roman" panose="02020603050405020304" pitchFamily="18" charset="0"/>
                          <a:cs typeface="Times New Roman" panose="02020603050405020304" pitchFamily="18" charset="0"/>
                        </a:rPr>
                        <a:t>Quy</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nạp</a:t>
                      </a:r>
                      <a:endParaRPr lang="en-US" sz="28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r>
                        <a:rPr lang="en-US" sz="2800" b="0" i="1" dirty="0" err="1">
                          <a:solidFill>
                            <a:schemeClr val="tx1"/>
                          </a:solidFill>
                          <a:latin typeface="Times New Roman" panose="02020603050405020304" pitchFamily="18" charset="0"/>
                          <a:cs typeface="Times New Roman" panose="02020603050405020304" pitchFamily="18" charset="0"/>
                        </a:rPr>
                        <a:t>Có</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thể</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nói</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lũ</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lụt</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gây</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nhiều</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thiệt</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hại</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trực</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tiếp</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về</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vật</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chất</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đối</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với</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người</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dân</a:t>
                      </a:r>
                      <a:r>
                        <a:rPr lang="en-US" sz="2800" b="0" i="1" dirty="0">
                          <a:solidFill>
                            <a:schemeClr val="tx1"/>
                          </a:solidFill>
                          <a:latin typeface="Times New Roman" panose="02020603050405020304" pitchFamily="18" charset="0"/>
                          <a:cs typeface="Times New Roman" panose="02020603050405020304" pitchFamily="18" charset="0"/>
                        </a:rPr>
                        <a:t>.</a:t>
                      </a:r>
                      <a:endParaRPr lang="en-US" sz="2800" b="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4"/>
                  </a:ext>
                </a:extLst>
              </a:tr>
              <a:tr h="2563760">
                <a:tc>
                  <a:txBody>
                    <a:bodyPr/>
                    <a:lstStyle/>
                    <a:p>
                      <a:pPr indent="0" algn="ctr">
                        <a:buNone/>
                      </a:pPr>
                      <a:r>
                        <a:rPr lang="en-US" sz="2800" b="0" dirty="0">
                          <a:solidFill>
                            <a:schemeClr val="tx1"/>
                          </a:solidFill>
                          <a:latin typeface="Times New Roman" panose="02020603050405020304" pitchFamily="18" charset="0"/>
                          <a:cs typeface="Times New Roman" panose="02020603050405020304" pitchFamily="18" charset="0"/>
                        </a:rPr>
                        <a:t>d,</a:t>
                      </a:r>
                      <a:endParaRPr lang="en-US" sz="28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2800" b="0">
                          <a:solidFill>
                            <a:schemeClr val="tx1"/>
                          </a:solidFill>
                          <a:latin typeface="Times New Roman" panose="02020603050405020304" pitchFamily="18" charset="0"/>
                          <a:cs typeface="Times New Roman" panose="02020603050405020304" pitchFamily="18" charset="0"/>
                        </a:rPr>
                        <a:t>Phối hợp</a:t>
                      </a:r>
                      <a:endParaRPr lang="en-US" sz="28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Không</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chỉ</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gây</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thiệt</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hại</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về</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vật</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chất</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mà</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lũ</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lụt</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còn</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gây</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thiệt</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hại</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cả</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về</a:t>
                      </a:r>
                      <a:r>
                        <a:rPr lang="en-US" sz="2800" b="0" i="1" dirty="0">
                          <a:solidFill>
                            <a:schemeClr val="tx1"/>
                          </a:solidFill>
                          <a:latin typeface="Times New Roman" panose="02020603050405020304" pitchFamily="18" charset="0"/>
                          <a:cs typeface="Times New Roman" panose="02020603050405020304" pitchFamily="18" charset="0"/>
                        </a:rPr>
                        <a:t> con </a:t>
                      </a:r>
                      <a:r>
                        <a:rPr lang="en-US" sz="2800" b="0" i="1" dirty="0" err="1">
                          <a:solidFill>
                            <a:schemeClr val="tx1"/>
                          </a:solidFill>
                          <a:latin typeface="Times New Roman" panose="02020603050405020304" pitchFamily="18" charset="0"/>
                          <a:cs typeface="Times New Roman" panose="02020603050405020304" pitchFamily="18" charset="0"/>
                        </a:rPr>
                        <a:t>người</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cướp</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đi</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sinh</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mạng</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của</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rất</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nhiề</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người</a:t>
                      </a:r>
                      <a:r>
                        <a:rPr lang="en-US" sz="2800" b="0" i="1" dirty="0">
                          <a:solidFill>
                            <a:schemeClr val="tx1"/>
                          </a:solidFill>
                          <a:latin typeface="Times New Roman" panose="02020603050405020304" pitchFamily="18" charset="0"/>
                          <a:cs typeface="Times New Roman" panose="02020603050405020304" pitchFamily="18" charset="0"/>
                        </a:rPr>
                        <a:t>.</a:t>
                      </a:r>
                    </a:p>
                    <a:p>
                      <a:pPr indent="0">
                        <a:buNone/>
                      </a:pP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Như</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vậy</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có</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thể</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thấy</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lũ</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lụt</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gây</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thiệt</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hại</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nghiêm</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trọng</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về</a:t>
                      </a:r>
                      <a:r>
                        <a:rPr lang="en-US" sz="2800" b="0" i="1" dirty="0">
                          <a:solidFill>
                            <a:schemeClr val="tx1"/>
                          </a:solidFill>
                          <a:latin typeface="Times New Roman" panose="02020603050405020304" pitchFamily="18" charset="0"/>
                          <a:cs typeface="Times New Roman" panose="02020603050405020304" pitchFamily="18" charset="0"/>
                        </a:rPr>
                        <a:t> </a:t>
                      </a:r>
                      <a:r>
                        <a:rPr lang="en-US" sz="2800" b="0" i="1" dirty="0" err="1">
                          <a:solidFill>
                            <a:schemeClr val="tx1"/>
                          </a:solidFill>
                          <a:latin typeface="Times New Roman" panose="02020603050405020304" pitchFamily="18" charset="0"/>
                          <a:cs typeface="Times New Roman" panose="02020603050405020304" pitchFamily="18" charset="0"/>
                        </a:rPr>
                        <a:t>người</a:t>
                      </a:r>
                      <a:r>
                        <a:rPr lang="en-US" sz="2800" b="0" i="1" dirty="0">
                          <a:solidFill>
                            <a:schemeClr val="tx1"/>
                          </a:solidFill>
                          <a:latin typeface="Times New Roman" panose="02020603050405020304" pitchFamily="18" charset="0"/>
                          <a:cs typeface="Times New Roman" panose="02020603050405020304" pitchFamily="18" charset="0"/>
                        </a:rPr>
                        <a:t>.</a:t>
                      </a:r>
                      <a:endParaRPr lang="en-US" sz="2800" b="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846905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1C8F83-1C14-8BC8-2927-3157C403F7F8}"/>
              </a:ext>
            </a:extLst>
          </p:cNvPr>
          <p:cNvSpPr txBox="1"/>
          <p:nvPr/>
        </p:nvSpPr>
        <p:spPr>
          <a:xfrm>
            <a:off x="660400" y="625340"/>
            <a:ext cx="10858500" cy="4832092"/>
          </a:xfrm>
          <a:prstGeom prst="rect">
            <a:avLst/>
          </a:prstGeom>
          <a:noFill/>
        </p:spPr>
        <p:txBody>
          <a:bodyPr wrap="square">
            <a:spAutoFit/>
          </a:bodyPr>
          <a:lstStyle/>
          <a:p>
            <a:pPr algn="just"/>
            <a:r>
              <a:rPr lang="en-US" sz="2800" b="1" u="sng" dirty="0" err="1" smtClean="0">
                <a:solidFill>
                  <a:srgbClr val="000000"/>
                </a:solidFill>
                <a:effectLst/>
                <a:latin typeface="Times New Roman" panose="02020603050405020304" pitchFamily="18" charset="0"/>
                <a:ea typeface="Times New Roman" panose="02020603050405020304" pitchFamily="18" charset="0"/>
              </a:rPr>
              <a:t>Bài</a:t>
            </a:r>
            <a:r>
              <a:rPr lang="en-US" sz="2800" b="1" u="sng" dirty="0" smtClean="0">
                <a:solidFill>
                  <a:srgbClr val="000000"/>
                </a:solidFill>
                <a:effectLst/>
                <a:latin typeface="Times New Roman" panose="02020603050405020304" pitchFamily="18" charset="0"/>
                <a:ea typeface="Times New Roman" panose="02020603050405020304" pitchFamily="18" charset="0"/>
              </a:rPr>
              <a:t> </a:t>
            </a:r>
            <a:r>
              <a:rPr lang="en-US" sz="2800" b="1" u="sng" dirty="0" err="1">
                <a:solidFill>
                  <a:srgbClr val="000000"/>
                </a:solidFill>
                <a:effectLst/>
                <a:latin typeface="Times New Roman" panose="02020603050405020304" pitchFamily="18" charset="0"/>
                <a:ea typeface="Times New Roman" panose="02020603050405020304" pitchFamily="18" charset="0"/>
              </a:rPr>
              <a:t>tập</a:t>
            </a:r>
            <a:r>
              <a:rPr lang="en-US" sz="2800" b="1" u="sng" dirty="0">
                <a:solidFill>
                  <a:srgbClr val="000000"/>
                </a:solidFill>
                <a:effectLst/>
                <a:latin typeface="Times New Roman" panose="02020603050405020304" pitchFamily="18" charset="0"/>
                <a:ea typeface="Times New Roman" panose="02020603050405020304" pitchFamily="18" charset="0"/>
              </a:rPr>
              <a:t> 2:</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Sắp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xếp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dưới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đây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tạo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lạc</a:t>
            </a:r>
            <a:r>
              <a:rPr lang="en-US" sz="2800" dirty="0">
                <a:solidFill>
                  <a:srgbClr val="000000"/>
                </a:solidFill>
                <a:effectLst/>
                <a:latin typeface="Times New Roman" panose="02020603050405020304" pitchFamily="18" charset="0"/>
                <a:ea typeface="Times New Roman" panose="02020603050405020304" pitchFamily="18" charset="0"/>
              </a:rPr>
              <a:t>. Cho </a:t>
            </a:r>
            <a:r>
              <a:rPr lang="en-US" sz="2800" dirty="0" err="1">
                <a:solidFill>
                  <a:srgbClr val="000000"/>
                </a:solidFill>
                <a:effectLst/>
                <a:latin typeface="Times New Roman" panose="02020603050405020304" pitchFamily="18" charset="0"/>
                <a:ea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vừa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sắp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xếp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thuộc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nào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học</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just"/>
            <a:r>
              <a:rPr lang="en-US" sz="2800" i="1" dirty="0">
                <a:solidFill>
                  <a:srgbClr val="000000"/>
                </a:solidFill>
                <a:effectLst/>
                <a:latin typeface="Times New Roman" panose="02020603050405020304" pitchFamily="18" charset="0"/>
                <a:ea typeface="Times New Roman" panose="02020603050405020304" pitchFamily="18" charset="0"/>
              </a:rPr>
              <a:t>(1) </a:t>
            </a:r>
            <a:r>
              <a:rPr lang="en-US" sz="2800" i="1" dirty="0" err="1">
                <a:solidFill>
                  <a:srgbClr val="000000"/>
                </a:solidFill>
                <a:effectLst/>
                <a:latin typeface="Times New Roman" panose="02020603050405020304" pitchFamily="18" charset="0"/>
                <a:ea typeface="Times New Roman" panose="02020603050405020304" pitchFamily="18" charset="0"/>
              </a:rPr>
              <a:t>Khi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đợt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sóng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liên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tiếp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tràn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vùng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vịnh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chúng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bị</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bật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ngược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trở</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gặp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đợt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sóng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liên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tiếp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theo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gây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sự</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cộng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hưởng</a:t>
            </a:r>
            <a:r>
              <a:rPr lang="en-US" sz="2800" i="1" dirty="0">
                <a:solidFill>
                  <a:srgbClr val="000000"/>
                </a:solidFill>
                <a:effectLst/>
                <a:latin typeface="Times New Roman" panose="02020603050405020304" pitchFamily="18" charset="0"/>
                <a:ea typeface="Times New Roman" panose="02020603050405020304" pitchFamily="18" charset="0"/>
              </a:rPr>
              <a:t>. (2) </a:t>
            </a:r>
            <a:r>
              <a:rPr lang="en-US" sz="2800" i="1" dirty="0" err="1">
                <a:solidFill>
                  <a:srgbClr val="000000"/>
                </a:solidFill>
                <a:effectLst/>
                <a:latin typeface="Times New Roman" panose="02020603050405020304" pitchFamily="18" charset="0"/>
                <a:ea typeface="Times New Roman" panose="02020603050405020304" pitchFamily="18" charset="0"/>
              </a:rPr>
              <a:t>Hiệu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ứng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này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thể</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tăng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sức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mạnh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sự</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phá</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hủy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đợt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sóng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thần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gấp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nhiều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lần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khiến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thiệt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hại</a:t>
            </a:r>
            <a:r>
              <a:rPr lang="en-US" sz="2800" i="1" dirty="0">
                <a:solidFill>
                  <a:srgbClr val="000000"/>
                </a:solidFill>
                <a:effectLst/>
                <a:latin typeface="Times New Roman" panose="02020603050405020304" pitchFamily="18" charset="0"/>
                <a:ea typeface="Times New Roman" panose="02020603050405020304" pitchFamily="18" charset="0"/>
              </a:rPr>
              <a:t> ở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vực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sự</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cộng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hưởng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lớn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hơn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rất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nhiều</a:t>
            </a:r>
            <a:r>
              <a:rPr lang="en-US" sz="2800" i="1" dirty="0">
                <a:solidFill>
                  <a:srgbClr val="000000"/>
                </a:solidFill>
                <a:effectLst/>
                <a:latin typeface="Times New Roman" panose="02020603050405020304" pitchFamily="18" charset="0"/>
                <a:ea typeface="Times New Roman" panose="02020603050405020304" pitchFamily="18" charset="0"/>
              </a:rPr>
              <a:t> so </a:t>
            </a:r>
            <a:r>
              <a:rPr lang="en-US" sz="2800" i="1" dirty="0" err="1">
                <a:solidFill>
                  <a:srgbClr val="000000"/>
                </a:solidFill>
                <a:effectLst/>
                <a:latin typeface="Times New Roman" panose="02020603050405020304" pitchFamily="18" charset="0"/>
                <a:ea typeface="Times New Roman" panose="02020603050405020304" pitchFamily="18" charset="0"/>
              </a:rPr>
              <a:t>với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vực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khác</a:t>
            </a:r>
            <a:r>
              <a:rPr lang="en-US" sz="2800" i="1" dirty="0">
                <a:solidFill>
                  <a:srgbClr val="000000"/>
                </a:solidFill>
                <a:effectLst/>
                <a:latin typeface="Times New Roman" panose="02020603050405020304" pitchFamily="18" charset="0"/>
                <a:ea typeface="Times New Roman" panose="02020603050405020304" pitchFamily="18" charset="0"/>
              </a:rPr>
              <a:t>. (3)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điểm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nữa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tạo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đợt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sóng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thần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sức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mạnh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khủng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khiếp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nhất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hiệu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ứng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cộng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hưởng</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i="1" dirty="0">
              <a:effectLst/>
              <a:latin typeface="Times New Roman" panose="02020603050405020304" pitchFamily="18" charset="0"/>
              <a:ea typeface="Times New Roman" panose="02020603050405020304" pitchFamily="18" charset="0"/>
            </a:endParaRPr>
          </a:p>
          <a:p>
            <a:pPr algn="r"/>
            <a:r>
              <a:rPr lang="en-US" sz="2800" dirty="0">
                <a:solidFill>
                  <a:srgbClr val="000000"/>
                </a:solidFill>
                <a:effectLst/>
                <a:latin typeface="Times New Roman" panose="02020603050405020304" pitchFamily="18" charset="0"/>
                <a:ea typeface="Times New Roman" panose="02020603050405020304" pitchFamily="18" charset="0"/>
              </a:rPr>
              <a:t>(Theo </a:t>
            </a:r>
            <a:r>
              <a:rPr lang="en-US" sz="2800" dirty="0" err="1">
                <a:solidFill>
                  <a:srgbClr val="000000"/>
                </a:solidFill>
                <a:effectLst/>
                <a:latin typeface="Times New Roman" panose="02020603050405020304" pitchFamily="18" charset="0"/>
                <a:ea typeface="Times New Roman" panose="02020603050405020304" pitchFamily="18" charset="0"/>
              </a:rPr>
              <a:t>Sóng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thần</a:t>
            </a:r>
            <a:r>
              <a:rPr lang="en-US" sz="2800" dirty="0">
                <a:solidFill>
                  <a:srgbClr val="000000"/>
                </a:solidFill>
                <a:effectLst/>
                <a:latin typeface="Times New Roman" panose="02020603050405020304" pitchFamily="18" charset="0"/>
                <a:ea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rPr>
              <a:t>cơn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giận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a:t>
            </a:r>
            <a:r>
              <a:rPr lang="en-US" sz="2800" dirty="0">
                <a:solidFill>
                  <a:srgbClr val="000000"/>
                </a:solidFill>
                <a:effectLst/>
                <a:latin typeface="Times New Roman" panose="02020603050405020304" pitchFamily="18" charset="0"/>
                <a:ea typeface="Times New Roman" panose="02020603050405020304" pitchFamily="18" charset="0"/>
              </a:rPr>
              <a:t>, https:// tuyenquang.gov, </a:t>
            </a:r>
            <a:endParaRPr lang="en-US" sz="2800" dirty="0">
              <a:effectLst/>
              <a:latin typeface="Times New Roman" panose="02020603050405020304" pitchFamily="18" charset="0"/>
              <a:ea typeface="Times New Roman" panose="02020603050405020304" pitchFamily="18" charset="0"/>
            </a:endParaRPr>
          </a:p>
          <a:p>
            <a:pPr algn="r"/>
            <a:r>
              <a:rPr lang="en-US" sz="2800" dirty="0" err="1">
                <a:solidFill>
                  <a:srgbClr val="000000"/>
                </a:solidFill>
                <a:effectLst/>
                <a:latin typeface="Times New Roman" panose="02020603050405020304" pitchFamily="18" charset="0"/>
                <a:ea typeface="Times New Roman" panose="02020603050405020304" pitchFamily="18" charset="0"/>
              </a:rPr>
              <a:t>ngày</a:t>
            </a:r>
            <a:r>
              <a:rPr lang="en-US" sz="2800" dirty="0">
                <a:solidFill>
                  <a:srgbClr val="000000"/>
                </a:solidFill>
                <a:effectLst/>
                <a:latin typeface="Times New Roman" panose="02020603050405020304" pitchFamily="18" charset="0"/>
                <a:ea typeface="Times New Roman" panose="02020603050405020304" pitchFamily="18" charset="0"/>
              </a:rPr>
              <a:t> 16/3/2022)</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3785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9F6644-04EE-74BC-0192-7B1D2C102A89}"/>
              </a:ext>
            </a:extLst>
          </p:cNvPr>
          <p:cNvSpPr txBox="1"/>
          <p:nvPr/>
        </p:nvSpPr>
        <p:spPr>
          <a:xfrm>
            <a:off x="216976" y="89359"/>
            <a:ext cx="11809709" cy="5189113"/>
          </a:xfrm>
          <a:prstGeom prst="rect">
            <a:avLst/>
          </a:prstGeom>
          <a:noFill/>
        </p:spPr>
        <p:txBody>
          <a:bodyPr wrap="square">
            <a:spAutoFit/>
          </a:bodyPr>
          <a:lstStyle/>
          <a:p>
            <a:pPr algn="just">
              <a:lnSpc>
                <a:spcPct val="115000"/>
              </a:lnSpc>
            </a:pPr>
            <a:r>
              <a:rPr lang="en-US" sz="3200" b="1" dirty="0" err="1" smtClean="0">
                <a:solidFill>
                  <a:srgbClr val="000000"/>
                </a:solidFill>
                <a:effectLst/>
                <a:latin typeface="Times New Roman" panose="02020603050405020304" pitchFamily="18" charset="0"/>
                <a:ea typeface="Times New Roman" panose="02020603050405020304" pitchFamily="18" charset="0"/>
              </a:rPr>
              <a:t>Bài</a:t>
            </a:r>
            <a:r>
              <a:rPr lang="en-US" sz="3200" b="1" dirty="0" smtClean="0">
                <a:solidFill>
                  <a:srgbClr val="000000"/>
                </a:solidFill>
                <a:effectLst/>
                <a:latin typeface="Times New Roman" panose="02020603050405020304" pitchFamily="18" charset="0"/>
                <a:ea typeface="Times New Roman" panose="02020603050405020304" pitchFamily="18" charset="0"/>
              </a:rPr>
              <a:t> </a:t>
            </a:r>
            <a:r>
              <a:rPr lang="en-US" sz="3200" b="1" dirty="0" err="1" smtClean="0">
                <a:solidFill>
                  <a:srgbClr val="000000"/>
                </a:solidFill>
                <a:effectLst/>
                <a:latin typeface="Times New Roman" panose="02020603050405020304" pitchFamily="18" charset="0"/>
                <a:ea typeface="Times New Roman" panose="02020603050405020304" pitchFamily="18" charset="0"/>
              </a:rPr>
              <a:t>tập</a:t>
            </a:r>
            <a:r>
              <a:rPr lang="en-US" sz="3200" b="1" dirty="0" smtClean="0">
                <a:solidFill>
                  <a:srgbClr val="000000"/>
                </a:solidFill>
                <a:effectLst/>
                <a:latin typeface="Times New Roman" panose="02020603050405020304" pitchFamily="18" charset="0"/>
                <a:ea typeface="Times New Roman" panose="02020603050405020304" pitchFamily="18" charset="0"/>
              </a:rPr>
              <a:t> 2</a:t>
            </a:r>
          </a:p>
          <a:p>
            <a:pPr algn="just">
              <a:lnSpc>
                <a:spcPct val="115000"/>
              </a:lnSpc>
            </a:pPr>
            <a:r>
              <a:rPr lang="en-US" sz="3200" dirty="0" smtClean="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Sắp</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Times New Roman" panose="02020603050405020304" pitchFamily="18" charset="0"/>
              </a:rPr>
              <a:t>xếp</a:t>
            </a:r>
            <a:r>
              <a:rPr lang="en-US" sz="3200" dirty="0" smtClean="0">
                <a:solidFill>
                  <a:srgbClr val="000000"/>
                </a:solidFill>
                <a:effectLst/>
                <a:latin typeface="Times New Roman" panose="02020603050405020304" pitchFamily="18" charset="0"/>
                <a:ea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Times New Roman" panose="02020603050405020304" pitchFamily="18" charset="0"/>
              </a:rPr>
              <a:t>lại</a:t>
            </a:r>
            <a:r>
              <a:rPr lang="en-US" sz="3200" dirty="0" smtClean="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algn="just">
              <a:lnSpc>
                <a:spcPct val="115000"/>
              </a:lnSpc>
            </a:pPr>
            <a:r>
              <a:rPr lang="en-US" sz="3200" i="1" dirty="0">
                <a:solidFill>
                  <a:srgbClr val="000000"/>
                </a:solidFill>
                <a:effectLst/>
                <a:latin typeface="Times New Roman" panose="02020603050405020304" pitchFamily="18" charset="0"/>
                <a:ea typeface="Times New Roman" panose="02020603050405020304" pitchFamily="18" charset="0"/>
              </a:rPr>
              <a:t>(3) </a:t>
            </a:r>
            <a:r>
              <a:rPr lang="en-US" sz="3200" i="1" dirty="0" err="1">
                <a:solidFill>
                  <a:srgbClr val="000000"/>
                </a:solidFill>
                <a:effectLst/>
                <a:latin typeface="Times New Roman" panose="02020603050405020304" pitchFamily="18" charset="0"/>
                <a:ea typeface="Times New Roman" panose="02020603050405020304" pitchFamily="18" charset="0"/>
              </a:rPr>
              <a:t>Một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điểm</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nữa</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tạo</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nên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những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đợt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sóng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thần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có</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sức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mạnh</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khủng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khiếp</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nhất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đó</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là</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hiệu</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ứng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cộng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hưởng</a:t>
            </a:r>
            <a:r>
              <a:rPr lang="en-US" sz="3200" i="1" dirty="0">
                <a:solidFill>
                  <a:srgbClr val="000000"/>
                </a:solidFill>
                <a:effectLst/>
                <a:latin typeface="Times New Roman" panose="02020603050405020304" pitchFamily="18" charset="0"/>
                <a:ea typeface="Times New Roman" panose="02020603050405020304" pitchFamily="18" charset="0"/>
              </a:rPr>
              <a:t>. (2) </a:t>
            </a:r>
            <a:r>
              <a:rPr lang="en-US" sz="3200" i="1" dirty="0" err="1">
                <a:solidFill>
                  <a:srgbClr val="000000"/>
                </a:solidFill>
                <a:effectLst/>
                <a:latin typeface="Times New Roman" panose="02020603050405020304" pitchFamily="18" charset="0"/>
                <a:ea typeface="Times New Roman" panose="02020603050405020304" pitchFamily="18" charset="0"/>
              </a:rPr>
              <a:t>Hiệu</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ứng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này</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có</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thể</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làm</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tăng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sức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mạnh</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và</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sự</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phá</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hủy</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của</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những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đợt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sóng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thần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lên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gấp</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nhiều</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lần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khiến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cho</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thiệt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hại</a:t>
            </a:r>
            <a:r>
              <a:rPr lang="en-US" sz="3200" i="1" dirty="0">
                <a:solidFill>
                  <a:srgbClr val="000000"/>
                </a:solidFill>
                <a:effectLst/>
                <a:latin typeface="Times New Roman" panose="02020603050405020304" pitchFamily="18" charset="0"/>
                <a:ea typeface="Times New Roman" panose="02020603050405020304" pitchFamily="18" charset="0"/>
              </a:rPr>
              <a:t> ở </a:t>
            </a:r>
            <a:r>
              <a:rPr lang="en-US" sz="3200" i="1" dirty="0" err="1">
                <a:solidFill>
                  <a:srgbClr val="000000"/>
                </a:solidFill>
                <a:effectLst/>
                <a:latin typeface="Times New Roman" panose="02020603050405020304" pitchFamily="18" charset="0"/>
                <a:ea typeface="Times New Roman" panose="02020603050405020304" pitchFamily="18" charset="0"/>
              </a:rPr>
              <a:t>những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khu</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vực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có</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sự</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cộng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hưởng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lớn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hơn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rất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nhiều</a:t>
            </a:r>
            <a:r>
              <a:rPr lang="en-US" sz="3200" i="1" dirty="0">
                <a:solidFill>
                  <a:srgbClr val="000000"/>
                </a:solidFill>
                <a:effectLst/>
                <a:latin typeface="Times New Roman" panose="02020603050405020304" pitchFamily="18" charset="0"/>
                <a:ea typeface="Times New Roman" panose="02020603050405020304" pitchFamily="18" charset="0"/>
              </a:rPr>
              <a:t> so </a:t>
            </a:r>
            <a:r>
              <a:rPr lang="en-US" sz="3200" i="1" dirty="0" err="1">
                <a:solidFill>
                  <a:srgbClr val="000000"/>
                </a:solidFill>
                <a:effectLst/>
                <a:latin typeface="Times New Roman" panose="02020603050405020304" pitchFamily="18" charset="0"/>
                <a:ea typeface="Times New Roman" panose="02020603050405020304" pitchFamily="18" charset="0"/>
              </a:rPr>
              <a:t>với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những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khu</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vực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khác</a:t>
            </a:r>
            <a:r>
              <a:rPr lang="en-US" sz="3200" i="1" dirty="0">
                <a:solidFill>
                  <a:srgbClr val="000000"/>
                </a:solidFill>
                <a:effectLst/>
                <a:latin typeface="Times New Roman" panose="02020603050405020304" pitchFamily="18" charset="0"/>
                <a:ea typeface="Times New Roman" panose="02020603050405020304" pitchFamily="18" charset="0"/>
              </a:rPr>
              <a:t>. (1) </a:t>
            </a:r>
            <a:r>
              <a:rPr lang="en-US" sz="3200" i="1" dirty="0" err="1">
                <a:solidFill>
                  <a:srgbClr val="000000"/>
                </a:solidFill>
                <a:effectLst/>
                <a:latin typeface="Times New Roman" panose="02020603050405020304" pitchFamily="18" charset="0"/>
                <a:ea typeface="Times New Roman" panose="02020603050405020304" pitchFamily="18" charset="0"/>
              </a:rPr>
              <a:t>Khi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những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đợt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sóng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liên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tiếp</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tràn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vào</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các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vùng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vịnh</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chúng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bị</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bật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ngược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trở</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lại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và</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gặp</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những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đợt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sóng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liên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tiếp</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theo</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gây</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ra</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sự</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cộng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smtClean="0">
                <a:solidFill>
                  <a:srgbClr val="000000"/>
                </a:solidFill>
                <a:effectLst/>
                <a:latin typeface="Times New Roman" panose="02020603050405020304" pitchFamily="18" charset="0"/>
                <a:ea typeface="Times New Roman" panose="02020603050405020304" pitchFamily="18" charset="0"/>
              </a:rPr>
              <a:t>hưởng</a:t>
            </a:r>
            <a:r>
              <a:rPr lang="en-US" sz="3200" i="1" dirty="0" smtClean="0">
                <a:solidFill>
                  <a:srgbClr val="000000"/>
                </a:solidFill>
                <a:effectLst/>
                <a:latin typeface="Times New Roman" panose="02020603050405020304" pitchFamily="18" charset="0"/>
                <a:ea typeface="Times New Roman" panose="02020603050405020304" pitchFamily="18" charset="0"/>
              </a:rPr>
              <a:t>.</a:t>
            </a:r>
            <a:endParaRPr lang="en-US" sz="3200" i="1"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9E9F6644-04EE-74BC-0192-7B1D2C102A89}"/>
              </a:ext>
            </a:extLst>
          </p:cNvPr>
          <p:cNvSpPr txBox="1"/>
          <p:nvPr/>
        </p:nvSpPr>
        <p:spPr>
          <a:xfrm>
            <a:off x="216976" y="5403973"/>
            <a:ext cx="11809709" cy="1224951"/>
          </a:xfrm>
          <a:prstGeom prst="rect">
            <a:avLst/>
          </a:prstGeom>
          <a:noFill/>
        </p:spPr>
        <p:txBody>
          <a:bodyPr wrap="square">
            <a:spAutoFit/>
          </a:bodyPr>
          <a:lstStyle/>
          <a:p>
            <a:pPr algn="just">
              <a:lnSpc>
                <a:spcPct val="115000"/>
              </a:lnSpc>
            </a:pPr>
            <a:r>
              <a:rPr lang="en-US" sz="3200" b="1" dirty="0" smtClean="0">
                <a:solidFill>
                  <a:srgbClr val="FF0000"/>
                </a:solidFill>
                <a:latin typeface="Times New Roman" panose="02020603050405020304" pitchFamily="18" charset="0"/>
                <a:ea typeface="Times New Roman" panose="02020603050405020304" pitchFamily="18" charset="0"/>
              </a:rPr>
              <a:t>→</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Đoạn</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văn</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diễn</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dịch</a:t>
            </a:r>
            <a:endParaRPr lang="en-US" sz="3200" dirty="0">
              <a:solidFill>
                <a:srgbClr val="FF0000"/>
              </a:solidFill>
              <a:latin typeface="Times New Roman" panose="02020603050405020304" pitchFamily="18" charset="0"/>
              <a:ea typeface="Times New Roman" panose="02020603050405020304" pitchFamily="18" charset="0"/>
            </a:endParaRPr>
          </a:p>
          <a:p>
            <a:pPr algn="just">
              <a:lnSpc>
                <a:spcPct val="115000"/>
              </a:lnSpc>
            </a:pPr>
            <a:endParaRPr lang="en-US" sz="3200" dirty="0">
              <a:effectLst/>
              <a:latin typeface="Times New Roman" panose="02020603050405020304" pitchFamily="18" charset="0"/>
              <a:ea typeface="Times New Roman" panose="02020603050405020304" pitchFamily="18" charset="0"/>
            </a:endParaRPr>
          </a:p>
        </p:txBody>
      </p:sp>
      <p:sp>
        <p:nvSpPr>
          <p:cNvPr id="5" name="TextBox 4"/>
          <p:cNvSpPr txBox="1"/>
          <p:nvPr/>
        </p:nvSpPr>
        <p:spPr>
          <a:xfrm>
            <a:off x="4881966" y="6385302"/>
            <a:ext cx="4215539"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87843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747967-704F-BF16-696B-38D63D7C7749}"/>
              </a:ext>
            </a:extLst>
          </p:cNvPr>
          <p:cNvSpPr txBox="1"/>
          <p:nvPr/>
        </p:nvSpPr>
        <p:spPr>
          <a:xfrm>
            <a:off x="216975" y="315786"/>
            <a:ext cx="11716720" cy="4764381"/>
          </a:xfrm>
          <a:prstGeom prst="rect">
            <a:avLst/>
          </a:prstGeom>
          <a:noFill/>
        </p:spPr>
        <p:txBody>
          <a:bodyPr wrap="square">
            <a:spAutoFit/>
          </a:bodyPr>
          <a:lstStyle/>
          <a:p>
            <a:pPr algn="just">
              <a:lnSpc>
                <a:spcPct val="115000"/>
              </a:lnSpc>
            </a:pPr>
            <a:r>
              <a:rPr lang="en-US" sz="3200" b="1" u="sng" dirty="0" err="1" smtClean="0">
                <a:solidFill>
                  <a:srgbClr val="000000"/>
                </a:solidFill>
                <a:effectLst/>
                <a:latin typeface="Times New Roman" panose="02020603050405020304" pitchFamily="18" charset="0"/>
                <a:ea typeface="Times New Roman" panose="02020603050405020304" pitchFamily="18" charset="0"/>
              </a:rPr>
              <a:t>Bài</a:t>
            </a:r>
            <a:r>
              <a:rPr lang="en-US" sz="3200" b="1" u="sng" dirty="0" smtClean="0">
                <a:solidFill>
                  <a:srgbClr val="000000"/>
                </a:solidFill>
                <a:effectLst/>
                <a:latin typeface="Times New Roman" panose="02020603050405020304" pitchFamily="18" charset="0"/>
                <a:ea typeface="Times New Roman" panose="02020603050405020304" pitchFamily="18" charset="0"/>
              </a:rPr>
              <a:t> </a:t>
            </a:r>
            <a:r>
              <a:rPr lang="en-US" sz="3200" b="1" u="sng" dirty="0" err="1">
                <a:solidFill>
                  <a:srgbClr val="000000"/>
                </a:solidFill>
                <a:effectLst/>
                <a:latin typeface="Times New Roman" panose="02020603050405020304" pitchFamily="18" charset="0"/>
                <a:ea typeface="Times New Roman" panose="02020603050405020304" pitchFamily="18" charset="0"/>
              </a:rPr>
              <a:t>tập</a:t>
            </a:r>
            <a:r>
              <a:rPr lang="en-US" sz="3200" b="1" u="sng" dirty="0">
                <a:solidFill>
                  <a:srgbClr val="000000"/>
                </a:solidFill>
                <a:effectLst/>
                <a:latin typeface="Times New Roman" panose="02020603050405020304" pitchFamily="18" charset="0"/>
                <a:ea typeface="Times New Roman" panose="02020603050405020304" pitchFamily="18" charset="0"/>
              </a:rPr>
              <a:t> 3:</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Viết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câu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chủ</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đề</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Times New Roman" panose="02020603050405020304" pitchFamily="18" charset="0"/>
              </a:rPr>
              <a:t>phù</a:t>
            </a:r>
            <a:r>
              <a:rPr lang="en-US" sz="3200" dirty="0" smtClean="0">
                <a:solidFill>
                  <a:srgbClr val="000000"/>
                </a:solidFill>
                <a:effectLst/>
                <a:latin typeface="Times New Roman" panose="02020603050405020304" pitchFamily="18" charset="0"/>
                <a:ea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Times New Roman" panose="02020603050405020304" pitchFamily="18" charset="0"/>
              </a:rPr>
              <a:t>hợp</a:t>
            </a:r>
            <a:r>
              <a:rPr lang="en-US" sz="3200" dirty="0" smtClean="0">
                <a:solidFill>
                  <a:srgbClr val="000000"/>
                </a:solidFill>
                <a:effectLst/>
                <a:latin typeface="Times New Roman" panose="02020603050405020304" pitchFamily="18" charset="0"/>
                <a:ea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Times New Roman" panose="02020603050405020304" pitchFamily="18" charset="0"/>
              </a:rPr>
              <a:t>với</a:t>
            </a:r>
            <a:r>
              <a:rPr lang="en-US" sz="3200" dirty="0" smtClean="0">
                <a:solidFill>
                  <a:srgbClr val="000000"/>
                </a:solidFill>
                <a:effectLst/>
                <a:latin typeface="Times New Roman" panose="02020603050405020304" pitchFamily="18" charset="0"/>
                <a:ea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Times New Roman" panose="02020603050405020304" pitchFamily="18" charset="0"/>
              </a:rPr>
              <a:t>nội</a:t>
            </a:r>
            <a:r>
              <a:rPr lang="en-US" sz="3200" dirty="0" smtClean="0">
                <a:solidFill>
                  <a:srgbClr val="000000"/>
                </a:solidFill>
                <a:effectLst/>
                <a:latin typeface="Times New Roman" panose="02020603050405020304" pitchFamily="18" charset="0"/>
                <a:ea typeface="Times New Roman" panose="02020603050405020304" pitchFamily="18" charset="0"/>
              </a:rPr>
              <a:t> dung  </a:t>
            </a:r>
            <a:r>
              <a:rPr lang="en-US" sz="3200" dirty="0" err="1" smtClean="0">
                <a:solidFill>
                  <a:srgbClr val="000000"/>
                </a:solidFill>
                <a:effectLst/>
                <a:latin typeface="Times New Roman" panose="02020603050405020304" pitchFamily="18" charset="0"/>
                <a:ea typeface="Times New Roman" panose="02020603050405020304" pitchFamily="18" charset="0"/>
              </a:rPr>
              <a:t>của</a:t>
            </a:r>
            <a:r>
              <a:rPr lang="en-US" sz="3200" dirty="0" smtClean="0">
                <a:solidFill>
                  <a:srgbClr val="000000"/>
                </a:solidFill>
                <a:effectLst/>
                <a:latin typeface="Times New Roman" panose="02020603050405020304" pitchFamily="18" charset="0"/>
                <a:ea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Times New Roman" panose="02020603050405020304" pitchFamily="18" charset="0"/>
              </a:rPr>
              <a:t>đoạn</a:t>
            </a:r>
            <a:r>
              <a:rPr lang="en-US" sz="3200" dirty="0" smtClean="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văn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Times New Roman" panose="02020603050405020304" pitchFamily="18" charset="0"/>
              </a:rPr>
              <a:t>sau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và</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cho</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biết</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đoạn</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văn</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thuộc</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kiểu</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đoạn</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văn</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nào</a:t>
            </a:r>
            <a:r>
              <a:rPr lang="en-US" sz="3200" dirty="0" smtClean="0">
                <a:solidFill>
                  <a:srgbClr val="000000"/>
                </a:solidFill>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algn="just">
              <a:lnSpc>
                <a:spcPct val="115000"/>
              </a:lnSpc>
            </a:pPr>
            <a:r>
              <a:rPr lang="en-US" sz="3200" dirty="0">
                <a:solidFill>
                  <a:srgbClr val="000000"/>
                </a:solidFill>
                <a:latin typeface="Times New Roman" panose="02020603050405020304" pitchFamily="18" charset="0"/>
                <a:ea typeface="Times New Roman" panose="02020603050405020304" pitchFamily="18" charset="0"/>
              </a:rPr>
              <a:t> </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Khi</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tiếp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khí</a:t>
            </a:r>
            <a:r>
              <a:rPr lang="en-US" sz="2800" dirty="0">
                <a:solidFill>
                  <a:srgbClr val="000000"/>
                </a:solidFill>
                <a:effectLst/>
                <a:latin typeface="Times New Roman" panose="02020603050405020304" pitchFamily="18" charset="0"/>
                <a:ea typeface="Times New Roman" panose="02020603050405020304" pitchFamily="18" charset="0"/>
              </a:rPr>
              <a:t> ô </a:t>
            </a:r>
            <a:r>
              <a:rPr lang="en-US" sz="2800" dirty="0" err="1">
                <a:solidFill>
                  <a:srgbClr val="000000"/>
                </a:solidFill>
                <a:effectLst/>
                <a:latin typeface="Times New Roman" panose="02020603050405020304" pitchFamily="18" charset="0"/>
                <a:ea typeface="Times New Roman" panose="02020603050405020304" pitchFamily="18" charset="0"/>
              </a:rPr>
              <a:t>nhiễm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gian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làn</a:t>
            </a:r>
            <a:r>
              <a:rPr lang="en-US" sz="2800" dirty="0">
                <a:solidFill>
                  <a:srgbClr val="000000"/>
                </a:solidFill>
                <a:effectLst/>
                <a:latin typeface="Times New Roman" panose="02020603050405020304" pitchFamily="18" charset="0"/>
                <a:ea typeface="Times New Roman" panose="02020603050405020304" pitchFamily="18" charset="0"/>
              </a:rPr>
              <a:t> da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chúng</a:t>
            </a:r>
            <a:r>
              <a:rPr lang="en-US" sz="2800" dirty="0">
                <a:solidFill>
                  <a:srgbClr val="000000"/>
                </a:solidFill>
                <a:effectLst/>
                <a:latin typeface="Times New Roman" panose="02020603050405020304" pitchFamily="18" charset="0"/>
                <a:ea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nguy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lão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hóa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Dấu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nhận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rõ</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xuất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đốm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sắc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tố</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nếp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trên</a:t>
            </a:r>
            <a:r>
              <a:rPr lang="en-US" sz="2800" dirty="0">
                <a:solidFill>
                  <a:srgbClr val="000000"/>
                </a:solidFill>
                <a:effectLst/>
                <a:latin typeface="Times New Roman" panose="02020603050405020304" pitchFamily="18" charset="0"/>
                <a:ea typeface="Times New Roman" panose="02020603050405020304" pitchFamily="18" charset="0"/>
              </a:rPr>
              <a:t> da. </a:t>
            </a:r>
            <a:r>
              <a:rPr lang="en-US" sz="2800" dirty="0" err="1">
                <a:solidFill>
                  <a:srgbClr val="000000"/>
                </a:solidFill>
                <a:effectLst/>
                <a:latin typeface="Times New Roman" panose="02020603050405020304" pitchFamily="18" charset="0"/>
                <a:ea typeface="Times New Roman" panose="02020603050405020304" pitchFamily="18" charset="0"/>
              </a:rPr>
              <a:t>Ngoài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rPr>
              <a:t>, ô </a:t>
            </a:r>
            <a:r>
              <a:rPr lang="en-US" sz="2800" dirty="0" err="1">
                <a:solidFill>
                  <a:srgbClr val="000000"/>
                </a:solidFill>
                <a:effectLst/>
                <a:latin typeface="Times New Roman" panose="02020603050405020304" pitchFamily="18" charset="0"/>
                <a:ea typeface="Times New Roman" panose="02020603050405020304" pitchFamily="18" charset="0"/>
              </a:rPr>
              <a:t>nhiễm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nguyên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gây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khởi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phát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hoặc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tăng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nặng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bệnh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da </a:t>
            </a:r>
            <a:r>
              <a:rPr lang="en-US" sz="2800" dirty="0" err="1">
                <a:solidFill>
                  <a:srgbClr val="000000"/>
                </a:solidFill>
                <a:effectLst/>
                <a:latin typeface="Times New Roman" panose="02020603050405020304" pitchFamily="18" charset="0"/>
                <a:ea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viêm</a:t>
            </a:r>
            <a:r>
              <a:rPr lang="en-US" sz="2800" dirty="0">
                <a:solidFill>
                  <a:srgbClr val="000000"/>
                </a:solidFill>
                <a:effectLst/>
                <a:latin typeface="Times New Roman" panose="02020603050405020304" pitchFamily="18" charset="0"/>
                <a:ea typeface="Times New Roman" panose="02020603050405020304" pitchFamily="18" charset="0"/>
              </a:rPr>
              <a:t> da </a:t>
            </a:r>
            <a:r>
              <a:rPr lang="en-US" sz="2800" dirty="0" err="1">
                <a:solidFill>
                  <a:srgbClr val="000000"/>
                </a:solidFill>
                <a:effectLst/>
                <a:latin typeface="Times New Roman" panose="02020603050405020304" pitchFamily="18" charset="0"/>
                <a:ea typeface="Times New Roman" panose="02020603050405020304" pitchFamily="18" charset="0"/>
              </a:rPr>
              <a:t>dị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ứng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viêm</a:t>
            </a:r>
            <a:r>
              <a:rPr lang="en-US" sz="2800" dirty="0">
                <a:solidFill>
                  <a:srgbClr val="000000"/>
                </a:solidFill>
                <a:effectLst/>
                <a:latin typeface="Times New Roman" panose="02020603050405020304" pitchFamily="18" charset="0"/>
                <a:ea typeface="Times New Roman" panose="02020603050405020304" pitchFamily="18" charset="0"/>
              </a:rPr>
              <a:t> da </a:t>
            </a:r>
            <a:r>
              <a:rPr lang="en-US" sz="2800" dirty="0" err="1">
                <a:solidFill>
                  <a:srgbClr val="000000"/>
                </a:solidFill>
                <a:effectLst/>
                <a:latin typeface="Times New Roman" panose="02020603050405020304" pitchFamily="18" charset="0"/>
                <a:ea typeface="Times New Roman" panose="02020603050405020304" pitchFamily="18" charset="0"/>
              </a:rPr>
              <a:t>cơ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địa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mụn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trứng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đay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vậy</a:t>
            </a:r>
            <a:r>
              <a:rPr lang="en-US" sz="2800" dirty="0">
                <a:solidFill>
                  <a:srgbClr val="000000"/>
                </a:solidFill>
                <a:effectLst/>
                <a:latin typeface="Times New Roman" panose="02020603050405020304" pitchFamily="18" charset="0"/>
                <a:ea typeface="Times New Roman" panose="02020603050405020304" pitchFamily="18" charset="0"/>
              </a:rPr>
              <a:t>, ô </a:t>
            </a:r>
            <a:r>
              <a:rPr lang="en-US" sz="2800" dirty="0" err="1">
                <a:solidFill>
                  <a:srgbClr val="000000"/>
                </a:solidFill>
                <a:effectLst/>
                <a:latin typeface="Times New Roman" panose="02020603050405020304" pitchFamily="18" charset="0"/>
                <a:ea typeface="Times New Roman" panose="02020603050405020304" pitchFamily="18" charset="0"/>
              </a:rPr>
              <a:t>nhiễm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bệnh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da </a:t>
            </a:r>
            <a:r>
              <a:rPr lang="en-US" sz="2800" dirty="0" err="1">
                <a:solidFill>
                  <a:srgbClr val="000000"/>
                </a:solidFill>
                <a:effectLst/>
                <a:latin typeface="Times New Roman" panose="02020603050405020304" pitchFamily="18" charset="0"/>
                <a:ea typeface="Times New Roman" panose="02020603050405020304" pitchFamily="18" charset="0"/>
              </a:rPr>
              <a:t>kém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đáp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ứng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điều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dễ</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phát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kéo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điều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hơn</a:t>
            </a:r>
            <a:r>
              <a:rPr lang="en-US" sz="2800" dirty="0" smtClean="0">
                <a:solidFill>
                  <a:srgbClr val="000000"/>
                </a:solidFill>
                <a:effectLst/>
                <a:latin typeface="Times New Roman" panose="02020603050405020304" pitchFamily="18" charset="0"/>
                <a:ea typeface="Times New Roman" panose="02020603050405020304" pitchFamily="18" charset="0"/>
              </a:rPr>
              <a:t>.</a:t>
            </a:r>
            <a:r>
              <a:rPr lang="en-US" sz="2800" dirty="0">
                <a:latin typeface="Times New Roman" panose="02020603050405020304" pitchFamily="18" charset="0"/>
                <a:ea typeface="Times New Roman" panose="02020603050405020304" pitchFamily="18" charset="0"/>
              </a:rPr>
              <a:t> </a:t>
            </a:r>
            <a:r>
              <a:rPr lang="en-US" sz="2800" dirty="0" smtClean="0">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4" name="TextBox 3"/>
          <p:cNvSpPr txBox="1"/>
          <p:nvPr/>
        </p:nvSpPr>
        <p:spPr>
          <a:xfrm>
            <a:off x="480442" y="1503341"/>
            <a:ext cx="7330698" cy="523220"/>
          </a:xfrm>
          <a:prstGeom prst="rect">
            <a:avLst/>
          </a:prstGeom>
          <a:noFill/>
        </p:spPr>
        <p:txBody>
          <a:bodyPr wrap="square" rtlCol="0">
            <a:spAutoFit/>
          </a:bodyPr>
          <a:lstStyle/>
          <a:p>
            <a:r>
              <a:rPr lang="en-US" sz="2800" dirty="0" smtClean="0">
                <a:solidFill>
                  <a:srgbClr val="FF0000"/>
                </a:solidFill>
                <a:latin typeface="Times New Roman" panose="02020603050405020304" pitchFamily="18" charset="0"/>
                <a:ea typeface="Times New Roman" panose="02020603050405020304" pitchFamily="18" charset="0"/>
              </a:rPr>
              <a:t>Ô </a:t>
            </a:r>
            <a:r>
              <a:rPr lang="en-US" sz="2800" dirty="0" err="1" smtClean="0">
                <a:solidFill>
                  <a:srgbClr val="FF0000"/>
                </a:solidFill>
                <a:latin typeface="Times New Roman" panose="02020603050405020304" pitchFamily="18" charset="0"/>
                <a:ea typeface="Times New Roman" panose="02020603050405020304" pitchFamily="18" charset="0"/>
              </a:rPr>
              <a:t>nhiễm</a:t>
            </a:r>
            <a:r>
              <a:rPr lang="en-US" sz="2800" dirty="0" smtClean="0">
                <a:solidFill>
                  <a:srgbClr val="FF0000"/>
                </a:solidFill>
                <a:latin typeface="Times New Roman" panose="02020603050405020304" pitchFamily="18" charset="0"/>
                <a:ea typeface="Times New Roman" panose="02020603050405020304" pitchFamily="18" charset="0"/>
              </a:rPr>
              <a:t> </a:t>
            </a:r>
            <a:r>
              <a:rPr lang="en-US" sz="2800" dirty="0" err="1" smtClean="0">
                <a:solidFill>
                  <a:srgbClr val="FF0000"/>
                </a:solidFill>
                <a:latin typeface="Times New Roman" panose="02020603050405020304" pitchFamily="18" charset="0"/>
                <a:ea typeface="Times New Roman" panose="02020603050405020304" pitchFamily="18" charset="0"/>
              </a:rPr>
              <a:t>không</a:t>
            </a:r>
            <a:r>
              <a:rPr lang="en-US" sz="2800" dirty="0" smtClean="0">
                <a:solidFill>
                  <a:srgbClr val="FF0000"/>
                </a:solidFill>
                <a:latin typeface="Times New Roman" panose="02020603050405020304" pitchFamily="18" charset="0"/>
                <a:ea typeface="Times New Roman" panose="02020603050405020304" pitchFamily="18" charset="0"/>
              </a:rPr>
              <a:t> </a:t>
            </a:r>
            <a:r>
              <a:rPr lang="en-US" sz="2800" dirty="0" err="1" smtClean="0">
                <a:solidFill>
                  <a:srgbClr val="FF0000"/>
                </a:solidFill>
                <a:latin typeface="Times New Roman" panose="02020603050405020304" pitchFamily="18" charset="0"/>
                <a:ea typeface="Times New Roman" panose="02020603050405020304" pitchFamily="18" charset="0"/>
              </a:rPr>
              <a:t>khí</a:t>
            </a:r>
            <a:r>
              <a:rPr lang="en-US" sz="2800" dirty="0" smtClean="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làm</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gia</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tăng</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các</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bệnh</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về</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smtClean="0">
                <a:solidFill>
                  <a:srgbClr val="FF0000"/>
                </a:solidFill>
                <a:latin typeface="Times New Roman" panose="02020603050405020304" pitchFamily="18" charset="0"/>
                <a:ea typeface="Times New Roman" panose="02020603050405020304" pitchFamily="18" charset="0"/>
              </a:rPr>
              <a:t>da</a:t>
            </a:r>
            <a:r>
              <a:rPr lang="en-US" sz="2800" dirty="0">
                <a:solidFill>
                  <a:srgbClr val="FF0000"/>
                </a:solidFill>
                <a:latin typeface="Times New Roman" panose="02020603050405020304" pitchFamily="18" charset="0"/>
                <a:ea typeface="Times New Roman" panose="02020603050405020304" pitchFamily="18" charset="0"/>
              </a:rPr>
              <a:t>.</a:t>
            </a:r>
            <a:endParaRPr lang="en-US" sz="2800" dirty="0">
              <a:solidFill>
                <a:srgbClr val="FF0000"/>
              </a:solidFill>
            </a:endParaRPr>
          </a:p>
        </p:txBody>
      </p:sp>
      <p:sp>
        <p:nvSpPr>
          <p:cNvPr id="2" name="TextBox 1"/>
          <p:cNvSpPr txBox="1"/>
          <p:nvPr/>
        </p:nvSpPr>
        <p:spPr>
          <a:xfrm>
            <a:off x="1084881" y="5346917"/>
            <a:ext cx="4463512" cy="584775"/>
          </a:xfrm>
          <a:prstGeom prst="rect">
            <a:avLst/>
          </a:prstGeom>
          <a:noFill/>
        </p:spPr>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=&gt; </a:t>
            </a:r>
            <a:r>
              <a:rPr lang="en-US" sz="3200" b="1" dirty="0" err="1" smtClean="0">
                <a:solidFill>
                  <a:srgbClr val="FF0000"/>
                </a:solidFill>
                <a:latin typeface="Times New Roman" panose="02020603050405020304" pitchFamily="18" charset="0"/>
                <a:cs typeface="Times New Roman" panose="02020603050405020304" pitchFamily="18" charset="0"/>
              </a:rPr>
              <a:t>Đoạn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văn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diễn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dịch</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411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1"/>
          <p:cNvSpPr txBox="1"/>
          <p:nvPr/>
        </p:nvSpPr>
        <p:spPr>
          <a:xfrm>
            <a:off x="129841" y="192058"/>
            <a:ext cx="11803854" cy="2492990"/>
          </a:xfrm>
          <a:prstGeom prst="rect">
            <a:avLst/>
          </a:prstGeom>
          <a:noFill/>
        </p:spPr>
        <p:txBody>
          <a:bodyPr wrap="square">
            <a:spAutoFit/>
          </a:bodyPr>
          <a:lstStyle/>
          <a:p>
            <a:r>
              <a:rPr lang="en-US"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b="1" dirty="0" smtClean="0">
                <a:solidFill>
                  <a:srgbClr val="0000CC"/>
                </a:solidFill>
                <a:latin typeface="Times New Roman" panose="02020603050405020304" pitchFamily="18" charset="0"/>
                <a:cs typeface="Times New Roman" panose="02020603050405020304" pitchFamily="18" charset="0"/>
                <a:sym typeface="+mn-ea"/>
              </a:rPr>
              <a:t>II</a:t>
            </a:r>
            <a:r>
              <a:rPr lang="en-US" sz="3200" b="1" dirty="0">
                <a:solidFill>
                  <a:srgbClr val="0000CC"/>
                </a:solidFill>
                <a:latin typeface="Times New Roman" panose="02020603050405020304" pitchFamily="18" charset="0"/>
                <a:cs typeface="Times New Roman" panose="02020603050405020304" pitchFamily="18" charset="0"/>
                <a:sym typeface="+mn-ea"/>
              </a:rPr>
              <a:t>/ </a:t>
            </a:r>
            <a:r>
              <a:rPr lang="en-US" sz="3200" b="1" dirty="0" err="1">
                <a:solidFill>
                  <a:srgbClr val="0000CC"/>
                </a:solidFill>
                <a:latin typeface="Times New Roman" panose="02020603050405020304" pitchFamily="18" charset="0"/>
                <a:cs typeface="Times New Roman" panose="02020603050405020304" pitchFamily="18" charset="0"/>
                <a:sym typeface="+mn-ea"/>
              </a:rPr>
              <a:t>Thực</a:t>
            </a:r>
            <a:r>
              <a:rPr lang="en-US" sz="3200" b="1" dirty="0">
                <a:solidFill>
                  <a:srgbClr val="0000CC"/>
                </a:solidFill>
                <a:latin typeface="Times New Roman" panose="02020603050405020304" pitchFamily="18" charset="0"/>
                <a:cs typeface="Times New Roman" panose="02020603050405020304" pitchFamily="18" charset="0"/>
                <a:sym typeface="+mn-ea"/>
              </a:rPr>
              <a:t> </a:t>
            </a:r>
            <a:r>
              <a:rPr lang="en-US" sz="3200" b="1" dirty="0" err="1" smtClean="0">
                <a:solidFill>
                  <a:srgbClr val="0000CC"/>
                </a:solidFill>
                <a:latin typeface="Times New Roman" panose="02020603050405020304" pitchFamily="18" charset="0"/>
                <a:cs typeface="Times New Roman" panose="02020603050405020304" pitchFamily="18" charset="0"/>
                <a:sym typeface="+mn-ea"/>
              </a:rPr>
              <a:t>hành</a:t>
            </a:r>
            <a:endParaRPr lang="en-US" sz="32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a:p>
            <a:r>
              <a:rPr lang="en-US" sz="3200" b="1" dirty="0" err="1" smtClean="0">
                <a:latin typeface="Times New Roman" panose="02020603050405020304" pitchFamily="18" charset="0"/>
                <a:ea typeface="Times New Roman" panose="02020603050405020304" pitchFamily="18" charset="0"/>
              </a:rPr>
              <a:t>Bài</a:t>
            </a:r>
            <a:r>
              <a:rPr lang="en-US" sz="3200" b="1" dirty="0" smtClean="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tập</a:t>
            </a:r>
            <a:r>
              <a:rPr lang="en-US" sz="3200" b="1" dirty="0">
                <a:latin typeface="Times New Roman" panose="02020603050405020304" pitchFamily="18" charset="0"/>
                <a:ea typeface="Times New Roman" panose="02020603050405020304" pitchFamily="18" charset="0"/>
              </a:rPr>
              <a:t> </a:t>
            </a:r>
            <a:r>
              <a:rPr lang="en-US" sz="3200" b="1" dirty="0" smtClean="0">
                <a:latin typeface="Times New Roman" panose="02020603050405020304" pitchFamily="18" charset="0"/>
                <a:ea typeface="Times New Roman" panose="02020603050405020304" pitchFamily="18" charset="0"/>
              </a:rPr>
              <a:t>4/69: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sym typeface="+mn-ea"/>
              </a:rPr>
              <a:t>Viết</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sym typeface="+mn-ea"/>
              </a:rPr>
              <a:t>một</a:t>
            </a:r>
            <a:r>
              <a:rPr lang="en-US" sz="32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sym typeface="+mn-ea"/>
              </a:rPr>
              <a:t>đoạn</a:t>
            </a:r>
            <a:r>
              <a:rPr lang="en-US" sz="32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sym typeface="+mn-ea"/>
              </a:rPr>
              <a:t>văn</a:t>
            </a:r>
            <a:r>
              <a:rPr lang="en-US" sz="32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sym typeface="+mn-ea"/>
              </a:rPr>
              <a:t>diễn</a:t>
            </a:r>
            <a:r>
              <a:rPr lang="en-US" sz="32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sym typeface="+mn-ea"/>
              </a:rPr>
              <a:t>dịch</a:t>
            </a:r>
            <a:r>
              <a:rPr lang="en-US" sz="32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sym typeface="+mn-ea"/>
              </a:rPr>
              <a:t>khoảng</a:t>
            </a:r>
            <a:r>
              <a:rPr lang="en-US" sz="3200" dirty="0">
                <a:latin typeface="Times New Roman" panose="02020603050405020304" pitchFamily="18" charset="0"/>
                <a:ea typeface="Times New Roman" panose="02020603050405020304" pitchFamily="18" charset="0"/>
                <a:cs typeface="Times New Roman" panose="02020603050405020304" pitchFamily="18" charset="0"/>
                <a:sym typeface="+mn-ea"/>
              </a:rPr>
              <a:t> 5-7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sym typeface="+mn-ea"/>
              </a:rPr>
              <a:t>dòng</a:t>
            </a:r>
            <a:r>
              <a:rPr lang="en-US" sz="32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sym typeface="+mn-ea"/>
              </a:rPr>
              <a:t>trình</a:t>
            </a:r>
            <a:r>
              <a:rPr lang="en-US" sz="32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sym typeface="+mn-ea"/>
              </a:rPr>
              <a:t>bày</a:t>
            </a:r>
            <a:r>
              <a:rPr lang="en-US" sz="32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sym typeface="+mn-ea"/>
              </a:rPr>
              <a:t>suy</a:t>
            </a:r>
            <a:r>
              <a:rPr lang="en-US" sz="32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sym typeface="+mn-ea"/>
              </a:rPr>
              <a:t>nghĩ</a:t>
            </a:r>
            <a:r>
              <a:rPr lang="en-US" sz="32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sym typeface="+mn-ea"/>
              </a:rPr>
              <a:t>của</a:t>
            </a:r>
            <a:r>
              <a:rPr lang="en-US" sz="32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sym typeface="+mn-ea"/>
              </a:rPr>
              <a:t>em</a:t>
            </a:r>
            <a:r>
              <a:rPr lang="en-US" sz="32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sym typeface="+mn-ea"/>
              </a:rPr>
              <a:t>về</a:t>
            </a:r>
            <a:r>
              <a:rPr lang="en-US" sz="32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sym typeface="+mn-ea"/>
              </a:rPr>
              <a:t>ảnh</a:t>
            </a:r>
            <a:r>
              <a:rPr lang="en-US" sz="32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sym typeface="+mn-ea"/>
              </a:rPr>
              <a:t>hưởng</a:t>
            </a:r>
            <a:r>
              <a:rPr lang="en-US" sz="32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sym typeface="+mn-ea"/>
              </a:rPr>
              <a:t>của</a:t>
            </a:r>
            <a:r>
              <a:rPr lang="en-US" sz="32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sym typeface="+mn-ea"/>
              </a:rPr>
              <a:t>hiện</a:t>
            </a:r>
            <a:r>
              <a:rPr lang="en-US" sz="32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sym typeface="+mn-ea"/>
              </a:rPr>
              <a:t>tượng</a:t>
            </a:r>
            <a:r>
              <a:rPr lang="en-US" sz="32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sym typeface="+mn-ea"/>
              </a:rPr>
              <a:t>nước</a:t>
            </a:r>
            <a:r>
              <a:rPr lang="en-US" sz="32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sym typeface="+mn-ea"/>
              </a:rPr>
              <a:t>biển</a:t>
            </a:r>
            <a:r>
              <a:rPr lang="en-US" sz="32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sym typeface="+mn-ea"/>
              </a:rPr>
              <a:t>dâng</a:t>
            </a:r>
            <a:r>
              <a:rPr lang="en-US" sz="32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sym typeface="+mn-ea"/>
              </a:rPr>
              <a:t>đối</a:t>
            </a:r>
            <a:r>
              <a:rPr lang="en-US" sz="32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sym typeface="+mn-ea"/>
              </a:rPr>
              <a:t>với</a:t>
            </a:r>
            <a:r>
              <a:rPr lang="en-US" sz="32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sym typeface="+mn-ea"/>
              </a:rPr>
              <a:t>đời</a:t>
            </a:r>
            <a:r>
              <a:rPr lang="en-US" sz="32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sym typeface="+mn-ea"/>
              </a:rPr>
              <a:t>sống</a:t>
            </a:r>
            <a:r>
              <a:rPr lang="en-US" sz="3200" dirty="0">
                <a:latin typeface="Times New Roman" panose="02020603050405020304" pitchFamily="18" charset="0"/>
                <a:ea typeface="Times New Roman" panose="02020603050405020304" pitchFamily="18" charset="0"/>
                <a:cs typeface="Times New Roman" panose="02020603050405020304" pitchFamily="18" charset="0"/>
                <a:sym typeface="+mn-ea"/>
              </a:rPr>
              <a:t> con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sym typeface="+mn-ea"/>
              </a:rPr>
              <a:t>người</a:t>
            </a:r>
            <a:r>
              <a:rPr lang="en-US" sz="32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sym typeface="+mn-ea"/>
              </a:rPr>
              <a:t>Chỉ</a:t>
            </a:r>
            <a:r>
              <a:rPr lang="en-US" sz="32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sym typeface="+mn-ea"/>
              </a:rPr>
              <a:t>ra</a:t>
            </a:r>
            <a:r>
              <a:rPr lang="en-US" sz="32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sym typeface="+mn-ea"/>
              </a:rPr>
              <a:t>câu</a:t>
            </a:r>
            <a:r>
              <a:rPr lang="en-US" sz="32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sym typeface="+mn-ea"/>
              </a:rPr>
              <a:t>chủ</a:t>
            </a:r>
            <a:r>
              <a:rPr lang="en-US" sz="32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sym typeface="+mn-ea"/>
              </a:rPr>
              <a:t>đề</a:t>
            </a:r>
            <a:r>
              <a:rPr lang="en-US" sz="32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sym typeface="+mn-ea"/>
              </a:rPr>
              <a:t>trong</a:t>
            </a:r>
            <a:r>
              <a:rPr lang="en-US" sz="32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sym typeface="+mn-ea"/>
              </a:rPr>
              <a:t>đó</a:t>
            </a:r>
            <a:r>
              <a:rPr lang="en-US" sz="3200" dirty="0">
                <a:latin typeface="Times New Roman" panose="02020603050405020304" pitchFamily="18" charset="0"/>
                <a:ea typeface="Times New Roman" panose="02020603050405020304" pitchFamily="18" charset="0"/>
                <a:cs typeface="Times New Roman" panose="02020603050405020304" pitchFamily="18" charset="0"/>
                <a:sym typeface="+mn-ea"/>
              </a:rPr>
              <a:t>.</a:t>
            </a:r>
          </a:p>
          <a:p>
            <a:pPr indent="0" algn="l">
              <a:buNone/>
            </a:pPr>
            <a:endPar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4" name="TextBox 11"/>
          <p:cNvSpPr txBox="1"/>
          <p:nvPr/>
        </p:nvSpPr>
        <p:spPr>
          <a:xfrm>
            <a:off x="241340" y="2689002"/>
            <a:ext cx="11552870" cy="3046988"/>
          </a:xfrm>
          <a:prstGeom prst="rect">
            <a:avLst/>
          </a:prstGeom>
          <a:noFill/>
        </p:spPr>
        <p:txBody>
          <a:bodyPr wrap="square">
            <a:spAutoFit/>
          </a:bodyPr>
          <a:lstStyle/>
          <a:p>
            <a:pPr indent="0" algn="l">
              <a:buNone/>
            </a:pPr>
            <a:r>
              <a:rPr lang="en-US" sz="3200" b="1" dirty="0" err="1">
                <a:latin typeface="Times New Roman" panose="02020603050405020304" pitchFamily="18" charset="0"/>
                <a:ea typeface="Times New Roman" panose="02020603050405020304" pitchFamily="18" charset="0"/>
                <a:cs typeface="Times New Roman" panose="02020603050405020304" pitchFamily="18" charset="0"/>
                <a:sym typeface="+mn-ea"/>
              </a:rPr>
              <a:t>Gợi</a:t>
            </a:r>
            <a:r>
              <a:rPr lang="en-US" sz="3200" b="1" dirty="0">
                <a:latin typeface="Times New Roman" panose="02020603050405020304" pitchFamily="18" charset="0"/>
                <a:ea typeface="Times New Roman" panose="02020603050405020304" pitchFamily="18" charset="0"/>
                <a:cs typeface="Times New Roman" panose="02020603050405020304" pitchFamily="18" charset="0"/>
                <a:sym typeface="+mn-ea"/>
              </a:rPr>
              <a:t> ý: </a:t>
            </a:r>
          </a:p>
          <a:p>
            <a:pPr indent="0" algn="l">
              <a:buNone/>
            </a:pP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dirty="0">
                <a:latin typeface="Times New Roman" panose="02020603050405020304" pitchFamily="18" charset="0"/>
                <a:ea typeface="Times New Roman" panose="02020603050405020304" pitchFamily="18" charset="0"/>
                <a:cs typeface="Times New Roman" panose="02020603050405020304" pitchFamily="18" charset="0"/>
                <a:sym typeface="+mn-ea"/>
              </a:rPr>
              <a:t>Hình thức: Viết đoạn văn diễn dịch.</a:t>
            </a:r>
          </a:p>
          <a:p>
            <a:pPr indent="0" algn="l">
              <a:buNone/>
            </a:pPr>
            <a:r>
              <a:rPr lang="en-US" sz="3200" dirty="0">
                <a:latin typeface="Times New Roman" panose="02020603050405020304" pitchFamily="18" charset="0"/>
                <a:ea typeface="Times New Roman" panose="02020603050405020304" pitchFamily="18" charset="0"/>
                <a:cs typeface="Times New Roman" panose="02020603050405020304" pitchFamily="18" charset="0"/>
                <a:sym typeface="+mn-ea"/>
              </a:rPr>
              <a:t>- Dung lượng: 5 -7 dòng</a:t>
            </a:r>
          </a:p>
          <a:p>
            <a:pPr indent="0" algn="l">
              <a:buNone/>
            </a:pPr>
            <a:r>
              <a:rPr lang="en-US" sz="3200" dirty="0">
                <a:latin typeface="Times New Roman" panose="02020603050405020304" pitchFamily="18" charset="0"/>
                <a:ea typeface="Times New Roman" panose="02020603050405020304" pitchFamily="18" charset="0"/>
                <a:cs typeface="Times New Roman" panose="02020603050405020304" pitchFamily="18" charset="0"/>
                <a:sym typeface="+mn-ea"/>
              </a:rPr>
              <a:t>- Nội dung: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sym typeface="+mn-ea"/>
              </a:rPr>
              <a:t>Ả</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sym typeface="+mn-ea"/>
              </a:rPr>
              <a:t>nh</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3200" dirty="0">
                <a:latin typeface="Times New Roman" panose="02020603050405020304" pitchFamily="18" charset="0"/>
                <a:ea typeface="Times New Roman" panose="02020603050405020304" pitchFamily="18" charset="0"/>
                <a:cs typeface="Times New Roman" panose="02020603050405020304" pitchFamily="18" charset="0"/>
                <a:sym typeface="+mn-ea"/>
              </a:rPr>
              <a:t>hưởng của hiện tượng nước biển dâng đối với đời sống con người.</a:t>
            </a:r>
          </a:p>
          <a:p>
            <a:pPr indent="0" algn="l">
              <a:buNone/>
            </a:pPr>
            <a:r>
              <a:rPr lang="en-US" sz="3200" dirty="0">
                <a:latin typeface="Times New Roman" panose="02020603050405020304" pitchFamily="18" charset="0"/>
                <a:ea typeface="Times New Roman" panose="02020603050405020304" pitchFamily="18" charset="0"/>
                <a:cs typeface="Times New Roman" panose="02020603050405020304" pitchFamily="18" charset="0"/>
                <a:sym typeface="+mn-ea"/>
              </a:rPr>
              <a:t>- Xác định câu chủ đề đặt ở đầu đoạn văn.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6895"/>
            <a:ext cx="12057681" cy="5693866"/>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Đọc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đoạn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văn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sau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câu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hỏi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Nêu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nội</a:t>
            </a:r>
            <a:r>
              <a:rPr lang="en-US" sz="2800" dirty="0" smtClean="0">
                <a:latin typeface="Times New Roman" panose="02020603050405020304" pitchFamily="18" charset="0"/>
                <a:cs typeface="Times New Roman" panose="02020603050405020304" pitchFamily="18" charset="0"/>
              </a:rPr>
              <a:t> dung </a:t>
            </a:r>
            <a:r>
              <a:rPr lang="en-US" sz="2800" dirty="0" err="1" smtClean="0">
                <a:latin typeface="Times New Roman" panose="02020603050405020304" pitchFamily="18" charset="0"/>
                <a:cs typeface="Times New Roman" panose="02020603050405020304" pitchFamily="18" charset="0"/>
              </a:rPr>
              <a:t>chính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đoan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định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câu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chủ</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đoạn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văn</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pPr algn="just"/>
            <a:r>
              <a:rPr lang="en-US" sz="2800" b="1"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Thuỷ</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triều</a:t>
            </a:r>
            <a:r>
              <a:rPr lang="en-US" sz="2800" i="1" dirty="0" smtClean="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yếu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tố</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dao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động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lớn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thường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xuyên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đến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sự</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thay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đổi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mực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nước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biển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Thuỷ</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triều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hình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thành</a:t>
            </a:r>
            <a:r>
              <a:rPr lang="en-US" sz="2800" i="1" dirty="0">
                <a:latin typeface="Times New Roman" panose="02020603050405020304" pitchFamily="18" charset="0"/>
                <a:cs typeface="Times New Roman" panose="02020603050405020304" pitchFamily="18" charset="0"/>
              </a:rPr>
              <a:t> do </a:t>
            </a:r>
            <a:r>
              <a:rPr lang="en-US" sz="2800" i="1" dirty="0" err="1">
                <a:latin typeface="Times New Roman" panose="02020603050405020304" pitchFamily="18" charset="0"/>
                <a:cs typeface="Times New Roman" panose="02020603050405020304" pitchFamily="18" charset="0"/>
              </a:rPr>
              <a:t>lực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hút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Mặt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Trăng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Mặt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động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Đât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khôí</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lỏng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bề</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mặt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biển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dương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biến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đổi</a:t>
            </a:r>
            <a:r>
              <a:rPr lang="en-US" sz="2800" i="1" dirty="0">
                <a:latin typeface="Times New Roman" panose="02020603050405020304" pitchFamily="18" charset="0"/>
                <a:cs typeface="Times New Roman" panose="02020603050405020304" pitchFamily="18" charset="0"/>
              </a:rPr>
              <a:t>. Ở </a:t>
            </a:r>
            <a:r>
              <a:rPr lang="en-US" sz="2800" i="1" dirty="0" err="1">
                <a:latin typeface="Times New Roman" panose="02020603050405020304" pitchFamily="18" charset="0"/>
                <a:cs typeface="Times New Roman" panose="02020603050405020304" pitchFamily="18" charset="0"/>
              </a:rPr>
              <a:t>Biển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thuỷ</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triều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hai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lần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dâng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đạt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đỉnh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hai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lần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mực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nước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đạt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thấp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hợp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từ</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thành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phân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nhật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triều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bán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nhật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triều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tần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số</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biên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độ</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nhau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sóng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biển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Khoảng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dao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dộng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tổng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hợp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độ</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lớn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trung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bình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từ</a:t>
            </a:r>
            <a:r>
              <a:rPr lang="en-US" sz="2800" i="1" dirty="0">
                <a:latin typeface="Times New Roman" panose="02020603050405020304" pitchFamily="18" charset="0"/>
                <a:cs typeface="Times New Roman" panose="02020603050405020304" pitchFamily="18" charset="0"/>
              </a:rPr>
              <a:t> 2-3 </a:t>
            </a:r>
            <a:r>
              <a:rPr lang="en-US" sz="2800" i="1" dirty="0" err="1">
                <a:latin typeface="Times New Roman" panose="02020603050405020304" pitchFamily="18" charset="0"/>
                <a:cs typeface="Times New Roman" panose="02020603050405020304" pitchFamily="18" charset="0"/>
              </a:rPr>
              <a:t>mét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tuỳ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địa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điểm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dọc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bờ</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biển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số</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vịnh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Phăn-đi</a:t>
            </a:r>
            <a:r>
              <a:rPr lang="en-US" sz="2800" i="1" dirty="0">
                <a:latin typeface="Times New Roman" panose="02020603050405020304" pitchFamily="18" charset="0"/>
                <a:cs typeface="Times New Roman" panose="02020603050405020304" pitchFamily="18" charset="0"/>
              </a:rPr>
              <a:t> (Fundy) - Ca-</a:t>
            </a:r>
            <a:r>
              <a:rPr lang="en-US" sz="2800" i="1" dirty="0" err="1">
                <a:latin typeface="Times New Roman" panose="02020603050405020304" pitchFamily="18" charset="0"/>
                <a:cs typeface="Times New Roman" panose="02020603050405020304" pitchFamily="18" charset="0"/>
              </a:rPr>
              <a:t>na</a:t>
            </a:r>
            <a:r>
              <a:rPr lang="en-US" sz="2800" i="1"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đa</a:t>
            </a:r>
            <a:r>
              <a:rPr lang="en-US" sz="2800" i="1" dirty="0">
                <a:latin typeface="Times New Roman" panose="02020603050405020304" pitchFamily="18" charset="0"/>
                <a:cs typeface="Times New Roman" panose="02020603050405020304" pitchFamily="18" charset="0"/>
              </a:rPr>
              <a:t> (Canada)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cửa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Xe-vân</a:t>
            </a:r>
            <a:r>
              <a:rPr lang="en-US" sz="2800" i="1" dirty="0">
                <a:latin typeface="Times New Roman" panose="02020603050405020304" pitchFamily="18" charset="0"/>
                <a:cs typeface="Times New Roman" panose="02020603050405020304" pitchFamily="18" charset="0"/>
              </a:rPr>
              <a:t> (Severn) - </a:t>
            </a:r>
            <a:r>
              <a:rPr lang="en-US" sz="2800" i="1" dirty="0" err="1">
                <a:latin typeface="Times New Roman" panose="02020603050405020304" pitchFamily="18" charset="0"/>
                <a:cs typeface="Times New Roman" panose="02020603050405020304" pitchFamily="18" charset="0"/>
              </a:rPr>
              <a:t>Anh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biên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độ</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thuỷ</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triều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hằng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ngày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thể</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đạt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tới</a:t>
            </a:r>
            <a:r>
              <a:rPr lang="en-US" sz="2800" i="1" dirty="0">
                <a:latin typeface="Times New Roman" panose="02020603050405020304" pitchFamily="18" charset="0"/>
                <a:cs typeface="Times New Roman" panose="02020603050405020304" pitchFamily="18" charset="0"/>
              </a:rPr>
              <a:t> 15 - 16 </a:t>
            </a:r>
            <a:r>
              <a:rPr lang="en-US" sz="2800" i="1" dirty="0" err="1">
                <a:latin typeface="Times New Roman" panose="02020603050405020304" pitchFamily="18" charset="0"/>
                <a:cs typeface="Times New Roman" panose="02020603050405020304" pitchFamily="18" charset="0"/>
              </a:rPr>
              <a:t>mét</a:t>
            </a:r>
            <a:r>
              <a:rPr lang="en-US" sz="2800" i="1" dirty="0" smtClean="0">
                <a:latin typeface="Times New Roman" panose="02020603050405020304" pitchFamily="18" charset="0"/>
                <a:cs typeface="Times New Roman" panose="02020603050405020304" pitchFamily="18" charset="0"/>
              </a:rPr>
              <a:t>.</a:t>
            </a:r>
          </a:p>
          <a:p>
            <a:pPr algn="just"/>
            <a:r>
              <a:rPr lang="en-US" sz="2800" i="1" dirty="0">
                <a:latin typeface="Times New Roman" panose="02020603050405020304" pitchFamily="18" charset="0"/>
                <a:cs typeface="Times New Roman" panose="02020603050405020304" pitchFamily="18" charset="0"/>
              </a:rPr>
              <a:t> </a:t>
            </a:r>
            <a:r>
              <a:rPr lang="en-US" sz="2800" i="1"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Trích</a:t>
            </a:r>
            <a:r>
              <a:rPr lang="en-US" sz="2400"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Nước</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biển</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dâng:bài</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toán</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khó</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cần</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giải</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trong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thế</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kỉ</a:t>
            </a:r>
            <a:r>
              <a:rPr lang="en-US" sz="2400" i="1" dirty="0" smtClean="0">
                <a:latin typeface="Times New Roman" panose="02020603050405020304" pitchFamily="18" charset="0"/>
                <a:cs typeface="Times New Roman" panose="02020603050405020304" pitchFamily="18" charset="0"/>
              </a:rPr>
              <a:t> XXI</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Lưu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Quang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Hưng</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87457" y="5889362"/>
            <a:ext cx="11236272" cy="523220"/>
          </a:xfrm>
          <a:prstGeom prst="rect">
            <a:avLst/>
          </a:prstGeom>
          <a:noFill/>
        </p:spPr>
        <p:txBody>
          <a:bodyPr wrap="square" rtlCol="0">
            <a:spAutoFit/>
          </a:bodyPr>
          <a:lstStyle/>
          <a:p>
            <a:pPr algn="just"/>
            <a:r>
              <a:rPr lang="en-US" sz="2800" b="1" dirty="0">
                <a:solidFill>
                  <a:srgbClr val="FF0000"/>
                </a:solidFill>
                <a:latin typeface="Times New Roman" panose="02020603050405020304" pitchFamily="18" charset="0"/>
                <a:cs typeface="Times New Roman" panose="02020603050405020304" pitchFamily="18" charset="0"/>
              </a:rPr>
              <a:t>S</a:t>
            </a:r>
            <a:r>
              <a:rPr lang="vi-VN" sz="2800" b="1" dirty="0" smtClean="0">
                <a:solidFill>
                  <a:srgbClr val="FF0000"/>
                </a:solidFill>
                <a:latin typeface="Times New Roman" panose="02020603050405020304" pitchFamily="18" charset="0"/>
                <a:cs typeface="Times New Roman" panose="02020603050405020304" pitchFamily="18" charset="0"/>
              </a:rPr>
              <a:t>ự </a:t>
            </a:r>
            <a:r>
              <a:rPr lang="vi-VN" sz="2800" b="1" dirty="0">
                <a:solidFill>
                  <a:srgbClr val="FF0000"/>
                </a:solidFill>
                <a:latin typeface="Times New Roman" panose="02020603050405020304" pitchFamily="18" charset="0"/>
                <a:cs typeface="Times New Roman" panose="02020603050405020304" pitchFamily="18" charset="0"/>
              </a:rPr>
              <a:t>hình thành và ảnh hưởng của thuỷ triều đối với mực nước biển</a:t>
            </a:r>
            <a:r>
              <a:rPr lang="en-US" sz="2800" b="1" dirty="0">
                <a:solidFill>
                  <a:srgbClr val="FF0000"/>
                </a:solidFill>
                <a:latin typeface="Times New Roman" panose="02020603050405020304" pitchFamily="18" charset="0"/>
                <a:cs typeface="Times New Roman" panose="02020603050405020304" pitchFamily="18" charset="0"/>
              </a:rPr>
              <a:t>.</a:t>
            </a:r>
            <a:endParaRPr lang="en-US" sz="2800" b="1" i="1" dirty="0">
              <a:solidFill>
                <a:srgbClr val="FF0000"/>
              </a:solidFill>
              <a:latin typeface="Times New Roman" panose="02020603050405020304" pitchFamily="18" charset="0"/>
              <a:cs typeface="Times New Roman" panose="02020603050405020304" pitchFamily="18" charset="0"/>
            </a:endParaRPr>
          </a:p>
        </p:txBody>
      </p:sp>
      <p:cxnSp>
        <p:nvCxnSpPr>
          <p:cNvPr id="24" name="Straight Connector 23"/>
          <p:cNvCxnSpPr/>
          <p:nvPr/>
        </p:nvCxnSpPr>
        <p:spPr>
          <a:xfrm flipV="1">
            <a:off x="170481" y="2216258"/>
            <a:ext cx="2867187" cy="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87457" y="1735810"/>
            <a:ext cx="11391255" cy="4649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ppt_x"/>
                                          </p:val>
                                        </p:tav>
                                        <p:tav tm="100000">
                                          <p:val>
                                            <p:strVal val="#ppt_x"/>
                                          </p:val>
                                        </p:tav>
                                      </p:tavLst>
                                    </p:anim>
                                    <p:anim calcmode="lin" valueType="num">
                                      <p:cBhvr additive="base">
                                        <p:cTn id="2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959" y="279495"/>
            <a:ext cx="11592733" cy="5632311"/>
          </a:xfrm>
          <a:prstGeom prst="rect">
            <a:avLst/>
          </a:prstGeom>
        </p:spPr>
        <p:txBody>
          <a:bodyPr wrap="square">
            <a:spAutoFit/>
          </a:bodyPr>
          <a:lstStyle/>
          <a:p>
            <a:r>
              <a:rPr lang="en-US" sz="3200" dirty="0" smtClean="0">
                <a:latin typeface="Times New Roman" panose="02020603050405020304" pitchFamily="18" charset="0"/>
                <a:cs typeface="Times New Roman" panose="02020603050405020304" pitchFamily="18" charset="0"/>
              </a:rPr>
              <a:t>      </a:t>
            </a:r>
            <a:r>
              <a:rPr lang="vi-VN" sz="3600" dirty="0" smtClean="0">
                <a:latin typeface="Times New Roman" panose="02020603050405020304" pitchFamily="18" charset="0"/>
                <a:cs typeface="Times New Roman" panose="02020603050405020304" pitchFamily="18" charset="0"/>
              </a:rPr>
              <a:t>Hiện </a:t>
            </a:r>
            <a:r>
              <a:rPr lang="vi-VN" sz="3600" dirty="0">
                <a:latin typeface="Times New Roman" panose="02020603050405020304" pitchFamily="18" charset="0"/>
                <a:cs typeface="Times New Roman" panose="02020603050405020304" pitchFamily="18" charset="0"/>
              </a:rPr>
              <a:t>tượng nước biển dâng đang trở thành một thách thức nghiêm trọng đối với đời sống con người, đặc biệt </a:t>
            </a:r>
            <a:r>
              <a:rPr lang="en-US" sz="3600" dirty="0" err="1" smtClean="0">
                <a:latin typeface="Times New Roman" panose="02020603050405020304" pitchFamily="18" charset="0"/>
                <a:cs typeface="Times New Roman" panose="02020603050405020304" pitchFamily="18" charset="0"/>
              </a:rPr>
              <a:t>là</a:t>
            </a:r>
            <a:r>
              <a:rPr lang="en-US" sz="3600" dirty="0" smtClean="0">
                <a:latin typeface="Times New Roman" panose="02020603050405020304" pitchFamily="18" charset="0"/>
                <a:cs typeface="Times New Roman" panose="02020603050405020304" pitchFamily="18" charset="0"/>
              </a:rPr>
              <a:t> </a:t>
            </a:r>
            <a:r>
              <a:rPr lang="vi-VN" sz="3600" dirty="0" smtClean="0">
                <a:latin typeface="Times New Roman" panose="02020603050405020304" pitchFamily="18" charset="0"/>
                <a:cs typeface="Times New Roman" panose="02020603050405020304" pitchFamily="18" charset="0"/>
              </a:rPr>
              <a:t>ở </a:t>
            </a:r>
            <a:r>
              <a:rPr lang="vi-VN" sz="3600" dirty="0">
                <a:latin typeface="Times New Roman" panose="02020603050405020304" pitchFamily="18" charset="0"/>
                <a:cs typeface="Times New Roman" panose="02020603050405020304" pitchFamily="18" charset="0"/>
              </a:rPr>
              <a:t>các vùng ven biển. </a:t>
            </a:r>
            <a:r>
              <a:rPr lang="en-US" sz="3600" dirty="0">
                <a:latin typeface="Times New Roman" panose="02020603050405020304" pitchFamily="18" charset="0"/>
                <a:cs typeface="Times New Roman" panose="02020603050405020304" pitchFamily="18" charset="0"/>
              </a:rPr>
              <a:t>N</a:t>
            </a:r>
            <a:r>
              <a:rPr lang="vi-VN" sz="3600" dirty="0" smtClean="0">
                <a:latin typeface="Times New Roman" panose="02020603050405020304" pitchFamily="18" charset="0"/>
                <a:cs typeface="Times New Roman" panose="02020603050405020304" pitchFamily="18" charset="0"/>
              </a:rPr>
              <a:t>ước </a:t>
            </a:r>
            <a:r>
              <a:rPr lang="vi-VN" sz="3600" dirty="0">
                <a:latin typeface="Times New Roman" panose="02020603050405020304" pitchFamily="18" charset="0"/>
                <a:cs typeface="Times New Roman" panose="02020603050405020304" pitchFamily="18" charset="0"/>
              </a:rPr>
              <a:t>biển </a:t>
            </a:r>
            <a:r>
              <a:rPr lang="en-US" sz="3600" dirty="0" err="1" smtClean="0">
                <a:latin typeface="Times New Roman" panose="02020603050405020304" pitchFamily="18" charset="0"/>
                <a:cs typeface="Times New Roman" panose="02020603050405020304" pitchFamily="18" charset="0"/>
              </a:rPr>
              <a:t>tăng</a:t>
            </a:r>
            <a:r>
              <a:rPr lang="en-US" sz="3600" dirty="0" smtClean="0">
                <a:latin typeface="Times New Roman" panose="02020603050405020304" pitchFamily="18" charset="0"/>
                <a:cs typeface="Times New Roman" panose="02020603050405020304" pitchFamily="18" charset="0"/>
              </a:rPr>
              <a:t> </a:t>
            </a:r>
            <a:r>
              <a:rPr lang="vi-VN" sz="3600" dirty="0" smtClean="0">
                <a:latin typeface="Times New Roman" panose="02020603050405020304" pitchFamily="18" charset="0"/>
                <a:cs typeface="Times New Roman" panose="02020603050405020304" pitchFamily="18" charset="0"/>
              </a:rPr>
              <a:t>không </a:t>
            </a:r>
            <a:r>
              <a:rPr lang="vi-VN" sz="3600" dirty="0">
                <a:latin typeface="Times New Roman" panose="02020603050405020304" pitchFamily="18" charset="0"/>
                <a:cs typeface="Times New Roman" panose="02020603050405020304" pitchFamily="18" charset="0"/>
              </a:rPr>
              <a:t>chỉ dẫn đến ngập lụt đất đai, mà còn làm </a:t>
            </a:r>
            <a:r>
              <a:rPr lang="en-US" sz="3600" dirty="0" err="1" smtClean="0">
                <a:latin typeface="Times New Roman" panose="02020603050405020304" pitchFamily="18" charset="0"/>
                <a:cs typeface="Times New Roman" panose="02020603050405020304" pitchFamily="18" charset="0"/>
              </a:rPr>
              <a:t>ảnh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hưởng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đến</a:t>
            </a:r>
            <a:r>
              <a:rPr lang="vi-VN" sz="3600" dirty="0" smtClean="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môi trường sống </a:t>
            </a:r>
            <a:r>
              <a:rPr lang="vi-VN" sz="3600" dirty="0" smtClean="0">
                <a:latin typeface="Times New Roman" panose="02020603050405020304" pitchFamily="18" charset="0"/>
                <a:cs typeface="Times New Roman" panose="02020603050405020304" pitchFamily="18" charset="0"/>
              </a:rPr>
              <a:t>của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chúng</a:t>
            </a:r>
            <a:r>
              <a:rPr lang="en-US" sz="3600" dirty="0" smtClean="0">
                <a:latin typeface="Times New Roman" panose="02020603050405020304" pitchFamily="18" charset="0"/>
                <a:cs typeface="Times New Roman" panose="02020603050405020304" pitchFamily="18" charset="0"/>
              </a:rPr>
              <a:t> ta</a:t>
            </a:r>
            <a:r>
              <a:rPr lang="vi-VN"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Đồng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thời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còn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khiến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ngành</a:t>
            </a:r>
            <a:r>
              <a:rPr lang="en-US" sz="3600" dirty="0" smtClean="0">
                <a:latin typeface="Times New Roman" panose="02020603050405020304" pitchFamily="18" charset="0"/>
                <a:cs typeface="Times New Roman" panose="02020603050405020304" pitchFamily="18" charset="0"/>
              </a:rPr>
              <a:t> n</a:t>
            </a:r>
            <a:r>
              <a:rPr lang="vi-VN" sz="3600" dirty="0" smtClean="0">
                <a:latin typeface="Times New Roman" panose="02020603050405020304" pitchFamily="18" charset="0"/>
                <a:cs typeface="Times New Roman" panose="02020603050405020304" pitchFamily="18" charset="0"/>
              </a:rPr>
              <a:t>ông </a:t>
            </a:r>
            <a:r>
              <a:rPr lang="vi-VN" sz="3600" dirty="0">
                <a:latin typeface="Times New Roman" panose="02020603050405020304" pitchFamily="18" charset="0"/>
                <a:cs typeface="Times New Roman" panose="02020603050405020304" pitchFamily="18" charset="0"/>
              </a:rPr>
              <a:t>nghiệp chịu ảnh hưởng nặng nề </a:t>
            </a:r>
            <a:r>
              <a:rPr lang="en-US" sz="3600" dirty="0" err="1" smtClean="0">
                <a:latin typeface="Times New Roman" panose="02020603050405020304" pitchFamily="18" charset="0"/>
                <a:cs typeface="Times New Roman" panose="02020603050405020304" pitchFamily="18" charset="0"/>
              </a:rPr>
              <a:t>vì</a:t>
            </a:r>
            <a:r>
              <a:rPr lang="vi-VN" sz="3600" dirty="0" smtClean="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đất canh tác bị nhiễm mặn, dẫn đến giảm năng suất và thu nhập của người dân. Ngoài ra, các khu vực </a:t>
            </a:r>
            <a:r>
              <a:rPr lang="vi-VN" sz="3600" dirty="0" smtClean="0">
                <a:latin typeface="Times New Roman" panose="02020603050405020304" pitchFamily="18" charset="0"/>
                <a:cs typeface="Times New Roman" panose="02020603050405020304" pitchFamily="18" charset="0"/>
              </a:rPr>
              <a:t>ven </a:t>
            </a:r>
            <a:r>
              <a:rPr lang="vi-VN" sz="3600" dirty="0">
                <a:latin typeface="Times New Roman" panose="02020603050405020304" pitchFamily="18" charset="0"/>
                <a:cs typeface="Times New Roman" panose="02020603050405020304" pitchFamily="18" charset="0"/>
              </a:rPr>
              <a:t>biển cũng </a:t>
            </a:r>
            <a:r>
              <a:rPr lang="en-US" sz="3600" dirty="0" err="1" smtClean="0">
                <a:latin typeface="Times New Roman" panose="02020603050405020304" pitchFamily="18" charset="0"/>
                <a:cs typeface="Times New Roman" panose="02020603050405020304" pitchFamily="18" charset="0"/>
              </a:rPr>
              <a:t>thường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xuyên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bị</a:t>
            </a:r>
            <a:r>
              <a:rPr lang="en-US" sz="3600" dirty="0" smtClean="0">
                <a:latin typeface="Times New Roman" panose="02020603050405020304" pitchFamily="18" charset="0"/>
                <a:cs typeface="Times New Roman" panose="02020603050405020304" pitchFamily="18" charset="0"/>
              </a:rPr>
              <a:t> </a:t>
            </a:r>
            <a:r>
              <a:rPr lang="vi-VN" sz="3600" dirty="0" smtClean="0">
                <a:latin typeface="Times New Roman" panose="02020603050405020304" pitchFamily="18" charset="0"/>
                <a:cs typeface="Times New Roman" panose="02020603050405020304" pitchFamily="18" charset="0"/>
              </a:rPr>
              <a:t>ngập </a:t>
            </a:r>
            <a:r>
              <a:rPr lang="vi-VN" sz="3600" dirty="0">
                <a:latin typeface="Times New Roman" panose="02020603050405020304" pitchFamily="18" charset="0"/>
                <a:cs typeface="Times New Roman" panose="02020603050405020304" pitchFamily="18" charset="0"/>
              </a:rPr>
              <a:t>úng </a:t>
            </a:r>
            <a:r>
              <a:rPr lang="en-US" sz="3600" dirty="0" err="1" smtClean="0">
                <a:latin typeface="Times New Roman" panose="02020603050405020304" pitchFamily="18" charset="0"/>
                <a:cs typeface="Times New Roman" panose="02020603050405020304" pitchFamily="18" charset="0"/>
              </a:rPr>
              <a:t>sẽ</a:t>
            </a:r>
            <a:r>
              <a:rPr lang="vi-VN" sz="3600" dirty="0" smtClean="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ảnh hưởng </a:t>
            </a:r>
            <a:r>
              <a:rPr lang="vi-VN" sz="3600" dirty="0" smtClean="0">
                <a:latin typeface="Times New Roman" panose="02020603050405020304" pitchFamily="18" charset="0"/>
                <a:cs typeface="Times New Roman" panose="02020603050405020304" pitchFamily="18" charset="0"/>
              </a:rPr>
              <a:t>đến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đời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sống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của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người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dân</a:t>
            </a:r>
            <a:r>
              <a:rPr lang="vi-VN"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Vì</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vậy</a:t>
            </a:r>
            <a:r>
              <a:rPr lang="vi-VN" sz="3600" dirty="0" smtClean="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việc ứng phó với nước biển dâng </a:t>
            </a:r>
            <a:r>
              <a:rPr lang="en-US" sz="3600" dirty="0" err="1" smtClean="0">
                <a:latin typeface="Times New Roman" panose="02020603050405020304" pitchFamily="18" charset="0"/>
                <a:cs typeface="Times New Roman" panose="02020603050405020304" pitchFamily="18" charset="0"/>
              </a:rPr>
              <a:t>đang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là</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điều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rất</a:t>
            </a:r>
            <a:r>
              <a:rPr lang="en-US" sz="3600" dirty="0" smtClean="0">
                <a:latin typeface="Times New Roman" panose="02020603050405020304" pitchFamily="18" charset="0"/>
                <a:cs typeface="Times New Roman" panose="02020603050405020304" pitchFamily="18" charset="0"/>
              </a:rPr>
              <a:t> </a:t>
            </a:r>
            <a:r>
              <a:rPr lang="vi-VN" sz="3600" dirty="0" smtClean="0">
                <a:latin typeface="Times New Roman" panose="02020603050405020304" pitchFamily="18" charset="0"/>
                <a:cs typeface="Times New Roman" panose="02020603050405020304" pitchFamily="18" charset="0"/>
              </a:rPr>
              <a:t>cần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thiết</a:t>
            </a:r>
            <a:r>
              <a:rPr lang="en-US" sz="3600" dirty="0" smtClean="0">
                <a:latin typeface="Times New Roman" panose="02020603050405020304" pitchFamily="18" charset="0"/>
                <a:cs typeface="Times New Roman" panose="02020603050405020304" pitchFamily="18" charset="0"/>
              </a:rPr>
              <a:t> </a:t>
            </a:r>
            <a:r>
              <a:rPr lang="vi-VN" sz="3600" dirty="0" smtClean="0">
                <a:latin typeface="Times New Roman" panose="02020603050405020304" pitchFamily="18" charset="0"/>
                <a:cs typeface="Times New Roman" panose="02020603050405020304" pitchFamily="18" charset="0"/>
              </a:rPr>
              <a:t>để </a:t>
            </a:r>
            <a:r>
              <a:rPr lang="vi-VN" sz="3600" dirty="0">
                <a:latin typeface="Times New Roman" panose="02020603050405020304" pitchFamily="18" charset="0"/>
                <a:cs typeface="Times New Roman" panose="02020603050405020304" pitchFamily="18" charset="0"/>
              </a:rPr>
              <a:t>bảo vệ cuộc sống </a:t>
            </a:r>
            <a:r>
              <a:rPr lang="en-US" sz="3600" dirty="0" err="1" smtClean="0">
                <a:latin typeface="Times New Roman" panose="02020603050405020304" pitchFamily="18" charset="0"/>
                <a:cs typeface="Times New Roman" panose="02020603050405020304" pitchFamily="18" charset="0"/>
              </a:rPr>
              <a:t>cho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người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dân</a:t>
            </a:r>
            <a:r>
              <a:rPr lang="vi-VN"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53562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548EA4-0A4C-2852-CBE0-4E53333FD6F1}"/>
              </a:ext>
            </a:extLst>
          </p:cNvPr>
          <p:cNvSpPr txBox="1"/>
          <p:nvPr/>
        </p:nvSpPr>
        <p:spPr>
          <a:xfrm>
            <a:off x="660400" y="206474"/>
            <a:ext cx="10858500" cy="5998822"/>
          </a:xfrm>
          <a:prstGeom prst="rect">
            <a:avLst/>
          </a:prstGeom>
          <a:noFill/>
        </p:spPr>
        <p:txBody>
          <a:bodyPr wrap="square">
            <a:spAutoFit/>
          </a:bodyPr>
          <a:lstStyle/>
          <a:p>
            <a:pPr>
              <a:lnSpc>
                <a:spcPct val="115000"/>
              </a:lnSpc>
            </a:pPr>
            <a:r>
              <a:rPr lang="en-US" sz="2800" b="1" dirty="0" err="1" smtClean="0">
                <a:effectLst/>
                <a:latin typeface="Times New Roman" panose="02020603050405020304" pitchFamily="18" charset="0"/>
                <a:ea typeface="Times New Roman" panose="02020603050405020304" pitchFamily="18" charset="0"/>
              </a:rPr>
              <a:t>Câu</a:t>
            </a:r>
            <a:r>
              <a:rPr lang="en-US" sz="2800" b="1" dirty="0" smtClean="0">
                <a:effectLst/>
                <a:latin typeface="Times New Roman" panose="02020603050405020304" pitchFamily="18" charset="0"/>
                <a:ea typeface="Times New Roman" panose="02020603050405020304" pitchFamily="18" charset="0"/>
              </a:rPr>
              <a:t> </a:t>
            </a:r>
            <a:r>
              <a:rPr lang="en-US" sz="2800" b="1" dirty="0">
                <a:effectLst/>
                <a:latin typeface="Times New Roman" panose="02020603050405020304" pitchFamily="18" charset="0"/>
                <a:ea typeface="Times New Roman" panose="02020603050405020304" pitchFamily="18" charset="0"/>
              </a:rPr>
              <a:t>1:</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diễn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dịch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a:t>
            </a:r>
          </a:p>
          <a:p>
            <a:pPr>
              <a:lnSpc>
                <a:spcPct val="115000"/>
              </a:lnSpc>
            </a:pPr>
            <a:r>
              <a:rPr lang="en-US" sz="2800" dirty="0">
                <a:effectLst/>
                <a:latin typeface="Times New Roman" panose="02020603050405020304" pitchFamily="18" charset="0"/>
                <a:ea typeface="Times New Roman" panose="02020603050405020304" pitchFamily="18" charset="0"/>
              </a:rPr>
              <a:t>A.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vừa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chủ</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đề</a:t>
            </a:r>
            <a:r>
              <a:rPr lang="en-US" sz="2800" dirty="0">
                <a:effectLst/>
                <a:latin typeface="Times New Roman" panose="02020603050405020304" pitchFamily="18" charset="0"/>
                <a:ea typeface="Times New Roman" panose="02020603050405020304" pitchFamily="18" charset="0"/>
              </a:rPr>
              <a:t> ở </a:t>
            </a:r>
            <a:r>
              <a:rPr lang="en-US" sz="2800" dirty="0" err="1">
                <a:effectLst/>
                <a:latin typeface="Times New Roman" panose="02020603050405020304" pitchFamily="18" charset="0"/>
                <a:ea typeface="Times New Roman" panose="02020603050405020304" pitchFamily="18" charset="0"/>
              </a:rPr>
              <a:t>đầu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vừa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chủ</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đề</a:t>
            </a:r>
            <a:r>
              <a:rPr lang="en-US" sz="2800" dirty="0">
                <a:effectLst/>
                <a:latin typeface="Times New Roman" panose="02020603050405020304" pitchFamily="18" charset="0"/>
                <a:ea typeface="Times New Roman" panose="02020603050405020304" pitchFamily="18" charset="0"/>
              </a:rPr>
              <a:t> ở </a:t>
            </a:r>
            <a:r>
              <a:rPr lang="en-US" sz="2800" dirty="0" err="1">
                <a:effectLst/>
                <a:latin typeface="Times New Roman" panose="02020603050405020304" pitchFamily="18" charset="0"/>
                <a:ea typeface="Times New Roman" panose="02020603050405020304" pitchFamily="18" charset="0"/>
              </a:rPr>
              <a:t>cuối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rPr>
              <a:t>.</a:t>
            </a:r>
          </a:p>
          <a:p>
            <a:pPr>
              <a:lnSpc>
                <a:spcPct val="115000"/>
              </a:lnSpc>
            </a:pPr>
            <a:r>
              <a:rPr lang="en-US" sz="2800" dirty="0">
                <a:effectLst/>
                <a:latin typeface="Times New Roman" panose="02020603050405020304" pitchFamily="18" charset="0"/>
                <a:ea typeface="Times New Roman" panose="02020603050405020304" pitchFamily="18" charset="0"/>
              </a:rPr>
              <a:t>B.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chủ</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quan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hệ</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đẳng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nhau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cùng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dụng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rõ</a:t>
            </a:r>
            <a:r>
              <a:rPr lang="en-US" sz="2800" dirty="0">
                <a:effectLst/>
                <a:latin typeface="Times New Roman" panose="02020603050405020304" pitchFamily="18" charset="0"/>
                <a:ea typeface="Times New Roman" panose="02020603050405020304" pitchFamily="18" charset="0"/>
              </a:rPr>
              <a:t> ý </a:t>
            </a:r>
            <a:r>
              <a:rPr lang="en-US" sz="2800" dirty="0" err="1">
                <a:effectLst/>
                <a:latin typeface="Times New Roman" panose="02020603050405020304" pitchFamily="18" charset="0"/>
                <a:ea typeface="Times New Roman" panose="02020603050405020304" pitchFamily="18" charset="0"/>
              </a:rPr>
              <a:t>khái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quát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nêu</a:t>
            </a:r>
            <a:r>
              <a:rPr lang="en-US" sz="2800" dirty="0">
                <a:effectLst/>
                <a:latin typeface="Times New Roman" panose="02020603050405020304" pitchFamily="18" charset="0"/>
                <a:ea typeface="Times New Roman" panose="02020603050405020304" pitchFamily="18" charset="0"/>
              </a:rPr>
              <a:t> ở </a:t>
            </a:r>
            <a:r>
              <a:rPr lang="en-US" sz="2800" dirty="0" err="1">
                <a:effectLst/>
                <a:latin typeface="Times New Roman" panose="02020603050405020304" pitchFamily="18" charset="0"/>
                <a:ea typeface="Times New Roman" panose="02020603050405020304" pitchFamily="18" charset="0"/>
              </a:rPr>
              <a:t>phần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trước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hoặc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sau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đó</a:t>
            </a:r>
            <a:r>
              <a:rPr lang="en-US" sz="2800" dirty="0">
                <a:effectLst/>
                <a:latin typeface="Times New Roman" panose="02020603050405020304" pitchFamily="18" charset="0"/>
                <a:ea typeface="Times New Roman" panose="02020603050405020304" pitchFamily="18" charset="0"/>
              </a:rPr>
              <a:t>.</a:t>
            </a:r>
          </a:p>
          <a:p>
            <a:pPr>
              <a:lnSpc>
                <a:spcPct val="115000"/>
              </a:lnSpc>
            </a:pPr>
            <a:r>
              <a:rPr lang="en-US" sz="2800" dirty="0">
                <a:effectLst/>
                <a:latin typeface="Times New Roman" panose="02020603050405020304" pitchFamily="18" charset="0"/>
                <a:ea typeface="Times New Roman" panose="02020603050405020304" pitchFamily="18" charset="0"/>
              </a:rPr>
              <a:t>C.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vấn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theo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ý </a:t>
            </a:r>
            <a:r>
              <a:rPr lang="en-US" sz="2800" dirty="0" err="1">
                <a:effectLst/>
                <a:latin typeface="Times New Roman" panose="02020603050405020304" pitchFamily="18" charset="0"/>
                <a:ea typeface="Times New Roman" panose="02020603050405020304" pitchFamily="18" charset="0"/>
              </a:rPr>
              <a:t>cụ</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đến</a:t>
            </a:r>
            <a:r>
              <a:rPr lang="en-US" sz="2800" dirty="0">
                <a:effectLst/>
                <a:latin typeface="Times New Roman" panose="02020603050405020304" pitchFamily="18" charset="0"/>
                <a:ea typeface="Times New Roman" panose="02020603050405020304" pitchFamily="18" charset="0"/>
              </a:rPr>
              <a:t> ý </a:t>
            </a:r>
            <a:r>
              <a:rPr lang="en-US" sz="2800" dirty="0" err="1">
                <a:effectLst/>
                <a:latin typeface="Times New Roman" panose="02020603050405020304" pitchFamily="18" charset="0"/>
                <a:ea typeface="Times New Roman" panose="02020603050405020304" pitchFamily="18" charset="0"/>
              </a:rPr>
              <a:t>khái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quát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chủ</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cuối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quát</a:t>
            </a:r>
            <a:r>
              <a:rPr lang="en-US" sz="2800" dirty="0">
                <a:effectLst/>
                <a:latin typeface="Times New Roman" panose="02020603050405020304" pitchFamily="18" charset="0"/>
                <a:ea typeface="Times New Roman" panose="02020603050405020304" pitchFamily="18" charset="0"/>
              </a:rPr>
              <a:t> ý </a:t>
            </a:r>
            <a:r>
              <a:rPr lang="en-US" sz="2800" dirty="0" err="1">
                <a:effectLst/>
                <a:latin typeface="Times New Roman" panose="02020603050405020304" pitchFamily="18" charset="0"/>
                <a:ea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trước</a:t>
            </a:r>
            <a:r>
              <a:rPr lang="en-US" sz="2800" dirty="0">
                <a:effectLst/>
                <a:latin typeface="Times New Roman" panose="02020603050405020304" pitchFamily="18" charset="0"/>
                <a:ea typeface="Times New Roman" panose="02020603050405020304" pitchFamily="18" charset="0"/>
              </a:rPr>
              <a:t>.</a:t>
            </a:r>
          </a:p>
          <a:p>
            <a:pPr>
              <a:lnSpc>
                <a:spcPct val="115000"/>
              </a:lnSpc>
            </a:pPr>
            <a:r>
              <a:rPr lang="en-US" sz="2800" dirty="0">
                <a:effectLst/>
                <a:latin typeface="Times New Roman" panose="02020603050405020304" pitchFamily="18" charset="0"/>
                <a:ea typeface="Times New Roman" panose="02020603050405020304" pitchFamily="18" charset="0"/>
              </a:rPr>
              <a:t>D.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vấn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theo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ý </a:t>
            </a:r>
            <a:r>
              <a:rPr lang="en-US" sz="2800" dirty="0" err="1">
                <a:effectLst/>
                <a:latin typeface="Times New Roman" panose="02020603050405020304" pitchFamily="18" charset="0"/>
                <a:ea typeface="Times New Roman" panose="02020603050405020304" pitchFamily="18" charset="0"/>
              </a:rPr>
              <a:t>khái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quát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đến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cụ</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chủ</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đầu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nêu</a:t>
            </a:r>
            <a:r>
              <a:rPr lang="en-US" sz="2800" dirty="0">
                <a:effectLst/>
                <a:latin typeface="Times New Roman" panose="02020603050405020304" pitchFamily="18" charset="0"/>
                <a:ea typeface="Times New Roman" panose="02020603050405020304" pitchFamily="18" charset="0"/>
              </a:rPr>
              <a:t> ý </a:t>
            </a:r>
            <a:r>
              <a:rPr lang="en-US" sz="2800" dirty="0" err="1">
                <a:effectLst/>
                <a:latin typeface="Times New Roman" panose="02020603050405020304" pitchFamily="18" charset="0"/>
                <a:ea typeface="Times New Roman" panose="02020603050405020304" pitchFamily="18" charset="0"/>
              </a:rPr>
              <a:t>khái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quát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còn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phát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triển</a:t>
            </a:r>
            <a:r>
              <a:rPr lang="en-US" sz="2800" dirty="0">
                <a:effectLst/>
                <a:latin typeface="Times New Roman" panose="02020603050405020304" pitchFamily="18" charset="0"/>
                <a:ea typeface="Times New Roman" panose="02020603050405020304" pitchFamily="18" charset="0"/>
              </a:rPr>
              <a:t> ý </a:t>
            </a:r>
            <a:r>
              <a:rPr lang="en-US" sz="2800" dirty="0" err="1">
                <a:effectLst/>
                <a:latin typeface="Times New Roman" panose="02020603050405020304" pitchFamily="18" charset="0"/>
                <a:ea typeface="Times New Roman" panose="02020603050405020304" pitchFamily="18" charset="0"/>
              </a:rPr>
              <a:t>nêu</a:t>
            </a:r>
            <a:r>
              <a:rPr lang="en-US" sz="2800" dirty="0">
                <a:effectLst/>
                <a:latin typeface="Times New Roman" panose="02020603050405020304" pitchFamily="18" charset="0"/>
                <a:ea typeface="Times New Roman" panose="02020603050405020304" pitchFamily="18" charset="0"/>
              </a:rPr>
              <a:t> ở </a:t>
            </a:r>
            <a:r>
              <a:rPr lang="en-US" sz="2800" dirty="0" err="1">
                <a:effectLst/>
                <a:latin typeface="Times New Roman" panose="02020603050405020304" pitchFamily="18" charset="0"/>
                <a:ea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chủ</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đề</a:t>
            </a:r>
            <a:r>
              <a:rPr lang="en-US" sz="28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70600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4" end="4"/>
                                            </p:txEl>
                                          </p:spTgt>
                                        </p:tgtEl>
                                        <p:attrNameLst>
                                          <p:attrName>style.color</p:attrName>
                                        </p:attrNameLst>
                                      </p:cBhvr>
                                      <p:to>
                                        <p:clrVal>
                                          <a:srgbClr val="FF0000"/>
                                        </p:clrVal>
                                      </p:to>
                                    </p:set>
                                    <p:set>
                                      <p:cBhvr>
                                        <p:cTn id="7" dur="500" fill="hold"/>
                                        <p:tgtEl>
                                          <p:spTgt spid="3">
                                            <p:txEl>
                                              <p:pRg st="4" end="4"/>
                                            </p:txEl>
                                          </p:spTgt>
                                        </p:tgtEl>
                                        <p:attrNameLst>
                                          <p:attrName>fillcolor</p:attrName>
                                        </p:attrNameLst>
                                      </p:cBhvr>
                                      <p:to>
                                        <p:clrVal>
                                          <a:srgbClr val="FF0000"/>
                                        </p:clrVal>
                                      </p:to>
                                    </p:set>
                                    <p:set>
                                      <p:cBhvr>
                                        <p:cTn id="8" dur="500" fill="hold"/>
                                        <p:tgtEl>
                                          <p:spTgt spid="3">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4FB36D-D2D6-4A0E-971E-B302D24056D2}"/>
              </a:ext>
            </a:extLst>
          </p:cNvPr>
          <p:cNvSpPr txBox="1"/>
          <p:nvPr/>
        </p:nvSpPr>
        <p:spPr>
          <a:xfrm>
            <a:off x="660400" y="197637"/>
            <a:ext cx="10858500" cy="6494342"/>
          </a:xfrm>
          <a:prstGeom prst="rect">
            <a:avLst/>
          </a:prstGeom>
          <a:noFill/>
        </p:spPr>
        <p:txBody>
          <a:bodyPr wrap="square">
            <a:spAutoFit/>
          </a:bodyPr>
          <a:lstStyle/>
          <a:p>
            <a:pPr>
              <a:lnSpc>
                <a:spcPct val="115000"/>
              </a:lnSpc>
            </a:pPr>
            <a:r>
              <a:rPr lang="en-US" sz="2800" b="1">
                <a:solidFill>
                  <a:srgbClr val="FF0000"/>
                </a:solidFill>
                <a:effectLst/>
                <a:latin typeface="Times New Roman" panose="02020603050405020304" pitchFamily="18" charset="0"/>
                <a:ea typeface="Times New Roman" panose="02020603050405020304" pitchFamily="18" charset="0"/>
              </a:rPr>
              <a:t>Câu 2: </a:t>
            </a:r>
            <a:r>
              <a:rPr lang="en-US" sz="2800">
                <a:effectLst/>
                <a:latin typeface="Times New Roman" panose="02020603050405020304" pitchFamily="18" charset="0"/>
                <a:ea typeface="Times New Roman" panose="02020603050405020304" pitchFamily="18" charset="0"/>
              </a:rPr>
              <a:t>“Đoạn văn … là đoạn văn không có câu chủ đề. Các câu trong đoạn có quan hệ bình đẳng với nhau và cùng có tác dụng làm rõ ý khái quát nêu ở phần trước hoặc sau đó.” Từ thích hợp vào dấu ba chấm (…) là:</a:t>
            </a:r>
          </a:p>
          <a:p>
            <a:pPr>
              <a:lnSpc>
                <a:spcPct val="115000"/>
              </a:lnSpc>
            </a:pPr>
            <a:r>
              <a:rPr lang="en-US" sz="2800">
                <a:effectLst/>
                <a:latin typeface="Times New Roman" panose="02020603050405020304" pitchFamily="18" charset="0"/>
                <a:ea typeface="Times New Roman" panose="02020603050405020304" pitchFamily="18" charset="0"/>
              </a:rPr>
              <a:t>A. song song</a:t>
            </a:r>
          </a:p>
          <a:p>
            <a:pPr>
              <a:lnSpc>
                <a:spcPct val="115000"/>
              </a:lnSpc>
            </a:pPr>
            <a:r>
              <a:rPr lang="en-US" sz="2800">
                <a:effectLst/>
                <a:latin typeface="Times New Roman" panose="02020603050405020304" pitchFamily="18" charset="0"/>
                <a:ea typeface="Times New Roman" panose="02020603050405020304" pitchFamily="18" charset="0"/>
              </a:rPr>
              <a:t>B. quy nạp</a:t>
            </a:r>
          </a:p>
          <a:p>
            <a:pPr>
              <a:lnSpc>
                <a:spcPct val="115000"/>
              </a:lnSpc>
            </a:pPr>
            <a:r>
              <a:rPr lang="en-US" sz="2800">
                <a:effectLst/>
                <a:latin typeface="Times New Roman" panose="02020603050405020304" pitchFamily="18" charset="0"/>
                <a:ea typeface="Times New Roman" panose="02020603050405020304" pitchFamily="18" charset="0"/>
              </a:rPr>
              <a:t>C. diễn dịch</a:t>
            </a:r>
          </a:p>
          <a:p>
            <a:pPr>
              <a:lnSpc>
                <a:spcPct val="115000"/>
              </a:lnSpc>
            </a:pPr>
            <a:r>
              <a:rPr lang="en-US" sz="2800">
                <a:effectLst/>
                <a:latin typeface="Times New Roman" panose="02020603050405020304" pitchFamily="18" charset="0"/>
                <a:ea typeface="Times New Roman" panose="02020603050405020304" pitchFamily="18" charset="0"/>
              </a:rPr>
              <a:t>D. phối hợp</a:t>
            </a:r>
          </a:p>
          <a:p>
            <a:pPr>
              <a:lnSpc>
                <a:spcPct val="115000"/>
              </a:lnSpc>
            </a:pPr>
            <a:r>
              <a:rPr lang="en-US" sz="2800" b="1">
                <a:solidFill>
                  <a:srgbClr val="FF0000"/>
                </a:solidFill>
                <a:effectLst/>
                <a:latin typeface="Times New Roman" panose="02020603050405020304" pitchFamily="18" charset="0"/>
                <a:ea typeface="Times New Roman" panose="02020603050405020304" pitchFamily="18" charset="0"/>
              </a:rPr>
              <a:t>Câu 3:</a:t>
            </a:r>
            <a:r>
              <a:rPr lang="en-US" sz="2800">
                <a:solidFill>
                  <a:srgbClr val="FF0000"/>
                </a:solidFill>
                <a:effectLst/>
                <a:latin typeface="Times New Roman" panose="02020603050405020304" pitchFamily="18" charset="0"/>
                <a:ea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rPr>
              <a:t>Đoạn văn phối hợp là gì?</a:t>
            </a:r>
          </a:p>
          <a:p>
            <a:pPr>
              <a:lnSpc>
                <a:spcPct val="115000"/>
              </a:lnSpc>
            </a:pPr>
            <a:r>
              <a:rPr lang="en-US" sz="2800">
                <a:effectLst/>
                <a:latin typeface="Times New Roman" panose="02020603050405020304" pitchFamily="18" charset="0"/>
                <a:ea typeface="Times New Roman" panose="02020603050405020304" pitchFamily="18" charset="0"/>
              </a:rPr>
              <a:t>A. Là đoạn văn kết hợp cách trình bày ở đoạn văn dịch và đoạn văn quy nạp.</a:t>
            </a:r>
          </a:p>
          <a:p>
            <a:pPr>
              <a:lnSpc>
                <a:spcPct val="115000"/>
              </a:lnSpc>
            </a:pPr>
            <a:r>
              <a:rPr lang="en-US" sz="2800">
                <a:effectLst/>
                <a:latin typeface="Times New Roman" panose="02020603050405020304" pitchFamily="18" charset="0"/>
                <a:ea typeface="Times New Roman" panose="02020603050405020304" pitchFamily="18" charset="0"/>
              </a:rPr>
              <a:t>B. Là đoạn văn có câu chủ đề nằm ở đầu đoạn.</a:t>
            </a:r>
          </a:p>
          <a:p>
            <a:pPr>
              <a:lnSpc>
                <a:spcPct val="115000"/>
              </a:lnSpc>
            </a:pPr>
            <a:r>
              <a:rPr lang="en-US" sz="2800">
                <a:effectLst/>
                <a:latin typeface="Times New Roman" panose="02020603050405020304" pitchFamily="18" charset="0"/>
                <a:ea typeface="Times New Roman" panose="02020603050405020304" pitchFamily="18" charset="0"/>
              </a:rPr>
              <a:t>C. Là đoạn văn có câu chủ đề nằm ở cuối đoạn.</a:t>
            </a:r>
          </a:p>
          <a:p>
            <a:pPr>
              <a:lnSpc>
                <a:spcPct val="115000"/>
              </a:lnSpc>
            </a:pPr>
            <a:r>
              <a:rPr lang="en-US" sz="2800">
                <a:effectLst/>
                <a:latin typeface="Times New Roman" panose="02020603050405020304" pitchFamily="18" charset="0"/>
                <a:ea typeface="Times New Roman" panose="02020603050405020304" pitchFamily="18" charset="0"/>
              </a:rPr>
              <a:t>D. Là đoạn văn không có câu chủ đề.</a:t>
            </a:r>
          </a:p>
        </p:txBody>
      </p:sp>
    </p:spTree>
    <p:extLst>
      <p:ext uri="{BB962C8B-B14F-4D97-AF65-F5344CB8AC3E}">
        <p14:creationId xmlns:p14="http://schemas.microsoft.com/office/powerpoint/2010/main" val="325699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1" end="1"/>
                                            </p:txEl>
                                          </p:spTgt>
                                        </p:tgtEl>
                                        <p:attrNameLst>
                                          <p:attrName>style.color</p:attrName>
                                        </p:attrNameLst>
                                      </p:cBhvr>
                                      <p:to>
                                        <p:clrVal>
                                          <a:schemeClr val="accent2"/>
                                        </p:clrVal>
                                      </p:to>
                                    </p:set>
                                    <p:set>
                                      <p:cBhvr>
                                        <p:cTn id="7" dur="500" fill="hold"/>
                                        <p:tgtEl>
                                          <p:spTgt spid="3">
                                            <p:txEl>
                                              <p:pRg st="1" end="1"/>
                                            </p:txEl>
                                          </p:spTgt>
                                        </p:tgtEl>
                                        <p:attrNameLst>
                                          <p:attrName>fillcolor</p:attrName>
                                        </p:attrNameLst>
                                      </p:cBhvr>
                                      <p:to>
                                        <p:clrVal>
                                          <a:schemeClr val="accent2"/>
                                        </p:clrVal>
                                      </p:to>
                                    </p:set>
                                    <p:set>
                                      <p:cBhvr>
                                        <p:cTn id="8" dur="500" fill="hold"/>
                                        <p:tgtEl>
                                          <p:spTgt spid="3">
                                            <p:txEl>
                                              <p:pRg st="1" end="1"/>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3">
                                            <p:txEl>
                                              <p:pRg st="6" end="6"/>
                                            </p:txEl>
                                          </p:spTgt>
                                        </p:tgtEl>
                                        <p:attrNameLst>
                                          <p:attrName>style.color</p:attrName>
                                        </p:attrNameLst>
                                      </p:cBhvr>
                                      <p:to>
                                        <p:clrVal>
                                          <a:srgbClr val="FF0000"/>
                                        </p:clrVal>
                                      </p:to>
                                    </p:set>
                                    <p:set>
                                      <p:cBhvr>
                                        <p:cTn id="13" dur="500" fill="hold"/>
                                        <p:tgtEl>
                                          <p:spTgt spid="3">
                                            <p:txEl>
                                              <p:pRg st="6" end="6"/>
                                            </p:txEl>
                                          </p:spTgt>
                                        </p:tgtEl>
                                        <p:attrNameLst>
                                          <p:attrName>fillcolor</p:attrName>
                                        </p:attrNameLst>
                                      </p:cBhvr>
                                      <p:to>
                                        <p:clrVal>
                                          <a:srgbClr val="FF0000"/>
                                        </p:clrVal>
                                      </p:to>
                                    </p:set>
                                    <p:set>
                                      <p:cBhvr>
                                        <p:cTn id="14" dur="500" fill="hold"/>
                                        <p:tgtEl>
                                          <p:spTgt spid="3">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AD7CC9-2A17-A141-58E9-325542396CDE}"/>
              </a:ext>
            </a:extLst>
          </p:cNvPr>
          <p:cNvSpPr txBox="1"/>
          <p:nvPr/>
        </p:nvSpPr>
        <p:spPr>
          <a:xfrm>
            <a:off x="660400" y="517626"/>
            <a:ext cx="10858500" cy="6075253"/>
          </a:xfrm>
          <a:prstGeom prst="rect">
            <a:avLst/>
          </a:prstGeom>
          <a:noFill/>
        </p:spPr>
        <p:txBody>
          <a:bodyPr wrap="square">
            <a:spAutoFit/>
          </a:bodyPr>
          <a:lstStyle/>
          <a:p>
            <a:pPr>
              <a:lnSpc>
                <a:spcPct val="115000"/>
              </a:lnSpc>
            </a:pPr>
            <a:r>
              <a:rPr lang="en-US" sz="2800" b="1">
                <a:solidFill>
                  <a:srgbClr val="FF0000"/>
                </a:solidFill>
                <a:effectLst/>
                <a:latin typeface="Times New Roman" panose="02020603050405020304" pitchFamily="18" charset="0"/>
                <a:ea typeface="Times New Roman" panose="02020603050405020304" pitchFamily="18" charset="0"/>
              </a:rPr>
              <a:t>Câu 4:</a:t>
            </a:r>
            <a:r>
              <a:rPr lang="en-US" sz="2800">
                <a:solidFill>
                  <a:srgbClr val="FF0000"/>
                </a:solidFill>
                <a:effectLst/>
                <a:latin typeface="Times New Roman" panose="02020603050405020304" pitchFamily="18" charset="0"/>
                <a:ea typeface="Times New Roman" panose="02020603050405020304" pitchFamily="18" charset="0"/>
              </a:rPr>
              <a:t> </a:t>
            </a:r>
            <a:r>
              <a:rPr lang="en-US" sz="2800">
                <a:solidFill>
                  <a:srgbClr val="000000"/>
                </a:solidFill>
                <a:effectLst/>
                <a:latin typeface="Times New Roman" panose="02020603050405020304" pitchFamily="18" charset="0"/>
                <a:ea typeface="Times New Roman" panose="02020603050405020304" pitchFamily="18" charset="0"/>
              </a:rPr>
              <a:t>Câu mở đoạn trong đoạn văn phối hợp có tác dụng gì?</a:t>
            </a:r>
            <a:endParaRPr lang="en-US" sz="2800">
              <a:effectLst/>
              <a:latin typeface="Times New Roman" panose="02020603050405020304" pitchFamily="18" charset="0"/>
              <a:ea typeface="Times New Roman" panose="02020603050405020304" pitchFamily="18" charset="0"/>
            </a:endParaRPr>
          </a:p>
          <a:p>
            <a:pPr>
              <a:lnSpc>
                <a:spcPct val="115000"/>
              </a:lnSpc>
            </a:pPr>
            <a:r>
              <a:rPr lang="en-US" sz="2800">
                <a:solidFill>
                  <a:srgbClr val="000000"/>
                </a:solidFill>
                <a:effectLst/>
                <a:latin typeface="Times New Roman" panose="02020603050405020304" pitchFamily="18" charset="0"/>
                <a:ea typeface="Times New Roman" panose="02020603050405020304" pitchFamily="18" charset="0"/>
              </a:rPr>
              <a:t>A. Triển khai ý cụ thể.</a:t>
            </a:r>
            <a:endParaRPr lang="en-US" sz="2800">
              <a:effectLst/>
              <a:latin typeface="Times New Roman" panose="02020603050405020304" pitchFamily="18" charset="0"/>
              <a:ea typeface="Times New Roman" panose="02020603050405020304" pitchFamily="18" charset="0"/>
            </a:endParaRPr>
          </a:p>
          <a:p>
            <a:pPr>
              <a:lnSpc>
                <a:spcPct val="115000"/>
              </a:lnSpc>
            </a:pPr>
            <a:r>
              <a:rPr lang="en-US" sz="2800">
                <a:effectLst/>
                <a:latin typeface="Times New Roman" panose="02020603050405020304" pitchFamily="18" charset="0"/>
                <a:ea typeface="Times New Roman" panose="02020603050405020304" pitchFamily="18" charset="0"/>
              </a:rPr>
              <a:t>B. Nêu ý khái quát bậc một.</a:t>
            </a:r>
          </a:p>
          <a:p>
            <a:pPr>
              <a:lnSpc>
                <a:spcPct val="115000"/>
              </a:lnSpc>
            </a:pPr>
            <a:r>
              <a:rPr lang="en-US" sz="2800">
                <a:solidFill>
                  <a:srgbClr val="000000"/>
                </a:solidFill>
                <a:effectLst/>
                <a:latin typeface="Times New Roman" panose="02020603050405020304" pitchFamily="18" charset="0"/>
                <a:ea typeface="Times New Roman" panose="02020603050405020304" pitchFamily="18" charset="0"/>
              </a:rPr>
              <a:t>C. Nêu ý khái quát bậc hai.</a:t>
            </a:r>
            <a:endParaRPr lang="en-US" sz="2800">
              <a:effectLst/>
              <a:latin typeface="Times New Roman" panose="02020603050405020304" pitchFamily="18" charset="0"/>
              <a:ea typeface="Times New Roman" panose="02020603050405020304" pitchFamily="18" charset="0"/>
            </a:endParaRPr>
          </a:p>
          <a:p>
            <a:pPr>
              <a:lnSpc>
                <a:spcPct val="115000"/>
              </a:lnSpc>
            </a:pPr>
            <a:r>
              <a:rPr lang="en-US" sz="2800">
                <a:solidFill>
                  <a:srgbClr val="000000"/>
                </a:solidFill>
                <a:effectLst/>
                <a:latin typeface="Times New Roman" panose="02020603050405020304" pitchFamily="18" charset="0"/>
                <a:ea typeface="Times New Roman" panose="02020603050405020304" pitchFamily="18" charset="0"/>
              </a:rPr>
              <a:t>D. Đáp án A,B đúng.</a:t>
            </a:r>
            <a:endParaRPr lang="en-US" sz="2800">
              <a:effectLst/>
              <a:latin typeface="Times New Roman" panose="02020603050405020304" pitchFamily="18" charset="0"/>
              <a:ea typeface="Times New Roman" panose="02020603050405020304" pitchFamily="18" charset="0"/>
            </a:endParaRPr>
          </a:p>
          <a:p>
            <a:pPr>
              <a:lnSpc>
                <a:spcPct val="115000"/>
              </a:lnSpc>
            </a:pPr>
            <a:r>
              <a:rPr lang="vi-VN" sz="2800" b="1">
                <a:solidFill>
                  <a:srgbClr val="FF0000"/>
                </a:solidFill>
                <a:effectLst/>
                <a:latin typeface="Times New Roman" panose="02020603050405020304" pitchFamily="18" charset="0"/>
                <a:ea typeface="Times New Roman" panose="02020603050405020304" pitchFamily="18" charset="0"/>
              </a:rPr>
              <a:t>Câu 5:</a:t>
            </a:r>
            <a:r>
              <a:rPr lang="vi-VN" sz="2800">
                <a:solidFill>
                  <a:srgbClr val="FF0000"/>
                </a:solidFill>
                <a:effectLst/>
                <a:latin typeface="Times New Roman" panose="02020603050405020304" pitchFamily="18" charset="0"/>
                <a:ea typeface="Times New Roman" panose="02020603050405020304" pitchFamily="18" charset="0"/>
              </a:rPr>
              <a:t> </a:t>
            </a:r>
            <a:r>
              <a:rPr lang="vi-VN" sz="2800">
                <a:solidFill>
                  <a:srgbClr val="333333"/>
                </a:solidFill>
                <a:effectLst/>
                <a:latin typeface="Times New Roman" panose="02020603050405020304" pitchFamily="18" charset="0"/>
                <a:ea typeface="Times New Roman" panose="02020603050405020304" pitchFamily="18" charset="0"/>
              </a:rPr>
              <a:t>Đoạn văn quy nạp là đoạn văn:</a:t>
            </a:r>
            <a:endParaRPr lang="en-US" sz="2800">
              <a:effectLst/>
              <a:latin typeface="Times New Roman" panose="02020603050405020304" pitchFamily="18" charset="0"/>
              <a:ea typeface="Times New Roman" panose="02020603050405020304" pitchFamily="18" charset="0"/>
            </a:endParaRPr>
          </a:p>
          <a:p>
            <a:pPr>
              <a:lnSpc>
                <a:spcPct val="115000"/>
              </a:lnSpc>
            </a:pPr>
            <a:r>
              <a:rPr lang="en-US" sz="2800">
                <a:solidFill>
                  <a:srgbClr val="333333"/>
                </a:solidFill>
                <a:effectLst/>
                <a:latin typeface="Times New Roman" panose="02020603050405020304" pitchFamily="18" charset="0"/>
                <a:ea typeface="Times New Roman" panose="02020603050405020304" pitchFamily="18" charset="0"/>
              </a:rPr>
              <a:t>A. Trình bày vấn đề theo trình tự từ ý khái quát đến các ý cụ thể</a:t>
            </a:r>
            <a:endParaRPr lang="en-US" sz="2800">
              <a:effectLst/>
              <a:latin typeface="Times New Roman" panose="02020603050405020304" pitchFamily="18" charset="0"/>
              <a:ea typeface="Times New Roman" panose="02020603050405020304" pitchFamily="18" charset="0"/>
            </a:endParaRPr>
          </a:p>
          <a:p>
            <a:pPr>
              <a:lnSpc>
                <a:spcPct val="115000"/>
              </a:lnSpc>
              <a:spcBef>
                <a:spcPts val="200"/>
              </a:spcBef>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B. Trình bày vấn đề theo trình tự từ các ý cụ thể đến ý khái quát</a:t>
            </a:r>
            <a:endParaRPr lang="en-US" sz="2800">
              <a:effectLst/>
              <a:latin typeface="Cambria" panose="02040503050406030204" pitchFamily="18" charset="0"/>
              <a:ea typeface="Times New Roman" panose="02020603050405020304" pitchFamily="18" charset="0"/>
              <a:cs typeface="Times New Roman" panose="02020603050405020304" pitchFamily="18" charset="0"/>
            </a:endParaRPr>
          </a:p>
          <a:p>
            <a:pPr>
              <a:lnSpc>
                <a:spcPct val="115000"/>
              </a:lnSpc>
              <a:spcBef>
                <a:spcPts val="200"/>
              </a:spcBef>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 Trình bày vấn đề theo phong cách khoa học thuận: đi từ khái niệm, đặc điểm đến thực tế.</a:t>
            </a:r>
            <a:endParaRPr lang="en-US" sz="2800">
              <a:effectLst/>
              <a:latin typeface="Cambria" panose="02040503050406030204" pitchFamily="18" charset="0"/>
              <a:ea typeface="Times New Roman" panose="02020603050405020304" pitchFamily="18" charset="0"/>
              <a:cs typeface="Times New Roman" panose="02020603050405020304" pitchFamily="18" charset="0"/>
            </a:endParaRPr>
          </a:p>
          <a:p>
            <a:pPr>
              <a:lnSpc>
                <a:spcPct val="115000"/>
              </a:lnSpc>
              <a:spcBef>
                <a:spcPts val="200"/>
              </a:spcBef>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D. Trình bày vấn đề theo phong cách khoa học ngược: đi từ thực tế đến đặc điểm, khái niệm.</a:t>
            </a:r>
            <a:endParaRPr lang="en-US" sz="2800">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057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2" end="2"/>
                                            </p:txEl>
                                          </p:spTgt>
                                        </p:tgtEl>
                                        <p:attrNameLst>
                                          <p:attrName>style.color</p:attrName>
                                        </p:attrNameLst>
                                      </p:cBhvr>
                                      <p:to>
                                        <p:clrVal>
                                          <a:srgbClr val="FF0000"/>
                                        </p:clrVal>
                                      </p:to>
                                    </p:set>
                                    <p:set>
                                      <p:cBhvr>
                                        <p:cTn id="7" dur="500" fill="hold"/>
                                        <p:tgtEl>
                                          <p:spTgt spid="3">
                                            <p:txEl>
                                              <p:pRg st="2" end="2"/>
                                            </p:txEl>
                                          </p:spTgt>
                                        </p:tgtEl>
                                        <p:attrNameLst>
                                          <p:attrName>fillcolor</p:attrName>
                                        </p:attrNameLst>
                                      </p:cBhvr>
                                      <p:to>
                                        <p:clrVal>
                                          <a:srgbClr val="FF0000"/>
                                        </p:clrVal>
                                      </p:to>
                                    </p:set>
                                    <p:set>
                                      <p:cBhvr>
                                        <p:cTn id="8" dur="500" fill="hold"/>
                                        <p:tgtEl>
                                          <p:spTgt spid="3">
                                            <p:txEl>
                                              <p:pRg st="2" end="2"/>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3">
                                            <p:txEl>
                                              <p:pRg st="7" end="7"/>
                                            </p:txEl>
                                          </p:spTgt>
                                        </p:tgtEl>
                                        <p:attrNameLst>
                                          <p:attrName>style.color</p:attrName>
                                        </p:attrNameLst>
                                      </p:cBhvr>
                                      <p:to>
                                        <p:clrVal>
                                          <a:srgbClr val="FF0000"/>
                                        </p:clrVal>
                                      </p:to>
                                    </p:set>
                                    <p:set>
                                      <p:cBhvr>
                                        <p:cTn id="13" dur="500" fill="hold"/>
                                        <p:tgtEl>
                                          <p:spTgt spid="3">
                                            <p:txEl>
                                              <p:pRg st="7" end="7"/>
                                            </p:txEl>
                                          </p:spTgt>
                                        </p:tgtEl>
                                        <p:attrNameLst>
                                          <p:attrName>fillcolor</p:attrName>
                                        </p:attrNameLst>
                                      </p:cBhvr>
                                      <p:to>
                                        <p:clrVal>
                                          <a:srgbClr val="FF0000"/>
                                        </p:clrVal>
                                      </p:to>
                                    </p:set>
                                    <p:set>
                                      <p:cBhvr>
                                        <p:cTn id="14" dur="500" fill="hold"/>
                                        <p:tgtEl>
                                          <p:spTgt spid="3">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617FE5-0BD3-EC8B-4F01-2F63F29D4838}"/>
              </a:ext>
            </a:extLst>
          </p:cNvPr>
          <p:cNvSpPr txBox="1"/>
          <p:nvPr/>
        </p:nvSpPr>
        <p:spPr>
          <a:xfrm>
            <a:off x="660400" y="1227919"/>
            <a:ext cx="10858500" cy="5007781"/>
          </a:xfrm>
          <a:prstGeom prst="rect">
            <a:avLst/>
          </a:prstGeom>
          <a:noFill/>
        </p:spPr>
        <p:txBody>
          <a:bodyPr wrap="square">
            <a:spAutoFit/>
          </a:bodyPr>
          <a:lstStyle/>
          <a:p>
            <a:pPr>
              <a:lnSpc>
                <a:spcPct val="115000"/>
              </a:lnSpc>
            </a:pPr>
            <a:r>
              <a:rPr lang="vi-VN" sz="2800" b="1">
                <a:solidFill>
                  <a:srgbClr val="FF0000"/>
                </a:solidFill>
                <a:effectLst/>
                <a:latin typeface="Times New Roman" panose="02020603050405020304" pitchFamily="18" charset="0"/>
                <a:ea typeface="Times New Roman" panose="02020603050405020304" pitchFamily="18" charset="0"/>
              </a:rPr>
              <a:t>Câu 6:</a:t>
            </a:r>
            <a:r>
              <a:rPr lang="vi-VN" sz="2800">
                <a:solidFill>
                  <a:srgbClr val="FF0000"/>
                </a:solidFill>
                <a:effectLst/>
                <a:latin typeface="Times New Roman" panose="02020603050405020304" pitchFamily="18" charset="0"/>
                <a:ea typeface="Times New Roman" panose="02020603050405020304" pitchFamily="18" charset="0"/>
              </a:rPr>
              <a:t> </a:t>
            </a:r>
            <a:r>
              <a:rPr lang="vi-VN" sz="2800">
                <a:solidFill>
                  <a:srgbClr val="333333"/>
                </a:solidFill>
                <a:effectLst/>
                <a:latin typeface="Times New Roman" panose="02020603050405020304" pitchFamily="18" charset="0"/>
                <a:ea typeface="Times New Roman" panose="02020603050405020304" pitchFamily="18" charset="0"/>
              </a:rPr>
              <a:t>Đoạn văn sau được trình bày theo cách nào?</a:t>
            </a:r>
            <a:endParaRPr lang="en-US" sz="2800">
              <a:effectLst/>
              <a:latin typeface="Times New Roman" panose="02020603050405020304" pitchFamily="18" charset="0"/>
              <a:ea typeface="Times New Roman" panose="02020603050405020304" pitchFamily="18" charset="0"/>
            </a:endParaRPr>
          </a:p>
          <a:p>
            <a:pPr>
              <a:lnSpc>
                <a:spcPct val="115000"/>
              </a:lnSpc>
            </a:pPr>
            <a:r>
              <a:rPr lang="en-US" sz="2800">
                <a:solidFill>
                  <a:srgbClr val="333333"/>
                </a:solidFill>
                <a:effectLst/>
                <a:latin typeface="Times New Roman" panose="02020603050405020304" pitchFamily="18" charset="0"/>
                <a:ea typeface="Times New Roman" panose="02020603050405020304" pitchFamily="18" charset="0"/>
              </a:rPr>
              <a:t>  “</a:t>
            </a:r>
            <a:r>
              <a:rPr lang="vi-VN" sz="2800">
                <a:solidFill>
                  <a:srgbClr val="333333"/>
                </a:solidFill>
                <a:effectLst/>
                <a:latin typeface="Times New Roman" panose="02020603050405020304" pitchFamily="18" charset="0"/>
                <a:ea typeface="Times New Roman" panose="02020603050405020304" pitchFamily="18" charset="0"/>
              </a:rPr>
              <a:t>Trong tập “Nhật kí trong tù” (Hồ Chí Minh), có những bài phác họa sơ sài mà chân thực đậm đà, càng tìm hiểu càng thú vị như đang chiêm ngưỡng một bức tranh cổ điển. Có những bài cảnh lồng lộng sinh động như những tấm thảm thuê nền gấm chỉ vàng. Cũng có những bài làm cho người đọc nghĩ tới những bức tranh sơn mài thâm trầm, sâu sắc.</a:t>
            </a:r>
            <a:r>
              <a:rPr lang="en-US" sz="2800">
                <a:solidFill>
                  <a:srgbClr val="333333"/>
                </a:solidFill>
                <a:effectLst/>
                <a:latin typeface="Times New Roman" panose="02020603050405020304" pitchFamily="18" charset="0"/>
                <a:ea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endParaRPr>
          </a:p>
          <a:p>
            <a:pPr>
              <a:lnSpc>
                <a:spcPct val="115000"/>
              </a:lnSpc>
            </a:pPr>
            <a:r>
              <a:rPr lang="vi-VN" sz="2800">
                <a:solidFill>
                  <a:srgbClr val="333333"/>
                </a:solidFill>
                <a:effectLst/>
                <a:latin typeface="Times New Roman" panose="02020603050405020304" pitchFamily="18" charset="0"/>
                <a:ea typeface="Times New Roman" panose="02020603050405020304" pitchFamily="18" charset="0"/>
              </a:rPr>
              <a:t>A. Diễn dịch</a:t>
            </a:r>
            <a:endParaRPr lang="en-US" sz="2800">
              <a:effectLst/>
              <a:latin typeface="Times New Roman" panose="02020603050405020304" pitchFamily="18" charset="0"/>
              <a:ea typeface="Times New Roman" panose="02020603050405020304" pitchFamily="18" charset="0"/>
            </a:endParaRPr>
          </a:p>
          <a:p>
            <a:pPr>
              <a:lnSpc>
                <a:spcPct val="115000"/>
              </a:lnSpc>
            </a:pPr>
            <a:r>
              <a:rPr lang="vi-VN" sz="2800">
                <a:solidFill>
                  <a:srgbClr val="000000"/>
                </a:solidFill>
                <a:effectLst/>
                <a:latin typeface="Times New Roman" panose="02020603050405020304" pitchFamily="18" charset="0"/>
                <a:ea typeface="Times New Roman" panose="02020603050405020304" pitchFamily="18" charset="0"/>
              </a:rPr>
              <a:t>B. </a:t>
            </a:r>
            <a:r>
              <a:rPr lang="en-US" sz="2800">
                <a:solidFill>
                  <a:srgbClr val="000000"/>
                </a:solidFill>
                <a:effectLst/>
                <a:latin typeface="Times New Roman" panose="02020603050405020304" pitchFamily="18" charset="0"/>
                <a:ea typeface="Times New Roman" panose="02020603050405020304" pitchFamily="18" charset="0"/>
              </a:rPr>
              <a:t>Phối hợp </a:t>
            </a:r>
            <a:endParaRPr lang="en-US" sz="2800">
              <a:effectLst/>
              <a:latin typeface="Times New Roman" panose="02020603050405020304" pitchFamily="18" charset="0"/>
              <a:ea typeface="Times New Roman" panose="02020603050405020304" pitchFamily="18" charset="0"/>
            </a:endParaRPr>
          </a:p>
          <a:p>
            <a:pPr>
              <a:lnSpc>
                <a:spcPct val="115000"/>
              </a:lnSpc>
            </a:pPr>
            <a:r>
              <a:rPr lang="vi-VN" sz="2800">
                <a:effectLst/>
                <a:latin typeface="Times New Roman" panose="02020603050405020304" pitchFamily="18" charset="0"/>
                <a:ea typeface="Times New Roman" panose="02020603050405020304" pitchFamily="18" charset="0"/>
              </a:rPr>
              <a:t>C. </a:t>
            </a:r>
            <a:r>
              <a:rPr lang="en-US" sz="2800">
                <a:effectLst/>
                <a:latin typeface="Times New Roman" panose="02020603050405020304" pitchFamily="18" charset="0"/>
                <a:ea typeface="Times New Roman" panose="02020603050405020304" pitchFamily="18" charset="0"/>
              </a:rPr>
              <a:t>Song song</a:t>
            </a:r>
          </a:p>
          <a:p>
            <a:pPr>
              <a:lnSpc>
                <a:spcPct val="115000"/>
              </a:lnSpc>
            </a:pPr>
            <a:r>
              <a:rPr lang="vi-VN" sz="2800">
                <a:solidFill>
                  <a:srgbClr val="333333"/>
                </a:solidFill>
                <a:effectLst/>
                <a:latin typeface="Times New Roman" panose="02020603050405020304" pitchFamily="18" charset="0"/>
                <a:ea typeface="Times New Roman" panose="02020603050405020304" pitchFamily="18" charset="0"/>
              </a:rPr>
              <a:t>D. Quy nạp</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7995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4" end="4"/>
                                            </p:txEl>
                                          </p:spTgt>
                                        </p:tgtEl>
                                        <p:attrNameLst>
                                          <p:attrName>style.color</p:attrName>
                                        </p:attrNameLst>
                                      </p:cBhvr>
                                      <p:to>
                                        <p:clrVal>
                                          <a:srgbClr val="FF0000"/>
                                        </p:clrVal>
                                      </p:to>
                                    </p:set>
                                    <p:set>
                                      <p:cBhvr>
                                        <p:cTn id="7" dur="500" fill="hold"/>
                                        <p:tgtEl>
                                          <p:spTgt spid="3">
                                            <p:txEl>
                                              <p:pRg st="4" end="4"/>
                                            </p:txEl>
                                          </p:spTgt>
                                        </p:tgtEl>
                                        <p:attrNameLst>
                                          <p:attrName>fillcolor</p:attrName>
                                        </p:attrNameLst>
                                      </p:cBhvr>
                                      <p:to>
                                        <p:clrVal>
                                          <a:srgbClr val="FF0000"/>
                                        </p:clrVal>
                                      </p:to>
                                    </p:set>
                                    <p:set>
                                      <p:cBhvr>
                                        <p:cTn id="8" dur="500" fill="hold"/>
                                        <p:tgtEl>
                                          <p:spTgt spid="3">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CB0557-9F55-D599-A0F4-A0164446AC15}"/>
              </a:ext>
            </a:extLst>
          </p:cNvPr>
          <p:cNvSpPr txBox="1"/>
          <p:nvPr/>
        </p:nvSpPr>
        <p:spPr>
          <a:xfrm>
            <a:off x="660400" y="589932"/>
            <a:ext cx="10858500" cy="5503301"/>
          </a:xfrm>
          <a:prstGeom prst="rect">
            <a:avLst/>
          </a:prstGeom>
          <a:noFill/>
        </p:spPr>
        <p:txBody>
          <a:bodyPr wrap="square">
            <a:spAutoFit/>
          </a:bodyPr>
          <a:lstStyle/>
          <a:p>
            <a:pPr>
              <a:lnSpc>
                <a:spcPct val="115000"/>
              </a:lnSpc>
            </a:pPr>
            <a:r>
              <a:rPr lang="vi-VN" sz="2800" b="1">
                <a:solidFill>
                  <a:srgbClr val="FF0000"/>
                </a:solidFill>
                <a:effectLst/>
                <a:latin typeface="Times New Roman" panose="02020603050405020304" pitchFamily="18" charset="0"/>
                <a:ea typeface="Times New Roman" panose="02020603050405020304" pitchFamily="18" charset="0"/>
              </a:rPr>
              <a:t>Câu 7:</a:t>
            </a:r>
            <a:r>
              <a:rPr lang="vi-VN" sz="2800">
                <a:solidFill>
                  <a:srgbClr val="FF0000"/>
                </a:solidFill>
                <a:effectLst/>
                <a:latin typeface="Times New Roman" panose="02020603050405020304" pitchFamily="18" charset="0"/>
                <a:ea typeface="Times New Roman" panose="02020603050405020304" pitchFamily="18" charset="0"/>
              </a:rPr>
              <a:t> </a:t>
            </a:r>
            <a:r>
              <a:rPr lang="vi-VN" sz="2800">
                <a:solidFill>
                  <a:srgbClr val="000000"/>
                </a:solidFill>
                <a:effectLst/>
                <a:latin typeface="Times New Roman" panose="02020603050405020304" pitchFamily="18" charset="0"/>
                <a:ea typeface="Times New Roman" panose="02020603050405020304" pitchFamily="18" charset="0"/>
              </a:rPr>
              <a:t>Đoạn văn sau được trình bày theo cách nào?</a:t>
            </a:r>
            <a:endParaRPr lang="en-US" sz="2800">
              <a:effectLst/>
              <a:latin typeface="Times New Roman" panose="02020603050405020304" pitchFamily="18" charset="0"/>
              <a:ea typeface="Times New Roman" panose="02020603050405020304" pitchFamily="18" charset="0"/>
            </a:endParaRPr>
          </a:p>
          <a:p>
            <a:pPr>
              <a:lnSpc>
                <a:spcPct val="115000"/>
              </a:lnSpc>
            </a:pPr>
            <a:r>
              <a:rPr lang="en-US" sz="2800">
                <a:solidFill>
                  <a:srgbClr val="000000"/>
                </a:solidFill>
                <a:effectLst/>
                <a:latin typeface="Times New Roman" panose="02020603050405020304" pitchFamily="18" charset="0"/>
                <a:ea typeface="Times New Roman" panose="02020603050405020304" pitchFamily="18" charset="0"/>
              </a:rPr>
              <a:t>  “</a:t>
            </a:r>
            <a:r>
              <a:rPr lang="vi-VN" sz="2800">
                <a:solidFill>
                  <a:srgbClr val="000000"/>
                </a:solidFill>
                <a:effectLst/>
                <a:latin typeface="Times New Roman" panose="02020603050405020304" pitchFamily="18" charset="0"/>
                <a:ea typeface="Times New Roman" panose="02020603050405020304" pitchFamily="18" charset="0"/>
              </a:rPr>
              <a:t>Thế đấy, biển luôn luôn thay đổi màu tùy theo sắc mây trời. Trời xanh thẳm, biển cũng xanh thẳm, như dâng cao lên, chắc nịch. Trời rải mây trắng nhạt, biển mơ màng dịu hơi sương. Trời âm u mây mưa, biển xám xịt, nặng nề. Trời ầm ầm dông gió, biển đục ngầu giận dữ…Như một con người biết buồn vui, biển lúc tẻ nhạt, lạnh lùng, lúc sôi nổi, hả hê, lúc đăm chiêu, gắt gỏng.</a:t>
            </a:r>
            <a:r>
              <a:rPr lang="en-US" sz="2800">
                <a:solidFill>
                  <a:srgbClr val="000000"/>
                </a:solidFill>
                <a:effectLst/>
                <a:latin typeface="Times New Roman" panose="02020603050405020304" pitchFamily="18" charset="0"/>
                <a:ea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endParaRPr>
          </a:p>
          <a:p>
            <a:pPr>
              <a:lnSpc>
                <a:spcPct val="115000"/>
              </a:lnSpc>
            </a:pPr>
            <a:r>
              <a:rPr lang="vi-VN" sz="2800">
                <a:solidFill>
                  <a:srgbClr val="000000"/>
                </a:solidFill>
                <a:effectLst/>
                <a:latin typeface="Times New Roman" panose="02020603050405020304" pitchFamily="18" charset="0"/>
                <a:ea typeface="Times New Roman" panose="02020603050405020304" pitchFamily="18" charset="0"/>
              </a:rPr>
              <a:t>A. Diễn dịch</a:t>
            </a:r>
            <a:endParaRPr lang="en-US" sz="2800">
              <a:effectLst/>
              <a:latin typeface="Times New Roman" panose="02020603050405020304" pitchFamily="18" charset="0"/>
              <a:ea typeface="Times New Roman" panose="02020603050405020304" pitchFamily="18" charset="0"/>
            </a:endParaRPr>
          </a:p>
          <a:p>
            <a:pPr>
              <a:lnSpc>
                <a:spcPct val="115000"/>
              </a:lnSpc>
            </a:pPr>
            <a:r>
              <a:rPr lang="vi-VN" sz="2800">
                <a:solidFill>
                  <a:srgbClr val="000000"/>
                </a:solidFill>
                <a:effectLst/>
                <a:latin typeface="Times New Roman" panose="02020603050405020304" pitchFamily="18" charset="0"/>
                <a:ea typeface="Times New Roman" panose="02020603050405020304" pitchFamily="18" charset="0"/>
              </a:rPr>
              <a:t>B. </a:t>
            </a:r>
            <a:r>
              <a:rPr lang="en-US" sz="2800">
                <a:solidFill>
                  <a:srgbClr val="000000"/>
                </a:solidFill>
                <a:effectLst/>
                <a:latin typeface="Times New Roman" panose="02020603050405020304" pitchFamily="18" charset="0"/>
                <a:ea typeface="Times New Roman" panose="02020603050405020304" pitchFamily="18" charset="0"/>
              </a:rPr>
              <a:t>Quy nạp </a:t>
            </a:r>
            <a:endParaRPr lang="en-US" sz="2800">
              <a:effectLst/>
              <a:latin typeface="Times New Roman" panose="02020603050405020304" pitchFamily="18" charset="0"/>
              <a:ea typeface="Times New Roman" panose="02020603050405020304" pitchFamily="18" charset="0"/>
            </a:endParaRPr>
          </a:p>
          <a:p>
            <a:pPr>
              <a:lnSpc>
                <a:spcPct val="115000"/>
              </a:lnSpc>
            </a:pPr>
            <a:r>
              <a:rPr lang="vi-VN" sz="2800">
                <a:solidFill>
                  <a:srgbClr val="000000"/>
                </a:solidFill>
                <a:effectLst/>
                <a:latin typeface="Times New Roman" panose="02020603050405020304" pitchFamily="18" charset="0"/>
                <a:ea typeface="Times New Roman" panose="02020603050405020304" pitchFamily="18" charset="0"/>
              </a:rPr>
              <a:t>C. Song song</a:t>
            </a:r>
            <a:endParaRPr lang="en-US" sz="2800">
              <a:effectLst/>
              <a:latin typeface="Times New Roman" panose="02020603050405020304" pitchFamily="18" charset="0"/>
              <a:ea typeface="Times New Roman" panose="02020603050405020304" pitchFamily="18" charset="0"/>
            </a:endParaRPr>
          </a:p>
          <a:p>
            <a:pPr>
              <a:lnSpc>
                <a:spcPct val="115000"/>
              </a:lnSpc>
            </a:pPr>
            <a:r>
              <a:rPr lang="vi-VN" sz="2800">
                <a:effectLst/>
                <a:latin typeface="Times New Roman" panose="02020603050405020304" pitchFamily="18" charset="0"/>
                <a:ea typeface="Times New Roman" panose="02020603050405020304" pitchFamily="18" charset="0"/>
              </a:rPr>
              <a:t>D. Phối hợp </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6509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5" end="5"/>
                                            </p:txEl>
                                          </p:spTgt>
                                        </p:tgtEl>
                                        <p:attrNameLst>
                                          <p:attrName>style.color</p:attrName>
                                        </p:attrNameLst>
                                      </p:cBhvr>
                                      <p:to>
                                        <p:clrVal>
                                          <a:srgbClr val="FF0000"/>
                                        </p:clrVal>
                                      </p:to>
                                    </p:set>
                                    <p:set>
                                      <p:cBhvr>
                                        <p:cTn id="7" dur="500" fill="hold"/>
                                        <p:tgtEl>
                                          <p:spTgt spid="3">
                                            <p:txEl>
                                              <p:pRg st="5" end="5"/>
                                            </p:txEl>
                                          </p:spTgt>
                                        </p:tgtEl>
                                        <p:attrNameLst>
                                          <p:attrName>fillcolor</p:attrName>
                                        </p:attrNameLst>
                                      </p:cBhvr>
                                      <p:to>
                                        <p:clrVal>
                                          <a:srgbClr val="FF0000"/>
                                        </p:clrVal>
                                      </p:to>
                                    </p:set>
                                    <p:set>
                                      <p:cBhvr>
                                        <p:cTn id="8" dur="500" fill="hold"/>
                                        <p:tgtEl>
                                          <p:spTgt spid="3">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1"/>
          <p:cNvSpPr txBox="1"/>
          <p:nvPr/>
        </p:nvSpPr>
        <p:spPr>
          <a:xfrm>
            <a:off x="241340" y="860202"/>
            <a:ext cx="11552870" cy="4031873"/>
          </a:xfrm>
          <a:prstGeom prst="rect">
            <a:avLst/>
          </a:prstGeom>
          <a:noFill/>
        </p:spPr>
        <p:txBody>
          <a:bodyPr wrap="square">
            <a:spAutoFit/>
          </a:bodyPr>
          <a:lstStyle/>
          <a:p>
            <a:pPr algn="ctr">
              <a:lnSpc>
                <a:spcPct val="100000"/>
              </a:lnSpc>
            </a:pPr>
            <a:r>
              <a:rPr lang="en-US" sz="3200" b="1" dirty="0" smtClean="0">
                <a:solidFill>
                  <a:srgbClr val="C00000"/>
                </a:solidFill>
                <a:latin typeface="Times New Roman" panose="02020603050405020304" pitchFamily="18" charset="0"/>
                <a:cs typeface="Times New Roman" panose="02020603050405020304" pitchFamily="18" charset="0"/>
              </a:rPr>
              <a:t>VẬN DỤNG</a:t>
            </a:r>
            <a:endParaRPr lang="vi-VN" sz="3200" b="1" dirty="0">
              <a:solidFill>
                <a:srgbClr val="C00000"/>
              </a:solidFill>
              <a:latin typeface="Times New Roman" panose="02020603050405020304" pitchFamily="18" charset="0"/>
              <a:cs typeface="Times New Roman" panose="02020603050405020304" pitchFamily="18" charset="0"/>
            </a:endParaRPr>
          </a:p>
          <a:p>
            <a:r>
              <a:rPr lang="vi-VN" sz="32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Viết một đoạn văn quy nạp (khoảng </a:t>
            </a:r>
            <a:r>
              <a:rPr lang="vi-VN" sz="3200" i="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5</a:t>
            </a:r>
            <a:r>
              <a:rPr lang="en-US" sz="3200" i="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i="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i="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i="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7  </a:t>
            </a:r>
            <a:r>
              <a:rPr lang="vi-VN" sz="32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dòng) trình bày suy nghĩ của em về tác hại của lũ lụt. Chỉ ra câu chủ đề trong đó.</a:t>
            </a:r>
          </a:p>
          <a:p>
            <a:r>
              <a:rPr lang="vi-VN" sz="32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Hình thức: Viết đoạn văn quy nạp.</a:t>
            </a:r>
          </a:p>
          <a:p>
            <a:r>
              <a:rPr lang="en-US" sz="32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Dung </a:t>
            </a:r>
            <a:r>
              <a:rPr lang="vi-VN" sz="3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lượng: 5-7 </a:t>
            </a:r>
            <a:r>
              <a:rPr lang="vi-VN" sz="32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dòng</a:t>
            </a:r>
            <a:endParaRPr lang="en-US" sz="32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32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Nội </a:t>
            </a:r>
            <a:r>
              <a:rPr lang="vi-VN" sz="3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dung: tác hại của lũ lụt</a:t>
            </a:r>
            <a:r>
              <a:rPr lang="vi-VN" sz="32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32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Xác </a:t>
            </a:r>
            <a:r>
              <a:rPr lang="vi-VN" sz="3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định câu chủ đề (ở cuối đoạn).</a:t>
            </a:r>
          </a:p>
          <a:p>
            <a:pPr indent="0" algn="l">
              <a:buNone/>
            </a:pPr>
            <a:endParaRPr lang="en-US" sz="3200" dirty="0">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Tree>
    <p:extLst>
      <p:ext uri="{BB962C8B-B14F-4D97-AF65-F5344CB8AC3E}">
        <p14:creationId xmlns:p14="http://schemas.microsoft.com/office/powerpoint/2010/main" val="68154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3534" y="2241"/>
            <a:ext cx="12188465" cy="6855206"/>
          </a:xfrm>
          <a:prstGeom prst="rect">
            <a:avLst/>
          </a:prstGeom>
        </p:spPr>
      </p:pic>
      <p:sp>
        <p:nvSpPr>
          <p:cNvPr id="7" name="TextBox 6"/>
          <p:cNvSpPr txBox="1"/>
          <p:nvPr/>
        </p:nvSpPr>
        <p:spPr>
          <a:xfrm>
            <a:off x="673110" y="1021381"/>
            <a:ext cx="10888625" cy="3046988"/>
          </a:xfrm>
          <a:prstGeom prst="rect">
            <a:avLst/>
          </a:prstGeom>
          <a:noFill/>
        </p:spPr>
        <p:txBody>
          <a:bodyPr wrap="square" rtlCol="0">
            <a:spAutoFit/>
          </a:bodyPr>
          <a:lstStyle/>
          <a:p>
            <a:pPr algn="ctr">
              <a:lnSpc>
                <a:spcPct val="100000"/>
              </a:lnSpc>
            </a:pPr>
            <a:r>
              <a:rPr lang="en-US" sz="3200" b="1" dirty="0">
                <a:solidFill>
                  <a:srgbClr val="C00000"/>
                </a:solidFill>
                <a:latin typeface="Times New Roman" panose="02020603050405020304" pitchFamily="18" charset="0"/>
                <a:cs typeface="Times New Roman" panose="02020603050405020304" pitchFamily="18" charset="0"/>
              </a:rPr>
              <a:t>HƯỚNG DẪN VỀ </a:t>
            </a:r>
            <a:r>
              <a:rPr lang="en-US" sz="3200" b="1" dirty="0" smtClean="0">
                <a:solidFill>
                  <a:srgbClr val="C00000"/>
                </a:solidFill>
                <a:latin typeface="Times New Roman" panose="02020603050405020304" pitchFamily="18" charset="0"/>
                <a:cs typeface="Times New Roman" panose="02020603050405020304" pitchFamily="18" charset="0"/>
              </a:rPr>
              <a:t>NHÀ</a:t>
            </a:r>
          </a:p>
          <a:p>
            <a:pPr algn="ctr">
              <a:lnSpc>
                <a:spcPct val="100000"/>
              </a:lnSpc>
            </a:pPr>
            <a:endParaRPr lang="en-US" sz="3200" b="1" dirty="0" smtClean="0">
              <a:solidFill>
                <a:srgbClr val="C00000"/>
              </a:solidFill>
              <a:latin typeface="Times New Roman" panose="02020603050405020304" pitchFamily="18" charset="0"/>
              <a:cs typeface="Times New Roman" panose="02020603050405020304" pitchFamily="18" charset="0"/>
            </a:endParaRPr>
          </a:p>
          <a:p>
            <a:pPr>
              <a:lnSpc>
                <a:spcPct val="100000"/>
              </a:lnSpc>
            </a:pPr>
            <a:r>
              <a:rPr sz="32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Ôn</a:t>
            </a:r>
            <a:r>
              <a:rPr lang="en-US" sz="32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32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32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32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4 </a:t>
            </a:r>
            <a:r>
              <a:rPr lang="en-US" sz="3200"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kiểu</a:t>
            </a:r>
            <a:r>
              <a:rPr lang="en-US" sz="32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văn</a:t>
            </a:r>
            <a:endParaRPr lang="en-US" sz="32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pPr>
            <a:r>
              <a:rPr lang="en-US" sz="32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32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32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32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00000"/>
              </a:lnSpc>
            </a:pPr>
            <a:r>
              <a:rPr lang="en-US" sz="32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32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tục</a:t>
            </a:r>
            <a:r>
              <a:rPr lang="en-US" sz="32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chuẩn</a:t>
            </a:r>
            <a:r>
              <a:rPr lang="en-US" sz="32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32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32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3200"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32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3200"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32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tiện</a:t>
            </a:r>
            <a:r>
              <a:rPr lang="en-US" sz="32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giao</a:t>
            </a:r>
            <a:r>
              <a:rPr lang="en-US" sz="32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32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phi </a:t>
            </a:r>
            <a:r>
              <a:rPr lang="en-US" sz="3200"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ngôn</a:t>
            </a:r>
            <a:r>
              <a:rPr lang="en-US" sz="32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32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32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32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32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32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32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32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4.)</a:t>
            </a:r>
            <a:endParaRPr sz="3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9000">
        <p14:flip dir="r"/>
      </p:transition>
    </mc:Choice>
    <mc:Fallback xmlns="">
      <p:transition spd="slow" advTm="900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784" y="150790"/>
            <a:ext cx="9634869" cy="548099"/>
          </a:xfrm>
          <a:prstGeom prst="rect">
            <a:avLst/>
          </a:prstGeom>
          <a:noFill/>
        </p:spPr>
        <p:txBody>
          <a:bodyPr wrap="square">
            <a:spAutoFit/>
          </a:bodyPr>
          <a:lstStyle/>
          <a:p>
            <a:pPr marR="0">
              <a:lnSpc>
                <a:spcPct val="115000"/>
              </a:lnSpc>
              <a:spcBef>
                <a:spcPts val="0"/>
              </a:spcBef>
              <a:spcAft>
                <a:spcPts val="0"/>
              </a:spcAft>
              <a:tabLst>
                <a:tab pos="57150" algn="l"/>
              </a:tabLst>
            </a:pPr>
            <a:r>
              <a:rPr lang="en-US" sz="2800" b="1" dirty="0" smtClean="0">
                <a:effectLst/>
                <a:latin typeface="Times New Roman" panose="02020603050405020304" pitchFamily="18" charset="0"/>
                <a:cs typeface="Times New Roman" panose="02020603050405020304" pitchFamily="18" charset="0"/>
                <a:sym typeface="+mn-ea"/>
              </a:rPr>
              <a:t>2. </a:t>
            </a:r>
            <a:r>
              <a:rPr lang="en-US" sz="2800" b="1" dirty="0">
                <a:effectLst/>
                <a:latin typeface="Times New Roman" panose="02020603050405020304" pitchFamily="18" charset="0"/>
                <a:cs typeface="Times New Roman" panose="02020603050405020304" pitchFamily="18" charset="0"/>
                <a:sym typeface="+mn-ea"/>
              </a:rPr>
              <a:t>Phương tiện giao tiếp phi ngôn ngữ.</a:t>
            </a:r>
            <a:endParaRPr lang="en-US" sz="2800" b="1" dirty="0">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10" name="Table 9"/>
          <p:cNvGraphicFramePr/>
          <p:nvPr>
            <p:extLst>
              <p:ext uri="{D42A27DB-BD31-4B8C-83A1-F6EECF244321}">
                <p14:modId xmlns:p14="http://schemas.microsoft.com/office/powerpoint/2010/main" val="1225650154"/>
              </p:ext>
            </p:extLst>
          </p:nvPr>
        </p:nvGraphicFramePr>
        <p:xfrm>
          <a:off x="185980" y="615961"/>
          <a:ext cx="10988299" cy="5435611"/>
        </p:xfrm>
        <a:graphic>
          <a:graphicData uri="http://schemas.openxmlformats.org/drawingml/2006/table">
            <a:tbl>
              <a:tblPr firstRow="1" bandRow="1">
                <a:tableStyleId>{5940675A-B579-460E-94D1-54222C63F5DA}</a:tableStyleId>
              </a:tblPr>
              <a:tblGrid>
                <a:gridCol w="3076205">
                  <a:extLst>
                    <a:ext uri="{9D8B030D-6E8A-4147-A177-3AD203B41FA5}">
                      <a16:colId xmlns:a16="http://schemas.microsoft.com/office/drawing/2014/main" val="20000"/>
                    </a:ext>
                  </a:extLst>
                </a:gridCol>
                <a:gridCol w="7912094">
                  <a:extLst>
                    <a:ext uri="{9D8B030D-6E8A-4147-A177-3AD203B41FA5}">
                      <a16:colId xmlns:a16="http://schemas.microsoft.com/office/drawing/2014/main" val="20001"/>
                    </a:ext>
                  </a:extLst>
                </a:gridCol>
              </a:tblGrid>
              <a:tr h="2204731">
                <a:tc gridSpan="2">
                  <a:txBody>
                    <a:bodyPr/>
                    <a:lstStyle/>
                    <a:p>
                      <a:pPr indent="0" algn="ctr">
                        <a:buNone/>
                      </a:pPr>
                      <a:r>
                        <a:rPr lang="en-US" sz="2800" b="1" dirty="0" smtClean="0">
                          <a:solidFill>
                            <a:schemeClr val="tx1"/>
                          </a:solidFill>
                          <a:latin typeface="Times New Roman" panose="02020603050405020304" pitchFamily="18" charset="0"/>
                          <a:cs typeface="Times New Roman" panose="02020603050405020304" pitchFamily="18" charset="0"/>
                        </a:rPr>
                        <a:t>PHIẾU </a:t>
                      </a:r>
                      <a:r>
                        <a:rPr lang="en-US" sz="2800" b="1" dirty="0">
                          <a:solidFill>
                            <a:schemeClr val="tx1"/>
                          </a:solidFill>
                          <a:latin typeface="Times New Roman" panose="02020603050405020304" pitchFamily="18" charset="0"/>
                          <a:cs typeface="Times New Roman" panose="02020603050405020304" pitchFamily="18" charset="0"/>
                        </a:rPr>
                        <a:t>HỌC TẬP SỐ 2</a:t>
                      </a:r>
                    </a:p>
                    <a:p>
                      <a:pPr indent="0" algn="l">
                        <a:buNone/>
                      </a:pPr>
                      <a:r>
                        <a:rPr lang="en-US" sz="2800" b="0" dirty="0" err="1">
                          <a:solidFill>
                            <a:schemeClr val="tx1"/>
                          </a:solidFill>
                          <a:latin typeface="Times New Roman" panose="02020603050405020304" pitchFamily="18" charset="0"/>
                          <a:cs typeface="Times New Roman" panose="02020603050405020304" pitchFamily="18" charset="0"/>
                        </a:rPr>
                        <a:t>Dựa</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vào</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mục</a:t>
                      </a:r>
                      <a:r>
                        <a:rPr lang="en-US" sz="2800" b="0" dirty="0">
                          <a:solidFill>
                            <a:schemeClr val="tx1"/>
                          </a:solidFill>
                          <a:latin typeface="Times New Roman" panose="02020603050405020304" pitchFamily="18" charset="0"/>
                          <a:cs typeface="Times New Roman" panose="02020603050405020304" pitchFamily="18" charset="0"/>
                        </a:rPr>
                        <a:t> 4 </a:t>
                      </a:r>
                      <a:r>
                        <a:rPr lang="en-US" sz="2800" b="0" dirty="0" err="1">
                          <a:solidFill>
                            <a:schemeClr val="tx1"/>
                          </a:solidFill>
                          <a:latin typeface="Times New Roman" panose="02020603050405020304" pitchFamily="18" charset="0"/>
                          <a:cs typeface="Times New Roman" panose="02020603050405020304" pitchFamily="18" charset="0"/>
                        </a:rPr>
                        <a:t>phần</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Kiến</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thức</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Ngữ</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văn</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em</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hãy</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hoàn</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thành</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các</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nội</a:t>
                      </a:r>
                      <a:r>
                        <a:rPr lang="en-US" sz="2800" b="0" dirty="0">
                          <a:solidFill>
                            <a:schemeClr val="tx1"/>
                          </a:solidFill>
                          <a:latin typeface="Times New Roman" panose="02020603050405020304" pitchFamily="18" charset="0"/>
                          <a:cs typeface="Times New Roman" panose="02020603050405020304" pitchFamily="18" charset="0"/>
                        </a:rPr>
                        <a:t> dung </a:t>
                      </a:r>
                      <a:r>
                        <a:rPr lang="en-US" sz="2800" b="0" dirty="0" err="1">
                          <a:solidFill>
                            <a:schemeClr val="tx1"/>
                          </a:solidFill>
                          <a:latin typeface="Times New Roman" panose="02020603050405020304" pitchFamily="18" charset="0"/>
                          <a:cs typeface="Times New Roman" panose="02020603050405020304" pitchFamily="18" charset="0"/>
                        </a:rPr>
                        <a:t>còn</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thiếu</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vào</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Phiếu</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học</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tập</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sau</a:t>
                      </a:r>
                      <a:r>
                        <a:rPr lang="en-US" sz="2800" b="0" dirty="0">
                          <a:solidFill>
                            <a:schemeClr val="tx1"/>
                          </a:solidFill>
                          <a:latin typeface="Times New Roman" panose="02020603050405020304" pitchFamily="18" charset="0"/>
                          <a:cs typeface="Times New Roman" panose="02020603050405020304" pitchFamily="18" charset="0"/>
                        </a:rPr>
                        <a:t>:</a:t>
                      </a:r>
                      <a:endParaRPr lang="en-US" sz="28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hMerge="1">
                  <a:txBody>
                    <a:bodyPr/>
                    <a:lstStyle/>
                    <a:p>
                      <a:endParaRPr lang="en-US"/>
                    </a:p>
                  </a:txBody>
                  <a:tcPr>
                    <a:lnR w="12700" cap="flat">
                      <a:solidFill>
                        <a:schemeClr val="tx1"/>
                      </a:solidFill>
                      <a:prstDash val="solid"/>
                    </a:lnR>
                    <a:lnT w="12700" cap="flat">
                      <a:solidFill>
                        <a:schemeClr val="tx1"/>
                      </a:solidFill>
                      <a:prstDash val="solid"/>
                    </a:lnT>
                    <a:lnB w="12700" cap="flat">
                      <a:solidFill>
                        <a:schemeClr val="tx1"/>
                      </a:solidFill>
                      <a:prstDash val="solid"/>
                    </a:lnB>
                  </a:tcPr>
                </a:tc>
                <a:extLst>
                  <a:ext uri="{0D108BD9-81ED-4DB2-BD59-A6C34878D82A}">
                    <a16:rowId xmlns:a16="http://schemas.microsoft.com/office/drawing/2014/main" val="10000"/>
                  </a:ext>
                </a:extLst>
              </a:tr>
              <a:tr h="1160406">
                <a:tc>
                  <a:txBody>
                    <a:bodyPr/>
                    <a:lstStyle/>
                    <a:p>
                      <a:pPr indent="0" algn="l">
                        <a:buNone/>
                      </a:pPr>
                      <a:r>
                        <a:rPr lang="en-US" sz="2800" b="0" dirty="0" err="1">
                          <a:solidFill>
                            <a:schemeClr val="tx1"/>
                          </a:solidFill>
                          <a:latin typeface="Times New Roman" panose="02020603050405020304" pitchFamily="18" charset="0"/>
                          <a:cs typeface="Times New Roman" panose="02020603050405020304" pitchFamily="18" charset="0"/>
                        </a:rPr>
                        <a:t>Các</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phương</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tiện</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giao</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tiếp</a:t>
                      </a:r>
                      <a:r>
                        <a:rPr lang="en-US" sz="2800" b="0" dirty="0">
                          <a:solidFill>
                            <a:schemeClr val="tx1"/>
                          </a:solidFill>
                          <a:latin typeface="Times New Roman" panose="02020603050405020304" pitchFamily="18" charset="0"/>
                          <a:cs typeface="Times New Roman" panose="02020603050405020304" pitchFamily="18" charset="0"/>
                        </a:rPr>
                        <a:t> phi </a:t>
                      </a:r>
                      <a:r>
                        <a:rPr lang="en-US" sz="2800" b="0" dirty="0" err="1">
                          <a:solidFill>
                            <a:schemeClr val="tx1"/>
                          </a:solidFill>
                          <a:latin typeface="Times New Roman" panose="02020603050405020304" pitchFamily="18" charset="0"/>
                          <a:cs typeface="Times New Roman" panose="02020603050405020304" pitchFamily="18" charset="0"/>
                        </a:rPr>
                        <a:t>ngôn</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ngữ</a:t>
                      </a:r>
                      <a:endParaRPr lang="en-US" sz="28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en-US" sz="2800" b="0" dirty="0" err="1">
                          <a:solidFill>
                            <a:schemeClr val="tx1"/>
                          </a:solidFill>
                          <a:latin typeface="Times New Roman" panose="02020603050405020304" pitchFamily="18" charset="0"/>
                          <a:cs typeface="Times New Roman" panose="02020603050405020304" pitchFamily="18" charset="0"/>
                        </a:rPr>
                        <a:t>Tác</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dụng</a:t>
                      </a:r>
                      <a:endParaRPr lang="en-US" sz="28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376002">
                <a:tc>
                  <a:txBody>
                    <a:bodyPr/>
                    <a:lstStyle/>
                    <a:p>
                      <a:pPr indent="0">
                        <a:buNone/>
                      </a:pPr>
                      <a:r>
                        <a:rPr lang="en-US" sz="1600" b="0" dirty="0">
                          <a:solidFill>
                            <a:srgbClr val="2E74B5"/>
                          </a:solidFill>
                          <a:latin typeface="Times New Roman" panose="02020603050405020304" pitchFamily="18" charset="0"/>
                          <a:cs typeface="Times New Roman" panose="02020603050405020304" pitchFamily="18" charset="0"/>
                        </a:rPr>
                        <a:t> </a:t>
                      </a:r>
                      <a:endParaRPr lang="en-US" sz="1600" b="0" dirty="0" smtClean="0">
                        <a:solidFill>
                          <a:srgbClr val="2E74B5"/>
                        </a:solidFill>
                        <a:latin typeface="Times New Roman" panose="02020603050405020304" pitchFamily="18" charset="0"/>
                        <a:cs typeface="Times New Roman" panose="02020603050405020304" pitchFamily="18" charset="0"/>
                      </a:endParaRPr>
                    </a:p>
                    <a:p>
                      <a:pPr indent="0">
                        <a:buNone/>
                      </a:pPr>
                      <a:endParaRPr lang="en-US" sz="1600" b="0"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p>
                      <a:pPr indent="0">
                        <a:buNone/>
                      </a:pPr>
                      <a:endParaRPr lang="en-US" sz="1600" b="0"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p>
                      <a:pPr indent="0">
                        <a:buNone/>
                      </a:pPr>
                      <a:endParaRPr lang="en-US" sz="1600" b="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r>
                        <a:rPr lang="en-US" sz="1600" b="0" dirty="0">
                          <a:solidFill>
                            <a:srgbClr val="2E74B5"/>
                          </a:solidFill>
                          <a:latin typeface="Times New Roman" panose="02020603050405020304" pitchFamily="18" charset="0"/>
                          <a:cs typeface="Times New Roman" panose="02020603050405020304" pitchFamily="18" charset="0"/>
                        </a:rPr>
                        <a:t> </a:t>
                      </a:r>
                      <a:endParaRPr lang="en-US" sz="1600" b="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376855">
                <a:tc>
                  <a:txBody>
                    <a:bodyPr/>
                    <a:lstStyle/>
                    <a:p>
                      <a:pPr indent="0">
                        <a:buNone/>
                      </a:pPr>
                      <a:r>
                        <a:rPr lang="en-US" sz="1600" b="0" dirty="0">
                          <a:solidFill>
                            <a:srgbClr val="2E74B5"/>
                          </a:solidFill>
                          <a:latin typeface="Times New Roman" panose="02020603050405020304" pitchFamily="18" charset="0"/>
                          <a:cs typeface="Times New Roman" panose="02020603050405020304" pitchFamily="18" charset="0"/>
                        </a:rPr>
                        <a:t> </a:t>
                      </a:r>
                      <a:endParaRPr lang="en-US" sz="1600" b="0" dirty="0" smtClean="0">
                        <a:solidFill>
                          <a:srgbClr val="2E74B5"/>
                        </a:solidFill>
                        <a:latin typeface="Times New Roman" panose="02020603050405020304" pitchFamily="18" charset="0"/>
                        <a:cs typeface="Times New Roman" panose="02020603050405020304" pitchFamily="18" charset="0"/>
                      </a:endParaRPr>
                    </a:p>
                    <a:p>
                      <a:pPr indent="0">
                        <a:buNone/>
                      </a:pPr>
                      <a:endParaRPr lang="en-US" sz="1600" b="0" dirty="0" smtClean="0">
                        <a:solidFill>
                          <a:srgbClr val="2E74B5"/>
                        </a:solidFill>
                        <a:latin typeface="Times New Roman" panose="02020603050405020304" pitchFamily="18" charset="0"/>
                        <a:cs typeface="Times New Roman" panose="02020603050405020304" pitchFamily="18" charset="0"/>
                      </a:endParaRPr>
                    </a:p>
                    <a:p>
                      <a:pPr indent="0">
                        <a:buNone/>
                      </a:pPr>
                      <a:endParaRPr lang="en-US" sz="1600" b="0" dirty="0" smtClean="0">
                        <a:solidFill>
                          <a:srgbClr val="2E74B5"/>
                        </a:solidFill>
                        <a:latin typeface="Times New Roman" panose="02020603050405020304" pitchFamily="18" charset="0"/>
                        <a:cs typeface="Times New Roman" panose="02020603050405020304" pitchFamily="18" charset="0"/>
                      </a:endParaRPr>
                    </a:p>
                    <a:p>
                      <a:pPr indent="0">
                        <a:buNone/>
                      </a:pPr>
                      <a:endParaRPr lang="en-US" sz="1600" b="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endParaRPr lang="en-US" sz="1600" b="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09926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p:nvPr>
            <p:extLst>
              <p:ext uri="{D42A27DB-BD31-4B8C-83A1-F6EECF244321}">
                <p14:modId xmlns:p14="http://schemas.microsoft.com/office/powerpoint/2010/main" val="3607410802"/>
              </p:ext>
            </p:extLst>
          </p:nvPr>
        </p:nvGraphicFramePr>
        <p:xfrm>
          <a:off x="402956" y="1782305"/>
          <a:ext cx="11329261" cy="4343040"/>
        </p:xfrm>
        <a:graphic>
          <a:graphicData uri="http://schemas.openxmlformats.org/drawingml/2006/table">
            <a:tbl>
              <a:tblPr firstRow="1" bandRow="1">
                <a:tableStyleId>{5940675A-B579-460E-94D1-54222C63F5DA}</a:tableStyleId>
              </a:tblPr>
              <a:tblGrid>
                <a:gridCol w="4598982">
                  <a:extLst>
                    <a:ext uri="{9D8B030D-6E8A-4147-A177-3AD203B41FA5}">
                      <a16:colId xmlns:a16="http://schemas.microsoft.com/office/drawing/2014/main" val="20000"/>
                    </a:ext>
                  </a:extLst>
                </a:gridCol>
                <a:gridCol w="6730279">
                  <a:extLst>
                    <a:ext uri="{9D8B030D-6E8A-4147-A177-3AD203B41FA5}">
                      <a16:colId xmlns:a16="http://schemas.microsoft.com/office/drawing/2014/main" val="20001"/>
                    </a:ext>
                  </a:extLst>
                </a:gridCol>
              </a:tblGrid>
              <a:tr h="1782720">
                <a:tc gridSpan="2">
                  <a:txBody>
                    <a:bodyPr/>
                    <a:lstStyle/>
                    <a:p>
                      <a:pPr indent="0" algn="ctr">
                        <a:buNone/>
                      </a:pPr>
                      <a:r>
                        <a:rPr lang="en-US" sz="2800" b="1" dirty="0">
                          <a:solidFill>
                            <a:schemeClr val="tx1"/>
                          </a:solidFill>
                          <a:latin typeface="Times New Roman" panose="02020603050405020304" pitchFamily="18" charset="0"/>
                          <a:cs typeface="Times New Roman" panose="02020603050405020304" pitchFamily="18" charset="0"/>
                        </a:rPr>
                        <a:t>PHIẾU HỌC TẬP SỐ </a:t>
                      </a:r>
                      <a:r>
                        <a:rPr lang="en-US" sz="2800" b="1" dirty="0" smtClean="0">
                          <a:solidFill>
                            <a:schemeClr val="tx1"/>
                          </a:solidFill>
                          <a:latin typeface="Times New Roman" panose="02020603050405020304" pitchFamily="18" charset="0"/>
                          <a:cs typeface="Times New Roman" panose="02020603050405020304" pitchFamily="18" charset="0"/>
                        </a:rPr>
                        <a:t>4</a:t>
                      </a:r>
                      <a:endParaRPr lang="en-US" sz="2800" b="1" dirty="0">
                        <a:solidFill>
                          <a:schemeClr val="tx1"/>
                        </a:solidFill>
                        <a:latin typeface="Times New Roman" panose="02020603050405020304" pitchFamily="18" charset="0"/>
                        <a:cs typeface="Times New Roman" panose="02020603050405020304" pitchFamily="18" charset="0"/>
                      </a:endParaRPr>
                    </a:p>
                    <a:p>
                      <a:pPr indent="0" algn="l">
                        <a:buNone/>
                      </a:pPr>
                      <a:r>
                        <a:rPr lang="en-US" sz="2800" b="0" dirty="0" err="1">
                          <a:solidFill>
                            <a:schemeClr val="tx1"/>
                          </a:solidFill>
                          <a:latin typeface="Times New Roman" panose="02020603050405020304" pitchFamily="18" charset="0"/>
                          <a:cs typeface="Times New Roman" panose="02020603050405020304" pitchFamily="18" charset="0"/>
                        </a:rPr>
                        <a:t>Dựa</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vào</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mục</a:t>
                      </a:r>
                      <a:r>
                        <a:rPr lang="en-US" sz="2800" b="0" dirty="0">
                          <a:solidFill>
                            <a:schemeClr val="tx1"/>
                          </a:solidFill>
                          <a:latin typeface="Times New Roman" panose="02020603050405020304" pitchFamily="18" charset="0"/>
                          <a:cs typeface="Times New Roman" panose="02020603050405020304" pitchFamily="18" charset="0"/>
                        </a:rPr>
                        <a:t> 4 </a:t>
                      </a:r>
                      <a:r>
                        <a:rPr lang="en-US" sz="2800" b="0" dirty="0" err="1">
                          <a:solidFill>
                            <a:schemeClr val="tx1"/>
                          </a:solidFill>
                          <a:latin typeface="Times New Roman" panose="02020603050405020304" pitchFamily="18" charset="0"/>
                          <a:cs typeface="Times New Roman" panose="02020603050405020304" pitchFamily="18" charset="0"/>
                        </a:rPr>
                        <a:t>phần</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Kiến</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thức</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Ngữ</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văn</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em</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hãy</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hoàn</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thành</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các</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nội</a:t>
                      </a:r>
                      <a:r>
                        <a:rPr lang="en-US" sz="2800" b="0" dirty="0">
                          <a:solidFill>
                            <a:schemeClr val="tx1"/>
                          </a:solidFill>
                          <a:latin typeface="Times New Roman" panose="02020603050405020304" pitchFamily="18" charset="0"/>
                          <a:cs typeface="Times New Roman" panose="02020603050405020304" pitchFamily="18" charset="0"/>
                        </a:rPr>
                        <a:t> dung </a:t>
                      </a:r>
                      <a:r>
                        <a:rPr lang="en-US" sz="2800" b="0" dirty="0" err="1">
                          <a:solidFill>
                            <a:schemeClr val="tx1"/>
                          </a:solidFill>
                          <a:latin typeface="Times New Roman" panose="02020603050405020304" pitchFamily="18" charset="0"/>
                          <a:cs typeface="Times New Roman" panose="02020603050405020304" pitchFamily="18" charset="0"/>
                        </a:rPr>
                        <a:t>còn</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thiếu</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vào</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Phiếu</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học</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tập</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sau</a:t>
                      </a:r>
                      <a:r>
                        <a:rPr lang="en-US" sz="2800" b="0" dirty="0">
                          <a:solidFill>
                            <a:schemeClr val="tx1"/>
                          </a:solidFill>
                          <a:latin typeface="Times New Roman" panose="02020603050405020304" pitchFamily="18" charset="0"/>
                          <a:cs typeface="Times New Roman" panose="02020603050405020304" pitchFamily="18" charset="0"/>
                        </a:rPr>
                        <a:t>:</a:t>
                      </a:r>
                      <a:endParaRPr lang="en-US" sz="28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hMerge="1">
                  <a:txBody>
                    <a:bodyPr/>
                    <a:lstStyle/>
                    <a:p>
                      <a:endParaRPr lang="en-US"/>
                    </a:p>
                  </a:txBody>
                  <a:tcPr>
                    <a:lnR w="12700" cap="flat">
                      <a:solidFill>
                        <a:schemeClr val="tx1"/>
                      </a:solidFill>
                      <a:prstDash val="solid"/>
                    </a:lnR>
                    <a:lnT w="12700" cap="flat">
                      <a:solidFill>
                        <a:schemeClr val="tx1"/>
                      </a:solidFill>
                      <a:prstDash val="solid"/>
                    </a:lnT>
                    <a:lnB w="12700" cap="flat">
                      <a:solidFill>
                        <a:schemeClr val="tx1"/>
                      </a:solidFill>
                      <a:prstDash val="solid"/>
                    </a:lnB>
                  </a:tcPr>
                </a:tc>
                <a:extLst>
                  <a:ext uri="{0D108BD9-81ED-4DB2-BD59-A6C34878D82A}">
                    <a16:rowId xmlns:a16="http://schemas.microsoft.com/office/drawing/2014/main" val="10000"/>
                  </a:ext>
                </a:extLst>
              </a:tr>
              <a:tr h="539257">
                <a:tc>
                  <a:txBody>
                    <a:bodyPr/>
                    <a:lstStyle/>
                    <a:p>
                      <a:pPr indent="0" algn="l">
                        <a:buNone/>
                      </a:pPr>
                      <a:r>
                        <a:rPr lang="en-US" sz="2800" b="1" dirty="0" err="1">
                          <a:solidFill>
                            <a:schemeClr val="tx1"/>
                          </a:solidFill>
                          <a:latin typeface="Times New Roman" panose="02020603050405020304" pitchFamily="18" charset="0"/>
                          <a:cs typeface="Times New Roman" panose="02020603050405020304" pitchFamily="18" charset="0"/>
                        </a:rPr>
                        <a:t>Các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phương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tiện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giao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tiếp</a:t>
                      </a:r>
                      <a:r>
                        <a:rPr lang="en-US" sz="2800" b="1" dirty="0">
                          <a:solidFill>
                            <a:schemeClr val="tx1"/>
                          </a:solidFill>
                          <a:latin typeface="Times New Roman" panose="02020603050405020304" pitchFamily="18" charset="0"/>
                          <a:cs typeface="Times New Roman" panose="02020603050405020304" pitchFamily="18" charset="0"/>
                        </a:rPr>
                        <a:t> phi </a:t>
                      </a:r>
                      <a:r>
                        <a:rPr lang="en-US" sz="2800" b="1" dirty="0" err="1">
                          <a:solidFill>
                            <a:schemeClr val="tx1"/>
                          </a:solidFill>
                          <a:latin typeface="Times New Roman" panose="02020603050405020304" pitchFamily="18" charset="0"/>
                          <a:cs typeface="Times New Roman" panose="02020603050405020304" pitchFamily="18" charset="0"/>
                        </a:rPr>
                        <a:t>ngôn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ngữ</a:t>
                      </a:r>
                      <a:endPar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2800" b="1" dirty="0" err="1">
                          <a:solidFill>
                            <a:schemeClr val="tx1"/>
                          </a:solidFill>
                          <a:latin typeface="Times New Roman" panose="02020603050405020304" pitchFamily="18" charset="0"/>
                          <a:cs typeface="Times New Roman" panose="02020603050405020304" pitchFamily="18" charset="0"/>
                        </a:rPr>
                        <a:t>Tác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dụng</a:t>
                      </a:r>
                      <a:endPar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789218">
                <a:tc>
                  <a:txBody>
                    <a:bodyPr/>
                    <a:lstStyle/>
                    <a:p>
                      <a:pPr indent="0">
                        <a:buNone/>
                      </a:pPr>
                      <a:r>
                        <a:rPr lang="en-US" sz="2800" b="0">
                          <a:solidFill>
                            <a:schemeClr val="tx1"/>
                          </a:solidFill>
                          <a:latin typeface="Times New Roman" panose="02020603050405020304" pitchFamily="18" charset="0"/>
                          <a:cs typeface="Times New Roman" panose="02020603050405020304" pitchFamily="18" charset="0"/>
                        </a:rPr>
                        <a:t>Hình ảnh, số liệu, kí hiệu, biểu đồ,… (trong văn bản)</a:t>
                      </a:r>
                      <a:endParaRPr lang="en-US" sz="28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2800" b="0" dirty="0">
                          <a:solidFill>
                            <a:schemeClr val="tx1"/>
                          </a:solidFill>
                          <a:latin typeface="Times New Roman" panose="02020603050405020304" pitchFamily="18" charset="0"/>
                          <a:cs typeface="Times New Roman" panose="02020603050405020304" pitchFamily="18" charset="0"/>
                        </a:rPr>
                        <a:t>Minh </a:t>
                      </a:r>
                      <a:r>
                        <a:rPr lang="en-US" sz="2800" b="0" dirty="0" err="1">
                          <a:solidFill>
                            <a:schemeClr val="tx1"/>
                          </a:solidFill>
                          <a:latin typeface="Times New Roman" panose="02020603050405020304" pitchFamily="18" charset="0"/>
                          <a:cs typeface="Times New Roman" panose="02020603050405020304" pitchFamily="18" charset="0"/>
                        </a:rPr>
                        <a:t>họa</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làm</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rõ</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những</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nội</a:t>
                      </a:r>
                      <a:r>
                        <a:rPr lang="en-US" sz="2800" b="0" dirty="0">
                          <a:solidFill>
                            <a:schemeClr val="tx1"/>
                          </a:solidFill>
                          <a:latin typeface="Times New Roman" panose="02020603050405020304" pitchFamily="18" charset="0"/>
                          <a:cs typeface="Times New Roman" panose="02020603050405020304" pitchFamily="18" charset="0"/>
                        </a:rPr>
                        <a:t> dung </a:t>
                      </a:r>
                      <a:r>
                        <a:rPr lang="en-US" sz="2800" b="0" dirty="0" err="1">
                          <a:solidFill>
                            <a:schemeClr val="tx1"/>
                          </a:solidFill>
                          <a:latin typeface="Times New Roman" panose="02020603050405020304" pitchFamily="18" charset="0"/>
                          <a:cs typeface="Times New Roman" panose="02020603050405020304" pitchFamily="18" charset="0"/>
                        </a:rPr>
                        <a:t>nhất</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định</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của</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văn</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bản</a:t>
                      </a:r>
                      <a:r>
                        <a:rPr lang="en-US" sz="2800" b="0" dirty="0">
                          <a:solidFill>
                            <a:schemeClr val="tx1"/>
                          </a:solidFill>
                          <a:latin typeface="Times New Roman" panose="02020603050405020304" pitchFamily="18" charset="0"/>
                          <a:cs typeface="Times New Roman" panose="02020603050405020304" pitchFamily="18" charset="0"/>
                        </a:rPr>
                        <a:t>.</a:t>
                      </a:r>
                      <a:endParaRPr lang="en-US" sz="28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504364">
                <a:tc>
                  <a:txBody>
                    <a:bodyPr/>
                    <a:lstStyle/>
                    <a:p>
                      <a:pPr indent="0">
                        <a:buNone/>
                      </a:pPr>
                      <a:r>
                        <a:rPr lang="en-US" sz="2800" b="0">
                          <a:solidFill>
                            <a:schemeClr val="tx1"/>
                          </a:solidFill>
                          <a:latin typeface="Times New Roman" panose="02020603050405020304" pitchFamily="18" charset="0"/>
                          <a:cs typeface="Times New Roman" panose="02020603050405020304" pitchFamily="18" charset="0"/>
                        </a:rPr>
                        <a:t>Cử chỉ (trong trò chuyện trực tiếp)</a:t>
                      </a:r>
                      <a:endParaRPr lang="en-US" sz="28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2800" b="0" dirty="0" err="1">
                          <a:solidFill>
                            <a:schemeClr val="tx1"/>
                          </a:solidFill>
                          <a:latin typeface="Times New Roman" panose="02020603050405020304" pitchFamily="18" charset="0"/>
                          <a:cs typeface="Times New Roman" panose="02020603050405020304" pitchFamily="18" charset="0"/>
                        </a:rPr>
                        <a:t>Biểu</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thị</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thái</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độ</a:t>
                      </a:r>
                      <a:r>
                        <a:rPr lang="en-US" sz="2800" b="0" dirty="0">
                          <a:solidFill>
                            <a:schemeClr val="tx1"/>
                          </a:solidFill>
                          <a:latin typeface="Times New Roman" panose="02020603050405020304" pitchFamily="18" charset="0"/>
                          <a:cs typeface="Times New Roman" panose="02020603050405020304" pitchFamily="18" charset="0"/>
                        </a:rPr>
                        <a:t>.</a:t>
                      </a:r>
                      <a:endParaRPr lang="en-US" sz="28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Text Box 3"/>
          <p:cNvSpPr txBox="1"/>
          <p:nvPr/>
        </p:nvSpPr>
        <p:spPr>
          <a:xfrm>
            <a:off x="926465" y="914400"/>
            <a:ext cx="5955476" cy="523220"/>
          </a:xfrm>
          <a:prstGeom prst="rect">
            <a:avLst/>
          </a:prstGeom>
          <a:noFill/>
        </p:spPr>
        <p:txBody>
          <a:bodyPr wrap="none" rtlCol="0">
            <a:spAutoFit/>
          </a:bodyPr>
          <a:lstStyle/>
          <a:p>
            <a:pPr algn="l"/>
            <a:r>
              <a:rPr lang="en-US" sz="2800" b="1" dirty="0">
                <a:effectLst/>
                <a:latin typeface="Times New Roman" panose="02020603050405020304" pitchFamily="18" charset="0"/>
                <a:cs typeface="Times New Roman" panose="02020603050405020304" pitchFamily="18" charset="0"/>
                <a:sym typeface="+mn-ea"/>
              </a:rPr>
              <a:t>2/ Phương tiện giao tiếp phi </a:t>
            </a:r>
            <a:r>
              <a:rPr lang="en-US" sz="2800" b="1" dirty="0" err="1">
                <a:effectLst/>
                <a:latin typeface="Times New Roman" panose="02020603050405020304" pitchFamily="18" charset="0"/>
                <a:cs typeface="Times New Roman" panose="02020603050405020304" pitchFamily="18" charset="0"/>
                <a:sym typeface="+mn-ea"/>
              </a:rPr>
              <a:t>ngôn</a:t>
            </a:r>
            <a:r>
              <a:rPr lang="en-US" sz="2800" b="1" dirty="0">
                <a:effectLst/>
                <a:latin typeface="Times New Roman" panose="02020603050405020304" pitchFamily="18" charset="0"/>
                <a:cs typeface="Times New Roman" panose="02020603050405020304" pitchFamily="18" charset="0"/>
                <a:sym typeface="+mn-ea"/>
              </a:rPr>
              <a:t> </a:t>
            </a:r>
            <a:r>
              <a:rPr lang="en-US" sz="2800" b="1" dirty="0" err="1" smtClean="0">
                <a:effectLst/>
                <a:latin typeface="Times New Roman" panose="02020603050405020304" pitchFamily="18" charset="0"/>
                <a:cs typeface="Times New Roman" panose="02020603050405020304" pitchFamily="18" charset="0"/>
                <a:sym typeface="+mn-ea"/>
              </a:rPr>
              <a:t>ngữ</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85956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50000"/>
          </a:schemeClr>
        </a:solidFill>
        <a:effectLst/>
      </p:bgPr>
    </p:bg>
    <p:spTree>
      <p:nvGrpSpPr>
        <p:cNvPr id="1" name=""/>
        <p:cNvGrpSpPr/>
        <p:nvPr/>
      </p:nvGrpSpPr>
      <p:grpSpPr>
        <a:xfrm>
          <a:off x="0" y="0"/>
          <a:ext cx="0" cy="0"/>
          <a:chOff x="0" y="0"/>
          <a:chExt cx="0" cy="0"/>
        </a:xfrm>
      </p:grpSpPr>
      <p:sp>
        <p:nvSpPr>
          <p:cNvPr id="7" name="任意多边形: 形状 6"/>
          <p:cNvSpPr/>
          <p:nvPr/>
        </p:nvSpPr>
        <p:spPr>
          <a:xfrm rot="5400000">
            <a:off x="4028949" y="-4017528"/>
            <a:ext cx="531627" cy="8613591"/>
          </a:xfrm>
          <a:custGeom>
            <a:avLst/>
            <a:gdLst>
              <a:gd name="connsiteX0" fmla="*/ 0 w 445170"/>
              <a:gd name="connsiteY0" fmla="*/ 6339319 h 6339319"/>
              <a:gd name="connsiteX1" fmla="*/ 1 w 445170"/>
              <a:gd name="connsiteY1" fmla="*/ 430448 h 6339319"/>
              <a:gd name="connsiteX2" fmla="*/ 445170 w 445170"/>
              <a:gd name="connsiteY2" fmla="*/ 430448 h 6339319"/>
              <a:gd name="connsiteX3" fmla="*/ 445169 w 445170"/>
              <a:gd name="connsiteY3" fmla="*/ 6339319 h 6339319"/>
              <a:gd name="connsiteX4" fmla="*/ 0 w 445170"/>
              <a:gd name="connsiteY4" fmla="*/ 430447 h 6339319"/>
              <a:gd name="connsiteX5" fmla="*/ 222585 w 445170"/>
              <a:gd name="connsiteY5" fmla="*/ 0 h 6339319"/>
              <a:gd name="connsiteX6" fmla="*/ 445169 w 445170"/>
              <a:gd name="connsiteY6" fmla="*/ 430447 h 6339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170" h="6339319">
                <a:moveTo>
                  <a:pt x="0" y="6339319"/>
                </a:moveTo>
                <a:lnTo>
                  <a:pt x="1" y="430448"/>
                </a:lnTo>
                <a:lnTo>
                  <a:pt x="445170" y="430448"/>
                </a:lnTo>
                <a:lnTo>
                  <a:pt x="445169" y="6339319"/>
                </a:lnTo>
                <a:close/>
                <a:moveTo>
                  <a:pt x="0" y="430447"/>
                </a:moveTo>
                <a:lnTo>
                  <a:pt x="222585" y="0"/>
                </a:lnTo>
                <a:lnTo>
                  <a:pt x="445169" y="430447"/>
                </a:lnTo>
                <a:close/>
              </a:path>
            </a:pathLst>
          </a:custGeom>
          <a:solidFill>
            <a:srgbClr val="92D05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altLang="zh-CN" sz="2400" b="1" dirty="0" err="1">
                <a:solidFill>
                  <a:schemeClr val="accent2">
                    <a:lumMod val="50000"/>
                  </a:schemeClr>
                </a:solidFill>
              </a:rPr>
              <a:t>Nối</a:t>
            </a:r>
            <a:r>
              <a:rPr lang="en-US" altLang="zh-CN" sz="2400" b="1" dirty="0">
                <a:solidFill>
                  <a:schemeClr val="accent2">
                    <a:lumMod val="50000"/>
                  </a:schemeClr>
                </a:solidFill>
              </a:rPr>
              <a:t> </a:t>
            </a:r>
            <a:r>
              <a:rPr lang="en-US" altLang="zh-CN" sz="2400" b="1" dirty="0" err="1" smtClean="0">
                <a:solidFill>
                  <a:schemeClr val="accent2">
                    <a:lumMod val="50000"/>
                  </a:schemeClr>
                </a:solidFill>
              </a:rPr>
              <a:t>nội</a:t>
            </a:r>
            <a:r>
              <a:rPr lang="en-US" altLang="zh-CN" sz="2400" b="1" dirty="0" smtClean="0">
                <a:solidFill>
                  <a:schemeClr val="accent2">
                    <a:lumMod val="50000"/>
                  </a:schemeClr>
                </a:solidFill>
              </a:rPr>
              <a:t> dung </a:t>
            </a:r>
            <a:r>
              <a:rPr lang="en-US" altLang="zh-CN" sz="2400" b="1" dirty="0" err="1" smtClean="0">
                <a:solidFill>
                  <a:schemeClr val="accent2">
                    <a:lumMod val="50000"/>
                  </a:schemeClr>
                </a:solidFill>
              </a:rPr>
              <a:t>cột</a:t>
            </a:r>
            <a:r>
              <a:rPr lang="en-US" altLang="zh-CN" sz="2400" b="1" dirty="0" smtClean="0">
                <a:solidFill>
                  <a:schemeClr val="accent2">
                    <a:lumMod val="50000"/>
                  </a:schemeClr>
                </a:solidFill>
              </a:rPr>
              <a:t> A </a:t>
            </a:r>
            <a:r>
              <a:rPr lang="en-US" altLang="zh-CN" sz="2400" b="1" dirty="0" err="1" smtClean="0">
                <a:solidFill>
                  <a:schemeClr val="accent2">
                    <a:lumMod val="50000"/>
                  </a:schemeClr>
                </a:solidFill>
              </a:rPr>
              <a:t>với</a:t>
            </a:r>
            <a:r>
              <a:rPr lang="en-US" altLang="zh-CN" sz="2400" b="1" dirty="0" smtClean="0">
                <a:solidFill>
                  <a:schemeClr val="accent2">
                    <a:lumMod val="50000"/>
                  </a:schemeClr>
                </a:solidFill>
              </a:rPr>
              <a:t> </a:t>
            </a:r>
            <a:r>
              <a:rPr lang="en-US" altLang="zh-CN" sz="2400" b="1" dirty="0" err="1" smtClean="0">
                <a:solidFill>
                  <a:schemeClr val="accent2">
                    <a:lumMod val="50000"/>
                  </a:schemeClr>
                </a:solidFill>
              </a:rPr>
              <a:t>nội</a:t>
            </a:r>
            <a:r>
              <a:rPr lang="en-US" altLang="zh-CN" sz="2400" b="1" dirty="0" smtClean="0">
                <a:solidFill>
                  <a:schemeClr val="accent2">
                    <a:lumMod val="50000"/>
                  </a:schemeClr>
                </a:solidFill>
              </a:rPr>
              <a:t> dung </a:t>
            </a:r>
            <a:r>
              <a:rPr lang="en-US" altLang="zh-CN" sz="2400" b="1" dirty="0" err="1" smtClean="0">
                <a:solidFill>
                  <a:schemeClr val="accent2">
                    <a:lumMod val="50000"/>
                  </a:schemeClr>
                </a:solidFill>
              </a:rPr>
              <a:t>cột</a:t>
            </a:r>
            <a:r>
              <a:rPr lang="en-US" altLang="zh-CN" sz="2400" b="1" dirty="0" smtClean="0">
                <a:solidFill>
                  <a:schemeClr val="accent2">
                    <a:lumMod val="50000"/>
                  </a:schemeClr>
                </a:solidFill>
              </a:rPr>
              <a:t> B </a:t>
            </a:r>
            <a:r>
              <a:rPr lang="en-US" altLang="zh-CN" sz="2400" b="1" dirty="0" err="1">
                <a:solidFill>
                  <a:schemeClr val="accent2">
                    <a:lumMod val="50000"/>
                  </a:schemeClr>
                </a:solidFill>
              </a:rPr>
              <a:t>để</a:t>
            </a:r>
            <a:r>
              <a:rPr lang="en-US" altLang="zh-CN" sz="2400" b="1" dirty="0">
                <a:solidFill>
                  <a:schemeClr val="accent2">
                    <a:lumMod val="50000"/>
                  </a:schemeClr>
                </a:solidFill>
              </a:rPr>
              <a:t> </a:t>
            </a:r>
            <a:r>
              <a:rPr lang="en-US" altLang="zh-CN" sz="2400" b="1" dirty="0" err="1">
                <a:solidFill>
                  <a:schemeClr val="accent2">
                    <a:lumMod val="50000"/>
                  </a:schemeClr>
                </a:solidFill>
              </a:rPr>
              <a:t>có</a:t>
            </a:r>
            <a:r>
              <a:rPr lang="en-US" altLang="zh-CN" sz="2400" b="1" dirty="0">
                <a:solidFill>
                  <a:schemeClr val="accent2">
                    <a:lumMod val="50000"/>
                  </a:schemeClr>
                </a:solidFill>
              </a:rPr>
              <a:t> </a:t>
            </a:r>
            <a:r>
              <a:rPr lang="en-US" altLang="zh-CN" sz="2400" b="1" dirty="0" err="1">
                <a:solidFill>
                  <a:schemeClr val="accent2">
                    <a:lumMod val="50000"/>
                  </a:schemeClr>
                </a:solidFill>
              </a:rPr>
              <a:t>khái</a:t>
            </a:r>
            <a:r>
              <a:rPr lang="en-US" altLang="zh-CN" sz="2400" b="1" dirty="0">
                <a:solidFill>
                  <a:schemeClr val="accent2">
                    <a:lumMod val="50000"/>
                  </a:schemeClr>
                </a:solidFill>
              </a:rPr>
              <a:t> </a:t>
            </a:r>
            <a:r>
              <a:rPr lang="en-US" altLang="zh-CN" sz="2400" b="1" dirty="0" err="1">
                <a:solidFill>
                  <a:schemeClr val="accent2">
                    <a:lumMod val="50000"/>
                  </a:schemeClr>
                </a:solidFill>
              </a:rPr>
              <a:t>niệm</a:t>
            </a:r>
            <a:r>
              <a:rPr lang="en-US" altLang="zh-CN" sz="2400" b="1" dirty="0">
                <a:solidFill>
                  <a:schemeClr val="accent2">
                    <a:lumMod val="50000"/>
                  </a:schemeClr>
                </a:solidFill>
              </a:rPr>
              <a:t> </a:t>
            </a:r>
            <a:r>
              <a:rPr lang="en-US" altLang="zh-CN" sz="2400" b="1" dirty="0" err="1">
                <a:solidFill>
                  <a:schemeClr val="accent2">
                    <a:lumMod val="50000"/>
                  </a:schemeClr>
                </a:solidFill>
              </a:rPr>
              <a:t>đúng</a:t>
            </a:r>
            <a:r>
              <a:rPr lang="en-US" altLang="zh-CN" sz="2400" b="1" dirty="0">
                <a:solidFill>
                  <a:schemeClr val="accent2">
                    <a:lumMod val="50000"/>
                  </a:schemeClr>
                </a:solidFill>
              </a:rPr>
              <a:t>?</a:t>
            </a:r>
            <a:endParaRPr lang="zh-CN" altLang="en-US" sz="2400" b="1" dirty="0">
              <a:solidFill>
                <a:schemeClr val="accent2">
                  <a:lumMod val="50000"/>
                </a:schemeClr>
              </a:solidFill>
            </a:endParaRPr>
          </a:p>
        </p:txBody>
      </p:sp>
      <p:pic>
        <p:nvPicPr>
          <p:cNvPr id="27" name="图片 26"/>
          <p:cNvPicPr>
            <a:picLocks noChangeAspect="1"/>
          </p:cNvPicPr>
          <p:nvPr/>
        </p:nvPicPr>
        <p:blipFill rotWithShape="1">
          <a:blip r:embed="rId3"/>
          <a:srcRect l="15234" t="14238" r="13827" b="10650"/>
          <a:stretch>
            <a:fillRect/>
          </a:stretch>
        </p:blipFill>
        <p:spPr>
          <a:xfrm>
            <a:off x="2981194" y="5682837"/>
            <a:ext cx="1446030" cy="1100955"/>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1081110515"/>
              </p:ext>
            </p:extLst>
          </p:nvPr>
        </p:nvGraphicFramePr>
        <p:xfrm>
          <a:off x="0" y="620798"/>
          <a:ext cx="12000230" cy="7680960"/>
        </p:xfrm>
        <a:graphic>
          <a:graphicData uri="http://schemas.openxmlformats.org/drawingml/2006/table">
            <a:tbl>
              <a:tblPr firstRow="1" firstCol="1" bandRow="1">
                <a:tableStyleId>{5C22544A-7EE6-4342-B048-85BDC9FD1C3A}</a:tableStyleId>
              </a:tblPr>
              <a:tblGrid>
                <a:gridCol w="2540285">
                  <a:extLst>
                    <a:ext uri="{9D8B030D-6E8A-4147-A177-3AD203B41FA5}">
                      <a16:colId xmlns:a16="http://schemas.microsoft.com/office/drawing/2014/main" val="20000"/>
                    </a:ext>
                  </a:extLst>
                </a:gridCol>
                <a:gridCol w="884840">
                  <a:extLst>
                    <a:ext uri="{9D8B030D-6E8A-4147-A177-3AD203B41FA5}">
                      <a16:colId xmlns:a16="http://schemas.microsoft.com/office/drawing/2014/main" val="20001"/>
                    </a:ext>
                  </a:extLst>
                </a:gridCol>
                <a:gridCol w="8575105">
                  <a:extLst>
                    <a:ext uri="{9D8B030D-6E8A-4147-A177-3AD203B41FA5}">
                      <a16:colId xmlns:a16="http://schemas.microsoft.com/office/drawing/2014/main" val="20002"/>
                    </a:ext>
                  </a:extLst>
                </a:gridCol>
              </a:tblGrid>
              <a:tr h="394970">
                <a:tc>
                  <a:txBody>
                    <a:bodyPr/>
                    <a:lstStyle/>
                    <a:p>
                      <a:pPr marL="0" marR="0" algn="ctr">
                        <a:lnSpc>
                          <a:spcPct val="150000"/>
                        </a:lnSpc>
                        <a:spcBef>
                          <a:spcPts val="0"/>
                        </a:spcBef>
                        <a:spcAft>
                          <a:spcPts val="0"/>
                        </a:spcAft>
                      </a:pPr>
                      <a:r>
                        <a:rPr lang="en-US" sz="2400" dirty="0" err="1">
                          <a:solidFill>
                            <a:srgbClr val="C00000"/>
                          </a:solidFill>
                          <a:effectLst/>
                          <a:latin typeface="Times New Roman" panose="02020603050405020304" pitchFamily="18" charset="0"/>
                          <a:cs typeface="Times New Roman" panose="02020603050405020304" pitchFamily="18" charset="0"/>
                        </a:rPr>
                        <a:t>A</a:t>
                      </a:r>
                      <a:endParaRPr lang="en-US" sz="24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59" marR="48659"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a:txBody>
                    <a:bodyPr/>
                    <a:lstStyle/>
                    <a:p>
                      <a:pPr marL="0" marR="0" algn="ctr">
                        <a:lnSpc>
                          <a:spcPct val="150000"/>
                        </a:lnSpc>
                        <a:spcBef>
                          <a:spcPts val="0"/>
                        </a:spcBef>
                        <a:spcAft>
                          <a:spcPts val="0"/>
                        </a:spcAft>
                      </a:pPr>
                      <a:r>
                        <a:rPr lang="en-US" sz="2400" dirty="0">
                          <a:solidFill>
                            <a:srgbClr val="C00000"/>
                          </a:solidFill>
                          <a:effectLst/>
                          <a:latin typeface="Times New Roman" panose="02020603050405020304" pitchFamily="18" charset="0"/>
                          <a:cs typeface="Times New Roman" panose="02020603050405020304" pitchFamily="18" charset="0"/>
                        </a:rPr>
                        <a:t> </a:t>
                      </a:r>
                    </a:p>
                    <a:p>
                      <a:pPr marL="0" marR="0" algn="just">
                        <a:lnSpc>
                          <a:spcPct val="150000"/>
                        </a:lnSpc>
                        <a:spcBef>
                          <a:spcPts val="0"/>
                        </a:spcBef>
                        <a:spcAft>
                          <a:spcPts val="0"/>
                        </a:spcAft>
                      </a:pPr>
                      <a:r>
                        <a:rPr lang="en-US" sz="2400" dirty="0">
                          <a:solidFill>
                            <a:srgbClr val="0000CC"/>
                          </a:solidFill>
                          <a:effectLst/>
                          <a:latin typeface="Times New Roman" panose="02020603050405020304" pitchFamily="18" charset="0"/>
                          <a:cs typeface="Times New Roman" panose="02020603050405020304" pitchFamily="18" charset="0"/>
                        </a:rPr>
                        <a:t> </a:t>
                      </a:r>
                    </a:p>
                    <a:p>
                      <a:pPr marL="0" marR="0" algn="just">
                        <a:lnSpc>
                          <a:spcPct val="150000"/>
                        </a:lnSpc>
                        <a:spcBef>
                          <a:spcPts val="0"/>
                        </a:spcBef>
                        <a:spcAft>
                          <a:spcPts val="0"/>
                        </a:spcAft>
                      </a:pPr>
                      <a:r>
                        <a:rPr lang="en-US" sz="2400" dirty="0">
                          <a:solidFill>
                            <a:srgbClr val="0000CC"/>
                          </a:solidFill>
                          <a:effectLst/>
                          <a:latin typeface="Times New Roman" panose="02020603050405020304" pitchFamily="18" charset="0"/>
                          <a:cs typeface="Times New Roman" panose="02020603050405020304" pitchFamily="18" charset="0"/>
                        </a:rPr>
                        <a:t> </a:t>
                      </a:r>
                    </a:p>
                    <a:p>
                      <a:pPr marL="0" marR="0" algn="just">
                        <a:lnSpc>
                          <a:spcPct val="150000"/>
                        </a:lnSpc>
                        <a:spcBef>
                          <a:spcPts val="0"/>
                        </a:spcBef>
                        <a:spcAft>
                          <a:spcPts val="0"/>
                        </a:spcAft>
                      </a:pPr>
                      <a:r>
                        <a:rPr lang="en-US" sz="2400" dirty="0">
                          <a:solidFill>
                            <a:srgbClr val="0000CC"/>
                          </a:solidFill>
                          <a:effectLst/>
                          <a:latin typeface="Times New Roman" panose="02020603050405020304" pitchFamily="18" charset="0"/>
                          <a:cs typeface="Times New Roman" panose="02020603050405020304" pitchFamily="18" charset="0"/>
                        </a:rPr>
                        <a:t> </a:t>
                      </a:r>
                    </a:p>
                    <a:p>
                      <a:pPr marL="0" marR="0" algn="just">
                        <a:lnSpc>
                          <a:spcPct val="150000"/>
                        </a:lnSpc>
                        <a:spcBef>
                          <a:spcPts val="0"/>
                        </a:spcBef>
                        <a:spcAft>
                          <a:spcPts val="0"/>
                        </a:spcAft>
                      </a:pPr>
                      <a:r>
                        <a:rPr lang="en-US" sz="2400" dirty="0">
                          <a:solidFill>
                            <a:srgbClr val="0000CC"/>
                          </a:solidFill>
                          <a:effectLst/>
                          <a:latin typeface="Times New Roman" panose="02020603050405020304" pitchFamily="18" charset="0"/>
                          <a:cs typeface="Times New Roman" panose="02020603050405020304" pitchFamily="18" charset="0"/>
                        </a:rPr>
                        <a:t> </a:t>
                      </a:r>
                    </a:p>
                    <a:p>
                      <a:pPr marL="0" marR="0" algn="just">
                        <a:lnSpc>
                          <a:spcPct val="150000"/>
                        </a:lnSpc>
                        <a:spcBef>
                          <a:spcPts val="0"/>
                        </a:spcBef>
                        <a:spcAft>
                          <a:spcPts val="0"/>
                        </a:spcAft>
                      </a:pPr>
                      <a:r>
                        <a:rPr lang="en-US" sz="2400" dirty="0">
                          <a:solidFill>
                            <a:srgbClr val="0000CC"/>
                          </a:solidFill>
                          <a:effectLst/>
                          <a:latin typeface="Times New Roman" panose="02020603050405020304" pitchFamily="18" charset="0"/>
                          <a:cs typeface="Times New Roman" panose="02020603050405020304" pitchFamily="18" charset="0"/>
                        </a:rPr>
                        <a:t> </a:t>
                      </a:r>
                    </a:p>
                  </a:txBody>
                  <a:tcPr marL="48659" marR="48659"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2400" dirty="0" err="1">
                          <a:solidFill>
                            <a:srgbClr val="C00000"/>
                          </a:solidFill>
                          <a:effectLst/>
                          <a:latin typeface="Times New Roman" panose="02020603050405020304" pitchFamily="18" charset="0"/>
                          <a:cs typeface="Times New Roman" panose="02020603050405020304" pitchFamily="18" charset="0"/>
                        </a:rPr>
                        <a:t>B</a:t>
                      </a:r>
                      <a:endParaRPr lang="en-US" sz="2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59" marR="48659"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097280">
                <a:tc>
                  <a:txBody>
                    <a:bodyPr/>
                    <a:lstStyle/>
                    <a:p>
                      <a:pPr marL="0" marR="0" algn="just">
                        <a:lnSpc>
                          <a:spcPct val="150000"/>
                        </a:lnSpc>
                        <a:spcBef>
                          <a:spcPts val="0"/>
                        </a:spcBef>
                        <a:spcAft>
                          <a:spcPts val="0"/>
                        </a:spcAft>
                      </a:pPr>
                      <a:r>
                        <a:rPr lang="en-US" sz="2400" dirty="0">
                          <a:solidFill>
                            <a:srgbClr val="0000CC"/>
                          </a:solidFill>
                          <a:effectLst/>
                          <a:latin typeface="Times New Roman" panose="02020603050405020304" pitchFamily="18" charset="0"/>
                          <a:cs typeface="Times New Roman" panose="02020603050405020304" pitchFamily="18" charset="0"/>
                        </a:rPr>
                        <a:t> 1. Đoạn văn song song</a:t>
                      </a:r>
                      <a:endParaRPr lang="en-US" sz="2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marL="48659" marR="486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0"/>
                        </a:spcAft>
                      </a:pPr>
                      <a:r>
                        <a:rPr lang="en-US" sz="2400" dirty="0">
                          <a:solidFill>
                            <a:srgbClr val="0000CC"/>
                          </a:solidFill>
                          <a:effectLst/>
                          <a:latin typeface="Times New Roman" panose="02020603050405020304" pitchFamily="18" charset="0"/>
                          <a:cs typeface="Times New Roman" panose="02020603050405020304" pitchFamily="18" charset="0"/>
                        </a:rPr>
                        <a:t>A. </a:t>
                      </a:r>
                      <a:r>
                        <a:rPr lang="en-US" sz="2400" dirty="0" err="1">
                          <a:solidFill>
                            <a:srgbClr val="0000CC"/>
                          </a:solidFill>
                          <a:effectLst/>
                          <a:latin typeface="Times New Roman" panose="02020603050405020304" pitchFamily="18" charset="0"/>
                          <a:cs typeface="Times New Roman" panose="02020603050405020304" pitchFamily="18" charset="0"/>
                        </a:rPr>
                        <a:t>Là</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đoạn</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văn</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trình</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bày</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vấn</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đề</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theo</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trình</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tự</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các</a:t>
                      </a:r>
                      <a:r>
                        <a:rPr lang="en-US" sz="2400" dirty="0">
                          <a:solidFill>
                            <a:srgbClr val="0000CC"/>
                          </a:solidFill>
                          <a:effectLst/>
                          <a:latin typeface="Times New Roman" panose="02020603050405020304" pitchFamily="18" charset="0"/>
                          <a:cs typeface="Times New Roman" panose="02020603050405020304" pitchFamily="18" charset="0"/>
                        </a:rPr>
                        <a:t> ý </a:t>
                      </a:r>
                      <a:r>
                        <a:rPr lang="en-US" sz="2400" dirty="0" err="1">
                          <a:solidFill>
                            <a:srgbClr val="0000CC"/>
                          </a:solidFill>
                          <a:effectLst/>
                          <a:latin typeface="Times New Roman" panose="02020603050405020304" pitchFamily="18" charset="0"/>
                          <a:cs typeface="Times New Roman" panose="02020603050405020304" pitchFamily="18" charset="0"/>
                        </a:rPr>
                        <a:t>từ</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khái</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quát</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đến</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cụ</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thể</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câu</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chủ</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đề</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đứng</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đầu</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đoạn</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văn</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nêu</a:t>
                      </a:r>
                      <a:r>
                        <a:rPr lang="en-US" sz="2400" dirty="0">
                          <a:solidFill>
                            <a:srgbClr val="0000CC"/>
                          </a:solidFill>
                          <a:effectLst/>
                          <a:latin typeface="Times New Roman" panose="02020603050405020304" pitchFamily="18" charset="0"/>
                          <a:cs typeface="Times New Roman" panose="02020603050405020304" pitchFamily="18" charset="0"/>
                        </a:rPr>
                        <a:t> ý </a:t>
                      </a:r>
                      <a:r>
                        <a:rPr lang="en-US" sz="2400" dirty="0" err="1">
                          <a:solidFill>
                            <a:srgbClr val="0000CC"/>
                          </a:solidFill>
                          <a:effectLst/>
                          <a:latin typeface="Times New Roman" panose="02020603050405020304" pitchFamily="18" charset="0"/>
                          <a:cs typeface="Times New Roman" panose="02020603050405020304" pitchFamily="18" charset="0"/>
                        </a:rPr>
                        <a:t>khái</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quát</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của</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cả</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đoạn</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các</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câu</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còn</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lại</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phát</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triển</a:t>
                      </a:r>
                      <a:r>
                        <a:rPr lang="en-US" sz="2400" dirty="0">
                          <a:solidFill>
                            <a:srgbClr val="0000CC"/>
                          </a:solidFill>
                          <a:effectLst/>
                          <a:latin typeface="Times New Roman" panose="02020603050405020304" pitchFamily="18" charset="0"/>
                          <a:cs typeface="Times New Roman" panose="02020603050405020304" pitchFamily="18" charset="0"/>
                        </a:rPr>
                        <a:t> ý </a:t>
                      </a:r>
                      <a:r>
                        <a:rPr lang="en-US" sz="2400" dirty="0" err="1">
                          <a:solidFill>
                            <a:srgbClr val="0000CC"/>
                          </a:solidFill>
                          <a:effectLst/>
                          <a:latin typeface="Times New Roman" panose="02020603050405020304" pitchFamily="18" charset="0"/>
                          <a:cs typeface="Times New Roman" panose="02020603050405020304" pitchFamily="18" charset="0"/>
                        </a:rPr>
                        <a:t>nêu</a:t>
                      </a:r>
                      <a:r>
                        <a:rPr lang="en-US" sz="2400" dirty="0">
                          <a:solidFill>
                            <a:srgbClr val="0000CC"/>
                          </a:solidFill>
                          <a:effectLst/>
                          <a:latin typeface="Times New Roman" panose="02020603050405020304" pitchFamily="18" charset="0"/>
                          <a:cs typeface="Times New Roman" panose="02020603050405020304" pitchFamily="18" charset="0"/>
                        </a:rPr>
                        <a:t> ở </a:t>
                      </a:r>
                      <a:r>
                        <a:rPr lang="en-US" sz="2400" dirty="0" err="1">
                          <a:solidFill>
                            <a:srgbClr val="0000CC"/>
                          </a:solidFill>
                          <a:effectLst/>
                          <a:latin typeface="Times New Roman" panose="02020603050405020304" pitchFamily="18" charset="0"/>
                          <a:cs typeface="Times New Roman" panose="02020603050405020304" pitchFamily="18" charset="0"/>
                        </a:rPr>
                        <a:t>câu</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chủ</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đề</a:t>
                      </a:r>
                      <a:r>
                        <a:rPr lang="en-US" sz="2400" dirty="0">
                          <a:solidFill>
                            <a:srgbClr val="0000CC"/>
                          </a:solidFill>
                          <a:effectLst/>
                          <a:latin typeface="Times New Roman" panose="02020603050405020304" pitchFamily="18" charset="0"/>
                          <a:cs typeface="Times New Roman" panose="02020603050405020304" pitchFamily="18" charset="0"/>
                        </a:rPr>
                        <a:t>.</a:t>
                      </a: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097280">
                <a:tc>
                  <a:txBody>
                    <a:bodyPr/>
                    <a:lstStyle/>
                    <a:p>
                      <a:pPr marL="0" marR="0" algn="just">
                        <a:lnSpc>
                          <a:spcPct val="150000"/>
                        </a:lnSpc>
                        <a:spcBef>
                          <a:spcPts val="0"/>
                        </a:spcBef>
                        <a:spcAft>
                          <a:spcPts val="0"/>
                        </a:spcAft>
                      </a:pPr>
                      <a:r>
                        <a:rPr lang="en-US" sz="2400" dirty="0">
                          <a:solidFill>
                            <a:srgbClr val="0000CC"/>
                          </a:solidFill>
                          <a:effectLst/>
                          <a:latin typeface="Times New Roman" panose="02020603050405020304" pitchFamily="18" charset="0"/>
                          <a:cs typeface="Times New Roman" panose="02020603050405020304" pitchFamily="18" charset="0"/>
                        </a:rPr>
                        <a:t>2. Đoạn văn diễn dịch</a:t>
                      </a:r>
                      <a:endParaRPr lang="en-US" sz="2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marL="48659" marR="486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0"/>
                        </a:spcAft>
                      </a:pPr>
                      <a:r>
                        <a:rPr lang="en-US" sz="2400" dirty="0">
                          <a:solidFill>
                            <a:srgbClr val="0000CC"/>
                          </a:solidFill>
                          <a:effectLst/>
                          <a:latin typeface="Times New Roman" panose="02020603050405020304" pitchFamily="18" charset="0"/>
                          <a:cs typeface="Times New Roman" panose="02020603050405020304" pitchFamily="18" charset="0"/>
                        </a:rPr>
                        <a:t>B.  </a:t>
                      </a:r>
                      <a:r>
                        <a:rPr lang="en-US" sz="2400" dirty="0" err="1">
                          <a:solidFill>
                            <a:srgbClr val="0000CC"/>
                          </a:solidFill>
                          <a:effectLst/>
                          <a:latin typeface="Times New Roman" panose="02020603050405020304" pitchFamily="18" charset="0"/>
                          <a:cs typeface="Times New Roman" panose="02020603050405020304" pitchFamily="18" charset="0"/>
                        </a:rPr>
                        <a:t>Là</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đoạn</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văn</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trình</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bày</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vấn</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đề</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theo</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trình</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tự</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các</a:t>
                      </a:r>
                      <a:r>
                        <a:rPr lang="en-US" sz="2400" dirty="0">
                          <a:solidFill>
                            <a:srgbClr val="0000CC"/>
                          </a:solidFill>
                          <a:effectLst/>
                          <a:latin typeface="Times New Roman" panose="02020603050405020304" pitchFamily="18" charset="0"/>
                          <a:cs typeface="Times New Roman" panose="02020603050405020304" pitchFamily="18" charset="0"/>
                        </a:rPr>
                        <a:t> ý </a:t>
                      </a:r>
                      <a:r>
                        <a:rPr lang="en-US" sz="2400" dirty="0" err="1">
                          <a:solidFill>
                            <a:srgbClr val="0000CC"/>
                          </a:solidFill>
                          <a:effectLst/>
                          <a:latin typeface="Times New Roman" panose="02020603050405020304" pitchFamily="18" charset="0"/>
                          <a:cs typeface="Times New Roman" panose="02020603050405020304" pitchFamily="18" charset="0"/>
                        </a:rPr>
                        <a:t>từ</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cụ</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thể</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đến</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khái</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quát</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câu</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chủ</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đề</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là</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câu</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đứng</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cuối</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đoạn</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văn</a:t>
                      </a:r>
                      <a:r>
                        <a:rPr lang="en-US" sz="2400" dirty="0">
                          <a:solidFill>
                            <a:srgbClr val="0000CC"/>
                          </a:solidFill>
                          <a:effectLst/>
                          <a:latin typeface="Times New Roman" panose="02020603050405020304" pitchFamily="18" charset="0"/>
                          <a:cs typeface="Times New Roman" panose="02020603050405020304" pitchFamily="18" charset="0"/>
                        </a:rPr>
                        <a:t>, ý </a:t>
                      </a:r>
                      <a:r>
                        <a:rPr lang="en-US" sz="2400" dirty="0" err="1">
                          <a:solidFill>
                            <a:srgbClr val="0000CC"/>
                          </a:solidFill>
                          <a:effectLst/>
                          <a:latin typeface="Times New Roman" panose="02020603050405020304" pitchFamily="18" charset="0"/>
                          <a:cs typeface="Times New Roman" panose="02020603050405020304" pitchFamily="18" charset="0"/>
                        </a:rPr>
                        <a:t>khái</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quát</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của</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cả</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đoạn</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các</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câu</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còn</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lại</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phát</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triển</a:t>
                      </a:r>
                      <a:r>
                        <a:rPr lang="en-US" sz="2400" dirty="0">
                          <a:solidFill>
                            <a:srgbClr val="0000CC"/>
                          </a:solidFill>
                          <a:effectLst/>
                          <a:latin typeface="Times New Roman" panose="02020603050405020304" pitchFamily="18" charset="0"/>
                          <a:cs typeface="Times New Roman" panose="02020603050405020304" pitchFamily="18" charset="0"/>
                        </a:rPr>
                        <a:t> ý </a:t>
                      </a:r>
                      <a:r>
                        <a:rPr lang="en-US" sz="2400" dirty="0" err="1">
                          <a:solidFill>
                            <a:srgbClr val="0000CC"/>
                          </a:solidFill>
                          <a:effectLst/>
                          <a:latin typeface="Times New Roman" panose="02020603050405020304" pitchFamily="18" charset="0"/>
                          <a:cs typeface="Times New Roman" panose="02020603050405020304" pitchFamily="18" charset="0"/>
                        </a:rPr>
                        <a:t>nêu</a:t>
                      </a:r>
                      <a:r>
                        <a:rPr lang="en-US" sz="2400" dirty="0">
                          <a:solidFill>
                            <a:srgbClr val="0000CC"/>
                          </a:solidFill>
                          <a:effectLst/>
                          <a:latin typeface="Times New Roman" panose="02020603050405020304" pitchFamily="18" charset="0"/>
                          <a:cs typeface="Times New Roman" panose="02020603050405020304" pitchFamily="18" charset="0"/>
                        </a:rPr>
                        <a:t> ở </a:t>
                      </a:r>
                      <a:r>
                        <a:rPr lang="en-US" sz="2400" dirty="0" err="1">
                          <a:solidFill>
                            <a:srgbClr val="0000CC"/>
                          </a:solidFill>
                          <a:effectLst/>
                          <a:latin typeface="Times New Roman" panose="02020603050405020304" pitchFamily="18" charset="0"/>
                          <a:cs typeface="Times New Roman" panose="02020603050405020304" pitchFamily="18" charset="0"/>
                        </a:rPr>
                        <a:t>câu</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chủ</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đề</a:t>
                      </a:r>
                      <a:r>
                        <a:rPr lang="en-US" sz="2400" dirty="0">
                          <a:solidFill>
                            <a:srgbClr val="0000CC"/>
                          </a:solidFill>
                          <a:effectLst/>
                          <a:latin typeface="Times New Roman" panose="02020603050405020304" pitchFamily="18" charset="0"/>
                          <a:cs typeface="Times New Roman" panose="02020603050405020304" pitchFamily="18" charset="0"/>
                        </a:rPr>
                        <a:t>. </a:t>
                      </a: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097280">
                <a:tc>
                  <a:txBody>
                    <a:bodyPr/>
                    <a:lstStyle/>
                    <a:p>
                      <a:pPr marL="0" marR="0" algn="just">
                        <a:lnSpc>
                          <a:spcPct val="150000"/>
                        </a:lnSpc>
                        <a:spcBef>
                          <a:spcPts val="0"/>
                        </a:spcBef>
                        <a:spcAft>
                          <a:spcPts val="0"/>
                        </a:spcAft>
                      </a:pPr>
                      <a:r>
                        <a:rPr lang="en-US" sz="2400" dirty="0">
                          <a:solidFill>
                            <a:srgbClr val="0000CC"/>
                          </a:solidFill>
                          <a:effectLst/>
                          <a:latin typeface="Times New Roman" panose="02020603050405020304" pitchFamily="18" charset="0"/>
                          <a:cs typeface="Times New Roman" panose="02020603050405020304" pitchFamily="18" charset="0"/>
                        </a:rPr>
                        <a:t> 3. Đoạn văn quy nạp</a:t>
                      </a:r>
                      <a:endParaRPr lang="en-US" sz="2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marL="48659" marR="486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0"/>
                        </a:spcAft>
                      </a:pPr>
                      <a:r>
                        <a:rPr lang="en-US" sz="2400" dirty="0">
                          <a:solidFill>
                            <a:srgbClr val="0000CC"/>
                          </a:solidFill>
                          <a:effectLst/>
                          <a:latin typeface="Times New Roman" panose="02020603050405020304" pitchFamily="18" charset="0"/>
                          <a:cs typeface="Times New Roman" panose="02020603050405020304" pitchFamily="18" charset="0"/>
                        </a:rPr>
                        <a:t>C. </a:t>
                      </a:r>
                      <a:r>
                        <a:rPr lang="en-US" sz="2400" dirty="0" err="1">
                          <a:solidFill>
                            <a:srgbClr val="0000CC"/>
                          </a:solidFill>
                          <a:effectLst/>
                          <a:latin typeface="Times New Roman" panose="02020603050405020304" pitchFamily="18" charset="0"/>
                          <a:cs typeface="Times New Roman" panose="02020603050405020304" pitchFamily="18" charset="0"/>
                        </a:rPr>
                        <a:t>Là</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đoạn</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văn</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vừa</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có</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câu</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chủ</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đề</a:t>
                      </a:r>
                      <a:r>
                        <a:rPr lang="en-US" sz="2400" dirty="0">
                          <a:solidFill>
                            <a:srgbClr val="0000CC"/>
                          </a:solidFill>
                          <a:effectLst/>
                          <a:latin typeface="Times New Roman" panose="02020603050405020304" pitchFamily="18" charset="0"/>
                          <a:cs typeface="Times New Roman" panose="02020603050405020304" pitchFamily="18" charset="0"/>
                        </a:rPr>
                        <a:t> ở </a:t>
                      </a:r>
                      <a:r>
                        <a:rPr lang="en-US" sz="2400" dirty="0" err="1">
                          <a:solidFill>
                            <a:srgbClr val="0000CC"/>
                          </a:solidFill>
                          <a:effectLst/>
                          <a:latin typeface="Times New Roman" panose="02020603050405020304" pitchFamily="18" charset="0"/>
                          <a:cs typeface="Times New Roman" panose="02020603050405020304" pitchFamily="18" charset="0"/>
                        </a:rPr>
                        <a:t>đầu</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đoạn</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vừa</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có</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câu</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chủ</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đề</a:t>
                      </a:r>
                      <a:r>
                        <a:rPr lang="en-US" sz="2400" dirty="0">
                          <a:solidFill>
                            <a:srgbClr val="0000CC"/>
                          </a:solidFill>
                          <a:effectLst/>
                          <a:latin typeface="Times New Roman" panose="02020603050405020304" pitchFamily="18" charset="0"/>
                          <a:cs typeface="Times New Roman" panose="02020603050405020304" pitchFamily="18" charset="0"/>
                        </a:rPr>
                        <a:t> ở </a:t>
                      </a:r>
                      <a:r>
                        <a:rPr lang="en-US" sz="2400" dirty="0" err="1">
                          <a:solidFill>
                            <a:srgbClr val="0000CC"/>
                          </a:solidFill>
                          <a:effectLst/>
                          <a:latin typeface="Times New Roman" panose="02020603050405020304" pitchFamily="18" charset="0"/>
                          <a:cs typeface="Times New Roman" panose="02020603050405020304" pitchFamily="18" charset="0"/>
                        </a:rPr>
                        <a:t>đầu</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đoạn</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vừa</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có</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câu</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chủ</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đề</a:t>
                      </a:r>
                      <a:r>
                        <a:rPr lang="en-US" sz="2400" dirty="0">
                          <a:solidFill>
                            <a:srgbClr val="0000CC"/>
                          </a:solidFill>
                          <a:effectLst/>
                          <a:latin typeface="Times New Roman" panose="02020603050405020304" pitchFamily="18" charset="0"/>
                          <a:cs typeface="Times New Roman" panose="02020603050405020304" pitchFamily="18" charset="0"/>
                        </a:rPr>
                        <a:t> ở </a:t>
                      </a:r>
                      <a:r>
                        <a:rPr lang="en-US" sz="2400" dirty="0" err="1">
                          <a:solidFill>
                            <a:srgbClr val="0000CC"/>
                          </a:solidFill>
                          <a:effectLst/>
                          <a:latin typeface="Times New Roman" panose="02020603050405020304" pitchFamily="18" charset="0"/>
                          <a:cs typeface="Times New Roman" panose="02020603050405020304" pitchFamily="18" charset="0"/>
                        </a:rPr>
                        <a:t>cuối</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đoạn</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tức</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là</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kết</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hợp</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cách</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trình</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bày</a:t>
                      </a:r>
                      <a:r>
                        <a:rPr lang="en-US" sz="2400" dirty="0">
                          <a:solidFill>
                            <a:srgbClr val="0000CC"/>
                          </a:solidFill>
                          <a:effectLst/>
                          <a:latin typeface="Times New Roman" panose="02020603050405020304" pitchFamily="18" charset="0"/>
                          <a:cs typeface="Times New Roman" panose="02020603050405020304" pitchFamily="18" charset="0"/>
                        </a:rPr>
                        <a:t> ở </a:t>
                      </a:r>
                      <a:r>
                        <a:rPr lang="en-US" sz="2400" dirty="0" err="1">
                          <a:solidFill>
                            <a:srgbClr val="0000CC"/>
                          </a:solidFill>
                          <a:effectLst/>
                          <a:latin typeface="Times New Roman" panose="02020603050405020304" pitchFamily="18" charset="0"/>
                          <a:cs typeface="Times New Roman" panose="02020603050405020304" pitchFamily="18" charset="0"/>
                        </a:rPr>
                        <a:t>đoạn</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văn</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diễn</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dịch</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và</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đoạn</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văn</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quy</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nạp</a:t>
                      </a:r>
                      <a:r>
                        <a:rPr lang="en-US" sz="2400" dirty="0">
                          <a:solidFill>
                            <a:srgbClr val="0000CC"/>
                          </a:solidFill>
                          <a:effectLst/>
                          <a:latin typeface="Times New Roman" panose="02020603050405020304" pitchFamily="18" charset="0"/>
                          <a:cs typeface="Times New Roman" panose="02020603050405020304" pitchFamily="18" charset="0"/>
                        </a:rPr>
                        <a:t>.</a:t>
                      </a: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648460">
                <a:tc>
                  <a:txBody>
                    <a:bodyPr/>
                    <a:lstStyle/>
                    <a:p>
                      <a:pPr marL="0" marR="0" algn="just">
                        <a:lnSpc>
                          <a:spcPct val="150000"/>
                        </a:lnSpc>
                        <a:spcBef>
                          <a:spcPts val="0"/>
                        </a:spcBef>
                        <a:spcAft>
                          <a:spcPts val="0"/>
                        </a:spcAft>
                      </a:pPr>
                      <a:r>
                        <a:rPr lang="en-US" sz="2400" dirty="0">
                          <a:solidFill>
                            <a:srgbClr val="0000CC"/>
                          </a:solidFill>
                          <a:effectLst/>
                          <a:latin typeface="Times New Roman" panose="02020603050405020304" pitchFamily="18" charset="0"/>
                          <a:cs typeface="Times New Roman" panose="02020603050405020304" pitchFamily="18" charset="0"/>
                        </a:rPr>
                        <a:t>4. Đoạn văn phối hợp</a:t>
                      </a:r>
                      <a:endParaRPr lang="en-US" sz="2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marL="48659" marR="486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0"/>
                        </a:spcAft>
                      </a:pPr>
                      <a:r>
                        <a:rPr lang="en-US" sz="2400" dirty="0">
                          <a:solidFill>
                            <a:srgbClr val="0000CC"/>
                          </a:solidFill>
                          <a:effectLst/>
                          <a:latin typeface="Times New Roman" panose="02020603050405020304" pitchFamily="18" charset="0"/>
                          <a:cs typeface="Times New Roman" panose="02020603050405020304" pitchFamily="18" charset="0"/>
                        </a:rPr>
                        <a:t>D. </a:t>
                      </a:r>
                      <a:r>
                        <a:rPr lang="en-US" sz="2400" dirty="0" err="1">
                          <a:solidFill>
                            <a:srgbClr val="0000CC"/>
                          </a:solidFill>
                          <a:effectLst/>
                          <a:latin typeface="Times New Roman" panose="02020603050405020304" pitchFamily="18" charset="0"/>
                          <a:cs typeface="Times New Roman" panose="02020603050405020304" pitchFamily="18" charset="0"/>
                        </a:rPr>
                        <a:t>Là</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đoạn</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văn</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không</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có</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câu</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chủ</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đề</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các</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câu</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trong</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đoạn</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có</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quan</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hệ</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bình</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đẳng</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với</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nhau</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và</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cùng</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có</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tác</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dụng</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làm</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rõ</a:t>
                      </a:r>
                      <a:r>
                        <a:rPr lang="en-US" sz="2400" dirty="0">
                          <a:solidFill>
                            <a:srgbClr val="0000CC"/>
                          </a:solidFill>
                          <a:effectLst/>
                          <a:latin typeface="Times New Roman" panose="02020603050405020304" pitchFamily="18" charset="0"/>
                          <a:cs typeface="Times New Roman" panose="02020603050405020304" pitchFamily="18" charset="0"/>
                        </a:rPr>
                        <a:t> ý </a:t>
                      </a:r>
                      <a:r>
                        <a:rPr lang="en-US" sz="2400" dirty="0" err="1">
                          <a:solidFill>
                            <a:srgbClr val="0000CC"/>
                          </a:solidFill>
                          <a:effectLst/>
                          <a:latin typeface="Times New Roman" panose="02020603050405020304" pitchFamily="18" charset="0"/>
                          <a:cs typeface="Times New Roman" panose="02020603050405020304" pitchFamily="18" charset="0"/>
                        </a:rPr>
                        <a:t>khái</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quát</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nêu</a:t>
                      </a:r>
                      <a:r>
                        <a:rPr lang="en-US" sz="2400" dirty="0">
                          <a:solidFill>
                            <a:srgbClr val="0000CC"/>
                          </a:solidFill>
                          <a:effectLst/>
                          <a:latin typeface="Times New Roman" panose="02020603050405020304" pitchFamily="18" charset="0"/>
                          <a:cs typeface="Times New Roman" panose="02020603050405020304" pitchFamily="18" charset="0"/>
                        </a:rPr>
                        <a:t> ở </a:t>
                      </a:r>
                      <a:r>
                        <a:rPr lang="en-US" sz="2400" dirty="0" err="1">
                          <a:solidFill>
                            <a:srgbClr val="0000CC"/>
                          </a:solidFill>
                          <a:effectLst/>
                          <a:latin typeface="Times New Roman" panose="02020603050405020304" pitchFamily="18" charset="0"/>
                          <a:cs typeface="Times New Roman" panose="02020603050405020304" pitchFamily="18" charset="0"/>
                        </a:rPr>
                        <a:t>phần</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trước</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hoặc</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sau</a:t>
                      </a:r>
                      <a:r>
                        <a:rPr lang="en-US" sz="2400" dirty="0">
                          <a:solidFill>
                            <a:srgbClr val="0000CC"/>
                          </a:solidFill>
                          <a:effectLst/>
                          <a:latin typeface="Times New Roman" panose="02020603050405020304" pitchFamily="18" charset="0"/>
                          <a:cs typeface="Times New Roman" panose="02020603050405020304" pitchFamily="18" charset="0"/>
                        </a:rPr>
                        <a:t> </a:t>
                      </a:r>
                      <a:r>
                        <a:rPr lang="en-US" sz="2400" dirty="0" err="1">
                          <a:solidFill>
                            <a:srgbClr val="0000CC"/>
                          </a:solidFill>
                          <a:effectLst/>
                          <a:latin typeface="Times New Roman" panose="02020603050405020304" pitchFamily="18" charset="0"/>
                          <a:cs typeface="Times New Roman" panose="02020603050405020304" pitchFamily="18" charset="0"/>
                        </a:rPr>
                        <a:t>nó</a:t>
                      </a:r>
                      <a:r>
                        <a:rPr lang="en-US" sz="2400" dirty="0">
                          <a:solidFill>
                            <a:srgbClr val="0000CC"/>
                          </a:solidFill>
                          <a:effectLst/>
                          <a:latin typeface="Times New Roman" panose="02020603050405020304" pitchFamily="18" charset="0"/>
                          <a:cs typeface="Times New Roman" panose="02020603050405020304" pitchFamily="18" charset="0"/>
                        </a:rPr>
                        <a:t>.</a:t>
                      </a:r>
                    </a:p>
                    <a:p>
                      <a:pPr marL="0" marR="0" algn="just">
                        <a:lnSpc>
                          <a:spcPct val="150000"/>
                        </a:lnSpc>
                        <a:spcBef>
                          <a:spcPts val="0"/>
                        </a:spcBef>
                        <a:spcAft>
                          <a:spcPts val="0"/>
                        </a:spcAft>
                      </a:pPr>
                      <a:r>
                        <a:rPr lang="vi-VN" altLang="en-US" sz="2400" dirty="0">
                          <a:solidFill>
                            <a:srgbClr val="0000CC"/>
                          </a:solidFill>
                          <a:latin typeface="Times New Roman" panose="02020603050405020304" pitchFamily="18" charset="0"/>
                          <a:cs typeface="Times New Roman" panose="02020603050405020304" pitchFamily="18" charset="0"/>
                        </a:rPr>
                        <a:t> </a:t>
                      </a:r>
                      <a:endParaRPr lang="vi-VN" sz="2400" dirty="0">
                        <a:solidFill>
                          <a:srgbClr val="0000CC"/>
                        </a:solidFill>
                        <a:effectLst/>
                        <a:latin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cxnSp>
        <p:nvCxnSpPr>
          <p:cNvPr id="10" name="Straight Connector 9"/>
          <p:cNvCxnSpPr/>
          <p:nvPr/>
        </p:nvCxnSpPr>
        <p:spPr>
          <a:xfrm>
            <a:off x="2550193" y="1894037"/>
            <a:ext cx="905929" cy="3545868"/>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p:nvCxnSpPr>
        <p:spPr>
          <a:xfrm flipV="1">
            <a:off x="2451116" y="1894037"/>
            <a:ext cx="1005006" cy="1277789"/>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flipV="1">
            <a:off x="2466749" y="2898183"/>
            <a:ext cx="989373" cy="1635082"/>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flipV="1">
            <a:off x="2512615" y="4262034"/>
            <a:ext cx="943507" cy="1393911"/>
          </a:xfrm>
          <a:prstGeom prst="line">
            <a:avLst/>
          </a:prstGeom>
          <a:ln w="28575"/>
        </p:spPr>
        <p:style>
          <a:lnRef idx="1">
            <a:schemeClr val="accent2"/>
          </a:lnRef>
          <a:fillRef idx="0">
            <a:schemeClr val="accent2"/>
          </a:fillRef>
          <a:effectRef idx="0">
            <a:schemeClr val="accent2"/>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500" fill="hold"/>
                                        <p:tgtEl>
                                          <p:spTgt spid="9"/>
                                        </p:tgtEl>
                                        <p:attrNameLst>
                                          <p:attrName>ppt_w</p:attrName>
                                        </p:attrNameLst>
                                      </p:cBhvr>
                                      <p:tavLst>
                                        <p:tav tm="0">
                                          <p:val>
                                            <p:fltVal val="0"/>
                                          </p:val>
                                        </p:tav>
                                        <p:tav tm="100000">
                                          <p:val>
                                            <p:strVal val="#ppt_w"/>
                                          </p:val>
                                        </p:tav>
                                      </p:tavLst>
                                    </p:anim>
                                    <p:anim calcmode="lin" valueType="num">
                                      <p:cBhvr>
                                        <p:cTn id="13" dur="1500" fill="hold"/>
                                        <p:tgtEl>
                                          <p:spTgt spid="9"/>
                                        </p:tgtEl>
                                        <p:attrNameLst>
                                          <p:attrName>ppt_h</p:attrName>
                                        </p:attrNameLst>
                                      </p:cBhvr>
                                      <p:tavLst>
                                        <p:tav tm="0">
                                          <p:val>
                                            <p:fltVal val="0"/>
                                          </p:val>
                                        </p:tav>
                                        <p:tav tm="100000">
                                          <p:val>
                                            <p:strVal val="#ppt_h"/>
                                          </p:val>
                                        </p:tav>
                                      </p:tavLst>
                                    </p:anim>
                                    <p:animEffect transition="in" filter="fade">
                                      <p:cBhvr>
                                        <p:cTn id="14" dur="1500"/>
                                        <p:tgtEl>
                                          <p:spTgt spid="9"/>
                                        </p:tgtEl>
                                      </p:cBhvr>
                                    </p:animEffect>
                                  </p:childTnLst>
                                </p:cTn>
                              </p:par>
                              <p:par>
                                <p:cTn id="15" presetID="10" presetClass="entr" presetSubtype="0" fill="hold" nodeType="withEffect">
                                  <p:stCondLst>
                                    <p:cond delay="150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75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fltVal val="0"/>
                                          </p:val>
                                        </p:tav>
                                        <p:tav tm="100000">
                                          <p:val>
                                            <p:strVal val="#ppt_w"/>
                                          </p:val>
                                        </p:tav>
                                      </p:tavLst>
                                    </p:anim>
                                    <p:anim calcmode="lin" valueType="num">
                                      <p:cBhvr>
                                        <p:cTn id="23" dur="1000" fill="hold"/>
                                        <p:tgtEl>
                                          <p:spTgt spid="10"/>
                                        </p:tgtEl>
                                        <p:attrNameLst>
                                          <p:attrName>ppt_h</p:attrName>
                                        </p:attrNameLst>
                                      </p:cBhvr>
                                      <p:tavLst>
                                        <p:tav tm="0">
                                          <p:val>
                                            <p:fltVal val="0"/>
                                          </p:val>
                                        </p:tav>
                                        <p:tav tm="100000">
                                          <p:val>
                                            <p:strVal val="#ppt_h"/>
                                          </p:val>
                                        </p:tav>
                                      </p:tavLst>
                                    </p:anim>
                                    <p:anim calcmode="lin" valueType="num">
                                      <p:cBhvr>
                                        <p:cTn id="24" dur="1000" fill="hold"/>
                                        <p:tgtEl>
                                          <p:spTgt spid="10"/>
                                        </p:tgtEl>
                                        <p:attrNameLst>
                                          <p:attrName>style.rotation</p:attrName>
                                        </p:attrNameLst>
                                      </p:cBhvr>
                                      <p:tavLst>
                                        <p:tav tm="0">
                                          <p:val>
                                            <p:fltVal val="90"/>
                                          </p:val>
                                        </p:tav>
                                        <p:tav tm="100000">
                                          <p:val>
                                            <p:fltVal val="0"/>
                                          </p:val>
                                        </p:tav>
                                      </p:tavLst>
                                    </p:anim>
                                    <p:animEffect transition="in" filter="fade">
                                      <p:cBhvr>
                                        <p:cTn id="25" dur="1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utre 49"/>
          <p:cNvPicPr/>
          <p:nvPr/>
        </p:nvPicPr>
        <p:blipFill>
          <a:blip r:embed="rId2"/>
          <a:stretch>
            <a:fillRect/>
          </a:stretch>
        </p:blipFill>
        <p:spPr>
          <a:xfrm>
            <a:off x="3929380" y="1852930"/>
            <a:ext cx="2181860" cy="2748915"/>
          </a:xfrm>
          <a:prstGeom prst="rect">
            <a:avLst/>
          </a:prstGeom>
        </p:spPr>
      </p:pic>
      <p:sp>
        <p:nvSpPr>
          <p:cNvPr id="6" name="TextBox 11"/>
          <p:cNvSpPr txBox="1"/>
          <p:nvPr/>
        </p:nvSpPr>
        <p:spPr>
          <a:xfrm>
            <a:off x="139484" y="570622"/>
            <a:ext cx="9795704" cy="1332481"/>
          </a:xfrm>
          <a:prstGeom prst="rect">
            <a:avLst/>
          </a:prstGeom>
          <a:noFill/>
        </p:spPr>
        <p:txBody>
          <a:bodyPr wrap="square">
            <a:spAutoFit/>
          </a:bodyPr>
          <a:lstStyle/>
          <a:p>
            <a:pPr>
              <a:lnSpc>
                <a:spcPct val="115000"/>
              </a:lnSpc>
              <a:tabLst>
                <a:tab pos="57150" algn="l"/>
              </a:tabLst>
            </a:pPr>
            <a:r>
              <a:rPr lang="en-US"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Bài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tập</a:t>
            </a:r>
            <a:r>
              <a:rPr lang="en-US" sz="2400" b="1" dirty="0">
                <a:latin typeface="Times New Roman" panose="02020603050405020304" pitchFamily="18" charset="0"/>
                <a:ea typeface="Times New Roman" panose="02020603050405020304" pitchFamily="18" charset="0"/>
              </a:rPr>
              <a:t> </a:t>
            </a:r>
            <a:r>
              <a:rPr lang="en-US" sz="2400" b="1" dirty="0" smtClean="0">
                <a:latin typeface="Times New Roman" panose="02020603050405020304" pitchFamily="18" charset="0"/>
                <a:ea typeface="Times New Roman" panose="02020603050405020304" pitchFamily="18" charset="0"/>
              </a:rPr>
              <a:t>1/68</a:t>
            </a:r>
            <a:r>
              <a:rPr lang="en-US" sz="2400" dirty="0" smtClean="0">
                <a:solidFill>
                  <a:srgbClr val="C0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sym typeface="+mn-ea"/>
              </a:rPr>
              <a:t>Nước</a:t>
            </a:r>
            <a:r>
              <a:rPr lang="en-US" sz="2400" b="1" i="1" dirty="0">
                <a:solidFill>
                  <a:srgbClr val="FF0000"/>
                </a:solidFill>
                <a:latin typeface="Times New Roman" panose="02020603050405020304" pitchFamily="18" charset="0"/>
                <a:cs typeface="Times New Roman" panose="02020603050405020304" pitchFamily="18" charset="0"/>
                <a:sym typeface="+mn-ea"/>
              </a:rPr>
              <a:t> </a:t>
            </a:r>
            <a:r>
              <a:rPr lang="en-US" sz="2400" b="1" i="1" dirty="0" err="1">
                <a:solidFill>
                  <a:srgbClr val="FF0000"/>
                </a:solidFill>
                <a:latin typeface="Times New Roman" panose="02020603050405020304" pitchFamily="18" charset="0"/>
                <a:cs typeface="Times New Roman" panose="02020603050405020304" pitchFamily="18" charset="0"/>
                <a:sym typeface="+mn-ea"/>
              </a:rPr>
              <a:t>biển</a:t>
            </a:r>
            <a:r>
              <a:rPr lang="en-US" sz="2400" b="1" i="1" dirty="0">
                <a:solidFill>
                  <a:srgbClr val="FF0000"/>
                </a:solidFill>
                <a:latin typeface="Times New Roman" panose="02020603050405020304" pitchFamily="18" charset="0"/>
                <a:cs typeface="Times New Roman" panose="02020603050405020304" pitchFamily="18" charset="0"/>
                <a:sym typeface="+mn-ea"/>
              </a:rPr>
              <a:t> </a:t>
            </a:r>
            <a:r>
              <a:rPr lang="en-US" sz="2400" b="1" i="1" dirty="0" err="1">
                <a:solidFill>
                  <a:srgbClr val="FF0000"/>
                </a:solidFill>
                <a:latin typeface="Times New Roman" panose="02020603050405020304" pitchFamily="18" charset="0"/>
                <a:cs typeface="Times New Roman" panose="02020603050405020304" pitchFamily="18" charset="0"/>
                <a:sym typeface="+mn-ea"/>
              </a:rPr>
              <a:t>dâng</a:t>
            </a:r>
            <a:r>
              <a:rPr lang="en-US" sz="2400" b="1" i="1" dirty="0" smtClean="0">
                <a:solidFill>
                  <a:srgbClr val="FF0000"/>
                </a:solidFill>
                <a:latin typeface="Times New Roman" panose="02020603050405020304" pitchFamily="18" charset="0"/>
                <a:cs typeface="Times New Roman" panose="02020603050405020304" pitchFamily="18" charset="0"/>
                <a:sym typeface="+mn-ea"/>
              </a:rPr>
              <a:t>: </a:t>
            </a:r>
            <a:r>
              <a:rPr lang="en-US" sz="2400" b="1" i="1" dirty="0" err="1" smtClean="0">
                <a:solidFill>
                  <a:srgbClr val="FF0000"/>
                </a:solidFill>
                <a:latin typeface="Times New Roman" panose="02020603050405020304" pitchFamily="18" charset="0"/>
                <a:cs typeface="Times New Roman" panose="02020603050405020304" pitchFamily="18" charset="0"/>
                <a:sym typeface="+mn-ea"/>
              </a:rPr>
              <a:t>bài</a:t>
            </a:r>
            <a:r>
              <a:rPr lang="en-US" sz="2400" b="1" i="1" dirty="0" smtClean="0">
                <a:solidFill>
                  <a:srgbClr val="FF0000"/>
                </a:solidFill>
                <a:latin typeface="Times New Roman" panose="02020603050405020304" pitchFamily="18" charset="0"/>
                <a:cs typeface="Times New Roman" panose="02020603050405020304" pitchFamily="18" charset="0"/>
                <a:sym typeface="+mn-ea"/>
              </a:rPr>
              <a:t> </a:t>
            </a:r>
            <a:r>
              <a:rPr lang="en-US" sz="2400" b="1" i="1" dirty="0" err="1">
                <a:solidFill>
                  <a:srgbClr val="FF0000"/>
                </a:solidFill>
                <a:latin typeface="Times New Roman" panose="02020603050405020304" pitchFamily="18" charset="0"/>
                <a:cs typeface="Times New Roman" panose="02020603050405020304" pitchFamily="18" charset="0"/>
                <a:sym typeface="+mn-ea"/>
              </a:rPr>
              <a:t>toán</a:t>
            </a:r>
            <a:r>
              <a:rPr lang="en-US" sz="2400" b="1" i="1" dirty="0">
                <a:solidFill>
                  <a:srgbClr val="FF0000"/>
                </a:solidFill>
                <a:latin typeface="Times New Roman" panose="02020603050405020304" pitchFamily="18" charset="0"/>
                <a:cs typeface="Times New Roman" panose="02020603050405020304" pitchFamily="18" charset="0"/>
                <a:sym typeface="+mn-ea"/>
              </a:rPr>
              <a:t> </a:t>
            </a:r>
            <a:r>
              <a:rPr lang="en-US" sz="2400" b="1" i="1" dirty="0" err="1">
                <a:solidFill>
                  <a:srgbClr val="FF0000"/>
                </a:solidFill>
                <a:latin typeface="Times New Roman" panose="02020603050405020304" pitchFamily="18" charset="0"/>
                <a:cs typeface="Times New Roman" panose="02020603050405020304" pitchFamily="18" charset="0"/>
                <a:sym typeface="+mn-ea"/>
              </a:rPr>
              <a:t>khó</a:t>
            </a:r>
            <a:r>
              <a:rPr lang="en-US" sz="2400" b="1" i="1" dirty="0">
                <a:solidFill>
                  <a:srgbClr val="FF0000"/>
                </a:solidFill>
                <a:latin typeface="Times New Roman" panose="02020603050405020304" pitchFamily="18" charset="0"/>
                <a:cs typeface="Times New Roman" panose="02020603050405020304" pitchFamily="18" charset="0"/>
                <a:sym typeface="+mn-ea"/>
              </a:rPr>
              <a:t> </a:t>
            </a:r>
            <a:r>
              <a:rPr lang="en-US" sz="2400" b="1" i="1" dirty="0" err="1">
                <a:solidFill>
                  <a:srgbClr val="FF0000"/>
                </a:solidFill>
                <a:latin typeface="Times New Roman" panose="02020603050405020304" pitchFamily="18" charset="0"/>
                <a:cs typeface="Times New Roman" panose="02020603050405020304" pitchFamily="18" charset="0"/>
                <a:sym typeface="+mn-ea"/>
              </a:rPr>
              <a:t>cần</a:t>
            </a:r>
            <a:r>
              <a:rPr lang="en-US" sz="2400" b="1" i="1" dirty="0">
                <a:solidFill>
                  <a:srgbClr val="FF0000"/>
                </a:solidFill>
                <a:latin typeface="Times New Roman" panose="02020603050405020304" pitchFamily="18" charset="0"/>
                <a:cs typeface="Times New Roman" panose="02020603050405020304" pitchFamily="18" charset="0"/>
                <a:sym typeface="+mn-ea"/>
              </a:rPr>
              <a:t> </a:t>
            </a:r>
            <a:r>
              <a:rPr lang="en-US" sz="2400" b="1" i="1" dirty="0" err="1">
                <a:solidFill>
                  <a:srgbClr val="FF0000"/>
                </a:solidFill>
                <a:latin typeface="Times New Roman" panose="02020603050405020304" pitchFamily="18" charset="0"/>
                <a:cs typeface="Times New Roman" panose="02020603050405020304" pitchFamily="18" charset="0"/>
                <a:sym typeface="+mn-ea"/>
              </a:rPr>
              <a:t>giải</a:t>
            </a:r>
            <a:r>
              <a:rPr lang="en-US" sz="2400" b="1" i="1" dirty="0">
                <a:solidFill>
                  <a:srgbClr val="FF0000"/>
                </a:solidFill>
                <a:latin typeface="Times New Roman" panose="02020603050405020304" pitchFamily="18" charset="0"/>
                <a:cs typeface="Times New Roman" panose="02020603050405020304" pitchFamily="18" charset="0"/>
                <a:sym typeface="+mn-ea"/>
              </a:rPr>
              <a:t> </a:t>
            </a:r>
            <a:r>
              <a:rPr lang="en-US" sz="2400" b="1" i="1" dirty="0" err="1">
                <a:solidFill>
                  <a:srgbClr val="FF0000"/>
                </a:solidFill>
                <a:latin typeface="Times New Roman" panose="02020603050405020304" pitchFamily="18" charset="0"/>
                <a:cs typeface="Times New Roman" panose="02020603050405020304" pitchFamily="18" charset="0"/>
                <a:sym typeface="+mn-ea"/>
              </a:rPr>
              <a:t>trong</a:t>
            </a:r>
            <a:r>
              <a:rPr lang="en-US" sz="2400" b="1" i="1" dirty="0">
                <a:solidFill>
                  <a:srgbClr val="FF0000"/>
                </a:solidFill>
                <a:latin typeface="Times New Roman" panose="02020603050405020304" pitchFamily="18" charset="0"/>
                <a:cs typeface="Times New Roman" panose="02020603050405020304" pitchFamily="18" charset="0"/>
                <a:sym typeface="+mn-ea"/>
              </a:rPr>
              <a:t> </a:t>
            </a:r>
            <a:r>
              <a:rPr lang="en-US" sz="2400" b="1" i="1" dirty="0" err="1">
                <a:solidFill>
                  <a:srgbClr val="FF0000"/>
                </a:solidFill>
                <a:latin typeface="Times New Roman" panose="02020603050405020304" pitchFamily="18" charset="0"/>
                <a:cs typeface="Times New Roman" panose="02020603050405020304" pitchFamily="18" charset="0"/>
                <a:sym typeface="+mn-ea"/>
              </a:rPr>
              <a:t>thế</a:t>
            </a:r>
            <a:r>
              <a:rPr lang="en-US" sz="2400" b="1" i="1" dirty="0">
                <a:solidFill>
                  <a:srgbClr val="FF0000"/>
                </a:solidFill>
                <a:latin typeface="Times New Roman" panose="02020603050405020304" pitchFamily="18" charset="0"/>
                <a:cs typeface="Times New Roman" panose="02020603050405020304" pitchFamily="18" charset="0"/>
                <a:sym typeface="+mn-ea"/>
              </a:rPr>
              <a:t> </a:t>
            </a:r>
            <a:r>
              <a:rPr lang="en-US" sz="2400" b="1" i="1" dirty="0" err="1">
                <a:solidFill>
                  <a:srgbClr val="FF0000"/>
                </a:solidFill>
                <a:latin typeface="Times New Roman" panose="02020603050405020304" pitchFamily="18" charset="0"/>
                <a:cs typeface="Times New Roman" panose="02020603050405020304" pitchFamily="18" charset="0"/>
                <a:sym typeface="+mn-ea"/>
              </a:rPr>
              <a:t>kỉ</a:t>
            </a:r>
            <a:r>
              <a:rPr lang="en-US" sz="2400" b="1" i="1" dirty="0">
                <a:solidFill>
                  <a:srgbClr val="FF0000"/>
                </a:solidFill>
                <a:latin typeface="Times New Roman" panose="02020603050405020304" pitchFamily="18" charset="0"/>
                <a:cs typeface="Times New Roman" panose="02020603050405020304" pitchFamily="18" charset="0"/>
                <a:sym typeface="+mn-ea"/>
              </a:rPr>
              <a:t> XXI</a:t>
            </a:r>
            <a:r>
              <a:rPr lang="en-US" sz="2400" b="1" dirty="0">
                <a:solidFill>
                  <a:srgbClr val="FF0000"/>
                </a:solidFill>
                <a:latin typeface="Times New Roman" panose="02020603050405020304" pitchFamily="18" charset="0"/>
                <a:cs typeface="Times New Roman" panose="02020603050405020304" pitchFamily="18" charset="0"/>
                <a:sym typeface="+mn-ea"/>
              </a:rPr>
              <a:t>” - </a:t>
            </a:r>
            <a:r>
              <a:rPr lang="en-US" sz="2400" b="1" dirty="0" err="1">
                <a:solidFill>
                  <a:srgbClr val="FF0000"/>
                </a:solidFill>
                <a:latin typeface="Times New Roman" panose="02020603050405020304" pitchFamily="18" charset="0"/>
                <a:cs typeface="Times New Roman" panose="02020603050405020304" pitchFamily="18" charset="0"/>
                <a:sym typeface="+mn-ea"/>
              </a:rPr>
              <a:t>Lưu</a:t>
            </a:r>
            <a:r>
              <a:rPr lang="en-US" sz="2400" b="1" dirty="0">
                <a:solidFill>
                  <a:srgbClr val="FF0000"/>
                </a:solidFill>
                <a:latin typeface="Times New Roman" panose="02020603050405020304" pitchFamily="18" charset="0"/>
                <a:cs typeface="Times New Roman" panose="02020603050405020304" pitchFamily="18" charset="0"/>
                <a:sym typeface="+mn-ea"/>
              </a:rPr>
              <a:t> </a:t>
            </a:r>
            <a:r>
              <a:rPr lang="en-US" sz="2400" b="1" dirty="0" err="1">
                <a:solidFill>
                  <a:srgbClr val="FF0000"/>
                </a:solidFill>
                <a:latin typeface="Times New Roman" panose="02020603050405020304" pitchFamily="18" charset="0"/>
                <a:cs typeface="Times New Roman" panose="02020603050405020304" pitchFamily="18" charset="0"/>
                <a:sym typeface="+mn-ea"/>
              </a:rPr>
              <a:t>Quang</a:t>
            </a:r>
            <a:r>
              <a:rPr lang="en-US" sz="2400" b="1" dirty="0">
                <a:solidFill>
                  <a:srgbClr val="FF0000"/>
                </a:solidFill>
                <a:latin typeface="Times New Roman" panose="02020603050405020304" pitchFamily="18" charset="0"/>
                <a:cs typeface="Times New Roman" panose="02020603050405020304" pitchFamily="18" charset="0"/>
                <a:sym typeface="+mn-ea"/>
              </a:rPr>
              <a:t> </a:t>
            </a:r>
            <a:r>
              <a:rPr lang="en-US" sz="2400" b="1" dirty="0" err="1">
                <a:solidFill>
                  <a:srgbClr val="FF0000"/>
                </a:solidFill>
                <a:latin typeface="Times New Roman" panose="02020603050405020304" pitchFamily="18" charset="0"/>
                <a:cs typeface="Times New Roman" panose="02020603050405020304" pitchFamily="18" charset="0"/>
                <a:sym typeface="+mn-ea"/>
              </a:rPr>
              <a:t>Hưng</a:t>
            </a:r>
            <a:endPar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100" name="Text Box 99"/>
          <p:cNvSpPr txBox="1"/>
          <p:nvPr/>
        </p:nvSpPr>
        <p:spPr>
          <a:xfrm>
            <a:off x="464949" y="4603750"/>
            <a:ext cx="10120393" cy="830997"/>
          </a:xfrm>
          <a:prstGeom prst="rect">
            <a:avLst/>
          </a:prstGeom>
          <a:noFill/>
          <a:ln w="9525">
            <a:noFill/>
          </a:ln>
        </p:spPr>
        <p:txBody>
          <a:bodyPr wrap="square">
            <a:spAutoFit/>
          </a:bodyPr>
          <a:lstStyle/>
          <a:p>
            <a:pPr indent="0"/>
            <a:r>
              <a:rPr lang="en-US" sz="2400" b="0" dirty="0" err="1">
                <a:solidFill>
                  <a:srgbClr val="000000"/>
                </a:solidFill>
                <a:latin typeface="Times New Roman" panose="02020603050405020304" pitchFamily="18" charset="0"/>
                <a:cs typeface="Arial" panose="020B0604020202020204" pitchFamily="34" charset="0"/>
              </a:rPr>
              <a:t>Hình</a:t>
            </a:r>
            <a:r>
              <a:rPr lang="en-US" sz="2400" b="0" dirty="0">
                <a:solidFill>
                  <a:srgbClr val="000000"/>
                </a:solidFill>
                <a:latin typeface="Times New Roman" panose="02020603050405020304" pitchFamily="18" charset="0"/>
                <a:cs typeface="Arial" panose="020B0604020202020204" pitchFamily="34" charset="0"/>
              </a:rPr>
              <a:t> 1. </a:t>
            </a:r>
            <a:r>
              <a:rPr lang="en-US" sz="2400" b="0" dirty="0" err="1">
                <a:solidFill>
                  <a:srgbClr val="000000"/>
                </a:solidFill>
                <a:latin typeface="Times New Roman" panose="02020603050405020304" pitchFamily="18" charset="0"/>
                <a:cs typeface="Arial" panose="020B0604020202020204" pitchFamily="34" charset="0"/>
              </a:rPr>
              <a:t>Nước</a:t>
            </a:r>
            <a:r>
              <a:rPr lang="en-US" sz="2400" b="0" dirty="0">
                <a:solidFill>
                  <a:srgbClr val="000000"/>
                </a:solidFill>
                <a:latin typeface="Times New Roman" panose="02020603050405020304" pitchFamily="18" charset="0"/>
                <a:cs typeface="Arial" panose="020B0604020202020204" pitchFamily="34" charset="0"/>
              </a:rPr>
              <a:t> </a:t>
            </a:r>
            <a:r>
              <a:rPr lang="en-US" sz="2400" b="0" dirty="0" err="1">
                <a:solidFill>
                  <a:srgbClr val="000000"/>
                </a:solidFill>
                <a:latin typeface="Times New Roman" panose="02020603050405020304" pitchFamily="18" charset="0"/>
                <a:cs typeface="Arial" panose="020B0604020202020204" pitchFamily="34" charset="0"/>
              </a:rPr>
              <a:t>biên</a:t>
            </a:r>
            <a:r>
              <a:rPr lang="en-US" sz="2400" b="0" dirty="0">
                <a:solidFill>
                  <a:srgbClr val="000000"/>
                </a:solidFill>
                <a:latin typeface="Times New Roman" panose="02020603050405020304" pitchFamily="18" charset="0"/>
                <a:cs typeface="Arial" panose="020B0604020202020204" pitchFamily="34" charset="0"/>
              </a:rPr>
              <a:t> </a:t>
            </a:r>
            <a:r>
              <a:rPr lang="en-US" sz="2400" b="0" dirty="0" err="1">
                <a:solidFill>
                  <a:srgbClr val="000000"/>
                </a:solidFill>
                <a:latin typeface="Times New Roman" panose="02020603050405020304" pitchFamily="18" charset="0"/>
                <a:cs typeface="Arial" panose="020B0604020202020204" pitchFamily="34" charset="0"/>
              </a:rPr>
              <a:t>dâng</a:t>
            </a:r>
            <a:r>
              <a:rPr lang="en-US" sz="2400" b="0" dirty="0">
                <a:solidFill>
                  <a:srgbClr val="000000"/>
                </a:solidFill>
                <a:latin typeface="Times New Roman" panose="02020603050405020304" pitchFamily="18" charset="0"/>
                <a:cs typeface="Arial" panose="020B0604020202020204" pitchFamily="34" charset="0"/>
              </a:rPr>
              <a:t> </a:t>
            </a:r>
            <a:r>
              <a:rPr lang="en-US" sz="2400" b="0" dirty="0" err="1">
                <a:solidFill>
                  <a:srgbClr val="000000"/>
                </a:solidFill>
                <a:latin typeface="Times New Roman" panose="02020603050405020304" pitchFamily="18" charset="0"/>
                <a:cs typeface="Arial" panose="020B0604020202020204" pitchFamily="34" charset="0"/>
              </a:rPr>
              <a:t>từ</a:t>
            </a:r>
            <a:r>
              <a:rPr lang="en-US" sz="2400" b="0" dirty="0">
                <a:solidFill>
                  <a:srgbClr val="000000"/>
                </a:solidFill>
                <a:latin typeface="Times New Roman" panose="02020603050405020304" pitchFamily="18" charset="0"/>
                <a:cs typeface="Arial" panose="020B0604020202020204" pitchFamily="34" charset="0"/>
              </a:rPr>
              <a:t> </a:t>
            </a:r>
            <a:r>
              <a:rPr lang="en-US" sz="2400" b="0" dirty="0" err="1">
                <a:solidFill>
                  <a:srgbClr val="000000"/>
                </a:solidFill>
                <a:latin typeface="Times New Roman" panose="02020603050405020304" pitchFamily="18" charset="0"/>
                <a:cs typeface="Arial" panose="020B0604020202020204" pitchFamily="34" charset="0"/>
              </a:rPr>
              <a:t>cuối</a:t>
            </a:r>
            <a:r>
              <a:rPr lang="en-US" sz="2400" b="0" dirty="0">
                <a:solidFill>
                  <a:srgbClr val="000000"/>
                </a:solidFill>
                <a:latin typeface="Times New Roman" panose="02020603050405020304" pitchFamily="18" charset="0"/>
                <a:cs typeface="Arial" panose="020B0604020202020204" pitchFamily="34" charset="0"/>
              </a:rPr>
              <a:t> </a:t>
            </a:r>
            <a:r>
              <a:rPr lang="en-US" sz="2400" b="0" dirty="0" err="1">
                <a:solidFill>
                  <a:srgbClr val="000000"/>
                </a:solidFill>
                <a:latin typeface="Times New Roman" panose="02020603050405020304" pitchFamily="18" charset="0"/>
                <a:cs typeface="Arial" panose="020B0604020202020204" pitchFamily="34" charset="0"/>
              </a:rPr>
              <a:t>thế</a:t>
            </a:r>
            <a:r>
              <a:rPr lang="en-US" sz="2400" b="0" dirty="0">
                <a:solidFill>
                  <a:srgbClr val="000000"/>
                </a:solidFill>
                <a:latin typeface="Times New Roman" panose="02020603050405020304" pitchFamily="18" charset="0"/>
                <a:cs typeface="Arial" panose="020B0604020202020204" pitchFamily="34" charset="0"/>
              </a:rPr>
              <a:t> </a:t>
            </a:r>
            <a:r>
              <a:rPr lang="en-US" sz="2400" b="0" dirty="0" err="1">
                <a:solidFill>
                  <a:srgbClr val="000000"/>
                </a:solidFill>
                <a:latin typeface="Times New Roman" panose="02020603050405020304" pitchFamily="18" charset="0"/>
                <a:cs typeface="Arial" panose="020B0604020202020204" pitchFamily="34" charset="0"/>
              </a:rPr>
              <a:t>kỉ</a:t>
            </a:r>
            <a:r>
              <a:rPr lang="en-US" sz="2400" b="0" dirty="0">
                <a:solidFill>
                  <a:srgbClr val="000000"/>
                </a:solidFill>
                <a:latin typeface="Times New Roman" panose="02020603050405020304" pitchFamily="18" charset="0"/>
                <a:cs typeface="Arial" panose="020B0604020202020204" pitchFamily="34" charset="0"/>
              </a:rPr>
              <a:t> XIX </a:t>
            </a:r>
            <a:r>
              <a:rPr lang="en-US" sz="2400" b="0" dirty="0" err="1" smtClean="0">
                <a:solidFill>
                  <a:srgbClr val="000000"/>
                </a:solidFill>
                <a:latin typeface="Times New Roman" panose="02020603050405020304" pitchFamily="18" charset="0"/>
                <a:cs typeface="Arial" panose="020B0604020202020204" pitchFamily="34" charset="0"/>
              </a:rPr>
              <a:t>đến</a:t>
            </a:r>
            <a:r>
              <a:rPr lang="en-US" sz="2400" b="0" dirty="0" smtClean="0">
                <a:solidFill>
                  <a:srgbClr val="000000"/>
                </a:solidFill>
                <a:latin typeface="Times New Roman" panose="02020603050405020304" pitchFamily="18" charset="0"/>
                <a:cs typeface="Arial" panose="020B0604020202020204" pitchFamily="34" charset="0"/>
              </a:rPr>
              <a:t> </a:t>
            </a:r>
            <a:r>
              <a:rPr lang="en-US" sz="2400" b="0" dirty="0" err="1">
                <a:solidFill>
                  <a:srgbClr val="000000"/>
                </a:solidFill>
                <a:latin typeface="Times New Roman" panose="02020603050405020304" pitchFamily="18" charset="0"/>
                <a:cs typeface="Arial" panose="020B0604020202020204" pitchFamily="34" charset="0"/>
              </a:rPr>
              <a:t>năm</a:t>
            </a:r>
            <a:r>
              <a:rPr lang="en-US" sz="2400" b="0" dirty="0">
                <a:solidFill>
                  <a:srgbClr val="000000"/>
                </a:solidFill>
                <a:latin typeface="Times New Roman" panose="02020603050405020304" pitchFamily="18" charset="0"/>
                <a:cs typeface="Arial" panose="020B0604020202020204" pitchFamily="34" charset="0"/>
              </a:rPr>
              <a:t> 2020 </a:t>
            </a:r>
            <a:r>
              <a:rPr lang="en-US" sz="2400" b="0" dirty="0" err="1">
                <a:solidFill>
                  <a:srgbClr val="000000"/>
                </a:solidFill>
                <a:latin typeface="Times New Roman" panose="02020603050405020304" pitchFamily="18" charset="0"/>
                <a:cs typeface="Arial" panose="020B0604020202020204" pitchFamily="34" charset="0"/>
              </a:rPr>
              <a:t>từ</a:t>
            </a:r>
            <a:r>
              <a:rPr lang="en-US" sz="2400" b="0" dirty="0">
                <a:solidFill>
                  <a:srgbClr val="000000"/>
                </a:solidFill>
                <a:latin typeface="Times New Roman" panose="02020603050405020304" pitchFamily="18" charset="0"/>
                <a:cs typeface="Arial" panose="020B0604020202020204" pitchFamily="34" charset="0"/>
              </a:rPr>
              <a:t> </a:t>
            </a:r>
            <a:r>
              <a:rPr lang="en-US" sz="2400" b="0" dirty="0" err="1">
                <a:solidFill>
                  <a:srgbClr val="000000"/>
                </a:solidFill>
                <a:latin typeface="Times New Roman" panose="02020603050405020304" pitchFamily="18" charset="0"/>
                <a:cs typeface="Arial" panose="020B0604020202020204" pitchFamily="34" charset="0"/>
              </a:rPr>
              <a:t>các</a:t>
            </a:r>
            <a:r>
              <a:rPr lang="en-US" sz="2400" b="0" dirty="0">
                <a:solidFill>
                  <a:srgbClr val="000000"/>
                </a:solidFill>
                <a:latin typeface="Times New Roman" panose="02020603050405020304" pitchFamily="18" charset="0"/>
                <a:cs typeface="Arial" panose="020B0604020202020204" pitchFamily="34" charset="0"/>
              </a:rPr>
              <a:t> </a:t>
            </a:r>
            <a:r>
              <a:rPr lang="en-US" sz="2400" b="0" dirty="0" err="1">
                <a:solidFill>
                  <a:srgbClr val="000000"/>
                </a:solidFill>
                <a:latin typeface="Times New Roman" panose="02020603050405020304" pitchFamily="18" charset="0"/>
                <a:cs typeface="Arial" panose="020B0604020202020204" pitchFamily="34" charset="0"/>
              </a:rPr>
              <a:t>nguồn</a:t>
            </a:r>
            <a:r>
              <a:rPr lang="en-US" sz="2400" b="0" dirty="0">
                <a:solidFill>
                  <a:srgbClr val="000000"/>
                </a:solidFill>
                <a:latin typeface="Times New Roman" panose="02020603050405020304" pitchFamily="18" charset="0"/>
                <a:cs typeface="Arial" panose="020B0604020202020204" pitchFamily="34" charset="0"/>
              </a:rPr>
              <a:t>  </a:t>
            </a:r>
            <a:r>
              <a:rPr lang="en-US" sz="2400" b="0" dirty="0" err="1">
                <a:solidFill>
                  <a:srgbClr val="000000"/>
                </a:solidFill>
                <a:latin typeface="Times New Roman" panose="02020603050405020304" pitchFamily="18" charset="0"/>
                <a:cs typeface="Arial" panose="020B0604020202020204" pitchFamily="34" charset="0"/>
              </a:rPr>
              <a:t>dữ</a:t>
            </a:r>
            <a:r>
              <a:rPr lang="en-US" sz="2400" b="0" dirty="0">
                <a:solidFill>
                  <a:srgbClr val="000000"/>
                </a:solidFill>
                <a:latin typeface="Times New Roman" panose="02020603050405020304" pitchFamily="18" charset="0"/>
                <a:cs typeface="Arial" panose="020B0604020202020204" pitchFamily="34" charset="0"/>
              </a:rPr>
              <a:t> </a:t>
            </a:r>
            <a:r>
              <a:rPr lang="en-US" sz="2400" b="0" dirty="0" err="1">
                <a:solidFill>
                  <a:srgbClr val="000000"/>
                </a:solidFill>
                <a:latin typeface="Times New Roman" panose="02020603050405020304" pitchFamily="18" charset="0"/>
                <a:cs typeface="Arial" panose="020B0604020202020204" pitchFamily="34" charset="0"/>
              </a:rPr>
              <a:t>liệu</a:t>
            </a:r>
            <a:r>
              <a:rPr lang="en-US" sz="2400" b="0" dirty="0">
                <a:solidFill>
                  <a:srgbClr val="000000"/>
                </a:solidFill>
                <a:latin typeface="Times New Roman" panose="02020603050405020304" pitchFamily="18" charset="0"/>
                <a:cs typeface="Arial" panose="020B0604020202020204" pitchFamily="34" charset="0"/>
              </a:rPr>
              <a:t> </a:t>
            </a:r>
            <a:r>
              <a:rPr lang="en-US" sz="2400" b="0" dirty="0" err="1">
                <a:solidFill>
                  <a:srgbClr val="000000"/>
                </a:solidFill>
                <a:latin typeface="Times New Roman" panose="02020603050405020304" pitchFamily="18" charset="0"/>
                <a:cs typeface="Arial" panose="020B0604020202020204" pitchFamily="34" charset="0"/>
              </a:rPr>
              <a:t>khác</a:t>
            </a:r>
            <a:r>
              <a:rPr lang="en-US" sz="2400" b="0" dirty="0">
                <a:solidFill>
                  <a:srgbClr val="000000"/>
                </a:solidFill>
                <a:latin typeface="Times New Roman" panose="02020603050405020304" pitchFamily="18" charset="0"/>
                <a:cs typeface="Arial" panose="020B0604020202020204" pitchFamily="34" charset="0"/>
              </a:rPr>
              <a:t> </a:t>
            </a:r>
            <a:r>
              <a:rPr lang="en-US" sz="2400" b="0" dirty="0" err="1">
                <a:solidFill>
                  <a:srgbClr val="000000"/>
                </a:solidFill>
                <a:latin typeface="Times New Roman" panose="02020603050405020304" pitchFamily="18" charset="0"/>
                <a:cs typeface="Arial" panose="020B0604020202020204" pitchFamily="34" charset="0"/>
              </a:rPr>
              <a:t>nhau</a:t>
            </a:r>
            <a:r>
              <a:rPr lang="en-US" sz="2400" b="0" dirty="0" smtClean="0">
                <a:solidFill>
                  <a:srgbClr val="000000"/>
                </a:solidFill>
                <a:latin typeface="Times New Roman" panose="02020603050405020304" pitchFamily="18" charset="0"/>
                <a:cs typeface="Arial" panose="020B0604020202020204" pitchFamily="34" charset="0"/>
              </a:rPr>
              <a:t>.    </a:t>
            </a:r>
            <a:r>
              <a:rPr lang="en-US" sz="2400" b="0" i="1" dirty="0" smtClean="0">
                <a:solidFill>
                  <a:srgbClr val="000000"/>
                </a:solidFill>
                <a:latin typeface="Times New Roman" panose="02020603050405020304" pitchFamily="18" charset="0"/>
                <a:cs typeface="Arial" panose="020B0604020202020204" pitchFamily="34" charset="0"/>
              </a:rPr>
              <a:t>(</a:t>
            </a:r>
            <a:r>
              <a:rPr lang="en-US" sz="2400" b="0" i="1" dirty="0" err="1">
                <a:solidFill>
                  <a:srgbClr val="000000"/>
                </a:solidFill>
                <a:latin typeface="Times New Roman" panose="02020603050405020304" pitchFamily="18" charset="0"/>
                <a:cs typeface="Arial" panose="020B0604020202020204" pitchFamily="34" charset="0"/>
              </a:rPr>
              <a:t>Nguồn</a:t>
            </a:r>
            <a:r>
              <a:rPr lang="en-US" sz="2400" b="0" i="1" dirty="0">
                <a:solidFill>
                  <a:srgbClr val="000000"/>
                </a:solidFill>
                <a:latin typeface="Times New Roman" panose="02020603050405020304" pitchFamily="18" charset="0"/>
                <a:cs typeface="Arial" panose="020B0604020202020204" pitchFamily="34" charset="0"/>
              </a:rPr>
              <a:t>: Church </a:t>
            </a:r>
            <a:r>
              <a:rPr lang="en-US" sz="2400" b="0" i="1" dirty="0" err="1">
                <a:solidFill>
                  <a:srgbClr val="000000"/>
                </a:solidFill>
                <a:latin typeface="Times New Roman" panose="02020603050405020304" pitchFamily="18" charset="0"/>
                <a:cs typeface="Arial" panose="020B0604020202020204" pitchFamily="34" charset="0"/>
              </a:rPr>
              <a:t>ct</a:t>
            </a:r>
            <a:r>
              <a:rPr lang="en-US" sz="2400" b="0" i="1" dirty="0">
                <a:solidFill>
                  <a:srgbClr val="000000"/>
                </a:solidFill>
                <a:latin typeface="Times New Roman" panose="02020603050405020304" pitchFamily="18" charset="0"/>
                <a:cs typeface="Arial" panose="020B0604020202020204" pitchFamily="34" charset="0"/>
              </a:rPr>
              <a:t> al., 2013)</a:t>
            </a:r>
            <a:endParaRPr lang="en-US" sz="2400" i="1" dirty="0"/>
          </a:p>
        </p:txBody>
      </p:sp>
      <p:sp>
        <p:nvSpPr>
          <p:cNvPr id="7" name="TextBox 11"/>
          <p:cNvSpPr txBox="1"/>
          <p:nvPr/>
        </p:nvSpPr>
        <p:spPr>
          <a:xfrm>
            <a:off x="178455" y="5576312"/>
            <a:ext cx="10194290" cy="1366528"/>
          </a:xfrm>
          <a:prstGeom prst="rect">
            <a:avLst/>
          </a:prstGeom>
          <a:noFill/>
        </p:spPr>
        <p:txBody>
          <a:bodyPr wrap="square">
            <a:spAutoFit/>
          </a:bodyPr>
          <a:lstStyle/>
          <a:p>
            <a:pPr marR="0" algn="just">
              <a:lnSpc>
                <a:spcPct val="115000"/>
              </a:lnSpc>
              <a:spcBef>
                <a:spcPts val="0"/>
              </a:spcBef>
              <a:spcAft>
                <a:spcPts val="0"/>
              </a:spcAft>
              <a:tabLst>
                <a:tab pos="57150" algn="l"/>
              </a:tabLst>
            </a:pPr>
            <a:r>
              <a:rPr lang="en-US" sz="2400" b="1" dirty="0">
                <a:latin typeface="Times New Roman" panose="02020603050405020304" pitchFamily="18" charset="0"/>
                <a:cs typeface="Times New Roman" panose="02020603050405020304" pitchFamily="18" charset="0"/>
              </a:rPr>
              <a:t>     </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Bài</a:t>
            </a:r>
            <a:r>
              <a:rPr lang="en-US" sz="2400" b="1" i="1" dirty="0">
                <a:latin typeface="Times New Roman" panose="02020603050405020304" pitchFamily="18" charset="0"/>
                <a:cs typeface="Times New Roman" panose="02020603050405020304" pitchFamily="18" charset="0"/>
              </a:rPr>
              <a:t> 1: </a:t>
            </a:r>
            <a:r>
              <a:rPr lang="en-US" sz="2400" b="1" i="1" dirty="0" err="1">
                <a:latin typeface="Times New Roman" panose="02020603050405020304" pitchFamily="18" charset="0"/>
                <a:cs typeface="Times New Roman" panose="02020603050405020304" pitchFamily="18" charset="0"/>
              </a:rPr>
              <a:t>Biểu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đồ</a:t>
            </a:r>
            <a:r>
              <a:rPr lang="en-US" sz="2400" b="1" i="1" dirty="0">
                <a:latin typeface="Times New Roman" panose="02020603050405020304" pitchFamily="18" charset="0"/>
                <a:cs typeface="Times New Roman" panose="02020603050405020304" pitchFamily="18" charset="0"/>
              </a:rPr>
              <a:t> H1 </a:t>
            </a:r>
            <a:r>
              <a:rPr lang="en-US" sz="2400" b="1" i="1" dirty="0" err="1">
                <a:latin typeface="Times New Roman" panose="02020603050405020304" pitchFamily="18" charset="0"/>
                <a:cs typeface="Times New Roman" panose="02020603050405020304" pitchFamily="18" charset="0"/>
              </a:rPr>
              <a:t>có</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tác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dụng</a:t>
            </a:r>
            <a:r>
              <a:rPr lang="en-US" sz="2400" b="1" i="1" dirty="0">
                <a:latin typeface="Times New Roman" panose="02020603050405020304" pitchFamily="18" charset="0"/>
                <a:cs typeface="Times New Roman" panose="02020603050405020304" pitchFamily="18" charset="0"/>
              </a:rPr>
              <a:t> minh </a:t>
            </a:r>
            <a:r>
              <a:rPr lang="en-US" sz="2400" b="1" i="1" dirty="0" err="1">
                <a:latin typeface="Times New Roman" panose="02020603050405020304" pitchFamily="18" charset="0"/>
                <a:cs typeface="Times New Roman" panose="02020603050405020304" pitchFamily="18" charset="0"/>
              </a:rPr>
              <a:t>họa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rõ</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ràng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giúp</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người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đọc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nhận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ra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ngay</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một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nội</a:t>
            </a:r>
            <a:r>
              <a:rPr lang="en-US" sz="2400" b="1" i="1" dirty="0">
                <a:latin typeface="Times New Roman" panose="02020603050405020304" pitchFamily="18" charset="0"/>
                <a:cs typeface="Times New Roman" panose="02020603050405020304" pitchFamily="18" charset="0"/>
              </a:rPr>
              <a:t> dung </a:t>
            </a:r>
            <a:r>
              <a:rPr lang="en-US" sz="2400" b="1" i="1" dirty="0" err="1">
                <a:latin typeface="Times New Roman" panose="02020603050405020304" pitchFamily="18" charset="0"/>
                <a:cs typeface="Times New Roman" panose="02020603050405020304" pitchFamily="18" charset="0"/>
              </a:rPr>
              <a:t>quan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trọng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của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bài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viết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Trong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vòng</a:t>
            </a:r>
            <a:r>
              <a:rPr lang="en-US" sz="2400" b="1" i="1" dirty="0">
                <a:latin typeface="Times New Roman" panose="02020603050405020304" pitchFamily="18" charset="0"/>
                <a:cs typeface="Times New Roman" panose="02020603050405020304" pitchFamily="18" charset="0"/>
              </a:rPr>
              <a:t> 130 </a:t>
            </a:r>
            <a:r>
              <a:rPr lang="en-US" sz="2400" b="1" i="1" dirty="0" err="1">
                <a:latin typeface="Times New Roman" panose="02020603050405020304" pitchFamily="18" charset="0"/>
                <a:cs typeface="Times New Roman" panose="02020603050405020304" pitchFamily="18" charset="0"/>
              </a:rPr>
              <a:t>năm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từ</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năm</a:t>
            </a:r>
            <a:r>
              <a:rPr lang="en-US" sz="2400" b="1" i="1" dirty="0">
                <a:latin typeface="Times New Roman" panose="02020603050405020304" pitchFamily="18" charset="0"/>
                <a:cs typeface="Times New Roman" panose="02020603050405020304" pitchFamily="18" charset="0"/>
              </a:rPr>
              <a:t> 1980 </a:t>
            </a:r>
            <a:r>
              <a:rPr lang="en-US" sz="2400" b="1" i="1" dirty="0" err="1">
                <a:latin typeface="Times New Roman" panose="02020603050405020304" pitchFamily="18" charset="0"/>
                <a:cs typeface="Times New Roman" panose="02020603050405020304" pitchFamily="18" charset="0"/>
              </a:rPr>
              <a:t>đến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năm</a:t>
            </a:r>
            <a:r>
              <a:rPr lang="en-US" sz="2400" b="1" i="1" dirty="0">
                <a:latin typeface="Times New Roman" panose="02020603050405020304" pitchFamily="18" charset="0"/>
                <a:cs typeface="Times New Roman" panose="02020603050405020304" pitchFamily="18" charset="0"/>
              </a:rPr>
              <a:t> 2010) </a:t>
            </a:r>
            <a:r>
              <a:rPr lang="en-US" sz="2400" b="1" i="1" dirty="0" err="1">
                <a:latin typeface="Times New Roman" panose="02020603050405020304" pitchFamily="18" charset="0"/>
                <a:cs typeface="Times New Roman" panose="02020603050405020304" pitchFamily="18" charset="0"/>
              </a:rPr>
              <a:t>mực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nước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biển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toàn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cầu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đã</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dâng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lên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hơn</a:t>
            </a:r>
            <a:r>
              <a:rPr lang="en-US" sz="2400" b="1" i="1" dirty="0">
                <a:latin typeface="Times New Roman" panose="02020603050405020304" pitchFamily="18" charset="0"/>
                <a:cs typeface="Times New Roman" panose="02020603050405020304" pitchFamily="18" charset="0"/>
              </a:rPr>
              <a:t> 20 </a:t>
            </a:r>
            <a:r>
              <a:rPr lang="en-US" sz="2400" b="1" i="1" dirty="0" err="1">
                <a:latin typeface="Times New Roman" panose="02020603050405020304" pitchFamily="18" charset="0"/>
                <a:cs typeface="Times New Roman" panose="02020603050405020304" pitchFamily="18" charset="0"/>
              </a:rPr>
              <a:t>xăng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ti-mét</a:t>
            </a:r>
            <a:r>
              <a:rPr lang="en-US" sz="2400" b="1" i="1" dirty="0">
                <a:latin typeface="Times New Roman" panose="02020603050405020304" pitchFamily="18" charset="0"/>
                <a:cs typeface="Times New Roman" panose="02020603050405020304" pitchFamily="18" charset="0"/>
              </a:rPr>
              <a:t>.</a:t>
            </a:r>
          </a:p>
        </p:txBody>
      </p:sp>
      <p:sp>
        <p:nvSpPr>
          <p:cNvPr id="8" name="TextBox 11"/>
          <p:cNvSpPr txBox="1"/>
          <p:nvPr/>
        </p:nvSpPr>
        <p:spPr>
          <a:xfrm>
            <a:off x="205262" y="51021"/>
            <a:ext cx="9634869" cy="548099"/>
          </a:xfrm>
          <a:prstGeom prst="rect">
            <a:avLst/>
          </a:prstGeom>
          <a:noFill/>
        </p:spPr>
        <p:txBody>
          <a:bodyPr wrap="square">
            <a:spAutoFit/>
          </a:bodyPr>
          <a:lstStyle/>
          <a:p>
            <a:pPr marR="0">
              <a:lnSpc>
                <a:spcPct val="115000"/>
              </a:lnSpc>
              <a:spcBef>
                <a:spcPts val="0"/>
              </a:spcBef>
              <a:spcAft>
                <a:spcPts val="0"/>
              </a:spcAft>
              <a:tabLst>
                <a:tab pos="57150" algn="l"/>
              </a:tabLst>
            </a:pPr>
            <a:r>
              <a:rPr lang="en-US" sz="2800" b="1" dirty="0">
                <a:effectLst/>
                <a:latin typeface="Times New Roman" panose="02020603050405020304" pitchFamily="18" charset="0"/>
                <a:cs typeface="Times New Roman" panose="02020603050405020304" pitchFamily="18" charset="0"/>
                <a:sym typeface="+mn-ea"/>
              </a:rPr>
              <a:t>II/ Thực hành</a:t>
            </a:r>
            <a:endParaRPr lang="en-US" sz="28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95223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p:nvPr>
            <p:extLst>
              <p:ext uri="{D42A27DB-BD31-4B8C-83A1-F6EECF244321}">
                <p14:modId xmlns:p14="http://schemas.microsoft.com/office/powerpoint/2010/main" val="4246208425"/>
              </p:ext>
            </p:extLst>
          </p:nvPr>
        </p:nvGraphicFramePr>
        <p:xfrm>
          <a:off x="340964" y="2954732"/>
          <a:ext cx="11329260" cy="3200400"/>
        </p:xfrm>
        <a:graphic>
          <a:graphicData uri="http://schemas.openxmlformats.org/drawingml/2006/table">
            <a:tbl>
              <a:tblPr firstRow="1" bandRow="1">
                <a:tableStyleId>{5940675A-B579-460E-94D1-54222C63F5DA}</a:tableStyleId>
              </a:tblPr>
              <a:tblGrid>
                <a:gridCol w="4429541">
                  <a:extLst>
                    <a:ext uri="{9D8B030D-6E8A-4147-A177-3AD203B41FA5}">
                      <a16:colId xmlns:a16="http://schemas.microsoft.com/office/drawing/2014/main" val="20000"/>
                    </a:ext>
                  </a:extLst>
                </a:gridCol>
                <a:gridCol w="3059462">
                  <a:extLst>
                    <a:ext uri="{9D8B030D-6E8A-4147-A177-3AD203B41FA5}">
                      <a16:colId xmlns:a16="http://schemas.microsoft.com/office/drawing/2014/main" val="20001"/>
                    </a:ext>
                  </a:extLst>
                </a:gridCol>
                <a:gridCol w="3840257">
                  <a:extLst>
                    <a:ext uri="{9D8B030D-6E8A-4147-A177-3AD203B41FA5}">
                      <a16:colId xmlns:a16="http://schemas.microsoft.com/office/drawing/2014/main" val="20002"/>
                    </a:ext>
                  </a:extLst>
                </a:gridCol>
              </a:tblGrid>
              <a:tr h="816610">
                <a:tc gridSpan="3">
                  <a:txBody>
                    <a:bodyPr/>
                    <a:lstStyle/>
                    <a:p>
                      <a:pPr indent="0" algn="ctr">
                        <a:buNone/>
                      </a:pPr>
                      <a:r>
                        <a:rPr lang="en-US" sz="2800" b="1" dirty="0">
                          <a:solidFill>
                            <a:schemeClr val="tx1"/>
                          </a:solidFill>
                          <a:latin typeface="Times New Roman" panose="02020603050405020304" pitchFamily="18" charset="0"/>
                          <a:cs typeface="Times New Roman" panose="02020603050405020304" pitchFamily="18" charset="0"/>
                        </a:rPr>
                        <a:t>PHIẾU HỌC TẬP SỐ 3 BÀI TẬP 2/68,69</a:t>
                      </a:r>
                    </a:p>
                    <a:p>
                      <a:pPr indent="0" algn="ctr">
                        <a:buNone/>
                      </a:pPr>
                      <a:endPar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xBody>
                    <a:bodyPr/>
                    <a:lstStyle/>
                    <a:p>
                      <a:endParaRPr lang="en-US"/>
                    </a:p>
                  </a:txBody>
                  <a:tcPr>
                    <a:lnT w="12700">
                      <a:solidFill>
                        <a:schemeClr val="tx1"/>
                      </a:solidFill>
                      <a:prstDash val="solid"/>
                    </a:lnT>
                    <a:lnB w="12700">
                      <a:solidFill>
                        <a:schemeClr val="tx1"/>
                      </a:solidFill>
                      <a:prstDash val="solid"/>
                    </a:lnB>
                  </a:tcPr>
                </a:tc>
                <a:tc hMerge="1">
                  <a:txBody>
                    <a:bodyPr/>
                    <a:lstStyle/>
                    <a:p>
                      <a:endParaRPr lang="en-US"/>
                    </a:p>
                  </a:txBody>
                  <a:tcPr>
                    <a:lnR w="12700">
                      <a:solidFill>
                        <a:schemeClr val="tx1"/>
                      </a:solidFill>
                      <a:prstDash val="solid"/>
                    </a:lnR>
                    <a:lnT w="12700">
                      <a:solidFill>
                        <a:schemeClr val="tx1"/>
                      </a:solidFill>
                      <a:prstDash val="solid"/>
                    </a:lnT>
                    <a:lnB w="12700">
                      <a:solidFill>
                        <a:schemeClr val="tx1"/>
                      </a:solidFill>
                      <a:prstDash val="solid"/>
                    </a:lnB>
                  </a:tcPr>
                </a:tc>
                <a:extLst>
                  <a:ext uri="{0D108BD9-81ED-4DB2-BD59-A6C34878D82A}">
                    <a16:rowId xmlns:a16="http://schemas.microsoft.com/office/drawing/2014/main" val="10000"/>
                  </a:ext>
                </a:extLst>
              </a:tr>
              <a:tr h="640080">
                <a:tc>
                  <a:txBody>
                    <a:bodyPr/>
                    <a:lstStyle/>
                    <a:p>
                      <a:pPr indent="0" algn="ctr">
                        <a:buNone/>
                      </a:pPr>
                      <a:r>
                        <a:rPr lang="en-US" sz="2800" b="1">
                          <a:solidFill>
                            <a:schemeClr val="tx1"/>
                          </a:solidFill>
                          <a:latin typeface="Times New Roman" panose="02020603050405020304" pitchFamily="18" charset="0"/>
                          <a:cs typeface="Times New Roman" panose="02020603050405020304" pitchFamily="18" charset="0"/>
                        </a:rPr>
                        <a:t>Câu</a:t>
                      </a:r>
                      <a:endParaRPr lang="en-US" sz="2800" b="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en-US" sz="2800" b="1">
                          <a:solidFill>
                            <a:schemeClr val="tx1"/>
                          </a:solidFill>
                          <a:latin typeface="Times New Roman" panose="02020603050405020304" pitchFamily="18" charset="0"/>
                          <a:cs typeface="Times New Roman" panose="02020603050405020304" pitchFamily="18" charset="0"/>
                        </a:rPr>
                        <a:t>Số liệu</a:t>
                      </a:r>
                      <a:endParaRPr lang="en-US" sz="2800" b="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en-US" sz="2800" b="1" dirty="0" err="1">
                          <a:solidFill>
                            <a:schemeClr val="tx1"/>
                          </a:solidFill>
                          <a:latin typeface="Times New Roman" panose="02020603050405020304" pitchFamily="18" charset="0"/>
                          <a:cs typeface="Times New Roman" panose="02020603050405020304" pitchFamily="18" charset="0"/>
                        </a:rPr>
                        <a:t>Tác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dụng</a:t>
                      </a:r>
                      <a:endPar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311785">
                <a:tc>
                  <a:txBody>
                    <a:bodyPr/>
                    <a:lstStyle/>
                    <a:p>
                      <a:pPr indent="0">
                        <a:buNone/>
                      </a:pPr>
                      <a:r>
                        <a:rPr lang="en-US" sz="2800" b="0">
                          <a:solidFill>
                            <a:schemeClr val="tx1"/>
                          </a:solidFill>
                          <a:latin typeface="Times New Roman" panose="02020603050405020304" pitchFamily="18" charset="0"/>
                          <a:cs typeface="Times New Roman" panose="02020603050405020304" pitchFamily="18" charset="0"/>
                        </a:rPr>
                        <a:t>a,</a:t>
                      </a:r>
                      <a:endParaRPr lang="en-US" sz="28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r>
                        <a:rPr lang="en-US" sz="2800" b="0">
                          <a:solidFill>
                            <a:schemeClr val="tx1"/>
                          </a:solidFill>
                          <a:latin typeface="Times New Roman" panose="02020603050405020304" pitchFamily="18" charset="0"/>
                          <a:cs typeface="Times New Roman" panose="02020603050405020304" pitchFamily="18" charset="0"/>
                        </a:rPr>
                        <a:t> </a:t>
                      </a:r>
                      <a:endParaRPr lang="en-US" sz="28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r>
                        <a:rPr lang="en-US" sz="2800" b="0" dirty="0">
                          <a:solidFill>
                            <a:schemeClr val="tx1"/>
                          </a:solidFill>
                          <a:latin typeface="Times New Roman" panose="02020603050405020304" pitchFamily="18" charset="0"/>
                          <a:cs typeface="Times New Roman" panose="02020603050405020304" pitchFamily="18" charset="0"/>
                        </a:rPr>
                        <a:t> </a:t>
                      </a:r>
                      <a:endParaRPr lang="en-US" sz="28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311785">
                <a:tc>
                  <a:txBody>
                    <a:bodyPr/>
                    <a:lstStyle/>
                    <a:p>
                      <a:pPr indent="0">
                        <a:buNone/>
                      </a:pPr>
                      <a:r>
                        <a:rPr lang="en-US" sz="2800" b="0">
                          <a:solidFill>
                            <a:schemeClr val="tx1"/>
                          </a:solidFill>
                          <a:latin typeface="Times New Roman" panose="02020603050405020304" pitchFamily="18" charset="0"/>
                          <a:cs typeface="Times New Roman" panose="02020603050405020304" pitchFamily="18" charset="0"/>
                        </a:rPr>
                        <a:t>b,</a:t>
                      </a:r>
                      <a:endParaRPr lang="en-US" sz="28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r>
                        <a:rPr lang="en-US" sz="2800" b="0">
                          <a:solidFill>
                            <a:schemeClr val="tx1"/>
                          </a:solidFill>
                          <a:latin typeface="Times New Roman" panose="02020603050405020304" pitchFamily="18" charset="0"/>
                          <a:cs typeface="Times New Roman" panose="02020603050405020304" pitchFamily="18" charset="0"/>
                        </a:rPr>
                        <a:t> </a:t>
                      </a:r>
                      <a:endParaRPr lang="en-US" sz="28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r>
                        <a:rPr lang="en-US" sz="2800" b="0" dirty="0">
                          <a:solidFill>
                            <a:schemeClr val="tx1"/>
                          </a:solidFill>
                          <a:latin typeface="Times New Roman" panose="02020603050405020304" pitchFamily="18" charset="0"/>
                          <a:cs typeface="Times New Roman" panose="02020603050405020304" pitchFamily="18" charset="0"/>
                        </a:rPr>
                        <a:t> </a:t>
                      </a:r>
                      <a:endParaRPr lang="en-US" sz="28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311785">
                <a:tc>
                  <a:txBody>
                    <a:bodyPr/>
                    <a:lstStyle/>
                    <a:p>
                      <a:pPr indent="0">
                        <a:buNone/>
                      </a:pPr>
                      <a:r>
                        <a:rPr lang="en-US" sz="2800" b="0">
                          <a:solidFill>
                            <a:schemeClr val="tx1"/>
                          </a:solidFill>
                          <a:latin typeface="Times New Roman" panose="02020603050405020304" pitchFamily="18" charset="0"/>
                          <a:cs typeface="Times New Roman" panose="02020603050405020304" pitchFamily="18" charset="0"/>
                        </a:rPr>
                        <a:t>c,</a:t>
                      </a:r>
                      <a:endParaRPr lang="en-US" sz="28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r>
                        <a:rPr lang="en-US" sz="2800" b="0">
                          <a:solidFill>
                            <a:schemeClr val="tx1"/>
                          </a:solidFill>
                          <a:latin typeface="Times New Roman" panose="02020603050405020304" pitchFamily="18" charset="0"/>
                          <a:cs typeface="Times New Roman" panose="02020603050405020304" pitchFamily="18" charset="0"/>
                        </a:rPr>
                        <a:t> </a:t>
                      </a:r>
                      <a:endParaRPr lang="en-US" sz="28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r>
                        <a:rPr lang="en-US" sz="2800" b="0" dirty="0">
                          <a:solidFill>
                            <a:schemeClr val="tx1"/>
                          </a:solidFill>
                          <a:latin typeface="Times New Roman" panose="02020603050405020304" pitchFamily="18" charset="0"/>
                          <a:cs typeface="Times New Roman" panose="02020603050405020304" pitchFamily="18" charset="0"/>
                        </a:rPr>
                        <a:t> </a:t>
                      </a:r>
                      <a:endParaRPr lang="en-US" sz="28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4"/>
                  </a:ext>
                </a:extLst>
              </a:tr>
              <a:tr h="311785">
                <a:tc>
                  <a:txBody>
                    <a:bodyPr/>
                    <a:lstStyle/>
                    <a:p>
                      <a:pPr indent="0">
                        <a:buNone/>
                      </a:pPr>
                      <a:r>
                        <a:rPr lang="en-US" sz="2800" b="0">
                          <a:solidFill>
                            <a:schemeClr val="tx1"/>
                          </a:solidFill>
                          <a:latin typeface="Times New Roman" panose="02020603050405020304" pitchFamily="18" charset="0"/>
                          <a:cs typeface="Times New Roman" panose="02020603050405020304" pitchFamily="18" charset="0"/>
                        </a:rPr>
                        <a:t>d,</a:t>
                      </a:r>
                      <a:endParaRPr lang="en-US" sz="28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r>
                        <a:rPr lang="en-US" sz="2800" b="0">
                          <a:solidFill>
                            <a:schemeClr val="tx1"/>
                          </a:solidFill>
                          <a:latin typeface="Times New Roman" panose="02020603050405020304" pitchFamily="18" charset="0"/>
                          <a:cs typeface="Times New Roman" panose="02020603050405020304" pitchFamily="18" charset="0"/>
                        </a:rPr>
                        <a:t> </a:t>
                      </a:r>
                      <a:endParaRPr lang="en-US" sz="28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endParaRPr lang="en-US" sz="28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9" name="TextBox 11"/>
          <p:cNvSpPr txBox="1"/>
          <p:nvPr/>
        </p:nvSpPr>
        <p:spPr>
          <a:xfrm>
            <a:off x="67846" y="612313"/>
            <a:ext cx="11726364" cy="2074414"/>
          </a:xfrm>
          <a:prstGeom prst="rect">
            <a:avLst/>
          </a:prstGeom>
          <a:noFill/>
        </p:spPr>
        <p:txBody>
          <a:bodyPr wrap="square">
            <a:spAutoFit/>
          </a:bodyPr>
          <a:lstStyle/>
          <a:p>
            <a:pPr>
              <a:lnSpc>
                <a:spcPct val="115000"/>
              </a:lnSpc>
              <a:tabLst>
                <a:tab pos="57150" algn="l"/>
              </a:tabLst>
            </a:pP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Bài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tập</a:t>
            </a:r>
            <a:r>
              <a:rPr lang="en-US" sz="2800" b="1" dirty="0">
                <a:latin typeface="Times New Roman" panose="02020603050405020304" pitchFamily="18" charset="0"/>
                <a:ea typeface="Times New Roman" panose="02020603050405020304" pitchFamily="18" charset="0"/>
              </a:rPr>
              <a:t> </a:t>
            </a:r>
            <a:r>
              <a:rPr lang="en-US" sz="2800" b="1" dirty="0" smtClean="0">
                <a:latin typeface="Times New Roman" panose="02020603050405020304" pitchFamily="18" charset="0"/>
                <a:ea typeface="Times New Roman" panose="02020603050405020304" pitchFamily="18" charset="0"/>
              </a:rPr>
              <a:t>2/68</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sym typeface="+mn-ea"/>
              </a:rPr>
              <a:t>“</a:t>
            </a:r>
            <a:r>
              <a:rPr lang="en-US" sz="2800" i="1" dirty="0" err="1">
                <a:latin typeface="Times New Roman" panose="02020603050405020304" pitchFamily="18" charset="0"/>
                <a:cs typeface="Times New Roman" panose="02020603050405020304" pitchFamily="18" charset="0"/>
                <a:sym typeface="+mn-ea"/>
              </a:rPr>
              <a:t>Nước</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biển</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dâng:bài</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toán</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khó</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cần</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giải</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trong</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thế</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kỉ</a:t>
            </a:r>
            <a:r>
              <a:rPr lang="en-US" sz="2800" i="1" dirty="0">
                <a:latin typeface="Times New Roman" panose="02020603050405020304" pitchFamily="18" charset="0"/>
                <a:cs typeface="Times New Roman" panose="02020603050405020304" pitchFamily="18" charset="0"/>
                <a:sym typeface="+mn-ea"/>
              </a:rPr>
              <a:t> XXI</a:t>
            </a:r>
            <a:r>
              <a:rPr lang="en-US" sz="2800" dirty="0">
                <a:latin typeface="Times New Roman" panose="02020603050405020304" pitchFamily="18" charset="0"/>
                <a:cs typeface="Times New Roman" panose="02020603050405020304" pitchFamily="18" charset="0"/>
                <a:sym typeface="+mn-ea"/>
              </a:rPr>
              <a:t>” - </a:t>
            </a:r>
            <a:r>
              <a:rPr lang="en-US" sz="2800" dirty="0" err="1">
                <a:latin typeface="Times New Roman" panose="02020603050405020304" pitchFamily="18" charset="0"/>
                <a:cs typeface="Times New Roman" panose="02020603050405020304" pitchFamily="18" charset="0"/>
                <a:sym typeface="+mn-ea"/>
              </a:rPr>
              <a:t>Lưu</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Quang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Hưng</a:t>
            </a:r>
            <a:r>
              <a:rPr lang="en-US" sz="2800" dirty="0">
                <a:latin typeface="Times New Roman" panose="02020603050405020304" pitchFamily="18" charset="0"/>
                <a:cs typeface="Times New Roman" panose="02020603050405020304" pitchFamily="18" charset="0"/>
                <a:sym typeface="+mn-ea"/>
              </a:rPr>
              <a:t>). Cho </a:t>
            </a:r>
            <a:r>
              <a:rPr lang="en-US" sz="2800" dirty="0" err="1">
                <a:latin typeface="Times New Roman" panose="02020603050405020304" pitchFamily="18" charset="0"/>
                <a:cs typeface="Times New Roman" panose="02020603050405020304" pitchFamily="18" charset="0"/>
                <a:sym typeface="+mn-ea"/>
              </a:rPr>
              <a:t>biết</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các</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số</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liệu</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đó</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có</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tác</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dụng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như</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thế</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nào</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đối</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với</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việc</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phản</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ánh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sự</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việc</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được</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phản</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ánh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trong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mỗi</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câu</a:t>
            </a:r>
            <a:r>
              <a:rPr lang="en-US" sz="2800" dirty="0">
                <a:latin typeface="Times New Roman" panose="02020603050405020304" pitchFamily="18" charset="0"/>
                <a:cs typeface="Times New Roman" panose="02020603050405020304" pitchFamily="18" charset="0"/>
                <a:sym typeface="+mn-ea"/>
              </a:rPr>
              <a: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10" name="Text Box 9"/>
          <p:cNvSpPr txBox="1"/>
          <p:nvPr/>
        </p:nvSpPr>
        <p:spPr>
          <a:xfrm>
            <a:off x="7605395" y="3087370"/>
            <a:ext cx="309880" cy="368300"/>
          </a:xfrm>
          <a:prstGeom prst="rect">
            <a:avLst/>
          </a:prstGeom>
          <a:noFill/>
        </p:spPr>
        <p:txBody>
          <a:bodyPr wrap="none" rtlCol="0">
            <a:spAutoFit/>
          </a:bodyPr>
          <a:lstStyle/>
          <a:p>
            <a:endParaRPr lang="en-US"/>
          </a:p>
        </p:txBody>
      </p:sp>
      <p:sp>
        <p:nvSpPr>
          <p:cNvPr id="4" name="TextBox 11"/>
          <p:cNvSpPr txBox="1"/>
          <p:nvPr/>
        </p:nvSpPr>
        <p:spPr>
          <a:xfrm>
            <a:off x="-27212" y="66516"/>
            <a:ext cx="9634869" cy="483017"/>
          </a:xfrm>
          <a:prstGeom prst="rect">
            <a:avLst/>
          </a:prstGeom>
          <a:noFill/>
        </p:spPr>
        <p:txBody>
          <a:bodyPr wrap="square">
            <a:spAutoFit/>
          </a:bodyPr>
          <a:lstStyle/>
          <a:p>
            <a:pPr marR="0">
              <a:lnSpc>
                <a:spcPct val="115000"/>
              </a:lnSpc>
              <a:spcBef>
                <a:spcPts val="0"/>
              </a:spcBef>
              <a:spcAft>
                <a:spcPts val="0"/>
              </a:spcAft>
              <a:tabLst>
                <a:tab pos="57150" algn="l"/>
              </a:tabLst>
            </a:pPr>
            <a:r>
              <a:rPr lang="en-US" sz="2400" b="1" dirty="0">
                <a:effectLst/>
                <a:latin typeface="Times New Roman" panose="02020603050405020304" pitchFamily="18" charset="0"/>
                <a:cs typeface="Times New Roman" panose="02020603050405020304" pitchFamily="18" charset="0"/>
                <a:sym typeface="+mn-ea"/>
              </a:rPr>
              <a:t>II/ Thực hành</a:t>
            </a: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7814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1"/>
          <p:cNvSpPr txBox="1"/>
          <p:nvPr/>
        </p:nvSpPr>
        <p:spPr>
          <a:xfrm>
            <a:off x="207330" y="605233"/>
            <a:ext cx="11757362" cy="2084289"/>
          </a:xfrm>
          <a:prstGeom prst="rect">
            <a:avLst/>
          </a:prstGeom>
          <a:noFill/>
        </p:spPr>
        <p:txBody>
          <a:bodyPr wrap="square">
            <a:spAutoFit/>
          </a:bodyPr>
          <a:lstStyle/>
          <a:p>
            <a:pPr>
              <a:lnSpc>
                <a:spcPct val="115000"/>
              </a:lnSpc>
              <a:tabLst>
                <a:tab pos="5715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Bài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tập</a:t>
            </a:r>
            <a:r>
              <a:rPr lang="en-US" sz="2400" b="1" dirty="0">
                <a:latin typeface="Times New Roman" panose="02020603050405020304" pitchFamily="18" charset="0"/>
                <a:ea typeface="Times New Roman" panose="02020603050405020304" pitchFamily="18" charset="0"/>
              </a:rPr>
              <a:t> </a:t>
            </a:r>
            <a:r>
              <a:rPr lang="en-US" sz="2400" b="1" dirty="0" smtClean="0">
                <a:latin typeface="Times New Roman" panose="02020603050405020304" pitchFamily="18" charset="0"/>
                <a:ea typeface="Times New Roman" panose="02020603050405020304" pitchFamily="18" charset="0"/>
              </a:rPr>
              <a:t>2/68,69: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dưới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mn-ea"/>
              </a:rPr>
              <a:t>“</a:t>
            </a:r>
            <a:r>
              <a:rPr lang="en-US" sz="2400" dirty="0" err="1">
                <a:latin typeface="Times New Roman" panose="02020603050405020304" pitchFamily="18" charset="0"/>
                <a:cs typeface="Times New Roman" panose="02020603050405020304" pitchFamily="18" charset="0"/>
                <a:sym typeface="+mn-ea"/>
              </a:rPr>
              <a:t>Nước</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biển</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dâng:bài</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toán</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khó</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cần</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giải</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trong</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thế</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kỉ</a:t>
            </a:r>
            <a:r>
              <a:rPr lang="en-US" sz="2400" dirty="0">
                <a:latin typeface="Times New Roman" panose="02020603050405020304" pitchFamily="18" charset="0"/>
                <a:cs typeface="Times New Roman" panose="02020603050405020304" pitchFamily="18" charset="0"/>
                <a:sym typeface="+mn-ea"/>
              </a:rPr>
              <a:t> XXI” - </a:t>
            </a:r>
            <a:r>
              <a:rPr lang="en-US" sz="2400" dirty="0" err="1">
                <a:latin typeface="Times New Roman" panose="02020603050405020304" pitchFamily="18" charset="0"/>
                <a:cs typeface="Times New Roman" panose="02020603050405020304" pitchFamily="18" charset="0"/>
                <a:sym typeface="+mn-ea"/>
              </a:rPr>
              <a:t>Lưu</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Quang</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Hưng</a:t>
            </a:r>
            <a:r>
              <a:rPr lang="en-US" sz="2400" dirty="0">
                <a:latin typeface="Times New Roman" panose="02020603050405020304" pitchFamily="18" charset="0"/>
                <a:cs typeface="Times New Roman" panose="02020603050405020304" pitchFamily="18" charset="0"/>
                <a:sym typeface="+mn-ea"/>
              </a:rPr>
              <a:t>). Cho </a:t>
            </a:r>
            <a:r>
              <a:rPr lang="en-US" sz="2400" dirty="0" err="1">
                <a:latin typeface="Times New Roman" panose="02020603050405020304" pitchFamily="18" charset="0"/>
                <a:cs typeface="Times New Roman" panose="02020603050405020304" pitchFamily="18" charset="0"/>
                <a:sym typeface="+mn-ea"/>
              </a:rPr>
              <a:t>biết</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các</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số</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liệu</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đó</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có</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tác</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dụng</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như</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thế</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nào</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đối</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với</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việc</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phản</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ánh</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sự</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việc</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được</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phản</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ánh</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trong</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mỗi</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câu</a:t>
            </a:r>
            <a:r>
              <a:rPr lang="en-US" sz="2400" dirty="0">
                <a:latin typeface="Times New Roman" panose="02020603050405020304" pitchFamily="18" charset="0"/>
                <a:cs typeface="Times New Roman" panose="02020603050405020304" pitchFamily="18" charset="0"/>
                <a:sym typeface="+mn-ea"/>
              </a:rPr>
              <a: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p>
          <a:p>
            <a:pPr marR="0" algn="l">
              <a:lnSpc>
                <a:spcPct val="115000"/>
              </a:lnSpc>
              <a:spcBef>
                <a:spcPts val="0"/>
              </a:spcBef>
              <a:spcAft>
                <a:spcPts val="0"/>
              </a:spcAft>
              <a:tabLst>
                <a:tab pos="57150" algn="l"/>
              </a:tabLst>
            </a:pPr>
            <a:endPar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10" name="Text Box 9"/>
          <p:cNvSpPr txBox="1"/>
          <p:nvPr/>
        </p:nvSpPr>
        <p:spPr>
          <a:xfrm>
            <a:off x="7605395" y="3087370"/>
            <a:ext cx="309880" cy="368300"/>
          </a:xfrm>
          <a:prstGeom prst="rect">
            <a:avLst/>
          </a:prstGeom>
          <a:noFill/>
        </p:spPr>
        <p:txBody>
          <a:bodyPr wrap="none" rtlCol="0">
            <a:spAutoFit/>
          </a:bodyPr>
          <a:lstStyle/>
          <a:p>
            <a:endParaRPr lang="en-US"/>
          </a:p>
        </p:txBody>
      </p:sp>
      <p:graphicFrame>
        <p:nvGraphicFramePr>
          <p:cNvPr id="4" name="Table 3"/>
          <p:cNvGraphicFramePr/>
          <p:nvPr>
            <p:extLst>
              <p:ext uri="{D42A27DB-BD31-4B8C-83A1-F6EECF244321}">
                <p14:modId xmlns:p14="http://schemas.microsoft.com/office/powerpoint/2010/main" val="1097934124"/>
              </p:ext>
            </p:extLst>
          </p:nvPr>
        </p:nvGraphicFramePr>
        <p:xfrm>
          <a:off x="298254" y="2331030"/>
          <a:ext cx="11666438" cy="4699635"/>
        </p:xfrm>
        <a:graphic>
          <a:graphicData uri="http://schemas.openxmlformats.org/drawingml/2006/table">
            <a:tbl>
              <a:tblPr firstRow="1" bandRow="1">
                <a:tableStyleId>{5940675A-B579-460E-94D1-54222C63F5DA}</a:tableStyleId>
              </a:tblPr>
              <a:tblGrid>
                <a:gridCol w="748747">
                  <a:extLst>
                    <a:ext uri="{9D8B030D-6E8A-4147-A177-3AD203B41FA5}">
                      <a16:colId xmlns:a16="http://schemas.microsoft.com/office/drawing/2014/main" val="20000"/>
                    </a:ext>
                  </a:extLst>
                </a:gridCol>
                <a:gridCol w="2354087">
                  <a:extLst>
                    <a:ext uri="{9D8B030D-6E8A-4147-A177-3AD203B41FA5}">
                      <a16:colId xmlns:a16="http://schemas.microsoft.com/office/drawing/2014/main" val="20001"/>
                    </a:ext>
                  </a:extLst>
                </a:gridCol>
                <a:gridCol w="8563604">
                  <a:extLst>
                    <a:ext uri="{9D8B030D-6E8A-4147-A177-3AD203B41FA5}">
                      <a16:colId xmlns:a16="http://schemas.microsoft.com/office/drawing/2014/main" val="20002"/>
                    </a:ext>
                  </a:extLst>
                </a:gridCol>
              </a:tblGrid>
              <a:tr h="243840">
                <a:tc gridSpan="3">
                  <a:txBody>
                    <a:bodyPr/>
                    <a:lstStyle/>
                    <a:p>
                      <a:pPr indent="0" algn="ctr">
                        <a:buNone/>
                      </a:pPr>
                      <a:r>
                        <a:rPr lang="en-US" sz="1800" b="1" dirty="0">
                          <a:solidFill>
                            <a:schemeClr val="tx1"/>
                          </a:solidFill>
                          <a:latin typeface="Times New Roman" panose="02020603050405020304" pitchFamily="18" charset="0"/>
                          <a:cs typeface="Times New Roman" panose="02020603050405020304" pitchFamily="18" charset="0"/>
                        </a:rPr>
                        <a:t>PHIẾU HỌC TẬP SỐ </a:t>
                      </a:r>
                      <a:r>
                        <a:rPr lang="en-US" sz="1800" b="1" dirty="0" smtClean="0">
                          <a:solidFill>
                            <a:schemeClr val="tx1"/>
                          </a:solidFill>
                          <a:latin typeface="Times New Roman" panose="02020603050405020304" pitchFamily="18" charset="0"/>
                          <a:cs typeface="Times New Roman" panose="02020603050405020304" pitchFamily="18" charset="0"/>
                        </a:rPr>
                        <a:t>5 </a:t>
                      </a:r>
                      <a:r>
                        <a:rPr lang="en-US" sz="1800" b="1" dirty="0">
                          <a:solidFill>
                            <a:schemeClr val="tx1"/>
                          </a:solidFill>
                          <a:latin typeface="Times New Roman" panose="02020603050405020304" pitchFamily="18" charset="0"/>
                          <a:cs typeface="Times New Roman" panose="02020603050405020304" pitchFamily="18" charset="0"/>
                        </a:rPr>
                        <a:t>- BÀI TẬP 2/68,69</a:t>
                      </a:r>
                      <a:endParaRPr lang="en-US"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a:solidFill>
                        <a:schemeClr val="tx1"/>
                      </a:solidFill>
                      <a:prstDash val="solid"/>
                    </a:lnB>
                    <a:lnTlToBr>
                      <a:noFill/>
                    </a:lnTlToBr>
                    <a:lnBlToTr>
                      <a:noFill/>
                    </a:lnBlToTr>
                    <a:noFill/>
                  </a:tcPr>
                </a:tc>
                <a:tc hMerge="1">
                  <a:txBody>
                    <a:bodyPr/>
                    <a:lstStyle/>
                    <a:p>
                      <a:endParaRPr lang="en-US"/>
                    </a:p>
                  </a:txBody>
                  <a:tcPr>
                    <a:lnT w="12700" cap="flat">
                      <a:solidFill>
                        <a:schemeClr val="tx1"/>
                      </a:solidFill>
                      <a:prstDash val="solid"/>
                    </a:lnT>
                    <a:lnB w="12700" cap="flat">
                      <a:solidFill>
                        <a:schemeClr val="tx1"/>
                      </a:solidFill>
                      <a:prstDash val="solid"/>
                    </a:lnB>
                  </a:tcPr>
                </a:tc>
                <a:tc hMerge="1">
                  <a:txBody>
                    <a:bodyPr/>
                    <a:lstStyle/>
                    <a:p>
                      <a:endParaRPr lang="en-US"/>
                    </a:p>
                  </a:txBody>
                  <a:tcPr>
                    <a:lnR w="12700" cap="flat">
                      <a:solidFill>
                        <a:schemeClr val="tx1"/>
                      </a:solidFill>
                      <a:prstDash val="solid"/>
                    </a:lnR>
                    <a:lnT w="12700" cap="flat">
                      <a:solidFill>
                        <a:schemeClr val="tx1"/>
                      </a:solidFill>
                      <a:prstDash val="solid"/>
                    </a:lnT>
                    <a:lnB w="12700">
                      <a:solidFill>
                        <a:schemeClr val="tx1"/>
                      </a:solidFill>
                      <a:prstDash val="solid"/>
                    </a:lnB>
                  </a:tcPr>
                </a:tc>
                <a:extLst>
                  <a:ext uri="{0D108BD9-81ED-4DB2-BD59-A6C34878D82A}">
                    <a16:rowId xmlns:a16="http://schemas.microsoft.com/office/drawing/2014/main" val="10000"/>
                  </a:ext>
                </a:extLst>
              </a:tr>
              <a:tr h="274320">
                <a:tc>
                  <a:txBody>
                    <a:bodyPr/>
                    <a:lstStyle/>
                    <a:p>
                      <a:pPr indent="0" algn="ctr">
                        <a:buNone/>
                      </a:pPr>
                      <a:r>
                        <a:rPr lang="en-US" sz="2000" b="1" dirty="0" err="1">
                          <a:solidFill>
                            <a:schemeClr val="tx1"/>
                          </a:solidFill>
                          <a:latin typeface="Times New Roman" panose="02020603050405020304" pitchFamily="18" charset="0"/>
                          <a:cs typeface="Times New Roman" panose="02020603050405020304" pitchFamily="18" charset="0"/>
                        </a:rPr>
                        <a:t>Câu</a:t>
                      </a:r>
                      <a:endParaRPr lang="en-US" sz="2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en-US" sz="2000" b="1" dirty="0" err="1">
                          <a:solidFill>
                            <a:schemeClr val="tx1"/>
                          </a:solidFill>
                          <a:latin typeface="Times New Roman" panose="02020603050405020304" pitchFamily="18" charset="0"/>
                          <a:cs typeface="Times New Roman" panose="02020603050405020304" pitchFamily="18" charset="0"/>
                        </a:rPr>
                        <a:t>Số</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liệu</a:t>
                      </a:r>
                      <a:endParaRPr lang="en-US" sz="2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2000" b="1" dirty="0" err="1">
                          <a:solidFill>
                            <a:schemeClr val="tx1"/>
                          </a:solidFill>
                          <a:latin typeface="Times New Roman" panose="02020603050405020304" pitchFamily="18" charset="0"/>
                          <a:cs typeface="Times New Roman" panose="02020603050405020304" pitchFamily="18" charset="0"/>
                        </a:rPr>
                        <a:t>Tác</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dụng</a:t>
                      </a:r>
                      <a:endParaRPr lang="en-US" sz="2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274320">
                <a:tc>
                  <a:txBody>
                    <a:bodyPr/>
                    <a:lstStyle/>
                    <a:p>
                      <a:pPr indent="0">
                        <a:buNone/>
                      </a:pPr>
                      <a:r>
                        <a:rPr lang="en-US" sz="2000" b="0">
                          <a:solidFill>
                            <a:schemeClr val="tx1"/>
                          </a:solidFill>
                          <a:latin typeface="Times New Roman" panose="02020603050405020304" pitchFamily="18" charset="0"/>
                          <a:cs typeface="Times New Roman" panose="02020603050405020304" pitchFamily="18" charset="0"/>
                        </a:rPr>
                        <a:t>a,</a:t>
                      </a:r>
                      <a:endParaRPr lang="en-US" sz="20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2000" b="0" dirty="0">
                          <a:solidFill>
                            <a:schemeClr val="tx1"/>
                          </a:solidFill>
                          <a:latin typeface="Times New Roman" panose="02020603050405020304" pitchFamily="18" charset="0"/>
                          <a:cs typeface="Times New Roman" panose="02020603050405020304" pitchFamily="18" charset="0"/>
                        </a:rPr>
                        <a:t>40% </a:t>
                      </a:r>
                      <a:r>
                        <a:rPr lang="en-US" sz="2000" b="0" dirty="0" err="1">
                          <a:solidFill>
                            <a:schemeClr val="tx1"/>
                          </a:solidFill>
                          <a:latin typeface="Times New Roman" panose="02020603050405020304" pitchFamily="18" charset="0"/>
                          <a:cs typeface="Times New Roman" panose="02020603050405020304" pitchFamily="18" charset="0"/>
                        </a:rPr>
                        <a:t>dân</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số</a:t>
                      </a:r>
                      <a:endParaRPr lang="en-US"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nói</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rõ</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tỉ</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lệ</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dân</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số</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cư</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ngụ</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gần</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biển</a:t>
                      </a:r>
                      <a:r>
                        <a:rPr lang="en-US" sz="2000" b="0" dirty="0">
                          <a:solidFill>
                            <a:schemeClr val="tx1"/>
                          </a:solidFill>
                          <a:latin typeface="Times New Roman" panose="02020603050405020304" pitchFamily="18" charset="0"/>
                          <a:cs typeface="Times New Roman" panose="02020603050405020304" pitchFamily="18" charset="0"/>
                        </a:rPr>
                        <a:t>. </a:t>
                      </a:r>
                      <a:endParaRPr lang="en-US"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548640">
                <a:tc>
                  <a:txBody>
                    <a:bodyPr/>
                    <a:lstStyle/>
                    <a:p>
                      <a:pPr indent="0">
                        <a:buNone/>
                      </a:pPr>
                      <a:r>
                        <a:rPr lang="en-US" sz="2000" b="0">
                          <a:solidFill>
                            <a:schemeClr val="tx1"/>
                          </a:solidFill>
                          <a:latin typeface="Times New Roman" panose="02020603050405020304" pitchFamily="18" charset="0"/>
                          <a:cs typeface="Times New Roman" panose="02020603050405020304" pitchFamily="18" charset="0"/>
                        </a:rPr>
                        <a:t> </a:t>
                      </a:r>
                      <a:endParaRPr lang="en-US" sz="20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2000" b="0" dirty="0">
                          <a:solidFill>
                            <a:schemeClr val="tx1"/>
                          </a:solidFill>
                          <a:latin typeface="Times New Roman" panose="02020603050405020304" pitchFamily="18" charset="0"/>
                          <a:cs typeface="Times New Roman" panose="02020603050405020304" pitchFamily="18" charset="0"/>
                        </a:rPr>
                        <a:t>600 </a:t>
                      </a:r>
                      <a:r>
                        <a:rPr lang="en-US" sz="2000" b="0" dirty="0" err="1">
                          <a:solidFill>
                            <a:schemeClr val="tx1"/>
                          </a:solidFill>
                          <a:latin typeface="Times New Roman" panose="02020603050405020304" pitchFamily="18" charset="0"/>
                          <a:cs typeface="Times New Roman" panose="02020603050405020304" pitchFamily="18" charset="0"/>
                        </a:rPr>
                        <a:t>triệu</a:t>
                      </a:r>
                      <a:r>
                        <a:rPr lang="en-US" sz="2000" b="0" dirty="0">
                          <a:solidFill>
                            <a:schemeClr val="tx1"/>
                          </a:solidFill>
                          <a:latin typeface="Times New Roman" panose="02020603050405020304" pitchFamily="18" charset="0"/>
                          <a:cs typeface="Times New Roman" panose="02020603050405020304" pitchFamily="18" charset="0"/>
                        </a:rPr>
                        <a:t> người10 </a:t>
                      </a:r>
                      <a:r>
                        <a:rPr lang="en-US" sz="2000" b="0" dirty="0" err="1">
                          <a:solidFill>
                            <a:schemeClr val="tx1"/>
                          </a:solidFill>
                          <a:latin typeface="Times New Roman" panose="02020603050405020304" pitchFamily="18" charset="0"/>
                          <a:cs typeface="Times New Roman" panose="02020603050405020304" pitchFamily="18" charset="0"/>
                        </a:rPr>
                        <a:t>m</a:t>
                      </a:r>
                      <a:r>
                        <a:rPr lang="en-US" sz="2000" b="0" u="dotted" dirty="0" err="1">
                          <a:solidFill>
                            <a:schemeClr val="tx1"/>
                          </a:solidFill>
                          <a:latin typeface="Times New Roman" panose="02020603050405020304" pitchFamily="18" charset="0"/>
                          <a:cs typeface="Times New Roman" panose="02020603050405020304" pitchFamily="18" charset="0"/>
                        </a:rPr>
                        <a:t>ét</a:t>
                      </a:r>
                      <a:endParaRPr lang="en-US"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nói</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rõ</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số</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lượng</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người</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sống</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trong</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khu</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vực</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cao</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hơn</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mực</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nước</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biển</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không</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nhiều</a:t>
                      </a:r>
                      <a:endParaRPr lang="en-US"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548640">
                <a:tc>
                  <a:txBody>
                    <a:bodyPr/>
                    <a:lstStyle/>
                    <a:p>
                      <a:pPr indent="0">
                        <a:buNone/>
                      </a:pPr>
                      <a:r>
                        <a:rPr lang="en-US" sz="2000" b="0">
                          <a:solidFill>
                            <a:schemeClr val="tx1"/>
                          </a:solidFill>
                          <a:latin typeface="Times New Roman" panose="02020603050405020304" pitchFamily="18" charset="0"/>
                          <a:cs typeface="Times New Roman" panose="02020603050405020304" pitchFamily="18" charset="0"/>
                        </a:rPr>
                        <a:t> </a:t>
                      </a:r>
                      <a:endParaRPr lang="en-US" sz="20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gridSpan="2">
                  <a:txBody>
                    <a:bodyPr/>
                    <a:lstStyle/>
                    <a:p>
                      <a:pPr indent="0">
                        <a:buNone/>
                      </a:pPr>
                      <a:r>
                        <a:rPr lang="en-US" sz="2000" b="1" i="1" dirty="0" err="1">
                          <a:solidFill>
                            <a:schemeClr val="tx1"/>
                          </a:solidFill>
                          <a:latin typeface="Times New Roman" panose="02020603050405020304" pitchFamily="18" charset="0"/>
                          <a:cs typeface="Times New Roman" panose="02020603050405020304" pitchFamily="18" charset="0"/>
                        </a:rPr>
                        <a:t>Các</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số</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liệu</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trên</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đây</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cho</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thấy</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người</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sống</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gần</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biển</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chịu</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ảnh</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hưởng</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của</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hiện</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tượng</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nước</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biển</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dâng</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là</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rất</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lớn</a:t>
                      </a:r>
                      <a:r>
                        <a:rPr lang="en-US" sz="2000" b="1" i="1" dirty="0">
                          <a:solidFill>
                            <a:schemeClr val="tx1"/>
                          </a:solidFill>
                          <a:latin typeface="Times New Roman" panose="02020603050405020304" pitchFamily="18" charset="0"/>
                          <a:cs typeface="Times New Roman" panose="02020603050405020304" pitchFamily="18" charset="0"/>
                        </a:rPr>
                        <a:t>.</a:t>
                      </a:r>
                      <a:endParaRPr lang="en-US" sz="2000" b="1"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hMerge="1">
                  <a:txBody>
                    <a:bodyPr/>
                    <a:lstStyle/>
                    <a:p>
                      <a:endParaRPr lang="en-US"/>
                    </a:p>
                  </a:txBody>
                  <a:tcPr>
                    <a:lnR w="12700" cap="flat">
                      <a:solidFill>
                        <a:schemeClr val="tx1"/>
                      </a:solidFill>
                      <a:prstDash val="solid"/>
                    </a:lnR>
                    <a:lnT w="12700" cap="flat">
                      <a:solidFill>
                        <a:schemeClr val="tx1"/>
                      </a:solidFill>
                      <a:prstDash val="solid"/>
                    </a:lnT>
                    <a:lnB w="12700" cap="flat">
                      <a:solidFill>
                        <a:schemeClr val="tx1"/>
                      </a:solidFill>
                      <a:prstDash val="solid"/>
                    </a:lnB>
                  </a:tcPr>
                </a:tc>
                <a:extLst>
                  <a:ext uri="{0D108BD9-81ED-4DB2-BD59-A6C34878D82A}">
                    <a16:rowId xmlns:a16="http://schemas.microsoft.com/office/drawing/2014/main" val="10004"/>
                  </a:ext>
                </a:extLst>
              </a:tr>
              <a:tr h="920750">
                <a:tc>
                  <a:txBody>
                    <a:bodyPr/>
                    <a:lstStyle/>
                    <a:p>
                      <a:pPr indent="0">
                        <a:buNone/>
                      </a:pPr>
                      <a:r>
                        <a:rPr lang="en-US" sz="2000" b="0">
                          <a:solidFill>
                            <a:schemeClr val="tx1"/>
                          </a:solidFill>
                          <a:latin typeface="Times New Roman" panose="02020603050405020304" pitchFamily="18" charset="0"/>
                          <a:cs typeface="Times New Roman" panose="02020603050405020304" pitchFamily="18" charset="0"/>
                        </a:rPr>
                        <a:t>b,</a:t>
                      </a:r>
                      <a:endParaRPr lang="en-US" sz="20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2000" b="0" dirty="0">
                          <a:solidFill>
                            <a:schemeClr val="tx1"/>
                          </a:solidFill>
                          <a:latin typeface="Times New Roman" panose="02020603050405020304" pitchFamily="18" charset="0"/>
                          <a:cs typeface="Times New Roman" panose="02020603050405020304" pitchFamily="18" charset="0"/>
                        </a:rPr>
                        <a:t>28 </a:t>
                      </a:r>
                      <a:r>
                        <a:rPr lang="en-US" sz="2000" b="0" dirty="0" err="1">
                          <a:solidFill>
                            <a:schemeClr val="tx1"/>
                          </a:solidFill>
                          <a:latin typeface="Times New Roman" panose="02020603050405020304" pitchFamily="18" charset="0"/>
                          <a:cs typeface="Times New Roman" panose="02020603050405020304" pitchFamily="18" charset="0"/>
                        </a:rPr>
                        <a:t>trên</a:t>
                      </a:r>
                      <a:r>
                        <a:rPr lang="en-US" sz="2000" b="0" dirty="0">
                          <a:solidFill>
                            <a:schemeClr val="tx1"/>
                          </a:solidFill>
                          <a:latin typeface="Times New Roman" panose="02020603050405020304" pitchFamily="18" charset="0"/>
                          <a:cs typeface="Times New Roman" panose="02020603050405020304" pitchFamily="18" charset="0"/>
                        </a:rPr>
                        <a:t> 64 </a:t>
                      </a:r>
                      <a:r>
                        <a:rPr lang="en-US" sz="2000" b="0" dirty="0" err="1">
                          <a:solidFill>
                            <a:schemeClr val="tx1"/>
                          </a:solidFill>
                          <a:latin typeface="Times New Roman" panose="02020603050405020304" pitchFamily="18" charset="0"/>
                          <a:cs typeface="Times New Roman" panose="02020603050405020304" pitchFamily="18" charset="0"/>
                        </a:rPr>
                        <a:t>tỉnh</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thành</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Hơn</a:t>
                      </a:r>
                      <a:r>
                        <a:rPr lang="en-US" sz="2000" b="0" dirty="0">
                          <a:solidFill>
                            <a:schemeClr val="tx1"/>
                          </a:solidFill>
                          <a:latin typeface="Times New Roman" panose="02020603050405020304" pitchFamily="18" charset="0"/>
                          <a:cs typeface="Times New Roman" panose="02020603050405020304" pitchFamily="18" charset="0"/>
                        </a:rPr>
                        <a:t> 3000ki-lô-mét</a:t>
                      </a:r>
                      <a:endParaRPr lang="en-US"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nêu</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cụ</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thể</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số</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tỉnh</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thành</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ven</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biển</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trên</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tổng</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số</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tỉnh</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thành</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và</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số</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ki-lô-mét</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đường</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bờ</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biển</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của</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Việt</a:t>
                      </a:r>
                      <a:r>
                        <a:rPr lang="en-US" sz="2000" b="0" dirty="0">
                          <a:solidFill>
                            <a:schemeClr val="tx1"/>
                          </a:solidFill>
                          <a:latin typeface="Times New Roman" panose="02020603050405020304" pitchFamily="18" charset="0"/>
                          <a:cs typeface="Times New Roman" panose="02020603050405020304" pitchFamily="18" charset="0"/>
                        </a:rPr>
                        <a:t> Nam.</a:t>
                      </a:r>
                      <a:endParaRPr lang="en-US"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5"/>
                  </a:ext>
                </a:extLst>
              </a:tr>
              <a:tr h="394335">
                <a:tc>
                  <a:txBody>
                    <a:bodyPr/>
                    <a:lstStyle/>
                    <a:p>
                      <a:pPr indent="0">
                        <a:buNone/>
                      </a:pPr>
                      <a:r>
                        <a:rPr lang="en-US" sz="2000" b="0">
                          <a:solidFill>
                            <a:schemeClr val="tx1"/>
                          </a:solidFill>
                          <a:latin typeface="Times New Roman" panose="02020603050405020304" pitchFamily="18" charset="0"/>
                          <a:cs typeface="Times New Roman" panose="02020603050405020304" pitchFamily="18" charset="0"/>
                        </a:rPr>
                        <a:t>c,</a:t>
                      </a:r>
                      <a:endParaRPr lang="en-US" sz="20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2000" b="0" dirty="0">
                          <a:solidFill>
                            <a:schemeClr val="tx1"/>
                          </a:solidFill>
                          <a:latin typeface="Times New Roman" panose="02020603050405020304" pitchFamily="18" charset="0"/>
                          <a:cs typeface="Times New Roman" panose="02020603050405020304" pitchFamily="18" charset="0"/>
                        </a:rPr>
                        <a:t>72%</a:t>
                      </a:r>
                      <a:endParaRPr lang="en-US"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cụ</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thể</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hóa</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tỉ</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lệ</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diện</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tích</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biển</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và</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đại</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dương</a:t>
                      </a:r>
                      <a:r>
                        <a:rPr lang="en-US" sz="2000" b="0" dirty="0">
                          <a:solidFill>
                            <a:schemeClr val="tx1"/>
                          </a:solidFill>
                          <a:latin typeface="Times New Roman" panose="02020603050405020304" pitchFamily="18" charset="0"/>
                          <a:cs typeface="Times New Roman" panose="02020603050405020304" pitchFamily="18" charset="0"/>
                        </a:rPr>
                        <a:t> so </a:t>
                      </a:r>
                      <a:r>
                        <a:rPr lang="en-US" sz="2000" b="0" dirty="0" err="1">
                          <a:solidFill>
                            <a:schemeClr val="tx1"/>
                          </a:solidFill>
                          <a:latin typeface="Times New Roman" panose="02020603050405020304" pitchFamily="18" charset="0"/>
                          <a:cs typeface="Times New Roman" panose="02020603050405020304" pitchFamily="18" charset="0"/>
                        </a:rPr>
                        <a:t>với</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bề</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mặt</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Trái</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Đất</a:t>
                      </a:r>
                      <a:r>
                        <a:rPr lang="en-US" sz="2000" b="0" dirty="0">
                          <a:solidFill>
                            <a:schemeClr val="tx1"/>
                          </a:solidFill>
                          <a:latin typeface="Times New Roman" panose="02020603050405020304" pitchFamily="18" charset="0"/>
                          <a:cs typeface="Times New Roman" panose="02020603050405020304" pitchFamily="18" charset="0"/>
                        </a:rPr>
                        <a:t>.</a:t>
                      </a:r>
                      <a:endParaRPr lang="en-US"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6"/>
                  </a:ext>
                </a:extLst>
              </a:tr>
              <a:tr h="1281430">
                <a:tc>
                  <a:txBody>
                    <a:bodyPr/>
                    <a:lstStyle/>
                    <a:p>
                      <a:pPr indent="0">
                        <a:buNone/>
                      </a:pPr>
                      <a:r>
                        <a:rPr lang="en-US" sz="2000" b="0">
                          <a:solidFill>
                            <a:schemeClr val="tx1"/>
                          </a:solidFill>
                          <a:latin typeface="Times New Roman" panose="02020603050405020304" pitchFamily="18" charset="0"/>
                          <a:cs typeface="Times New Roman" panose="02020603050405020304" pitchFamily="18" charset="0"/>
                        </a:rPr>
                        <a:t>d,</a:t>
                      </a:r>
                      <a:endParaRPr lang="en-US" sz="20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2000" b="0" dirty="0">
                          <a:solidFill>
                            <a:schemeClr val="tx1"/>
                          </a:solidFill>
                          <a:latin typeface="Times New Roman" panose="02020603050405020304" pitchFamily="18" charset="0"/>
                          <a:cs typeface="Times New Roman" panose="02020603050405020304" pitchFamily="18" charset="0"/>
                        </a:rPr>
                        <a:t>35-85 </a:t>
                      </a:r>
                      <a:r>
                        <a:rPr lang="en-US" sz="2000" b="0" dirty="0" err="1">
                          <a:solidFill>
                            <a:schemeClr val="tx1"/>
                          </a:solidFill>
                          <a:latin typeface="Times New Roman" panose="02020603050405020304" pitchFamily="18" charset="0"/>
                          <a:cs typeface="Times New Roman" panose="02020603050405020304" pitchFamily="18" charset="0"/>
                        </a:rPr>
                        <a:t>xăng-ti-mét</a:t>
                      </a:r>
                      <a:endParaRPr lang="en-US"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nêu</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dự</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kiến</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cụ</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thể</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về</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mức</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tăng</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của</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nước</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biển</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vào</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cuối</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thế</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kỷ</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tới</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mạnh</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hơn</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giai</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đoạn</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trước</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đòi</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hỏi</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nhân</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loại</a:t>
                      </a:r>
                      <a:r>
                        <a:rPr lang="en-US" sz="2000" b="0" dirty="0">
                          <a:solidFill>
                            <a:schemeClr val="tx1"/>
                          </a:solidFill>
                          <a:latin typeface="Times New Roman" panose="02020603050405020304" pitchFamily="18" charset="0"/>
                          <a:cs typeface="Times New Roman" panose="02020603050405020304" pitchFamily="18" charset="0"/>
                        </a:rPr>
                        <a:t> , </a:t>
                      </a:r>
                      <a:r>
                        <a:rPr lang="en-US" sz="2000" b="0" dirty="0" err="1">
                          <a:solidFill>
                            <a:schemeClr val="tx1"/>
                          </a:solidFill>
                          <a:latin typeface="Times New Roman" panose="02020603050405020304" pitchFamily="18" charset="0"/>
                          <a:cs typeface="Times New Roman" panose="02020603050405020304" pitchFamily="18" charset="0"/>
                        </a:rPr>
                        <a:t>đặc</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biệt</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là</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các</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nước</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ven</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biển</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cần</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có</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giải</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pháp</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để</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hạn</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chế</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khắc</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phục</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tác</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hại</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của</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hiện</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tượng</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nước</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biển</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dâng</a:t>
                      </a:r>
                      <a:r>
                        <a:rPr lang="en-US" sz="2000" b="0" dirty="0">
                          <a:solidFill>
                            <a:schemeClr val="tx1"/>
                          </a:solidFill>
                          <a:latin typeface="Times New Roman" panose="02020603050405020304" pitchFamily="18" charset="0"/>
                          <a:cs typeface="Times New Roman" panose="02020603050405020304" pitchFamily="18" charset="0"/>
                        </a:rPr>
                        <a:t>)</a:t>
                      </a:r>
                      <a:endParaRPr lang="en-US"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8" name="TextBox 11"/>
          <p:cNvSpPr txBox="1"/>
          <p:nvPr/>
        </p:nvSpPr>
        <p:spPr>
          <a:xfrm>
            <a:off x="298254" y="35523"/>
            <a:ext cx="9634869" cy="483017"/>
          </a:xfrm>
          <a:prstGeom prst="rect">
            <a:avLst/>
          </a:prstGeom>
          <a:noFill/>
        </p:spPr>
        <p:txBody>
          <a:bodyPr wrap="square">
            <a:spAutoFit/>
          </a:bodyPr>
          <a:lstStyle/>
          <a:p>
            <a:pPr marR="0">
              <a:lnSpc>
                <a:spcPct val="115000"/>
              </a:lnSpc>
              <a:spcBef>
                <a:spcPts val="0"/>
              </a:spcBef>
              <a:spcAft>
                <a:spcPts val="0"/>
              </a:spcAft>
              <a:tabLst>
                <a:tab pos="57150" algn="l"/>
              </a:tabLst>
            </a:pPr>
            <a:r>
              <a:rPr lang="en-US" sz="2400" b="1" dirty="0">
                <a:effectLst/>
                <a:latin typeface="Times New Roman" panose="02020603050405020304" pitchFamily="18" charset="0"/>
                <a:cs typeface="Times New Roman" panose="02020603050405020304" pitchFamily="18" charset="0"/>
                <a:sym typeface="+mn-ea"/>
              </a:rPr>
              <a:t>II/ Thực hành</a:t>
            </a: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3826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50000"/>
          </a:schemeClr>
        </a:solidFill>
        <a:effectLst/>
      </p:bgPr>
    </p:bg>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1748838438"/>
              </p:ext>
            </p:extLst>
          </p:nvPr>
        </p:nvGraphicFramePr>
        <p:xfrm>
          <a:off x="158115" y="940743"/>
          <a:ext cx="11868570" cy="5661534"/>
        </p:xfrm>
        <a:graphic>
          <a:graphicData uri="http://schemas.openxmlformats.org/drawingml/2006/table">
            <a:tbl>
              <a:tblPr firstRow="1" firstCol="1" bandRow="1">
                <a:tableStyleId>{5C22544A-7EE6-4342-B048-85BDC9FD1C3A}</a:tableStyleId>
              </a:tblPr>
              <a:tblGrid>
                <a:gridCol w="2591251">
                  <a:extLst>
                    <a:ext uri="{9D8B030D-6E8A-4147-A177-3AD203B41FA5}">
                      <a16:colId xmlns:a16="http://schemas.microsoft.com/office/drawing/2014/main" val="20000"/>
                    </a:ext>
                  </a:extLst>
                </a:gridCol>
                <a:gridCol w="9277319">
                  <a:extLst>
                    <a:ext uri="{9D8B030D-6E8A-4147-A177-3AD203B41FA5}">
                      <a16:colId xmlns:a16="http://schemas.microsoft.com/office/drawing/2014/main" val="20001"/>
                    </a:ext>
                  </a:extLst>
                </a:gridCol>
              </a:tblGrid>
              <a:tr h="585676">
                <a:tc>
                  <a:txBody>
                    <a:bodyPr/>
                    <a:lstStyle/>
                    <a:p>
                      <a:pPr marL="0" marR="0" algn="ctr">
                        <a:lnSpc>
                          <a:spcPct val="150000"/>
                        </a:lnSpc>
                        <a:spcBef>
                          <a:spcPts val="0"/>
                        </a:spcBef>
                        <a:spcAft>
                          <a:spcPts val="0"/>
                        </a:spcAft>
                      </a:pPr>
                      <a:r>
                        <a:rPr lang="en-US" sz="2400" dirty="0" err="1">
                          <a:solidFill>
                            <a:srgbClr val="C00000"/>
                          </a:solidFill>
                          <a:effectLst/>
                          <a:latin typeface="Times New Roman" panose="02020603050405020304" pitchFamily="18" charset="0"/>
                          <a:cs typeface="Times New Roman" panose="02020603050405020304" pitchFamily="18" charset="0"/>
                        </a:rPr>
                        <a:t>Kiểu đoạn văn</a:t>
                      </a:r>
                      <a:endParaRPr lang="en-US" sz="2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59" marR="48659"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2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Đặc điểm, chức năng</a:t>
                      </a:r>
                    </a:p>
                  </a:txBody>
                  <a:tcPr marL="48659" marR="48659"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561802">
                <a:tc>
                  <a:txBody>
                    <a:bodyPr/>
                    <a:lstStyle/>
                    <a:p>
                      <a:pPr marL="0" marR="0" algn="just">
                        <a:lnSpc>
                          <a:spcPct val="150000"/>
                        </a:lnSpc>
                        <a:spcBef>
                          <a:spcPts val="0"/>
                        </a:spcBef>
                        <a:spcAft>
                          <a:spcPts val="0"/>
                        </a:spcAft>
                      </a:pPr>
                      <a:r>
                        <a:rPr lang="en-US" sz="2400" dirty="0">
                          <a:solidFill>
                            <a:srgbClr val="0000CC"/>
                          </a:solidFill>
                          <a:effectLst/>
                          <a:latin typeface="Times New Roman" panose="02020603050405020304" pitchFamily="18" charset="0"/>
                          <a:cs typeface="Times New Roman" panose="02020603050405020304" pitchFamily="18" charset="0"/>
                        </a:rPr>
                        <a:t> 1. Đoạn văn song song</a:t>
                      </a:r>
                      <a:endParaRPr lang="en-US" sz="2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0"/>
                        </a:spcBef>
                        <a:spcAft>
                          <a:spcPts val="0"/>
                        </a:spcAft>
                      </a:pPr>
                      <a:r>
                        <a:rPr lang="en-US" sz="2400" dirty="0" err="1">
                          <a:solidFill>
                            <a:srgbClr val="0000CC"/>
                          </a:solidFill>
                          <a:effectLst/>
                          <a:latin typeface="Times New Roman" panose="02020603050405020304" pitchFamily="18" charset="0"/>
                          <a:cs typeface="Times New Roman" panose="02020603050405020304" pitchFamily="18" charset="0"/>
                          <a:sym typeface="+mn-ea"/>
                        </a:rPr>
                        <a:t>Là</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đoạn</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văn</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không</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có</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câu</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chủ</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đề</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các</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câu</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trong</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đoạn</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có</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quan</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hệ</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bình</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đẳng</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với</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nhau</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và</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cùng</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có</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tác</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dụng</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làm</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rõ</a:t>
                      </a:r>
                      <a:r>
                        <a:rPr lang="en-US" sz="2400" dirty="0">
                          <a:solidFill>
                            <a:srgbClr val="0000CC"/>
                          </a:solidFill>
                          <a:effectLst/>
                          <a:latin typeface="Times New Roman" panose="02020603050405020304" pitchFamily="18" charset="0"/>
                          <a:cs typeface="Times New Roman" panose="02020603050405020304" pitchFamily="18" charset="0"/>
                          <a:sym typeface="+mn-ea"/>
                        </a:rPr>
                        <a:t> ý </a:t>
                      </a:r>
                      <a:r>
                        <a:rPr lang="en-US" sz="2400" dirty="0" err="1">
                          <a:solidFill>
                            <a:srgbClr val="0000CC"/>
                          </a:solidFill>
                          <a:effectLst/>
                          <a:latin typeface="Times New Roman" panose="02020603050405020304" pitchFamily="18" charset="0"/>
                          <a:cs typeface="Times New Roman" panose="02020603050405020304" pitchFamily="18" charset="0"/>
                          <a:sym typeface="+mn-ea"/>
                        </a:rPr>
                        <a:t>khái</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quát</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nêu</a:t>
                      </a:r>
                      <a:r>
                        <a:rPr lang="en-US" sz="2400" dirty="0">
                          <a:solidFill>
                            <a:srgbClr val="0000CC"/>
                          </a:solidFill>
                          <a:effectLst/>
                          <a:latin typeface="Times New Roman" panose="02020603050405020304" pitchFamily="18" charset="0"/>
                          <a:cs typeface="Times New Roman" panose="02020603050405020304" pitchFamily="18" charset="0"/>
                          <a:sym typeface="+mn-ea"/>
                        </a:rPr>
                        <a:t> ở </a:t>
                      </a:r>
                      <a:r>
                        <a:rPr lang="en-US" sz="2400" dirty="0" err="1">
                          <a:solidFill>
                            <a:srgbClr val="0000CC"/>
                          </a:solidFill>
                          <a:effectLst/>
                          <a:latin typeface="Times New Roman" panose="02020603050405020304" pitchFamily="18" charset="0"/>
                          <a:cs typeface="Times New Roman" panose="02020603050405020304" pitchFamily="18" charset="0"/>
                          <a:sym typeface="+mn-ea"/>
                        </a:rPr>
                        <a:t>phần</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trước</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hoặc</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sau</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nó</a:t>
                      </a:r>
                      <a:r>
                        <a:rPr lang="en-US" sz="2400" dirty="0" smtClean="0">
                          <a:solidFill>
                            <a:srgbClr val="0000CC"/>
                          </a:solidFill>
                          <a:effectLst/>
                          <a:latin typeface="Times New Roman" panose="02020603050405020304" pitchFamily="18" charset="0"/>
                          <a:cs typeface="Times New Roman" panose="02020603050405020304" pitchFamily="18" charset="0"/>
                          <a:sym typeface="+mn-ea"/>
                        </a:rPr>
                        <a:t>.</a:t>
                      </a:r>
                      <a:endParaRPr lang="en-US" sz="2400" dirty="0">
                        <a:solidFill>
                          <a:srgbClr val="0000CC"/>
                        </a:solidFill>
                        <a:effectLst/>
                        <a:latin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171352">
                <a:tc>
                  <a:txBody>
                    <a:bodyPr/>
                    <a:lstStyle/>
                    <a:p>
                      <a:pPr marL="0" marR="0" algn="just">
                        <a:lnSpc>
                          <a:spcPct val="150000"/>
                        </a:lnSpc>
                        <a:spcBef>
                          <a:spcPts val="0"/>
                        </a:spcBef>
                        <a:spcAft>
                          <a:spcPts val="0"/>
                        </a:spcAft>
                      </a:pPr>
                      <a:r>
                        <a:rPr lang="en-US" sz="2400" dirty="0">
                          <a:solidFill>
                            <a:srgbClr val="0000CC"/>
                          </a:solidFill>
                          <a:effectLst/>
                          <a:latin typeface="Times New Roman" panose="02020603050405020304" pitchFamily="18" charset="0"/>
                          <a:cs typeface="Times New Roman" panose="02020603050405020304" pitchFamily="18" charset="0"/>
                        </a:rPr>
                        <a:t>2. Đoạn văn diễn dịch</a:t>
                      </a:r>
                      <a:endParaRPr lang="en-US" sz="2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n-US" sz="2400" dirty="0" err="1">
                          <a:solidFill>
                            <a:srgbClr val="0000CC"/>
                          </a:solidFill>
                          <a:effectLst/>
                          <a:latin typeface="Times New Roman" panose="02020603050405020304" pitchFamily="18" charset="0"/>
                          <a:cs typeface="Times New Roman" panose="02020603050405020304" pitchFamily="18" charset="0"/>
                          <a:sym typeface="+mn-ea"/>
                        </a:rPr>
                        <a:t>Là</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đoạn</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văn</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trình</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bày</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vấn</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đề</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theo</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trình</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tự</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các</a:t>
                      </a:r>
                      <a:r>
                        <a:rPr lang="en-US" sz="2400" dirty="0">
                          <a:solidFill>
                            <a:srgbClr val="0000CC"/>
                          </a:solidFill>
                          <a:effectLst/>
                          <a:latin typeface="Times New Roman" panose="02020603050405020304" pitchFamily="18" charset="0"/>
                          <a:cs typeface="Times New Roman" panose="02020603050405020304" pitchFamily="18" charset="0"/>
                          <a:sym typeface="+mn-ea"/>
                        </a:rPr>
                        <a:t> ý </a:t>
                      </a:r>
                      <a:r>
                        <a:rPr lang="en-US" sz="2400" dirty="0" err="1">
                          <a:solidFill>
                            <a:srgbClr val="0000CC"/>
                          </a:solidFill>
                          <a:effectLst/>
                          <a:latin typeface="Times New Roman" panose="02020603050405020304" pitchFamily="18" charset="0"/>
                          <a:cs typeface="Times New Roman" panose="02020603050405020304" pitchFamily="18" charset="0"/>
                          <a:sym typeface="+mn-ea"/>
                        </a:rPr>
                        <a:t>từ</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khái</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quát</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đến</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cụ</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thể</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câu</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chủ</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đề</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đứng</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đầu</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đoạn</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văn</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nêu</a:t>
                      </a:r>
                      <a:r>
                        <a:rPr lang="en-US" sz="2400" dirty="0">
                          <a:solidFill>
                            <a:srgbClr val="0000CC"/>
                          </a:solidFill>
                          <a:effectLst/>
                          <a:latin typeface="Times New Roman" panose="02020603050405020304" pitchFamily="18" charset="0"/>
                          <a:cs typeface="Times New Roman" panose="02020603050405020304" pitchFamily="18" charset="0"/>
                          <a:sym typeface="+mn-ea"/>
                        </a:rPr>
                        <a:t> ý </a:t>
                      </a:r>
                      <a:r>
                        <a:rPr lang="en-US" sz="2400" dirty="0" err="1">
                          <a:solidFill>
                            <a:srgbClr val="0000CC"/>
                          </a:solidFill>
                          <a:effectLst/>
                          <a:latin typeface="Times New Roman" panose="02020603050405020304" pitchFamily="18" charset="0"/>
                          <a:cs typeface="Times New Roman" panose="02020603050405020304" pitchFamily="18" charset="0"/>
                          <a:sym typeface="+mn-ea"/>
                        </a:rPr>
                        <a:t>khái</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quát</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của</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cả</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đoạn</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các</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câu</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còn</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lại</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phát</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triển</a:t>
                      </a:r>
                      <a:r>
                        <a:rPr lang="en-US" sz="2400" dirty="0">
                          <a:solidFill>
                            <a:srgbClr val="0000CC"/>
                          </a:solidFill>
                          <a:effectLst/>
                          <a:latin typeface="Times New Roman" panose="02020603050405020304" pitchFamily="18" charset="0"/>
                          <a:cs typeface="Times New Roman" panose="02020603050405020304" pitchFamily="18" charset="0"/>
                          <a:sym typeface="+mn-ea"/>
                        </a:rPr>
                        <a:t> ý </a:t>
                      </a:r>
                      <a:r>
                        <a:rPr lang="en-US" sz="2400" dirty="0" err="1">
                          <a:solidFill>
                            <a:srgbClr val="0000CC"/>
                          </a:solidFill>
                          <a:effectLst/>
                          <a:latin typeface="Times New Roman" panose="02020603050405020304" pitchFamily="18" charset="0"/>
                          <a:cs typeface="Times New Roman" panose="02020603050405020304" pitchFamily="18" charset="0"/>
                          <a:sym typeface="+mn-ea"/>
                        </a:rPr>
                        <a:t>nêu</a:t>
                      </a:r>
                      <a:r>
                        <a:rPr lang="en-US" sz="2400" dirty="0">
                          <a:solidFill>
                            <a:srgbClr val="0000CC"/>
                          </a:solidFill>
                          <a:effectLst/>
                          <a:latin typeface="Times New Roman" panose="02020603050405020304" pitchFamily="18" charset="0"/>
                          <a:cs typeface="Times New Roman" panose="02020603050405020304" pitchFamily="18" charset="0"/>
                          <a:sym typeface="+mn-ea"/>
                        </a:rPr>
                        <a:t> ở </a:t>
                      </a:r>
                      <a:r>
                        <a:rPr lang="en-US" sz="2400" dirty="0" err="1">
                          <a:solidFill>
                            <a:srgbClr val="0000CC"/>
                          </a:solidFill>
                          <a:effectLst/>
                          <a:latin typeface="Times New Roman" panose="02020603050405020304" pitchFamily="18" charset="0"/>
                          <a:cs typeface="Times New Roman" panose="02020603050405020304" pitchFamily="18" charset="0"/>
                          <a:sym typeface="+mn-ea"/>
                        </a:rPr>
                        <a:t>câu</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chủ</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đề</a:t>
                      </a:r>
                      <a:r>
                        <a:rPr lang="en-US" sz="2400" dirty="0">
                          <a:solidFill>
                            <a:srgbClr val="0000CC"/>
                          </a:solidFill>
                          <a:effectLst/>
                          <a:latin typeface="Times New Roman" panose="02020603050405020304" pitchFamily="18" charset="0"/>
                          <a:cs typeface="Times New Roman" panose="02020603050405020304" pitchFamily="18" charset="0"/>
                        </a:rPr>
                        <a:t>.</a:t>
                      </a:r>
                      <a:endParaRPr lang="en-US" sz="2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171352">
                <a:tc>
                  <a:txBody>
                    <a:bodyPr/>
                    <a:lstStyle/>
                    <a:p>
                      <a:pPr marL="0" marR="0" algn="just">
                        <a:lnSpc>
                          <a:spcPct val="150000"/>
                        </a:lnSpc>
                        <a:spcBef>
                          <a:spcPts val="0"/>
                        </a:spcBef>
                        <a:spcAft>
                          <a:spcPts val="0"/>
                        </a:spcAft>
                      </a:pPr>
                      <a:r>
                        <a:rPr lang="en-US" sz="2400" dirty="0">
                          <a:solidFill>
                            <a:srgbClr val="0000CC"/>
                          </a:solidFill>
                          <a:effectLst/>
                          <a:latin typeface="Times New Roman" panose="02020603050405020304" pitchFamily="18" charset="0"/>
                          <a:cs typeface="Times New Roman" panose="02020603050405020304" pitchFamily="18" charset="0"/>
                        </a:rPr>
                        <a:t> 3. Đoạn văn quy nạp</a:t>
                      </a:r>
                      <a:endParaRPr lang="en-US" sz="2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0"/>
                        </a:spcBef>
                        <a:spcAft>
                          <a:spcPts val="0"/>
                        </a:spcAft>
                      </a:pPr>
                      <a:r>
                        <a:rPr lang="en-US" sz="2400" dirty="0" err="1">
                          <a:solidFill>
                            <a:srgbClr val="0000CC"/>
                          </a:solidFill>
                          <a:effectLst/>
                          <a:latin typeface="Times New Roman" panose="02020603050405020304" pitchFamily="18" charset="0"/>
                          <a:cs typeface="Times New Roman" panose="02020603050405020304" pitchFamily="18" charset="0"/>
                          <a:sym typeface="+mn-ea"/>
                        </a:rPr>
                        <a:t>Là</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đoạn</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văn</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trình</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bày</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vấn</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đề</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theo</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trình</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tự</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các</a:t>
                      </a:r>
                      <a:r>
                        <a:rPr lang="en-US" sz="2400" dirty="0">
                          <a:solidFill>
                            <a:srgbClr val="0000CC"/>
                          </a:solidFill>
                          <a:effectLst/>
                          <a:latin typeface="Times New Roman" panose="02020603050405020304" pitchFamily="18" charset="0"/>
                          <a:cs typeface="Times New Roman" panose="02020603050405020304" pitchFamily="18" charset="0"/>
                          <a:sym typeface="+mn-ea"/>
                        </a:rPr>
                        <a:t> ý </a:t>
                      </a:r>
                      <a:r>
                        <a:rPr lang="en-US" sz="2400" dirty="0" err="1">
                          <a:solidFill>
                            <a:srgbClr val="0000CC"/>
                          </a:solidFill>
                          <a:effectLst/>
                          <a:latin typeface="Times New Roman" panose="02020603050405020304" pitchFamily="18" charset="0"/>
                          <a:cs typeface="Times New Roman" panose="02020603050405020304" pitchFamily="18" charset="0"/>
                          <a:sym typeface="+mn-ea"/>
                        </a:rPr>
                        <a:t>từ</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cụ</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thể</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đến</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khái</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quát</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câu</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chủ</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đề</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là</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câu</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đứng</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cuối</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đoạn</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văn</a:t>
                      </a:r>
                      <a:r>
                        <a:rPr lang="en-US" sz="2400" dirty="0">
                          <a:solidFill>
                            <a:srgbClr val="0000CC"/>
                          </a:solidFill>
                          <a:effectLst/>
                          <a:latin typeface="Times New Roman" panose="02020603050405020304" pitchFamily="18" charset="0"/>
                          <a:cs typeface="Times New Roman" panose="02020603050405020304" pitchFamily="18" charset="0"/>
                          <a:sym typeface="+mn-ea"/>
                        </a:rPr>
                        <a:t>, ý </a:t>
                      </a:r>
                      <a:r>
                        <a:rPr lang="en-US" sz="2400" dirty="0" err="1">
                          <a:solidFill>
                            <a:srgbClr val="0000CC"/>
                          </a:solidFill>
                          <a:effectLst/>
                          <a:latin typeface="Times New Roman" panose="02020603050405020304" pitchFamily="18" charset="0"/>
                          <a:cs typeface="Times New Roman" panose="02020603050405020304" pitchFamily="18" charset="0"/>
                          <a:sym typeface="+mn-ea"/>
                        </a:rPr>
                        <a:t>khái</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quát</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của</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cả</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đoạn</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các</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câu</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còn</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lại</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phát</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triển</a:t>
                      </a:r>
                      <a:r>
                        <a:rPr lang="en-US" sz="2400" dirty="0">
                          <a:solidFill>
                            <a:srgbClr val="0000CC"/>
                          </a:solidFill>
                          <a:effectLst/>
                          <a:latin typeface="Times New Roman" panose="02020603050405020304" pitchFamily="18" charset="0"/>
                          <a:cs typeface="Times New Roman" panose="02020603050405020304" pitchFamily="18" charset="0"/>
                          <a:sym typeface="+mn-ea"/>
                        </a:rPr>
                        <a:t> ý </a:t>
                      </a:r>
                      <a:r>
                        <a:rPr lang="en-US" sz="2400" dirty="0" err="1">
                          <a:solidFill>
                            <a:srgbClr val="0000CC"/>
                          </a:solidFill>
                          <a:effectLst/>
                          <a:latin typeface="Times New Roman" panose="02020603050405020304" pitchFamily="18" charset="0"/>
                          <a:cs typeface="Times New Roman" panose="02020603050405020304" pitchFamily="18" charset="0"/>
                          <a:sym typeface="+mn-ea"/>
                        </a:rPr>
                        <a:t>nêu</a:t>
                      </a:r>
                      <a:r>
                        <a:rPr lang="en-US" sz="2400" dirty="0">
                          <a:solidFill>
                            <a:srgbClr val="0000CC"/>
                          </a:solidFill>
                          <a:effectLst/>
                          <a:latin typeface="Times New Roman" panose="02020603050405020304" pitchFamily="18" charset="0"/>
                          <a:cs typeface="Times New Roman" panose="02020603050405020304" pitchFamily="18" charset="0"/>
                          <a:sym typeface="+mn-ea"/>
                        </a:rPr>
                        <a:t> ở </a:t>
                      </a:r>
                      <a:r>
                        <a:rPr lang="en-US" sz="2400" dirty="0" err="1">
                          <a:solidFill>
                            <a:srgbClr val="0000CC"/>
                          </a:solidFill>
                          <a:effectLst/>
                          <a:latin typeface="Times New Roman" panose="02020603050405020304" pitchFamily="18" charset="0"/>
                          <a:cs typeface="Times New Roman" panose="02020603050405020304" pitchFamily="18" charset="0"/>
                          <a:sym typeface="+mn-ea"/>
                        </a:rPr>
                        <a:t>câu</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chủ</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đề</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endParaRPr lang="en-US" sz="2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171352">
                <a:tc>
                  <a:txBody>
                    <a:bodyPr/>
                    <a:lstStyle/>
                    <a:p>
                      <a:pPr marL="0" marR="0" algn="just">
                        <a:lnSpc>
                          <a:spcPct val="150000"/>
                        </a:lnSpc>
                        <a:spcBef>
                          <a:spcPts val="0"/>
                        </a:spcBef>
                        <a:spcAft>
                          <a:spcPts val="0"/>
                        </a:spcAft>
                      </a:pPr>
                      <a:r>
                        <a:rPr lang="en-US" sz="2400" dirty="0">
                          <a:solidFill>
                            <a:srgbClr val="0000CC"/>
                          </a:solidFill>
                          <a:effectLst/>
                          <a:latin typeface="Times New Roman" panose="02020603050405020304" pitchFamily="18" charset="0"/>
                          <a:cs typeface="Times New Roman" panose="02020603050405020304" pitchFamily="18" charset="0"/>
                        </a:rPr>
                        <a:t>4. Đoạn văn phối hợp</a:t>
                      </a:r>
                      <a:endParaRPr lang="en-US" sz="2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0"/>
                        </a:spcBef>
                        <a:spcAft>
                          <a:spcPts val="0"/>
                        </a:spcAft>
                      </a:pPr>
                      <a:r>
                        <a:rPr lang="en-US" sz="2400" dirty="0" err="1">
                          <a:solidFill>
                            <a:srgbClr val="0000CC"/>
                          </a:solidFill>
                          <a:effectLst/>
                          <a:latin typeface="Times New Roman" panose="02020603050405020304" pitchFamily="18" charset="0"/>
                          <a:cs typeface="Times New Roman" panose="02020603050405020304" pitchFamily="18" charset="0"/>
                          <a:sym typeface="+mn-ea"/>
                        </a:rPr>
                        <a:t>Là</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đoạn</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văn</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vừa</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có</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câu</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chủ</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đề</a:t>
                      </a:r>
                      <a:r>
                        <a:rPr lang="en-US" sz="2400" dirty="0">
                          <a:solidFill>
                            <a:srgbClr val="0000CC"/>
                          </a:solidFill>
                          <a:effectLst/>
                          <a:latin typeface="Times New Roman" panose="02020603050405020304" pitchFamily="18" charset="0"/>
                          <a:cs typeface="Times New Roman" panose="02020603050405020304" pitchFamily="18" charset="0"/>
                          <a:sym typeface="+mn-ea"/>
                        </a:rPr>
                        <a:t> ở </a:t>
                      </a:r>
                      <a:r>
                        <a:rPr lang="en-US" sz="2400" dirty="0" err="1">
                          <a:solidFill>
                            <a:srgbClr val="0000CC"/>
                          </a:solidFill>
                          <a:effectLst/>
                          <a:latin typeface="Times New Roman" panose="02020603050405020304" pitchFamily="18" charset="0"/>
                          <a:cs typeface="Times New Roman" panose="02020603050405020304" pitchFamily="18" charset="0"/>
                          <a:sym typeface="+mn-ea"/>
                        </a:rPr>
                        <a:t>đầu</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đoạn</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vừa</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có</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câu</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chủ</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đề</a:t>
                      </a:r>
                      <a:r>
                        <a:rPr lang="en-US" sz="2400" dirty="0">
                          <a:solidFill>
                            <a:srgbClr val="0000CC"/>
                          </a:solidFill>
                          <a:effectLst/>
                          <a:latin typeface="Times New Roman" panose="02020603050405020304" pitchFamily="18" charset="0"/>
                          <a:cs typeface="Times New Roman" panose="02020603050405020304" pitchFamily="18" charset="0"/>
                          <a:sym typeface="+mn-ea"/>
                        </a:rPr>
                        <a:t> ở </a:t>
                      </a:r>
                      <a:r>
                        <a:rPr lang="en-US" sz="2400" dirty="0" err="1">
                          <a:solidFill>
                            <a:srgbClr val="0000CC"/>
                          </a:solidFill>
                          <a:effectLst/>
                          <a:latin typeface="Times New Roman" panose="02020603050405020304" pitchFamily="18" charset="0"/>
                          <a:cs typeface="Times New Roman" panose="02020603050405020304" pitchFamily="18" charset="0"/>
                          <a:sym typeface="+mn-ea"/>
                        </a:rPr>
                        <a:t>đầu</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đoạn</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vừa</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có</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câu</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chủ</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đề</a:t>
                      </a:r>
                      <a:r>
                        <a:rPr lang="en-US" sz="2400" dirty="0">
                          <a:solidFill>
                            <a:srgbClr val="0000CC"/>
                          </a:solidFill>
                          <a:effectLst/>
                          <a:latin typeface="Times New Roman" panose="02020603050405020304" pitchFamily="18" charset="0"/>
                          <a:cs typeface="Times New Roman" panose="02020603050405020304" pitchFamily="18" charset="0"/>
                          <a:sym typeface="+mn-ea"/>
                        </a:rPr>
                        <a:t> ở </a:t>
                      </a:r>
                      <a:r>
                        <a:rPr lang="en-US" sz="2400" dirty="0" err="1">
                          <a:solidFill>
                            <a:srgbClr val="0000CC"/>
                          </a:solidFill>
                          <a:effectLst/>
                          <a:latin typeface="Times New Roman" panose="02020603050405020304" pitchFamily="18" charset="0"/>
                          <a:cs typeface="Times New Roman" panose="02020603050405020304" pitchFamily="18" charset="0"/>
                          <a:sym typeface="+mn-ea"/>
                        </a:rPr>
                        <a:t>cuối</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đoạn</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tức</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là</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kết</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hợp</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cách</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trình</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bày</a:t>
                      </a:r>
                      <a:r>
                        <a:rPr lang="en-US" sz="2400" dirty="0">
                          <a:solidFill>
                            <a:srgbClr val="0000CC"/>
                          </a:solidFill>
                          <a:effectLst/>
                          <a:latin typeface="Times New Roman" panose="02020603050405020304" pitchFamily="18" charset="0"/>
                          <a:cs typeface="Times New Roman" panose="02020603050405020304" pitchFamily="18" charset="0"/>
                          <a:sym typeface="+mn-ea"/>
                        </a:rPr>
                        <a:t> ở </a:t>
                      </a:r>
                      <a:r>
                        <a:rPr lang="en-US" sz="2400" dirty="0" err="1">
                          <a:solidFill>
                            <a:srgbClr val="0000CC"/>
                          </a:solidFill>
                          <a:effectLst/>
                          <a:latin typeface="Times New Roman" panose="02020603050405020304" pitchFamily="18" charset="0"/>
                          <a:cs typeface="Times New Roman" panose="02020603050405020304" pitchFamily="18" charset="0"/>
                          <a:sym typeface="+mn-ea"/>
                        </a:rPr>
                        <a:t>đoạn</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văn</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diễn</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dịch</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và</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đoạn</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văn</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quy</a:t>
                      </a:r>
                      <a:r>
                        <a:rPr lang="en-US" sz="2400" dirty="0">
                          <a:solidFill>
                            <a:srgbClr val="0000CC"/>
                          </a:solidFill>
                          <a:effectLst/>
                          <a:latin typeface="Times New Roman" panose="02020603050405020304" pitchFamily="18" charset="0"/>
                          <a:cs typeface="Times New Roman" panose="02020603050405020304" pitchFamily="18" charset="0"/>
                          <a:sym typeface="+mn-ea"/>
                        </a:rPr>
                        <a:t> </a:t>
                      </a:r>
                      <a:r>
                        <a:rPr lang="en-US" sz="2400" dirty="0" err="1">
                          <a:solidFill>
                            <a:srgbClr val="0000CC"/>
                          </a:solidFill>
                          <a:effectLst/>
                          <a:latin typeface="Times New Roman" panose="02020603050405020304" pitchFamily="18" charset="0"/>
                          <a:cs typeface="Times New Roman" panose="02020603050405020304" pitchFamily="18" charset="0"/>
                          <a:sym typeface="+mn-ea"/>
                        </a:rPr>
                        <a:t>nạp</a:t>
                      </a:r>
                      <a:r>
                        <a:rPr lang="en-US" sz="2400" dirty="0">
                          <a:solidFill>
                            <a:srgbClr val="0000CC"/>
                          </a:solidFill>
                          <a:effectLst/>
                          <a:latin typeface="Times New Roman" panose="02020603050405020304" pitchFamily="18" charset="0"/>
                          <a:cs typeface="Times New Roman" panose="02020603050405020304" pitchFamily="18" charset="0"/>
                          <a:sym typeface="+mn-ea"/>
                        </a:rPr>
                        <a:t>.</a:t>
                      </a:r>
                      <a:endParaRPr lang="en-US" sz="2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2" name="Text Box 1"/>
          <p:cNvSpPr txBox="1"/>
          <p:nvPr/>
        </p:nvSpPr>
        <p:spPr>
          <a:xfrm>
            <a:off x="31115" y="389232"/>
            <a:ext cx="10413428" cy="461665"/>
          </a:xfrm>
          <a:prstGeom prst="rect">
            <a:avLst/>
          </a:prstGeom>
          <a:noFill/>
        </p:spPr>
        <p:txBody>
          <a:bodyPr wrap="none" rtlCol="0">
            <a:spAutoFit/>
          </a:bodyPr>
          <a:lstStyle/>
          <a:p>
            <a:pPr algn="l"/>
            <a:r>
              <a:rPr lang="en-US" sz="2400" dirty="0" smtClean="0">
                <a:solidFill>
                  <a:srgbClr val="0000CC"/>
                </a:solidFill>
                <a:effectLst/>
                <a:latin typeface="Times New Roman" panose="02020603050405020304" pitchFamily="18" charset="0"/>
                <a:cs typeface="Times New Roman" panose="02020603050405020304" pitchFamily="18" charset="0"/>
                <a:sym typeface="+mn-ea"/>
              </a:rPr>
              <a:t> 1. </a:t>
            </a:r>
            <a:r>
              <a:rPr lang="en-US" sz="2400" dirty="0" err="1" smtClean="0">
                <a:solidFill>
                  <a:srgbClr val="0000CC"/>
                </a:solidFill>
                <a:effectLst/>
                <a:latin typeface="Times New Roman" panose="02020603050405020304" pitchFamily="18" charset="0"/>
                <a:cs typeface="Times New Roman" panose="02020603050405020304" pitchFamily="18" charset="0"/>
                <a:sym typeface="+mn-ea"/>
              </a:rPr>
              <a:t>Đoạn</a:t>
            </a:r>
            <a:r>
              <a:rPr lang="en-US" sz="2400" dirty="0" smtClean="0">
                <a:solidFill>
                  <a:srgbClr val="0000CC"/>
                </a:solidFill>
                <a:effectLst/>
                <a:latin typeface="Times New Roman" panose="02020603050405020304" pitchFamily="18" charset="0"/>
                <a:cs typeface="Times New Roman" panose="02020603050405020304" pitchFamily="18" charset="0"/>
                <a:sym typeface="+mn-ea"/>
              </a:rPr>
              <a:t> </a:t>
            </a:r>
            <a:r>
              <a:rPr lang="en-US" sz="2400" dirty="0">
                <a:solidFill>
                  <a:srgbClr val="0000CC"/>
                </a:solidFill>
                <a:effectLst/>
                <a:latin typeface="Times New Roman" panose="02020603050405020304" pitchFamily="18" charset="0"/>
                <a:cs typeface="Times New Roman" panose="02020603050405020304" pitchFamily="18" charset="0"/>
                <a:sym typeface="+mn-ea"/>
              </a:rPr>
              <a:t>văn diễn dịch, đoạn văn quy nạp, đoạn văn song song, đoạn văn phối hợp.</a:t>
            </a:r>
            <a:endParaRPr lang="en-US" sz="2400" dirty="0">
              <a:latin typeface="Times New Roman" panose="02020603050405020304" pitchFamily="18" charset="0"/>
              <a:cs typeface="Times New Roman" panose="02020603050405020304" pitchFamily="18" charset="0"/>
            </a:endParaRPr>
          </a:p>
        </p:txBody>
      </p:sp>
      <p:sp>
        <p:nvSpPr>
          <p:cNvPr id="3" name="Text Box 2"/>
          <p:cNvSpPr txBox="1"/>
          <p:nvPr/>
        </p:nvSpPr>
        <p:spPr>
          <a:xfrm>
            <a:off x="18633" y="35299"/>
            <a:ext cx="2964273" cy="461665"/>
          </a:xfrm>
          <a:prstGeom prst="rect">
            <a:avLst/>
          </a:prstGeom>
          <a:noFill/>
        </p:spPr>
        <p:txBody>
          <a:bodyPr wrap="none" rtlCol="0">
            <a:spAutoFit/>
          </a:bodyPr>
          <a:lstStyle/>
          <a:p>
            <a:pPr algn="l"/>
            <a:r>
              <a:rPr lang="en-US" sz="2400" b="1" dirty="0">
                <a:solidFill>
                  <a:srgbClr val="0000CC"/>
                </a:solidFill>
                <a:effectLst/>
                <a:latin typeface="Times New Roman" panose="02020603050405020304" pitchFamily="18" charset="0"/>
                <a:cs typeface="Times New Roman" panose="02020603050405020304" pitchFamily="18" charset="0"/>
                <a:sym typeface="+mn-ea"/>
              </a:rPr>
              <a:t>I/ Kiến thức Ngữ văn</a:t>
            </a:r>
            <a:endParaRPr lang="en-US" sz="24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iagram of a diagram&#10;&#10;Description automatically generated with medium confidence">
            <a:extLst>
              <a:ext uri="{FF2B5EF4-FFF2-40B4-BE49-F238E27FC236}">
                <a16:creationId xmlns:a16="http://schemas.microsoft.com/office/drawing/2014/main" id="{42CF93A7-D401-2B66-619E-66A297EB43D4}"/>
              </a:ext>
            </a:extLst>
          </p:cNvPr>
          <p:cNvPicPr>
            <a:picLocks noChangeAspect="1"/>
          </p:cNvPicPr>
          <p:nvPr/>
        </p:nvPicPr>
        <p:blipFill>
          <a:blip r:embed="rId2"/>
          <a:stretch>
            <a:fillRect/>
          </a:stretch>
        </p:blipFill>
        <p:spPr>
          <a:xfrm>
            <a:off x="139484" y="77495"/>
            <a:ext cx="11019296" cy="6462790"/>
          </a:xfrm>
          <a:prstGeom prst="rect">
            <a:avLst/>
          </a:prstGeom>
        </p:spPr>
      </p:pic>
    </p:spTree>
    <p:extLst>
      <p:ext uri="{BB962C8B-B14F-4D97-AF65-F5344CB8AC3E}">
        <p14:creationId xmlns:p14="http://schemas.microsoft.com/office/powerpoint/2010/main" val="6272019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DD9E3C-BD61-4E25-AD55-05598DC7A6E0}"/>
              </a:ext>
            </a:extLst>
          </p:cNvPr>
          <p:cNvPicPr>
            <a:picLocks noChangeAspect="1"/>
          </p:cNvPicPr>
          <p:nvPr/>
        </p:nvPicPr>
        <p:blipFill>
          <a:blip r:embed="rId2"/>
          <a:stretch>
            <a:fillRect/>
          </a:stretch>
        </p:blipFill>
        <p:spPr>
          <a:xfrm>
            <a:off x="666427" y="263471"/>
            <a:ext cx="10710591" cy="6369804"/>
          </a:xfrm>
          <a:prstGeom prst="rect">
            <a:avLst/>
          </a:prstGeom>
        </p:spPr>
      </p:pic>
    </p:spTree>
    <p:extLst>
      <p:ext uri="{BB962C8B-B14F-4D97-AF65-F5344CB8AC3E}">
        <p14:creationId xmlns:p14="http://schemas.microsoft.com/office/powerpoint/2010/main" val="18266214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022745-29EB-67B3-79DC-368603AD187B}"/>
              </a:ext>
            </a:extLst>
          </p:cNvPr>
          <p:cNvPicPr>
            <a:picLocks noChangeAspect="1"/>
          </p:cNvPicPr>
          <p:nvPr/>
        </p:nvPicPr>
        <p:blipFill>
          <a:blip r:embed="rId2"/>
          <a:stretch>
            <a:fillRect/>
          </a:stretch>
        </p:blipFill>
        <p:spPr>
          <a:xfrm>
            <a:off x="573437" y="170481"/>
            <a:ext cx="10945463" cy="6369804"/>
          </a:xfrm>
          <a:prstGeom prst="rect">
            <a:avLst/>
          </a:prstGeom>
        </p:spPr>
      </p:pic>
    </p:spTree>
    <p:extLst>
      <p:ext uri="{BB962C8B-B14F-4D97-AF65-F5344CB8AC3E}">
        <p14:creationId xmlns:p14="http://schemas.microsoft.com/office/powerpoint/2010/main" val="37218443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ED321A-F5A5-E4AB-76C1-A239517A8AD4}"/>
              </a:ext>
            </a:extLst>
          </p:cNvPr>
          <p:cNvPicPr>
            <a:picLocks noChangeAspect="1"/>
          </p:cNvPicPr>
          <p:nvPr/>
        </p:nvPicPr>
        <p:blipFill>
          <a:blip r:embed="rId2"/>
          <a:stretch>
            <a:fillRect/>
          </a:stretch>
        </p:blipFill>
        <p:spPr>
          <a:xfrm>
            <a:off x="1255363" y="371959"/>
            <a:ext cx="10028665" cy="6106333"/>
          </a:xfrm>
          <a:prstGeom prst="rect">
            <a:avLst/>
          </a:prstGeom>
        </p:spPr>
      </p:pic>
    </p:spTree>
    <p:extLst>
      <p:ext uri="{BB962C8B-B14F-4D97-AF65-F5344CB8AC3E}">
        <p14:creationId xmlns:p14="http://schemas.microsoft.com/office/powerpoint/2010/main" val="24775312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21244"/>
            <a:ext cx="11962765" cy="941796"/>
          </a:xfrm>
          <a:prstGeom prst="rect">
            <a:avLst/>
          </a:prstGeom>
          <a:noFill/>
        </p:spPr>
        <p:txBody>
          <a:bodyPr wrap="square">
            <a:spAutoFit/>
          </a:bodyPr>
          <a:lstStyle/>
          <a:p>
            <a:pPr marL="0" marR="0">
              <a:lnSpc>
                <a:spcPct val="115000"/>
              </a:lnSpc>
              <a:spcBef>
                <a:spcPts val="0"/>
              </a:spcBef>
              <a:spcAft>
                <a:spcPts val="0"/>
              </a:spcAft>
              <a:tabLst>
                <a:tab pos="57150" algn="l"/>
              </a:tabLst>
            </a:pPr>
            <a:r>
              <a:rPr lang="en-US" sz="2400" b="1" dirty="0" err="1">
                <a:latin typeface="Times New Roman" panose="02020603050405020304" pitchFamily="18" charset="0"/>
                <a:ea typeface="Times New Roman" panose="02020603050405020304" pitchFamily="18" charset="0"/>
              </a:rPr>
              <a:t>T</a:t>
            </a:r>
            <a:r>
              <a:rPr lang="en-US" sz="2400" b="1" dirty="0" err="1" smtClean="0">
                <a:effectLst/>
                <a:latin typeface="Times New Roman" panose="02020603050405020304" pitchFamily="18" charset="0"/>
                <a:ea typeface="Times New Roman" panose="02020603050405020304" pitchFamily="18" charset="0"/>
              </a:rPr>
              <a:t>hảo</a:t>
            </a:r>
            <a:r>
              <a:rPr lang="en-US" sz="2400" b="1" dirty="0" smtClean="0">
                <a:effectLst/>
                <a:latin typeface="Times New Roman" panose="02020603050405020304" pitchFamily="18" charset="0"/>
                <a:ea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rPr>
              <a:t>luận</a:t>
            </a:r>
            <a:r>
              <a:rPr lang="en-US" sz="2400" b="1" dirty="0" smtClean="0">
                <a:effectLst/>
                <a:latin typeface="Times New Roman" panose="02020603050405020304" pitchFamily="18" charset="0"/>
                <a:ea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rPr>
              <a:t>nhóm</a:t>
            </a:r>
            <a:r>
              <a:rPr lang="en-US" sz="2400" b="1" dirty="0" smtClean="0">
                <a:effectLst/>
                <a:latin typeface="Times New Roman" panose="02020603050405020304" pitchFamily="18" charset="0"/>
                <a:ea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rPr>
              <a:t>bàn</a:t>
            </a:r>
            <a:r>
              <a:rPr lang="en-US" sz="2400" b="1" dirty="0" smtClean="0">
                <a:effectLst/>
                <a:latin typeface="Times New Roman" panose="02020603050405020304" pitchFamily="18" charset="0"/>
                <a:ea typeface="Times New Roman" panose="02020603050405020304" pitchFamily="18" charset="0"/>
              </a:rPr>
              <a:t> 4 </a:t>
            </a:r>
            <a:r>
              <a:rPr lang="en-US" sz="2400" b="1" dirty="0" err="1" smtClean="0">
                <a:effectLst/>
                <a:latin typeface="Times New Roman" panose="02020603050405020304" pitchFamily="18" charset="0"/>
                <a:ea typeface="Times New Roman" panose="02020603050405020304" pitchFamily="18" charset="0"/>
              </a:rPr>
              <a:t>phút</a:t>
            </a:r>
            <a:r>
              <a:rPr lang="en-US" sz="2400" b="1" dirty="0" smtClean="0">
                <a:effectLst/>
                <a:latin typeface="Times New Roman" panose="02020603050405020304" pitchFamily="18" charset="0"/>
                <a:ea typeface="Times New Roman" panose="02020603050405020304" pitchFamily="18" charset="0"/>
              </a:rPr>
              <a:t>:</a:t>
            </a:r>
            <a:r>
              <a:rPr lang="en-US" sz="2400" b="1" dirty="0">
                <a:solidFill>
                  <a:srgbClr val="C00000"/>
                </a:solidFill>
                <a:latin typeface="Times New Roman" panose="02020603050405020304" pitchFamily="18" charset="0"/>
                <a:ea typeface="Times New Roman" panose="02020603050405020304" pitchFamily="18" charset="0"/>
              </a:rPr>
              <a:t> </a:t>
            </a:r>
            <a:r>
              <a:rPr lang="en-US" sz="2400" b="1" dirty="0" err="1" smtClean="0">
                <a:solidFill>
                  <a:srgbClr val="C00000"/>
                </a:solidFill>
                <a:effectLst/>
                <a:latin typeface="Times New Roman" panose="02020603050405020304" pitchFamily="18" charset="0"/>
                <a:ea typeface="Times New Roman" panose="02020603050405020304" pitchFamily="18" charset="0"/>
              </a:rPr>
              <a:t>Xác</a:t>
            </a:r>
            <a:r>
              <a:rPr lang="en-US" sz="2400" b="1" dirty="0" smtClean="0">
                <a:solidFill>
                  <a:srgbClr val="C00000"/>
                </a:solidFill>
                <a:effectLst/>
                <a:latin typeface="Times New Roman" panose="02020603050405020304" pitchFamily="18" charset="0"/>
                <a:ea typeface="Times New Roman" panose="02020603050405020304" pitchFamily="18" charset="0"/>
              </a:rPr>
              <a:t> </a:t>
            </a:r>
            <a:r>
              <a:rPr lang="en-US" sz="2400" b="1" dirty="0" err="1">
                <a:solidFill>
                  <a:srgbClr val="C00000"/>
                </a:solidFill>
                <a:effectLst/>
                <a:latin typeface="Times New Roman" panose="02020603050405020304" pitchFamily="18" charset="0"/>
                <a:ea typeface="Times New Roman" panose="02020603050405020304" pitchFamily="18" charset="0"/>
              </a:rPr>
              <a:t>định</a:t>
            </a:r>
            <a:r>
              <a:rPr lang="en-US" sz="2400" b="1" dirty="0">
                <a:solidFill>
                  <a:srgbClr val="C00000"/>
                </a:solidFill>
                <a:effectLst/>
                <a:latin typeface="Times New Roman" panose="02020603050405020304" pitchFamily="18" charset="0"/>
                <a:ea typeface="Times New Roman" panose="02020603050405020304" pitchFamily="18" charset="0"/>
              </a:rPr>
              <a:t> </a:t>
            </a:r>
            <a:r>
              <a:rPr lang="en-US" sz="2400" b="1" dirty="0" err="1" smtClean="0">
                <a:solidFill>
                  <a:srgbClr val="C00000"/>
                </a:solidFill>
                <a:effectLst/>
                <a:latin typeface="Times New Roman" panose="02020603050405020304" pitchFamily="18" charset="0"/>
                <a:ea typeface="Times New Roman" panose="02020603050405020304" pitchFamily="18" charset="0"/>
              </a:rPr>
              <a:t>nội</a:t>
            </a:r>
            <a:r>
              <a:rPr lang="en-US" sz="2400" b="1" dirty="0" smtClean="0">
                <a:solidFill>
                  <a:srgbClr val="C00000"/>
                </a:solidFill>
                <a:effectLst/>
                <a:latin typeface="Times New Roman" panose="02020603050405020304" pitchFamily="18" charset="0"/>
                <a:ea typeface="Times New Roman" panose="02020603050405020304" pitchFamily="18" charset="0"/>
              </a:rPr>
              <a:t> dung </a:t>
            </a:r>
            <a:r>
              <a:rPr lang="en-US" sz="2400" b="1" dirty="0" err="1">
                <a:solidFill>
                  <a:srgbClr val="C00000"/>
                </a:solidFill>
                <a:effectLst/>
                <a:latin typeface="Times New Roman" panose="02020603050405020304" pitchFamily="18" charset="0"/>
                <a:ea typeface="Times New Roman" panose="02020603050405020304" pitchFamily="18" charset="0"/>
              </a:rPr>
              <a:t>chính</a:t>
            </a:r>
            <a:r>
              <a:rPr lang="en-US" sz="2400" b="1" dirty="0">
                <a:solidFill>
                  <a:srgbClr val="C00000"/>
                </a:solidFill>
                <a:effectLst/>
                <a:latin typeface="Times New Roman" panose="02020603050405020304" pitchFamily="18" charset="0"/>
                <a:ea typeface="Times New Roman" panose="02020603050405020304" pitchFamily="18" charset="0"/>
              </a:rPr>
              <a:t>, </a:t>
            </a:r>
            <a:r>
              <a:rPr lang="en-US" sz="2400" b="1" dirty="0" err="1">
                <a:solidFill>
                  <a:srgbClr val="C00000"/>
                </a:solidFill>
                <a:effectLst/>
                <a:latin typeface="Times New Roman" panose="02020603050405020304" pitchFamily="18" charset="0"/>
                <a:ea typeface="Times New Roman" panose="02020603050405020304" pitchFamily="18" charset="0"/>
              </a:rPr>
              <a:t>chỉ</a:t>
            </a:r>
            <a:r>
              <a:rPr lang="en-US" sz="2400" b="1" dirty="0">
                <a:solidFill>
                  <a:srgbClr val="C00000"/>
                </a:solidFill>
                <a:effectLst/>
                <a:latin typeface="Times New Roman" panose="02020603050405020304" pitchFamily="18" charset="0"/>
                <a:ea typeface="Times New Roman" panose="02020603050405020304" pitchFamily="18" charset="0"/>
              </a:rPr>
              <a:t> </a:t>
            </a:r>
            <a:r>
              <a:rPr lang="en-US" sz="2400" b="1" dirty="0" err="1">
                <a:solidFill>
                  <a:srgbClr val="C00000"/>
                </a:solidFill>
                <a:effectLst/>
                <a:latin typeface="Times New Roman" panose="02020603050405020304" pitchFamily="18" charset="0"/>
                <a:ea typeface="Times New Roman" panose="02020603050405020304" pitchFamily="18" charset="0"/>
              </a:rPr>
              <a:t>ra</a:t>
            </a:r>
            <a:r>
              <a:rPr lang="en-US" sz="2400" b="1" dirty="0">
                <a:solidFill>
                  <a:srgbClr val="C00000"/>
                </a:solidFill>
                <a:effectLst/>
                <a:latin typeface="Times New Roman" panose="02020603050405020304" pitchFamily="18" charset="0"/>
                <a:ea typeface="Times New Roman" panose="02020603050405020304" pitchFamily="18" charset="0"/>
              </a:rPr>
              <a:t> </a:t>
            </a:r>
            <a:r>
              <a:rPr lang="en-US" sz="2400" b="1" dirty="0" err="1">
                <a:solidFill>
                  <a:srgbClr val="C00000"/>
                </a:solidFill>
                <a:effectLst/>
                <a:latin typeface="Times New Roman" panose="02020603050405020304" pitchFamily="18" charset="0"/>
                <a:ea typeface="Times New Roman" panose="02020603050405020304" pitchFamily="18" charset="0"/>
              </a:rPr>
              <a:t>câu</a:t>
            </a:r>
            <a:r>
              <a:rPr lang="en-US" sz="2400" b="1" dirty="0">
                <a:solidFill>
                  <a:srgbClr val="C00000"/>
                </a:solidFill>
                <a:effectLst/>
                <a:latin typeface="Times New Roman" panose="02020603050405020304" pitchFamily="18" charset="0"/>
                <a:ea typeface="Times New Roman" panose="02020603050405020304" pitchFamily="18" charset="0"/>
              </a:rPr>
              <a:t> </a:t>
            </a:r>
            <a:r>
              <a:rPr lang="en-US" sz="2400" b="1" dirty="0" err="1">
                <a:solidFill>
                  <a:srgbClr val="C00000"/>
                </a:solidFill>
                <a:effectLst/>
                <a:latin typeface="Times New Roman" panose="02020603050405020304" pitchFamily="18" charset="0"/>
                <a:ea typeface="Times New Roman" panose="02020603050405020304" pitchFamily="18" charset="0"/>
              </a:rPr>
              <a:t>chủ</a:t>
            </a:r>
            <a:r>
              <a:rPr lang="en-US" sz="2400" b="1" dirty="0">
                <a:solidFill>
                  <a:srgbClr val="C00000"/>
                </a:solidFill>
                <a:effectLst/>
                <a:latin typeface="Times New Roman" panose="02020603050405020304" pitchFamily="18" charset="0"/>
                <a:ea typeface="Times New Roman" panose="02020603050405020304" pitchFamily="18" charset="0"/>
              </a:rPr>
              <a:t> </a:t>
            </a:r>
            <a:r>
              <a:rPr lang="en-US" sz="2400" b="1" dirty="0" err="1">
                <a:solidFill>
                  <a:srgbClr val="C00000"/>
                </a:solidFill>
                <a:effectLst/>
                <a:latin typeface="Times New Roman" panose="02020603050405020304" pitchFamily="18" charset="0"/>
                <a:ea typeface="Times New Roman" panose="02020603050405020304" pitchFamily="18" charset="0"/>
              </a:rPr>
              <a:t>đề</a:t>
            </a:r>
            <a:r>
              <a:rPr lang="en-US" sz="2400" b="1" dirty="0">
                <a:solidFill>
                  <a:srgbClr val="C00000"/>
                </a:solidFill>
                <a:effectLst/>
                <a:latin typeface="Times New Roman" panose="02020603050405020304" pitchFamily="18" charset="0"/>
                <a:ea typeface="Times New Roman" panose="02020603050405020304" pitchFamily="18" charset="0"/>
              </a:rPr>
              <a:t> (</a:t>
            </a:r>
            <a:r>
              <a:rPr lang="en-US" sz="2400" b="1" dirty="0" err="1">
                <a:solidFill>
                  <a:srgbClr val="C00000"/>
                </a:solidFill>
                <a:effectLst/>
                <a:latin typeface="Times New Roman" panose="02020603050405020304" pitchFamily="18" charset="0"/>
                <a:ea typeface="Times New Roman" panose="02020603050405020304" pitchFamily="18" charset="0"/>
              </a:rPr>
              <a:t>nếu</a:t>
            </a:r>
            <a:r>
              <a:rPr lang="en-US" sz="2400" b="1" dirty="0">
                <a:solidFill>
                  <a:srgbClr val="C00000"/>
                </a:solidFill>
                <a:effectLst/>
                <a:latin typeface="Times New Roman" panose="02020603050405020304" pitchFamily="18" charset="0"/>
                <a:ea typeface="Times New Roman" panose="02020603050405020304" pitchFamily="18" charset="0"/>
              </a:rPr>
              <a:t> </a:t>
            </a:r>
            <a:r>
              <a:rPr lang="en-US" sz="2400" b="1" dirty="0" err="1">
                <a:solidFill>
                  <a:srgbClr val="C00000"/>
                </a:solidFill>
                <a:effectLst/>
                <a:latin typeface="Times New Roman" panose="02020603050405020304" pitchFamily="18" charset="0"/>
                <a:ea typeface="Times New Roman" panose="02020603050405020304" pitchFamily="18" charset="0"/>
              </a:rPr>
              <a:t>có</a:t>
            </a:r>
            <a:r>
              <a:rPr lang="en-US" sz="2400" b="1" dirty="0">
                <a:solidFill>
                  <a:srgbClr val="C00000"/>
                </a:solidFill>
                <a:effectLst/>
                <a:latin typeface="Times New Roman" panose="02020603050405020304" pitchFamily="18" charset="0"/>
                <a:ea typeface="Times New Roman" panose="02020603050405020304" pitchFamily="18" charset="0"/>
              </a:rPr>
              <a:t>), </a:t>
            </a:r>
            <a:r>
              <a:rPr lang="en-US" sz="2400" b="1" dirty="0" err="1">
                <a:solidFill>
                  <a:srgbClr val="C00000"/>
                </a:solidFill>
                <a:effectLst/>
                <a:latin typeface="Times New Roman" panose="02020603050405020304" pitchFamily="18" charset="0"/>
                <a:ea typeface="Times New Roman" panose="02020603050405020304" pitchFamily="18" charset="0"/>
              </a:rPr>
              <a:t>cách</a:t>
            </a:r>
            <a:r>
              <a:rPr lang="en-US" sz="2400" b="1" dirty="0">
                <a:solidFill>
                  <a:srgbClr val="C00000"/>
                </a:solidFill>
                <a:effectLst/>
                <a:latin typeface="Times New Roman" panose="02020603050405020304" pitchFamily="18" charset="0"/>
                <a:ea typeface="Times New Roman" panose="02020603050405020304" pitchFamily="18" charset="0"/>
              </a:rPr>
              <a:t> </a:t>
            </a:r>
            <a:r>
              <a:rPr lang="en-US" sz="2400" b="1" dirty="0" err="1">
                <a:solidFill>
                  <a:srgbClr val="C00000"/>
                </a:solidFill>
                <a:effectLst/>
                <a:latin typeface="Times New Roman" panose="02020603050405020304" pitchFamily="18" charset="0"/>
                <a:ea typeface="Times New Roman" panose="02020603050405020304" pitchFamily="18" charset="0"/>
              </a:rPr>
              <a:t>triển</a:t>
            </a:r>
            <a:r>
              <a:rPr lang="en-US" sz="2400" b="1" dirty="0">
                <a:solidFill>
                  <a:srgbClr val="C00000"/>
                </a:solidFill>
                <a:effectLst/>
                <a:latin typeface="Times New Roman" panose="02020603050405020304" pitchFamily="18" charset="0"/>
                <a:ea typeface="Times New Roman" panose="02020603050405020304" pitchFamily="18" charset="0"/>
              </a:rPr>
              <a:t> </a:t>
            </a:r>
            <a:r>
              <a:rPr lang="en-US" sz="2400" b="1" dirty="0" err="1">
                <a:solidFill>
                  <a:srgbClr val="C00000"/>
                </a:solidFill>
                <a:effectLst/>
                <a:latin typeface="Times New Roman" panose="02020603050405020304" pitchFamily="18" charset="0"/>
                <a:ea typeface="Times New Roman" panose="02020603050405020304" pitchFamily="18" charset="0"/>
              </a:rPr>
              <a:t>khai</a:t>
            </a:r>
            <a:r>
              <a:rPr lang="en-US" sz="2400" b="1" dirty="0">
                <a:solidFill>
                  <a:srgbClr val="C00000"/>
                </a:solidFill>
                <a:effectLst/>
                <a:latin typeface="Times New Roman" panose="02020603050405020304" pitchFamily="18" charset="0"/>
                <a:ea typeface="Times New Roman" panose="02020603050405020304" pitchFamily="18" charset="0"/>
              </a:rPr>
              <a:t> ý </a:t>
            </a:r>
            <a:r>
              <a:rPr lang="en-US" sz="2400" b="1" dirty="0" err="1">
                <a:solidFill>
                  <a:srgbClr val="C00000"/>
                </a:solidFill>
                <a:effectLst/>
                <a:latin typeface="Times New Roman" panose="02020603050405020304" pitchFamily="18" charset="0"/>
                <a:ea typeface="Times New Roman" panose="02020603050405020304" pitchFamily="18" charset="0"/>
              </a:rPr>
              <a:t>và</a:t>
            </a:r>
            <a:r>
              <a:rPr lang="en-US" sz="2400" b="1" dirty="0">
                <a:solidFill>
                  <a:srgbClr val="C00000"/>
                </a:solidFill>
                <a:effectLst/>
                <a:latin typeface="Times New Roman" panose="02020603050405020304" pitchFamily="18" charset="0"/>
                <a:ea typeface="Times New Roman" panose="02020603050405020304" pitchFamily="18" charset="0"/>
              </a:rPr>
              <a:t> </a:t>
            </a:r>
            <a:r>
              <a:rPr lang="en-US" sz="2400" b="1" dirty="0" err="1">
                <a:solidFill>
                  <a:srgbClr val="C00000"/>
                </a:solidFill>
                <a:effectLst/>
                <a:latin typeface="Times New Roman" panose="02020603050405020304" pitchFamily="18" charset="0"/>
                <a:ea typeface="Times New Roman" panose="02020603050405020304" pitchFamily="18" charset="0"/>
              </a:rPr>
              <a:t>kiểu</a:t>
            </a:r>
            <a:r>
              <a:rPr lang="en-US" sz="2400" b="1" dirty="0">
                <a:solidFill>
                  <a:srgbClr val="C00000"/>
                </a:solidFill>
                <a:effectLst/>
                <a:latin typeface="Times New Roman" panose="02020603050405020304" pitchFamily="18" charset="0"/>
                <a:ea typeface="Times New Roman" panose="02020603050405020304" pitchFamily="18" charset="0"/>
              </a:rPr>
              <a:t> </a:t>
            </a:r>
            <a:r>
              <a:rPr lang="en-US" sz="2400" b="1" dirty="0" err="1">
                <a:solidFill>
                  <a:srgbClr val="C00000"/>
                </a:solidFill>
                <a:effectLst/>
                <a:latin typeface="Times New Roman" panose="02020603050405020304" pitchFamily="18" charset="0"/>
                <a:ea typeface="Times New Roman" panose="02020603050405020304" pitchFamily="18" charset="0"/>
              </a:rPr>
              <a:t>đoạn</a:t>
            </a:r>
            <a:r>
              <a:rPr lang="en-US" sz="2400" b="1" dirty="0">
                <a:solidFill>
                  <a:srgbClr val="C00000"/>
                </a:solidFill>
                <a:effectLst/>
                <a:latin typeface="Times New Roman" panose="02020603050405020304" pitchFamily="18" charset="0"/>
                <a:ea typeface="Times New Roman" panose="02020603050405020304" pitchFamily="18" charset="0"/>
              </a:rPr>
              <a:t> </a:t>
            </a:r>
            <a:r>
              <a:rPr lang="en-US" sz="2400" b="1" dirty="0" err="1">
                <a:solidFill>
                  <a:srgbClr val="C00000"/>
                </a:solidFill>
                <a:effectLst/>
                <a:latin typeface="Times New Roman" panose="02020603050405020304" pitchFamily="18" charset="0"/>
                <a:ea typeface="Times New Roman" panose="02020603050405020304" pitchFamily="18" charset="0"/>
              </a:rPr>
              <a:t>văn</a:t>
            </a:r>
            <a:r>
              <a:rPr lang="en-US" sz="2400" b="1" dirty="0">
                <a:solidFill>
                  <a:srgbClr val="C00000"/>
                </a:solidFill>
                <a:effectLst/>
                <a:latin typeface="Times New Roman" panose="02020603050405020304" pitchFamily="18" charset="0"/>
                <a:ea typeface="Times New Roman" panose="02020603050405020304" pitchFamily="18" charset="0"/>
              </a:rPr>
              <a:t> </a:t>
            </a:r>
            <a:r>
              <a:rPr lang="en-US" sz="2400" b="1" dirty="0" err="1">
                <a:solidFill>
                  <a:srgbClr val="C00000"/>
                </a:solidFill>
                <a:effectLst/>
                <a:latin typeface="Times New Roman" panose="02020603050405020304" pitchFamily="18" charset="0"/>
                <a:ea typeface="Times New Roman" panose="02020603050405020304" pitchFamily="18" charset="0"/>
              </a:rPr>
              <a:t>của</a:t>
            </a:r>
            <a:r>
              <a:rPr lang="en-US" sz="2400" b="1" dirty="0">
                <a:solidFill>
                  <a:srgbClr val="C00000"/>
                </a:solidFill>
                <a:effectLst/>
                <a:latin typeface="Times New Roman" panose="02020603050405020304" pitchFamily="18" charset="0"/>
                <a:ea typeface="Times New Roman" panose="02020603050405020304" pitchFamily="18" charset="0"/>
              </a:rPr>
              <a:t> </a:t>
            </a:r>
            <a:r>
              <a:rPr lang="en-US" sz="2400" b="1" dirty="0" err="1">
                <a:solidFill>
                  <a:srgbClr val="C00000"/>
                </a:solidFill>
                <a:effectLst/>
                <a:latin typeface="Times New Roman" panose="02020603050405020304" pitchFamily="18" charset="0"/>
                <a:ea typeface="Times New Roman" panose="02020603050405020304" pitchFamily="18" charset="0"/>
              </a:rPr>
              <a:t>mỗi</a:t>
            </a:r>
            <a:r>
              <a:rPr lang="en-US" sz="2400" b="1" dirty="0">
                <a:solidFill>
                  <a:srgbClr val="C00000"/>
                </a:solidFill>
                <a:effectLst/>
                <a:latin typeface="Times New Roman" panose="02020603050405020304" pitchFamily="18" charset="0"/>
                <a:ea typeface="Times New Roman" panose="02020603050405020304" pitchFamily="18" charset="0"/>
              </a:rPr>
              <a:t> </a:t>
            </a:r>
            <a:r>
              <a:rPr lang="en-US" sz="2400" b="1" dirty="0" err="1">
                <a:solidFill>
                  <a:srgbClr val="C00000"/>
                </a:solidFill>
                <a:effectLst/>
                <a:latin typeface="Times New Roman" panose="02020603050405020304" pitchFamily="18" charset="0"/>
                <a:ea typeface="Times New Roman" panose="02020603050405020304" pitchFamily="18" charset="0"/>
              </a:rPr>
              <a:t>đoạn</a:t>
            </a:r>
            <a:r>
              <a:rPr lang="en-US" sz="2400" b="1" dirty="0">
                <a:solidFill>
                  <a:srgbClr val="C00000"/>
                </a:solidFill>
                <a:effectLst/>
                <a:latin typeface="Times New Roman" panose="02020603050405020304" pitchFamily="18" charset="0"/>
                <a:ea typeface="Times New Roman" panose="02020603050405020304" pitchFamily="18" charset="0"/>
              </a:rPr>
              <a:t> </a:t>
            </a:r>
            <a:r>
              <a:rPr lang="en-US" sz="2400" b="1" dirty="0" err="1">
                <a:solidFill>
                  <a:srgbClr val="C00000"/>
                </a:solidFill>
                <a:effectLst/>
                <a:latin typeface="Times New Roman" panose="02020603050405020304" pitchFamily="18" charset="0"/>
                <a:ea typeface="Times New Roman" panose="02020603050405020304" pitchFamily="18" charset="0"/>
              </a:rPr>
              <a:t>văn</a:t>
            </a:r>
            <a:r>
              <a:rPr lang="en-US" sz="2400" b="1" dirty="0">
                <a:solidFill>
                  <a:srgbClr val="C00000"/>
                </a:solidFill>
                <a:effectLst/>
                <a:latin typeface="Times New Roman" panose="02020603050405020304" pitchFamily="18" charset="0"/>
                <a:ea typeface="Times New Roman" panose="02020603050405020304" pitchFamily="18" charset="0"/>
              </a:rPr>
              <a:t> </a:t>
            </a:r>
            <a:r>
              <a:rPr lang="en-US" sz="2400" b="1" dirty="0" err="1">
                <a:solidFill>
                  <a:srgbClr val="C00000"/>
                </a:solidFill>
                <a:effectLst/>
                <a:latin typeface="Times New Roman" panose="02020603050405020304" pitchFamily="18" charset="0"/>
                <a:ea typeface="Times New Roman" panose="02020603050405020304" pitchFamily="18" charset="0"/>
              </a:rPr>
              <a:t>dưới</a:t>
            </a:r>
            <a:r>
              <a:rPr lang="en-US" sz="2400" b="1" dirty="0">
                <a:solidFill>
                  <a:srgbClr val="C00000"/>
                </a:solidFill>
                <a:effectLst/>
                <a:latin typeface="Times New Roman" panose="02020603050405020304" pitchFamily="18" charset="0"/>
                <a:ea typeface="Times New Roman" panose="02020603050405020304" pitchFamily="18" charset="0"/>
              </a:rPr>
              <a:t> </a:t>
            </a:r>
            <a:r>
              <a:rPr lang="en-US" sz="2400" b="1" dirty="0" err="1" smtClean="0">
                <a:solidFill>
                  <a:srgbClr val="C00000"/>
                </a:solidFill>
                <a:effectLst/>
                <a:latin typeface="Times New Roman" panose="02020603050405020304" pitchFamily="18" charset="0"/>
                <a:ea typeface="Times New Roman" panose="02020603050405020304" pitchFamily="18" charset="0"/>
              </a:rPr>
              <a:t>đây</a:t>
            </a:r>
            <a:r>
              <a:rPr lang="en-US" sz="2400" b="1" dirty="0" smtClean="0">
                <a:solidFill>
                  <a:srgbClr val="C00000"/>
                </a:solidFill>
                <a:effectLst/>
                <a:latin typeface="Times New Roman" panose="02020603050405020304" pitchFamily="18" charset="0"/>
                <a:ea typeface="Times New Roman" panose="02020603050405020304" pitchFamily="18" charset="0"/>
              </a:rPr>
              <a:t> </a:t>
            </a:r>
            <a:r>
              <a:rPr lang="en-US" sz="2400" b="1" dirty="0" err="1" smtClean="0">
                <a:solidFill>
                  <a:srgbClr val="C00000"/>
                </a:solidFill>
                <a:effectLst/>
                <a:latin typeface="Times New Roman" panose="02020603050405020304" pitchFamily="18" charset="0"/>
                <a:ea typeface="Times New Roman" panose="02020603050405020304" pitchFamily="18" charset="0"/>
              </a:rPr>
              <a:t>vào</a:t>
            </a:r>
            <a:r>
              <a:rPr lang="en-US" sz="2400" b="1" dirty="0" smtClean="0">
                <a:solidFill>
                  <a:srgbClr val="C00000"/>
                </a:solidFill>
                <a:effectLst/>
                <a:latin typeface="Times New Roman" panose="02020603050405020304" pitchFamily="18" charset="0"/>
                <a:ea typeface="Times New Roman" panose="02020603050405020304" pitchFamily="18" charset="0"/>
              </a:rPr>
              <a:t> PHT </a:t>
            </a:r>
            <a:r>
              <a:rPr lang="en-US" sz="2400" b="1" dirty="0" err="1" smtClean="0">
                <a:solidFill>
                  <a:srgbClr val="C00000"/>
                </a:solidFill>
                <a:effectLst/>
                <a:latin typeface="Times New Roman" panose="02020603050405020304" pitchFamily="18" charset="0"/>
                <a:ea typeface="Times New Roman" panose="02020603050405020304" pitchFamily="18" charset="0"/>
              </a:rPr>
              <a:t>số</a:t>
            </a:r>
            <a:r>
              <a:rPr lang="en-US" sz="2400" b="1" dirty="0" smtClean="0">
                <a:solidFill>
                  <a:srgbClr val="C00000"/>
                </a:solidFill>
                <a:effectLst/>
                <a:latin typeface="Times New Roman" panose="02020603050405020304" pitchFamily="18" charset="0"/>
                <a:ea typeface="Times New Roman" panose="02020603050405020304" pitchFamily="18" charset="0"/>
              </a:rPr>
              <a:t> </a:t>
            </a:r>
            <a:r>
              <a:rPr lang="en-US" sz="2400" b="1" dirty="0" smtClean="0">
                <a:solidFill>
                  <a:srgbClr val="C00000"/>
                </a:solidFill>
                <a:effectLst/>
                <a:latin typeface="Times New Roman" panose="02020603050405020304" pitchFamily="18" charset="0"/>
                <a:ea typeface="Times New Roman" panose="02020603050405020304" pitchFamily="18" charset="0"/>
              </a:rPr>
              <a:t>2:</a:t>
            </a:r>
            <a:endParaRPr lang="en-US" sz="2400" b="1" dirty="0">
              <a:solidFill>
                <a:srgbClr val="C00000"/>
              </a:solidFill>
              <a:effectLst/>
              <a:latin typeface="Times New Roman" panose="02020603050405020304" pitchFamily="18" charset="0"/>
              <a:ea typeface="Times New Roman" panose="02020603050405020304" pitchFamily="18" charset="0"/>
            </a:endParaRPr>
          </a:p>
        </p:txBody>
      </p:sp>
      <p:sp>
        <p:nvSpPr>
          <p:cNvPr id="18" name="TextBox 17"/>
          <p:cNvSpPr txBox="1"/>
          <p:nvPr/>
        </p:nvSpPr>
        <p:spPr>
          <a:xfrm>
            <a:off x="29155" y="1056498"/>
            <a:ext cx="11933609" cy="6004529"/>
          </a:xfrm>
          <a:prstGeom prst="rect">
            <a:avLst/>
          </a:prstGeom>
          <a:noFill/>
        </p:spPr>
        <p:txBody>
          <a:bodyPr wrap="square">
            <a:spAutoFit/>
          </a:bodyPr>
          <a:lstStyle/>
          <a:p>
            <a:pPr marL="0" marR="0">
              <a:lnSpc>
                <a:spcPct val="115000"/>
              </a:lnSpc>
              <a:spcBef>
                <a:spcPts val="0"/>
              </a:spcBef>
              <a:spcAft>
                <a:spcPts val="0"/>
              </a:spcAft>
              <a:tabLst>
                <a:tab pos="57150" algn="l"/>
              </a:tabLst>
            </a:pPr>
            <a:r>
              <a:rPr lang="en-US" sz="2400" b="1" dirty="0" err="1">
                <a:effectLst/>
                <a:latin typeface="Times New Roman" panose="02020603050405020304" pitchFamily="18" charset="0"/>
                <a:ea typeface="Times New Roman" panose="02020603050405020304" pitchFamily="18" charset="0"/>
              </a:rPr>
              <a:t>Đoạn</a:t>
            </a:r>
            <a:r>
              <a:rPr lang="en-US" sz="2400" b="1" dirty="0">
                <a:effectLst/>
                <a:latin typeface="Times New Roman" panose="02020603050405020304" pitchFamily="18" charset="0"/>
                <a:ea typeface="Times New Roman" panose="02020603050405020304" pitchFamily="18" charset="0"/>
              </a:rPr>
              <a:t> </a:t>
            </a:r>
            <a:r>
              <a:rPr lang="en-US" sz="2400" b="1" dirty="0" smtClean="0">
                <a:effectLst/>
                <a:latin typeface="Times New Roman" panose="02020603050405020304" pitchFamily="18" charset="0"/>
                <a:ea typeface="Times New Roman" panose="02020603050405020304" pitchFamily="18" charset="0"/>
              </a:rPr>
              <a:t>a: </a:t>
            </a:r>
            <a:r>
              <a:rPr lang="en-US" sz="2400" dirty="0" err="1">
                <a:effectLst/>
                <a:latin typeface="Times New Roman" panose="02020603050405020304" pitchFamily="18" charset="0"/>
                <a:ea typeface="Times New Roman" panose="02020603050405020304" pitchFamily="18" charset="0"/>
              </a:rPr>
              <a:t>Cây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cối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luôn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phổi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xanh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cây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giúp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che</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chắn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thành</a:t>
            </a:r>
            <a:r>
              <a:rPr lang="en-US" sz="2400" dirty="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phần</a:t>
            </a:r>
            <a:r>
              <a:rPr lang="en-US" sz="2400" dirty="0" smtClean="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bụi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bẩn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độc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Nếu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cây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xanh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che</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bụi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chất</a:t>
            </a:r>
            <a:r>
              <a:rPr lang="en-US" sz="2400" dirty="0">
                <a:effectLst/>
                <a:latin typeface="Times New Roman" panose="02020603050405020304" pitchFamily="18" charset="0"/>
                <a:ea typeface="Times New Roman" panose="02020603050405020304" pitchFamily="18" charset="0"/>
              </a:rPr>
              <a:t> ô </a:t>
            </a:r>
            <a:r>
              <a:rPr lang="en-US" sz="2400" dirty="0" err="1">
                <a:effectLst/>
                <a:latin typeface="Times New Roman" panose="02020603050405020304" pitchFamily="18" charset="0"/>
                <a:ea typeface="Times New Roman" panose="02020603050405020304" pitchFamily="18" charset="0"/>
              </a:rPr>
              <a:t>nhiềm</a:t>
            </a:r>
            <a:r>
              <a:rPr lang="en-US" sz="2400" dirty="0">
                <a:effectLst/>
                <a:latin typeface="Times New Roman" panose="02020603050405020304" pitchFamily="18" charset="0"/>
                <a:ea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sè</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thở</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mắc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nhiều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bệnh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mãn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tính</a:t>
            </a:r>
            <a:r>
              <a:rPr lang="en-US" sz="2400" dirty="0">
                <a:effectLst/>
                <a:latin typeface="Times New Roman" panose="02020603050405020304" pitchFamily="18" charset="0"/>
                <a:ea typeface="Times New Roman" panose="02020603050405020304" pitchFamily="18" charset="0"/>
              </a:rPr>
              <a:t> do </a:t>
            </a:r>
            <a:r>
              <a:rPr lang="en-US" sz="2400" dirty="0" err="1">
                <a:effectLst/>
                <a:latin typeface="Times New Roman" panose="02020603050405020304" pitchFamily="18" charset="0"/>
                <a:ea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khí</a:t>
            </a:r>
            <a:r>
              <a:rPr lang="en-US" sz="2400" dirty="0">
                <a:effectLst/>
                <a:latin typeface="Times New Roman" panose="02020603050405020304" pitchFamily="18" charset="0"/>
                <a:ea typeface="Times New Roman" panose="02020603050405020304" pitchFamily="18" charset="0"/>
              </a:rPr>
              <a:t> ô </a:t>
            </a:r>
            <a:r>
              <a:rPr lang="en-US" sz="2400" dirty="0" err="1">
                <a:effectLst/>
                <a:latin typeface="Times New Roman" panose="02020603050405020304" pitchFamily="18" charset="0"/>
                <a:ea typeface="Times New Roman" panose="02020603050405020304" pitchFamily="18" charset="0"/>
              </a:rPr>
              <a:t>nhiễm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gây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ra.</a:t>
            </a:r>
            <a:r>
              <a:rPr lang="en-US" sz="2400" dirty="0">
                <a:effectLst/>
                <a:latin typeface="Times New Roman" panose="02020603050405020304" pitchFamily="18" charset="0"/>
                <a:ea typeface="Times New Roman" panose="02020603050405020304" pitchFamily="18" charset="0"/>
              </a:rPr>
              <a:t> (Theo Thu </a:t>
            </a:r>
            <a:r>
              <a:rPr lang="en-US" sz="2400" dirty="0" err="1">
                <a:effectLst/>
                <a:latin typeface="Times New Roman" panose="02020603050405020304" pitchFamily="18" charset="0"/>
                <a:ea typeface="Times New Roman" panose="02020603050405020304" pitchFamily="18" charset="0"/>
              </a:rPr>
              <a:t>Thuỷ</a:t>
            </a:r>
            <a:r>
              <a:rPr lang="en-US" sz="2400" dirty="0">
                <a:effectLst/>
                <a:latin typeface="Times New Roman" panose="02020603050405020304" pitchFamily="18" charset="0"/>
                <a:ea typeface="Times New Roman" panose="02020603050405020304" pitchFamily="18" charset="0"/>
              </a:rPr>
              <a:t>).</a:t>
            </a:r>
          </a:p>
          <a:p>
            <a:pPr marL="0" marR="0">
              <a:lnSpc>
                <a:spcPct val="115000"/>
              </a:lnSpc>
              <a:spcBef>
                <a:spcPts val="0"/>
              </a:spcBef>
              <a:spcAft>
                <a:spcPts val="0"/>
              </a:spcAft>
              <a:tabLst>
                <a:tab pos="57150" algn="l"/>
              </a:tabLst>
            </a:pPr>
            <a:r>
              <a:rPr lang="en-US" sz="2400" b="1" dirty="0" err="1">
                <a:effectLst/>
                <a:latin typeface="Times New Roman" panose="02020603050405020304" pitchFamily="18" charset="0"/>
                <a:ea typeface="Times New Roman" panose="02020603050405020304" pitchFamily="18" charset="0"/>
              </a:rPr>
              <a:t>Đoạn</a:t>
            </a:r>
            <a:r>
              <a:rPr lang="en-US" sz="2400" b="1" dirty="0">
                <a:effectLst/>
                <a:latin typeface="Times New Roman" panose="02020603050405020304" pitchFamily="18" charset="0"/>
                <a:ea typeface="Times New Roman" panose="02020603050405020304" pitchFamily="18" charset="0"/>
              </a:rPr>
              <a:t> </a:t>
            </a:r>
            <a:r>
              <a:rPr lang="en-US" sz="2400" b="1" dirty="0" smtClean="0">
                <a:effectLst/>
                <a:latin typeface="Times New Roman" panose="02020603050405020304" pitchFamily="18" charset="0"/>
                <a:ea typeface="Times New Roman" panose="02020603050405020304" pitchFamily="18" charset="0"/>
              </a:rPr>
              <a:t>b: </a:t>
            </a:r>
            <a:r>
              <a:rPr lang="en-US" sz="2400" dirty="0" err="1">
                <a:effectLst/>
                <a:latin typeface="Times New Roman" panose="02020603050405020304" pitchFamily="18" charset="0"/>
                <a:ea typeface="Times New Roman" panose="02020603050405020304" pitchFamily="18" charset="0"/>
              </a:rPr>
              <a:t>Chính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quyền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dân</a:t>
            </a:r>
            <a:r>
              <a:rPr lang="en-US" sz="2400" dirty="0">
                <a:effectLst/>
                <a:latin typeface="Times New Roman" panose="02020603050405020304" pitchFamily="18" charset="0"/>
                <a:ea typeface="Times New Roman" panose="02020603050405020304" pitchFamily="18" charset="0"/>
              </a:rPr>
              <a:t> ta </a:t>
            </a:r>
            <a:r>
              <a:rPr lang="en-US" sz="2400" dirty="0" err="1">
                <a:effectLst/>
                <a:latin typeface="Times New Roman" panose="02020603050405020304" pitchFamily="18" charset="0"/>
                <a:ea typeface="Times New Roman" panose="02020603050405020304" pitchFamily="18" charset="0"/>
              </a:rPr>
              <a:t>vững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chắc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đội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hùng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mạnh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Mặt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trận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tộc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rộng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rãi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thức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rèn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luyện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thách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tiến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bộ</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ngừng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Nói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tóm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lực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lượng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chúng</a:t>
            </a:r>
            <a:r>
              <a:rPr lang="en-US" sz="2400" dirty="0">
                <a:effectLst/>
                <a:latin typeface="Times New Roman" panose="02020603050405020304" pitchFamily="18" charset="0"/>
                <a:ea typeface="Times New Roman" panose="02020603050405020304" pitchFamily="18" charset="0"/>
              </a:rPr>
              <a:t> ta to </a:t>
            </a:r>
            <a:r>
              <a:rPr lang="en-US" sz="2400" dirty="0" err="1">
                <a:effectLst/>
                <a:latin typeface="Times New Roman" panose="02020603050405020304" pitchFamily="18" charset="0"/>
                <a:ea typeface="Times New Roman" panose="02020603050405020304" pitchFamily="18" charset="0"/>
              </a:rPr>
              <a:t>lớn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ngày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càng</a:t>
            </a:r>
            <a:r>
              <a:rPr lang="en-US" sz="2400" dirty="0">
                <a:effectLst/>
                <a:latin typeface="Times New Roman" panose="02020603050405020304" pitchFamily="18" charset="0"/>
                <a:ea typeface="Times New Roman" panose="02020603050405020304" pitchFamily="18" charset="0"/>
              </a:rPr>
              <a:t> to </a:t>
            </a:r>
            <a:r>
              <a:rPr lang="en-US" sz="2400" dirty="0" err="1">
                <a:effectLst/>
                <a:latin typeface="Times New Roman" panose="02020603050405020304" pitchFamily="18" charset="0"/>
                <a:ea typeface="Times New Roman" panose="02020603050405020304" pitchFamily="18" charset="0"/>
              </a:rPr>
              <a:t>lớn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Hồ</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Chí</a:t>
            </a:r>
            <a:r>
              <a:rPr lang="en-US" sz="2400" dirty="0">
                <a:effectLst/>
                <a:latin typeface="Times New Roman" panose="02020603050405020304" pitchFamily="18" charset="0"/>
                <a:ea typeface="Times New Roman" panose="02020603050405020304" pitchFamily="18" charset="0"/>
              </a:rPr>
              <a:t> Minh)</a:t>
            </a:r>
          </a:p>
          <a:p>
            <a:pPr marL="0" marR="0">
              <a:lnSpc>
                <a:spcPct val="115000"/>
              </a:lnSpc>
              <a:spcBef>
                <a:spcPts val="0"/>
              </a:spcBef>
              <a:spcAft>
                <a:spcPts val="0"/>
              </a:spcAft>
              <a:tabLst>
                <a:tab pos="57150" algn="l"/>
              </a:tabLst>
            </a:pPr>
            <a:r>
              <a:rPr lang="en-US" sz="2400" b="1" dirty="0" err="1">
                <a:effectLst/>
                <a:latin typeface="Times New Roman" panose="02020603050405020304" pitchFamily="18" charset="0"/>
                <a:ea typeface="Times New Roman" panose="02020603050405020304" pitchFamily="18" charset="0"/>
              </a:rPr>
              <a:t>Đoạn</a:t>
            </a:r>
            <a:r>
              <a:rPr lang="en-US" sz="2400" b="1" dirty="0">
                <a:effectLst/>
                <a:latin typeface="Times New Roman" panose="02020603050405020304" pitchFamily="18" charset="0"/>
                <a:ea typeface="Times New Roman" panose="02020603050405020304" pitchFamily="18" charset="0"/>
              </a:rPr>
              <a:t> </a:t>
            </a:r>
            <a:r>
              <a:rPr lang="en-US" sz="2400" b="1" dirty="0" smtClean="0">
                <a:effectLst/>
                <a:latin typeface="Times New Roman" panose="02020603050405020304" pitchFamily="18" charset="0"/>
                <a:ea typeface="Times New Roman" panose="02020603050405020304" pitchFamily="18" charset="0"/>
              </a:rPr>
              <a:t>c</a:t>
            </a:r>
            <a:r>
              <a:rPr lang="en-US" sz="2400" b="1" dirty="0" smtClean="0">
                <a:latin typeface="Times New Roman" panose="02020603050405020304" pitchFamily="18" charset="0"/>
                <a:ea typeface="Times New Roman" panose="02020603050405020304" pitchFamily="18" charset="0"/>
              </a:rPr>
              <a:t>:</a:t>
            </a:r>
            <a:r>
              <a:rPr lang="en-US" sz="2400" b="1" dirty="0" smtClean="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Chúng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lập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ra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tù</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nhiều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hơn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trường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Chúng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thẳng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tay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chém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giết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yêu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nước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thương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nòi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ta. </a:t>
            </a:r>
            <a:r>
              <a:rPr lang="en-US" sz="2400" dirty="0" err="1">
                <a:effectLst/>
                <a:latin typeface="Times New Roman" panose="02020603050405020304" pitchFamily="18" charset="0"/>
                <a:ea typeface="Times New Roman" panose="02020603050405020304" pitchFamily="18" charset="0"/>
              </a:rPr>
              <a:t>Chúng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tắm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cuộc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khởi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nghĩa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ta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bể</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máu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Hổ</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Chí</a:t>
            </a:r>
            <a:r>
              <a:rPr lang="en-US" sz="2400" dirty="0">
                <a:effectLst/>
                <a:latin typeface="Times New Roman" panose="02020603050405020304" pitchFamily="18" charset="0"/>
                <a:ea typeface="Times New Roman" panose="02020603050405020304" pitchFamily="18" charset="0"/>
              </a:rPr>
              <a:t> Minh). </a:t>
            </a:r>
          </a:p>
          <a:p>
            <a:pPr marL="0" marR="0">
              <a:lnSpc>
                <a:spcPct val="115000"/>
              </a:lnSpc>
              <a:spcBef>
                <a:spcPts val="0"/>
              </a:spcBef>
              <a:spcAft>
                <a:spcPts val="0"/>
              </a:spcAft>
              <a:tabLst>
                <a:tab pos="57150" algn="l"/>
              </a:tabLst>
            </a:pPr>
            <a:r>
              <a:rPr lang="en-US" sz="2400" b="1" dirty="0" err="1">
                <a:effectLst/>
                <a:latin typeface="Times New Roman" panose="02020603050405020304" pitchFamily="18" charset="0"/>
                <a:ea typeface="Times New Roman" panose="02020603050405020304" pitchFamily="18" charset="0"/>
              </a:rPr>
              <a:t>Đoạn</a:t>
            </a:r>
            <a:r>
              <a:rPr lang="en-US" sz="2400" b="1" dirty="0">
                <a:effectLst/>
                <a:latin typeface="Times New Roman" panose="02020603050405020304" pitchFamily="18" charset="0"/>
                <a:ea typeface="Times New Roman" panose="02020603050405020304" pitchFamily="18" charset="0"/>
              </a:rPr>
              <a:t> </a:t>
            </a:r>
            <a:r>
              <a:rPr lang="en-US" sz="2400" b="1" dirty="0" smtClean="0">
                <a:effectLst/>
                <a:latin typeface="Times New Roman" panose="02020603050405020304" pitchFamily="18" charset="0"/>
                <a:ea typeface="Times New Roman" panose="02020603050405020304" pitchFamily="18" charset="0"/>
              </a:rPr>
              <a:t>d: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hướng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mang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cảm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yên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trẻ</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số</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trẻ</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nhỏ</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thường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cảm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thoải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mải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khi</a:t>
            </a:r>
            <a:r>
              <a:rPr lang="en-US" sz="2400" dirty="0">
                <a:effectLst/>
                <a:latin typeface="Times New Roman" panose="02020603050405020304" pitchFamily="18" charset="0"/>
                <a:ea typeface="Times New Roman" panose="02020603050405020304" pitchFamily="18" charset="0"/>
              </a:rPr>
              <a:t> ở </a:t>
            </a:r>
            <a:r>
              <a:rPr lang="en-US" sz="2400" dirty="0" err="1">
                <a:effectLst/>
                <a:latin typeface="Times New Roman" panose="02020603050405020304" pitchFamily="18" charset="0"/>
                <a:ea typeface="Times New Roman" panose="02020603050405020304" pitchFamily="18" charset="0"/>
              </a:rPr>
              <a:t>cạnh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nuôi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hơn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khi</a:t>
            </a:r>
            <a:r>
              <a:rPr lang="en-US" sz="2400" dirty="0">
                <a:effectLst/>
                <a:latin typeface="Times New Roman" panose="02020603050405020304" pitchFamily="18" charset="0"/>
                <a:ea typeface="Times New Roman" panose="02020603050405020304" pitchFamily="18" charset="0"/>
              </a:rPr>
              <a:t> ở </a:t>
            </a:r>
            <a:r>
              <a:rPr lang="en-US" sz="2400" dirty="0" err="1">
                <a:effectLst/>
                <a:latin typeface="Times New Roman" panose="02020603050405020304" pitchFamily="18" charset="0"/>
                <a:ea typeface="Times New Roman" panose="02020603050405020304" pitchFamily="18" charset="0"/>
              </a:rPr>
              <a:t>bèn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Cũng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giống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như</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lớn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trẻ</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thường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thích</a:t>
            </a:r>
            <a:r>
              <a:rPr lang="en-US" sz="2400" dirty="0">
                <a:effectLst/>
                <a:latin typeface="Times New Roman" panose="02020603050405020304" pitchFamily="18" charset="0"/>
                <a:ea typeface="Times New Roman" panose="02020603050405020304" pitchFamily="18" charset="0"/>
              </a:rPr>
              <a:t> ở </a:t>
            </a:r>
            <a:r>
              <a:rPr lang="en-US" sz="2400" dirty="0" err="1">
                <a:effectLst/>
                <a:latin typeface="Times New Roman" panose="02020603050405020304" pitchFamily="18" charset="0"/>
                <a:ea typeface="Times New Roman" panose="02020603050405020304" pitchFamily="18" charset="0"/>
              </a:rPr>
              <a:t>bên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rPr>
              <a:t>thú</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cưng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chúng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cảm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thấy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buổn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giận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dữ</a:t>
            </a:r>
            <a:r>
              <a:rPr lang="en-US" sz="2400" dirty="0">
                <a:effectLst/>
                <a:latin typeface="Times New Roman" panose="02020603050405020304" pitchFamily="18" charset="0"/>
                <a:ea typeface="Times New Roman" panose="02020603050405020304" pitchFamily="18" charset="0"/>
              </a:rPr>
              <a:t> hay </a:t>
            </a:r>
            <a:r>
              <a:rPr lang="en-US" sz="2400" dirty="0" err="1">
                <a:effectLst/>
                <a:latin typeface="Times New Roman" panose="02020603050405020304" pitchFamily="18" charset="0"/>
                <a:ea typeface="Times New Roman" panose="02020603050405020304" pitchFamily="18" charset="0"/>
              </a:rPr>
              <a:t>khó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chịu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kì</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diệu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nuôi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sẽ</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mang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sự</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yên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mọi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huống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luôn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dành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yêu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vô</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diều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kiện</a:t>
            </a:r>
            <a:r>
              <a:rPr lang="en-US" sz="2400" dirty="0">
                <a:effectLst/>
                <a:latin typeface="Times New Roman" panose="02020603050405020304" pitchFamily="18" charset="0"/>
                <a:ea typeface="Times New Roman" panose="02020603050405020304" pitchFamily="18" charset="0"/>
              </a:rPr>
              <a:t>. (Theo </a:t>
            </a:r>
            <a:r>
              <a:rPr lang="en-US" sz="2400" dirty="0" err="1">
                <a:effectLst/>
                <a:latin typeface="Times New Roman" panose="02020603050405020304" pitchFamily="18" charset="0"/>
                <a:ea typeface="Times New Roman" panose="02020603050405020304" pitchFamily="18" charset="0"/>
              </a:rPr>
              <a:t>Thuỳ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Dương</a:t>
            </a:r>
            <a:r>
              <a:rPr lang="en-US" sz="24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165206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500" fill="hold"/>
                                        <p:tgtEl>
                                          <p:spTgt spid="12"/>
                                        </p:tgtEl>
                                        <p:attrNameLst>
                                          <p:attrName>ppt_w</p:attrName>
                                        </p:attrNameLst>
                                      </p:cBhvr>
                                      <p:tavLst>
                                        <p:tav tm="0">
                                          <p:val>
                                            <p:fltVal val="0"/>
                                          </p:val>
                                        </p:tav>
                                        <p:tav tm="100000">
                                          <p:val>
                                            <p:strVal val="#ppt_w"/>
                                          </p:val>
                                        </p:tav>
                                      </p:tavLst>
                                    </p:anim>
                                    <p:anim calcmode="lin" valueType="num">
                                      <p:cBhvr>
                                        <p:cTn id="8" dur="1500" fill="hold"/>
                                        <p:tgtEl>
                                          <p:spTgt spid="12"/>
                                        </p:tgtEl>
                                        <p:attrNameLst>
                                          <p:attrName>ppt_h</p:attrName>
                                        </p:attrNameLst>
                                      </p:cBhvr>
                                      <p:tavLst>
                                        <p:tav tm="0">
                                          <p:val>
                                            <p:fltVal val="0"/>
                                          </p:val>
                                        </p:tav>
                                        <p:tav tm="100000">
                                          <p:val>
                                            <p:strVal val="#ppt_h"/>
                                          </p:val>
                                        </p:tav>
                                      </p:tavLst>
                                    </p:anim>
                                    <p:animEffect transition="in" filter="fade">
                                      <p:cBhvr>
                                        <p:cTn id="9" dur="1500"/>
                                        <p:tgtEl>
                                          <p:spTgt spid="12"/>
                                        </p:tgtEl>
                                      </p:cBhvr>
                                    </p:animEffect>
                                  </p:childTnLst>
                                </p:cTn>
                              </p:par>
                              <p:par>
                                <p:cTn id="10" presetID="6"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1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TotalTime>
  <Words>3125</Words>
  <Application>Microsoft Office PowerPoint</Application>
  <PresentationFormat>Widescreen</PresentationFormat>
  <Paragraphs>315</Paragraphs>
  <Slides>32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Calibri Light</vt:lpstr>
      <vt:lpstr>Cambria</vt:lpstr>
      <vt:lpstr>等线</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115</cp:revision>
  <dcterms:created xsi:type="dcterms:W3CDTF">2022-06-13T13:46:00Z</dcterms:created>
  <dcterms:modified xsi:type="dcterms:W3CDTF">2024-10-25T09:42:37Z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E39BD0B262CC4649AB91B36494A2D08E</vt:lpwstr>
  </property>
  <property fmtid="{D5CDD505-2E9C-101B-9397-08002B2CF9AE}" pid="3" name="KSOProductBuildVer">
    <vt:lpwstr>1033-11.2.0.11537</vt:lpwstr>
  </property>
</Properties>
</file>