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346" r:id="rId2"/>
    <p:sldId id="290" r:id="rId3"/>
    <p:sldId id="321" r:id="rId4"/>
    <p:sldId id="322" r:id="rId5"/>
    <p:sldId id="323" r:id="rId6"/>
    <p:sldId id="324" r:id="rId7"/>
    <p:sldId id="326" r:id="rId8"/>
    <p:sldId id="345" r:id="rId9"/>
    <p:sldId id="347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mbria Math" panose="02040503050406030204" pitchFamily="18" charset="0"/>
      <p:regular r:id="rId16"/>
    </p:embeddedFont>
    <p:embeddedFont>
      <p:font typeface="UTM Avo" panose="02040603050506020204" pitchFamily="18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7707"/>
    <a:srgbClr val="FF8119"/>
    <a:srgbClr val="FFAF6C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DB2B6-EF5C-4A95-BBCC-848547D0CB1E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6114-8A8F-4341-BB72-18F68570C65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019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377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224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762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6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545456" y="2183205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17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ts val="6700"/>
              </a:lnSpc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Chủ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đề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1:</a:t>
            </a:r>
            <a:b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</a:b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Đầu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tư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kinh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doanh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97743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2939708" y="524186"/>
            <a:ext cx="6439748" cy="1795444"/>
            <a:chOff x="1755057" y="1414763"/>
            <a:chExt cx="7703241" cy="2147713"/>
          </a:xfrm>
        </p:grpSpPr>
        <p:sp>
          <p:nvSpPr>
            <p:cNvPr id="45" name="Oval 44"/>
            <p:cNvSpPr/>
            <p:nvPr/>
          </p:nvSpPr>
          <p:spPr>
            <a:xfrm rot="1922504">
              <a:off x="1755057" y="2474291"/>
              <a:ext cx="2409745" cy="769781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tx1"/>
                </a:gs>
              </a:gsLst>
              <a:lin ang="9000000" scaled="0"/>
            </a:gradFill>
            <a:effectLst>
              <a:softEdge rad="152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Rectangle: Rounded Corners 3"/>
            <p:cNvSpPr/>
            <p:nvPr/>
          </p:nvSpPr>
          <p:spPr>
            <a:xfrm>
              <a:off x="2017741" y="1638601"/>
              <a:ext cx="917411" cy="914400"/>
            </a:xfrm>
            <a:custGeom>
              <a:avLst/>
              <a:gdLst>
                <a:gd name="connsiteX0" fmla="*/ 0 w 890751"/>
                <a:gd name="connsiteY0" fmla="*/ 120871 h 725214"/>
                <a:gd name="connsiteX1" fmla="*/ 120871 w 890751"/>
                <a:gd name="connsiteY1" fmla="*/ 0 h 725214"/>
                <a:gd name="connsiteX2" fmla="*/ 769880 w 890751"/>
                <a:gd name="connsiteY2" fmla="*/ 0 h 725214"/>
                <a:gd name="connsiteX3" fmla="*/ 890751 w 890751"/>
                <a:gd name="connsiteY3" fmla="*/ 120871 h 725214"/>
                <a:gd name="connsiteX4" fmla="*/ 890751 w 890751"/>
                <a:gd name="connsiteY4" fmla="*/ 604343 h 725214"/>
                <a:gd name="connsiteX5" fmla="*/ 769880 w 890751"/>
                <a:gd name="connsiteY5" fmla="*/ 725214 h 725214"/>
                <a:gd name="connsiteX6" fmla="*/ 120871 w 890751"/>
                <a:gd name="connsiteY6" fmla="*/ 725214 h 725214"/>
                <a:gd name="connsiteX7" fmla="*/ 0 w 890751"/>
                <a:gd name="connsiteY7" fmla="*/ 604343 h 725214"/>
                <a:gd name="connsiteX8" fmla="*/ 0 w 890751"/>
                <a:gd name="connsiteY8" fmla="*/ 120871 h 725214"/>
                <a:gd name="connsiteX0-1" fmla="*/ 0 w 892179"/>
                <a:gd name="connsiteY0-2" fmla="*/ 194690 h 799033"/>
                <a:gd name="connsiteX1-3" fmla="*/ 120871 w 892179"/>
                <a:gd name="connsiteY1-4" fmla="*/ 73819 h 799033"/>
                <a:gd name="connsiteX2-5" fmla="*/ 838936 w 892179"/>
                <a:gd name="connsiteY2-6" fmla="*/ 0 h 799033"/>
                <a:gd name="connsiteX3-7" fmla="*/ 890751 w 892179"/>
                <a:gd name="connsiteY3-8" fmla="*/ 194690 h 799033"/>
                <a:gd name="connsiteX4-9" fmla="*/ 890751 w 892179"/>
                <a:gd name="connsiteY4-10" fmla="*/ 678162 h 799033"/>
                <a:gd name="connsiteX5-11" fmla="*/ 769880 w 892179"/>
                <a:gd name="connsiteY5-12" fmla="*/ 799033 h 799033"/>
                <a:gd name="connsiteX6-13" fmla="*/ 120871 w 892179"/>
                <a:gd name="connsiteY6-14" fmla="*/ 799033 h 799033"/>
                <a:gd name="connsiteX7-15" fmla="*/ 0 w 892179"/>
                <a:gd name="connsiteY7-16" fmla="*/ 678162 h 799033"/>
                <a:gd name="connsiteX8-17" fmla="*/ 0 w 892179"/>
                <a:gd name="connsiteY8-18" fmla="*/ 194690 h 799033"/>
                <a:gd name="connsiteX0-19" fmla="*/ 0 w 903272"/>
                <a:gd name="connsiteY0-20" fmla="*/ 194690 h 799033"/>
                <a:gd name="connsiteX1-21" fmla="*/ 120871 w 903272"/>
                <a:gd name="connsiteY1-22" fmla="*/ 73819 h 799033"/>
                <a:gd name="connsiteX2-23" fmla="*/ 838936 w 903272"/>
                <a:gd name="connsiteY2-24" fmla="*/ 0 h 799033"/>
                <a:gd name="connsiteX3-25" fmla="*/ 890751 w 903272"/>
                <a:gd name="connsiteY3-26" fmla="*/ 194690 h 799033"/>
                <a:gd name="connsiteX4-27" fmla="*/ 890751 w 903272"/>
                <a:gd name="connsiteY4-28" fmla="*/ 678162 h 799033"/>
                <a:gd name="connsiteX5-29" fmla="*/ 769880 w 903272"/>
                <a:gd name="connsiteY5-30" fmla="*/ 799033 h 799033"/>
                <a:gd name="connsiteX6-31" fmla="*/ 120871 w 903272"/>
                <a:gd name="connsiteY6-32" fmla="*/ 799033 h 799033"/>
                <a:gd name="connsiteX7-33" fmla="*/ 0 w 903272"/>
                <a:gd name="connsiteY7-34" fmla="*/ 678162 h 799033"/>
                <a:gd name="connsiteX8-35" fmla="*/ 0 w 903272"/>
                <a:gd name="connsiteY8-36" fmla="*/ 194690 h 799033"/>
                <a:gd name="connsiteX0-37" fmla="*/ 0 w 907880"/>
                <a:gd name="connsiteY0-38" fmla="*/ 194690 h 799033"/>
                <a:gd name="connsiteX1-39" fmla="*/ 120871 w 907880"/>
                <a:gd name="connsiteY1-40" fmla="*/ 73819 h 799033"/>
                <a:gd name="connsiteX2-41" fmla="*/ 838936 w 907880"/>
                <a:gd name="connsiteY2-42" fmla="*/ 0 h 799033"/>
                <a:gd name="connsiteX3-43" fmla="*/ 890751 w 907880"/>
                <a:gd name="connsiteY3-44" fmla="*/ 194690 h 799033"/>
                <a:gd name="connsiteX4-45" fmla="*/ 890751 w 907880"/>
                <a:gd name="connsiteY4-46" fmla="*/ 678162 h 799033"/>
                <a:gd name="connsiteX5-47" fmla="*/ 769880 w 907880"/>
                <a:gd name="connsiteY5-48" fmla="*/ 799033 h 799033"/>
                <a:gd name="connsiteX6-49" fmla="*/ 120871 w 907880"/>
                <a:gd name="connsiteY6-50" fmla="*/ 799033 h 799033"/>
                <a:gd name="connsiteX7-51" fmla="*/ 0 w 907880"/>
                <a:gd name="connsiteY7-52" fmla="*/ 678162 h 799033"/>
                <a:gd name="connsiteX8-53" fmla="*/ 0 w 907880"/>
                <a:gd name="connsiteY8-54" fmla="*/ 194690 h 799033"/>
                <a:gd name="connsiteX0-55" fmla="*/ 0 w 907880"/>
                <a:gd name="connsiteY0-56" fmla="*/ 201850 h 806193"/>
                <a:gd name="connsiteX1-57" fmla="*/ 120871 w 907880"/>
                <a:gd name="connsiteY1-58" fmla="*/ 80979 h 806193"/>
                <a:gd name="connsiteX2-59" fmla="*/ 838936 w 907880"/>
                <a:gd name="connsiteY2-60" fmla="*/ 7160 h 806193"/>
                <a:gd name="connsiteX3-61" fmla="*/ 890751 w 907880"/>
                <a:gd name="connsiteY3-62" fmla="*/ 201850 h 806193"/>
                <a:gd name="connsiteX4-63" fmla="*/ 890751 w 907880"/>
                <a:gd name="connsiteY4-64" fmla="*/ 685322 h 806193"/>
                <a:gd name="connsiteX5-65" fmla="*/ 769880 w 907880"/>
                <a:gd name="connsiteY5-66" fmla="*/ 806193 h 806193"/>
                <a:gd name="connsiteX6-67" fmla="*/ 120871 w 907880"/>
                <a:gd name="connsiteY6-68" fmla="*/ 806193 h 806193"/>
                <a:gd name="connsiteX7-69" fmla="*/ 0 w 907880"/>
                <a:gd name="connsiteY7-70" fmla="*/ 685322 h 806193"/>
                <a:gd name="connsiteX8-71" fmla="*/ 0 w 907880"/>
                <a:gd name="connsiteY8-72" fmla="*/ 201850 h 806193"/>
                <a:gd name="connsiteX0-73" fmla="*/ 0 w 893875"/>
                <a:gd name="connsiteY0-74" fmla="*/ 201850 h 806193"/>
                <a:gd name="connsiteX1-75" fmla="*/ 120871 w 893875"/>
                <a:gd name="connsiteY1-76" fmla="*/ 80979 h 806193"/>
                <a:gd name="connsiteX2-77" fmla="*/ 838936 w 893875"/>
                <a:gd name="connsiteY2-78" fmla="*/ 7160 h 806193"/>
                <a:gd name="connsiteX3-79" fmla="*/ 890751 w 893875"/>
                <a:gd name="connsiteY3-80" fmla="*/ 201850 h 806193"/>
                <a:gd name="connsiteX4-81" fmla="*/ 890751 w 893875"/>
                <a:gd name="connsiteY4-82" fmla="*/ 685322 h 806193"/>
                <a:gd name="connsiteX5-83" fmla="*/ 769880 w 893875"/>
                <a:gd name="connsiteY5-84" fmla="*/ 806193 h 806193"/>
                <a:gd name="connsiteX6-85" fmla="*/ 120871 w 893875"/>
                <a:gd name="connsiteY6-86" fmla="*/ 806193 h 806193"/>
                <a:gd name="connsiteX7-87" fmla="*/ 0 w 893875"/>
                <a:gd name="connsiteY7-88" fmla="*/ 685322 h 806193"/>
                <a:gd name="connsiteX8-89" fmla="*/ 0 w 893875"/>
                <a:gd name="connsiteY8-90" fmla="*/ 201850 h 806193"/>
                <a:gd name="connsiteX0-91" fmla="*/ 0 w 893875"/>
                <a:gd name="connsiteY0-92" fmla="*/ 201850 h 806193"/>
                <a:gd name="connsiteX1-93" fmla="*/ 120871 w 893875"/>
                <a:gd name="connsiteY1-94" fmla="*/ 80979 h 806193"/>
                <a:gd name="connsiteX2-95" fmla="*/ 838936 w 893875"/>
                <a:gd name="connsiteY2-96" fmla="*/ 7160 h 806193"/>
                <a:gd name="connsiteX3-97" fmla="*/ 890751 w 893875"/>
                <a:gd name="connsiteY3-98" fmla="*/ 201850 h 806193"/>
                <a:gd name="connsiteX4-99" fmla="*/ 890751 w 893875"/>
                <a:gd name="connsiteY4-100" fmla="*/ 685322 h 806193"/>
                <a:gd name="connsiteX5-101" fmla="*/ 769880 w 893875"/>
                <a:gd name="connsiteY5-102" fmla="*/ 806193 h 806193"/>
                <a:gd name="connsiteX6-103" fmla="*/ 120871 w 893875"/>
                <a:gd name="connsiteY6-104" fmla="*/ 806193 h 806193"/>
                <a:gd name="connsiteX7-105" fmla="*/ 0 w 893875"/>
                <a:gd name="connsiteY7-106" fmla="*/ 685322 h 806193"/>
                <a:gd name="connsiteX8-107" fmla="*/ 0 w 893875"/>
                <a:gd name="connsiteY8-108" fmla="*/ 201850 h 806193"/>
                <a:gd name="connsiteX0-109" fmla="*/ 0 w 895656"/>
                <a:gd name="connsiteY0-110" fmla="*/ 201850 h 806193"/>
                <a:gd name="connsiteX1-111" fmla="*/ 120871 w 895656"/>
                <a:gd name="connsiteY1-112" fmla="*/ 80979 h 806193"/>
                <a:gd name="connsiteX2-113" fmla="*/ 838936 w 895656"/>
                <a:gd name="connsiteY2-114" fmla="*/ 7160 h 806193"/>
                <a:gd name="connsiteX3-115" fmla="*/ 890751 w 895656"/>
                <a:gd name="connsiteY3-116" fmla="*/ 201850 h 806193"/>
                <a:gd name="connsiteX4-117" fmla="*/ 890751 w 895656"/>
                <a:gd name="connsiteY4-118" fmla="*/ 685322 h 806193"/>
                <a:gd name="connsiteX5-119" fmla="*/ 769880 w 895656"/>
                <a:gd name="connsiteY5-120" fmla="*/ 806193 h 806193"/>
                <a:gd name="connsiteX6-121" fmla="*/ 120871 w 895656"/>
                <a:gd name="connsiteY6-122" fmla="*/ 806193 h 806193"/>
                <a:gd name="connsiteX7-123" fmla="*/ 0 w 895656"/>
                <a:gd name="connsiteY7-124" fmla="*/ 685322 h 806193"/>
                <a:gd name="connsiteX8-125" fmla="*/ 0 w 895656"/>
                <a:gd name="connsiteY8-126" fmla="*/ 201850 h 806193"/>
                <a:gd name="connsiteX0-127" fmla="*/ 0 w 896042"/>
                <a:gd name="connsiteY0-128" fmla="*/ 201850 h 806193"/>
                <a:gd name="connsiteX1-129" fmla="*/ 120871 w 896042"/>
                <a:gd name="connsiteY1-130" fmla="*/ 80979 h 806193"/>
                <a:gd name="connsiteX2-131" fmla="*/ 838936 w 896042"/>
                <a:gd name="connsiteY2-132" fmla="*/ 7160 h 806193"/>
                <a:gd name="connsiteX3-133" fmla="*/ 890751 w 896042"/>
                <a:gd name="connsiteY3-134" fmla="*/ 201850 h 806193"/>
                <a:gd name="connsiteX4-135" fmla="*/ 890751 w 896042"/>
                <a:gd name="connsiteY4-136" fmla="*/ 685322 h 806193"/>
                <a:gd name="connsiteX5-137" fmla="*/ 769880 w 896042"/>
                <a:gd name="connsiteY5-138" fmla="*/ 806193 h 806193"/>
                <a:gd name="connsiteX6-139" fmla="*/ 120871 w 896042"/>
                <a:gd name="connsiteY6-140" fmla="*/ 806193 h 806193"/>
                <a:gd name="connsiteX7-141" fmla="*/ 0 w 896042"/>
                <a:gd name="connsiteY7-142" fmla="*/ 685322 h 806193"/>
                <a:gd name="connsiteX8-143" fmla="*/ 0 w 896042"/>
                <a:gd name="connsiteY8-144" fmla="*/ 201850 h 806193"/>
                <a:gd name="connsiteX0-145" fmla="*/ 0 w 896042"/>
                <a:gd name="connsiteY0-146" fmla="*/ 204202 h 808545"/>
                <a:gd name="connsiteX1-147" fmla="*/ 120871 w 896042"/>
                <a:gd name="connsiteY1-148" fmla="*/ 83331 h 808545"/>
                <a:gd name="connsiteX2-149" fmla="*/ 838936 w 896042"/>
                <a:gd name="connsiteY2-150" fmla="*/ 9512 h 808545"/>
                <a:gd name="connsiteX3-151" fmla="*/ 890751 w 896042"/>
                <a:gd name="connsiteY3-152" fmla="*/ 204202 h 808545"/>
                <a:gd name="connsiteX4-153" fmla="*/ 890751 w 896042"/>
                <a:gd name="connsiteY4-154" fmla="*/ 687674 h 808545"/>
                <a:gd name="connsiteX5-155" fmla="*/ 769880 w 896042"/>
                <a:gd name="connsiteY5-156" fmla="*/ 808545 h 808545"/>
                <a:gd name="connsiteX6-157" fmla="*/ 120871 w 896042"/>
                <a:gd name="connsiteY6-158" fmla="*/ 808545 h 808545"/>
                <a:gd name="connsiteX7-159" fmla="*/ 0 w 896042"/>
                <a:gd name="connsiteY7-160" fmla="*/ 687674 h 808545"/>
                <a:gd name="connsiteX8-161" fmla="*/ 0 w 896042"/>
                <a:gd name="connsiteY8-162" fmla="*/ 204202 h 808545"/>
                <a:gd name="connsiteX0-163" fmla="*/ 0 w 896042"/>
                <a:gd name="connsiteY0-164" fmla="*/ 204202 h 901413"/>
                <a:gd name="connsiteX1-165" fmla="*/ 120871 w 896042"/>
                <a:gd name="connsiteY1-166" fmla="*/ 83331 h 901413"/>
                <a:gd name="connsiteX2-167" fmla="*/ 838936 w 896042"/>
                <a:gd name="connsiteY2-168" fmla="*/ 9512 h 901413"/>
                <a:gd name="connsiteX3-169" fmla="*/ 890751 w 896042"/>
                <a:gd name="connsiteY3-170" fmla="*/ 204202 h 901413"/>
                <a:gd name="connsiteX4-171" fmla="*/ 890751 w 896042"/>
                <a:gd name="connsiteY4-172" fmla="*/ 687674 h 901413"/>
                <a:gd name="connsiteX5-173" fmla="*/ 846080 w 896042"/>
                <a:gd name="connsiteY5-174" fmla="*/ 901413 h 901413"/>
                <a:gd name="connsiteX6-175" fmla="*/ 120871 w 896042"/>
                <a:gd name="connsiteY6-176" fmla="*/ 808545 h 901413"/>
                <a:gd name="connsiteX7-177" fmla="*/ 0 w 896042"/>
                <a:gd name="connsiteY7-178" fmla="*/ 687674 h 901413"/>
                <a:gd name="connsiteX8-179" fmla="*/ 0 w 896042"/>
                <a:gd name="connsiteY8-180" fmla="*/ 204202 h 901413"/>
                <a:gd name="connsiteX0-181" fmla="*/ 0 w 896042"/>
                <a:gd name="connsiteY0-182" fmla="*/ 204202 h 901413"/>
                <a:gd name="connsiteX1-183" fmla="*/ 120871 w 896042"/>
                <a:gd name="connsiteY1-184" fmla="*/ 83331 h 901413"/>
                <a:gd name="connsiteX2-185" fmla="*/ 838936 w 896042"/>
                <a:gd name="connsiteY2-186" fmla="*/ 9512 h 901413"/>
                <a:gd name="connsiteX3-187" fmla="*/ 890751 w 896042"/>
                <a:gd name="connsiteY3-188" fmla="*/ 204202 h 901413"/>
                <a:gd name="connsiteX4-189" fmla="*/ 890751 w 896042"/>
                <a:gd name="connsiteY4-190" fmla="*/ 687674 h 901413"/>
                <a:gd name="connsiteX5-191" fmla="*/ 846080 w 896042"/>
                <a:gd name="connsiteY5-192" fmla="*/ 901413 h 901413"/>
                <a:gd name="connsiteX6-193" fmla="*/ 120871 w 896042"/>
                <a:gd name="connsiteY6-194" fmla="*/ 808545 h 901413"/>
                <a:gd name="connsiteX7-195" fmla="*/ 0 w 896042"/>
                <a:gd name="connsiteY7-196" fmla="*/ 687674 h 901413"/>
                <a:gd name="connsiteX8-197" fmla="*/ 0 w 896042"/>
                <a:gd name="connsiteY8-198" fmla="*/ 204202 h 901413"/>
                <a:gd name="connsiteX0-199" fmla="*/ 0 w 901486"/>
                <a:gd name="connsiteY0-200" fmla="*/ 204202 h 901413"/>
                <a:gd name="connsiteX1-201" fmla="*/ 120871 w 901486"/>
                <a:gd name="connsiteY1-202" fmla="*/ 83331 h 901413"/>
                <a:gd name="connsiteX2-203" fmla="*/ 838936 w 901486"/>
                <a:gd name="connsiteY2-204" fmla="*/ 9512 h 901413"/>
                <a:gd name="connsiteX3-205" fmla="*/ 890751 w 901486"/>
                <a:gd name="connsiteY3-206" fmla="*/ 204202 h 901413"/>
                <a:gd name="connsiteX4-207" fmla="*/ 890751 w 901486"/>
                <a:gd name="connsiteY4-208" fmla="*/ 687674 h 901413"/>
                <a:gd name="connsiteX5-209" fmla="*/ 846080 w 901486"/>
                <a:gd name="connsiteY5-210" fmla="*/ 901413 h 901413"/>
                <a:gd name="connsiteX6-211" fmla="*/ 120871 w 901486"/>
                <a:gd name="connsiteY6-212" fmla="*/ 808545 h 901413"/>
                <a:gd name="connsiteX7-213" fmla="*/ 0 w 901486"/>
                <a:gd name="connsiteY7-214" fmla="*/ 687674 h 901413"/>
                <a:gd name="connsiteX8-215" fmla="*/ 0 w 901486"/>
                <a:gd name="connsiteY8-216" fmla="*/ 204202 h 901413"/>
                <a:gd name="connsiteX0-217" fmla="*/ 0 w 911264"/>
                <a:gd name="connsiteY0-218" fmla="*/ 204202 h 901413"/>
                <a:gd name="connsiteX1-219" fmla="*/ 120871 w 911264"/>
                <a:gd name="connsiteY1-220" fmla="*/ 83331 h 901413"/>
                <a:gd name="connsiteX2-221" fmla="*/ 838936 w 911264"/>
                <a:gd name="connsiteY2-222" fmla="*/ 9512 h 901413"/>
                <a:gd name="connsiteX3-223" fmla="*/ 890751 w 911264"/>
                <a:gd name="connsiteY3-224" fmla="*/ 204202 h 901413"/>
                <a:gd name="connsiteX4-225" fmla="*/ 907420 w 911264"/>
                <a:gd name="connsiteY4-226" fmla="*/ 687674 h 901413"/>
                <a:gd name="connsiteX5-227" fmla="*/ 846080 w 911264"/>
                <a:gd name="connsiteY5-228" fmla="*/ 901413 h 901413"/>
                <a:gd name="connsiteX6-229" fmla="*/ 120871 w 911264"/>
                <a:gd name="connsiteY6-230" fmla="*/ 808545 h 901413"/>
                <a:gd name="connsiteX7-231" fmla="*/ 0 w 911264"/>
                <a:gd name="connsiteY7-232" fmla="*/ 687674 h 901413"/>
                <a:gd name="connsiteX8-233" fmla="*/ 0 w 911264"/>
                <a:gd name="connsiteY8-234" fmla="*/ 204202 h 901413"/>
                <a:gd name="connsiteX0-235" fmla="*/ 0 w 916507"/>
                <a:gd name="connsiteY0-236" fmla="*/ 204202 h 901413"/>
                <a:gd name="connsiteX1-237" fmla="*/ 120871 w 916507"/>
                <a:gd name="connsiteY1-238" fmla="*/ 83331 h 901413"/>
                <a:gd name="connsiteX2-239" fmla="*/ 838936 w 916507"/>
                <a:gd name="connsiteY2-240" fmla="*/ 9512 h 901413"/>
                <a:gd name="connsiteX3-241" fmla="*/ 890751 w 916507"/>
                <a:gd name="connsiteY3-242" fmla="*/ 204202 h 901413"/>
                <a:gd name="connsiteX4-243" fmla="*/ 907420 w 916507"/>
                <a:gd name="connsiteY4-244" fmla="*/ 687674 h 901413"/>
                <a:gd name="connsiteX5-245" fmla="*/ 846080 w 916507"/>
                <a:gd name="connsiteY5-246" fmla="*/ 901413 h 901413"/>
                <a:gd name="connsiteX6-247" fmla="*/ 120871 w 916507"/>
                <a:gd name="connsiteY6-248" fmla="*/ 808545 h 901413"/>
                <a:gd name="connsiteX7-249" fmla="*/ 0 w 916507"/>
                <a:gd name="connsiteY7-250" fmla="*/ 687674 h 901413"/>
                <a:gd name="connsiteX8-251" fmla="*/ 0 w 916507"/>
                <a:gd name="connsiteY8-252" fmla="*/ 204202 h 901413"/>
                <a:gd name="connsiteX0-253" fmla="*/ 0 w 923556"/>
                <a:gd name="connsiteY0-254" fmla="*/ 204202 h 901413"/>
                <a:gd name="connsiteX1-255" fmla="*/ 120871 w 923556"/>
                <a:gd name="connsiteY1-256" fmla="*/ 83331 h 901413"/>
                <a:gd name="connsiteX2-257" fmla="*/ 838936 w 923556"/>
                <a:gd name="connsiteY2-258" fmla="*/ 9512 h 901413"/>
                <a:gd name="connsiteX3-259" fmla="*/ 890751 w 923556"/>
                <a:gd name="connsiteY3-260" fmla="*/ 204202 h 901413"/>
                <a:gd name="connsiteX4-261" fmla="*/ 916945 w 923556"/>
                <a:gd name="connsiteY4-262" fmla="*/ 759111 h 901413"/>
                <a:gd name="connsiteX5-263" fmla="*/ 846080 w 923556"/>
                <a:gd name="connsiteY5-264" fmla="*/ 901413 h 901413"/>
                <a:gd name="connsiteX6-265" fmla="*/ 120871 w 923556"/>
                <a:gd name="connsiteY6-266" fmla="*/ 808545 h 901413"/>
                <a:gd name="connsiteX7-267" fmla="*/ 0 w 923556"/>
                <a:gd name="connsiteY7-268" fmla="*/ 687674 h 901413"/>
                <a:gd name="connsiteX8-269" fmla="*/ 0 w 923556"/>
                <a:gd name="connsiteY8-270" fmla="*/ 204202 h 901413"/>
                <a:gd name="connsiteX0-271" fmla="*/ 0 w 917288"/>
                <a:gd name="connsiteY0-272" fmla="*/ 204202 h 901413"/>
                <a:gd name="connsiteX1-273" fmla="*/ 120871 w 917288"/>
                <a:gd name="connsiteY1-274" fmla="*/ 83331 h 901413"/>
                <a:gd name="connsiteX2-275" fmla="*/ 838936 w 917288"/>
                <a:gd name="connsiteY2-276" fmla="*/ 9512 h 901413"/>
                <a:gd name="connsiteX3-277" fmla="*/ 890751 w 917288"/>
                <a:gd name="connsiteY3-278" fmla="*/ 204202 h 901413"/>
                <a:gd name="connsiteX4-279" fmla="*/ 916945 w 917288"/>
                <a:gd name="connsiteY4-280" fmla="*/ 759111 h 901413"/>
                <a:gd name="connsiteX5-281" fmla="*/ 846080 w 917288"/>
                <a:gd name="connsiteY5-282" fmla="*/ 901413 h 901413"/>
                <a:gd name="connsiteX6-283" fmla="*/ 120871 w 917288"/>
                <a:gd name="connsiteY6-284" fmla="*/ 808545 h 901413"/>
                <a:gd name="connsiteX7-285" fmla="*/ 0 w 917288"/>
                <a:gd name="connsiteY7-286" fmla="*/ 687674 h 901413"/>
                <a:gd name="connsiteX8-287" fmla="*/ 0 w 917288"/>
                <a:gd name="connsiteY8-288" fmla="*/ 204202 h 901413"/>
                <a:gd name="connsiteX0-289" fmla="*/ 0 w 917288"/>
                <a:gd name="connsiteY0-290" fmla="*/ 204202 h 901413"/>
                <a:gd name="connsiteX1-291" fmla="*/ 120871 w 917288"/>
                <a:gd name="connsiteY1-292" fmla="*/ 83331 h 901413"/>
                <a:gd name="connsiteX2-293" fmla="*/ 838936 w 917288"/>
                <a:gd name="connsiteY2-294" fmla="*/ 9512 h 901413"/>
                <a:gd name="connsiteX3-295" fmla="*/ 890751 w 917288"/>
                <a:gd name="connsiteY3-296" fmla="*/ 204202 h 901413"/>
                <a:gd name="connsiteX4-297" fmla="*/ 916945 w 917288"/>
                <a:gd name="connsiteY4-298" fmla="*/ 759111 h 901413"/>
                <a:gd name="connsiteX5-299" fmla="*/ 846080 w 917288"/>
                <a:gd name="connsiteY5-300" fmla="*/ 901413 h 901413"/>
                <a:gd name="connsiteX6-301" fmla="*/ 120871 w 917288"/>
                <a:gd name="connsiteY6-302" fmla="*/ 808545 h 901413"/>
                <a:gd name="connsiteX7-303" fmla="*/ 0 w 917288"/>
                <a:gd name="connsiteY7-304" fmla="*/ 687674 h 901413"/>
                <a:gd name="connsiteX8-305" fmla="*/ 0 w 917288"/>
                <a:gd name="connsiteY8-306" fmla="*/ 204202 h 901413"/>
                <a:gd name="connsiteX0-307" fmla="*/ 0 w 917774"/>
                <a:gd name="connsiteY0-308" fmla="*/ 204202 h 901413"/>
                <a:gd name="connsiteX1-309" fmla="*/ 120871 w 917774"/>
                <a:gd name="connsiteY1-310" fmla="*/ 83331 h 901413"/>
                <a:gd name="connsiteX2-311" fmla="*/ 838936 w 917774"/>
                <a:gd name="connsiteY2-312" fmla="*/ 9512 h 901413"/>
                <a:gd name="connsiteX3-313" fmla="*/ 905038 w 917774"/>
                <a:gd name="connsiteY3-314" fmla="*/ 199439 h 901413"/>
                <a:gd name="connsiteX4-315" fmla="*/ 916945 w 917774"/>
                <a:gd name="connsiteY4-316" fmla="*/ 759111 h 901413"/>
                <a:gd name="connsiteX5-317" fmla="*/ 846080 w 917774"/>
                <a:gd name="connsiteY5-318" fmla="*/ 901413 h 901413"/>
                <a:gd name="connsiteX6-319" fmla="*/ 120871 w 917774"/>
                <a:gd name="connsiteY6-320" fmla="*/ 808545 h 901413"/>
                <a:gd name="connsiteX7-321" fmla="*/ 0 w 917774"/>
                <a:gd name="connsiteY7-322" fmla="*/ 687674 h 901413"/>
                <a:gd name="connsiteX8-323" fmla="*/ 0 w 917774"/>
                <a:gd name="connsiteY8-324" fmla="*/ 204202 h 901413"/>
                <a:gd name="connsiteX0-325" fmla="*/ 0 w 917774"/>
                <a:gd name="connsiteY0-326" fmla="*/ 204202 h 901413"/>
                <a:gd name="connsiteX1-327" fmla="*/ 120871 w 917774"/>
                <a:gd name="connsiteY1-328" fmla="*/ 83331 h 901413"/>
                <a:gd name="connsiteX2-329" fmla="*/ 838936 w 917774"/>
                <a:gd name="connsiteY2-330" fmla="*/ 9512 h 901413"/>
                <a:gd name="connsiteX3-331" fmla="*/ 905038 w 917774"/>
                <a:gd name="connsiteY3-332" fmla="*/ 199439 h 901413"/>
                <a:gd name="connsiteX4-333" fmla="*/ 916945 w 917774"/>
                <a:gd name="connsiteY4-334" fmla="*/ 759111 h 901413"/>
                <a:gd name="connsiteX5-335" fmla="*/ 846080 w 917774"/>
                <a:gd name="connsiteY5-336" fmla="*/ 901413 h 901413"/>
                <a:gd name="connsiteX6-337" fmla="*/ 120871 w 917774"/>
                <a:gd name="connsiteY6-338" fmla="*/ 808545 h 901413"/>
                <a:gd name="connsiteX7-339" fmla="*/ 0 w 917774"/>
                <a:gd name="connsiteY7-340" fmla="*/ 687674 h 901413"/>
                <a:gd name="connsiteX8-341" fmla="*/ 0 w 917774"/>
                <a:gd name="connsiteY8-342" fmla="*/ 204202 h 901413"/>
                <a:gd name="connsiteX0-343" fmla="*/ 0 w 917411"/>
                <a:gd name="connsiteY0-344" fmla="*/ 204202 h 901413"/>
                <a:gd name="connsiteX1-345" fmla="*/ 120871 w 917411"/>
                <a:gd name="connsiteY1-346" fmla="*/ 83331 h 901413"/>
                <a:gd name="connsiteX2-347" fmla="*/ 838936 w 917411"/>
                <a:gd name="connsiteY2-348" fmla="*/ 9512 h 901413"/>
                <a:gd name="connsiteX3-349" fmla="*/ 905038 w 917411"/>
                <a:gd name="connsiteY3-350" fmla="*/ 199439 h 901413"/>
                <a:gd name="connsiteX4-351" fmla="*/ 916945 w 917411"/>
                <a:gd name="connsiteY4-352" fmla="*/ 759111 h 901413"/>
                <a:gd name="connsiteX5-353" fmla="*/ 846080 w 917411"/>
                <a:gd name="connsiteY5-354" fmla="*/ 901413 h 901413"/>
                <a:gd name="connsiteX6-355" fmla="*/ 120871 w 917411"/>
                <a:gd name="connsiteY6-356" fmla="*/ 808545 h 901413"/>
                <a:gd name="connsiteX7-357" fmla="*/ 0 w 917411"/>
                <a:gd name="connsiteY7-358" fmla="*/ 687674 h 901413"/>
                <a:gd name="connsiteX8-359" fmla="*/ 0 w 917411"/>
                <a:gd name="connsiteY8-360" fmla="*/ 204202 h 901413"/>
                <a:gd name="connsiteX0-361" fmla="*/ 0 w 917411"/>
                <a:gd name="connsiteY0-362" fmla="*/ 206370 h 903581"/>
                <a:gd name="connsiteX1-363" fmla="*/ 120871 w 917411"/>
                <a:gd name="connsiteY1-364" fmla="*/ 85499 h 903581"/>
                <a:gd name="connsiteX2-365" fmla="*/ 822268 w 917411"/>
                <a:gd name="connsiteY2-366" fmla="*/ 9299 h 903581"/>
                <a:gd name="connsiteX3-367" fmla="*/ 905038 w 917411"/>
                <a:gd name="connsiteY3-368" fmla="*/ 201607 h 903581"/>
                <a:gd name="connsiteX4-369" fmla="*/ 916945 w 917411"/>
                <a:gd name="connsiteY4-370" fmla="*/ 761279 h 903581"/>
                <a:gd name="connsiteX5-371" fmla="*/ 846080 w 917411"/>
                <a:gd name="connsiteY5-372" fmla="*/ 903581 h 903581"/>
                <a:gd name="connsiteX6-373" fmla="*/ 120871 w 917411"/>
                <a:gd name="connsiteY6-374" fmla="*/ 810713 h 903581"/>
                <a:gd name="connsiteX7-375" fmla="*/ 0 w 917411"/>
                <a:gd name="connsiteY7-376" fmla="*/ 689842 h 903581"/>
                <a:gd name="connsiteX8-377" fmla="*/ 0 w 917411"/>
                <a:gd name="connsiteY8-378" fmla="*/ 206370 h 903581"/>
                <a:gd name="connsiteX0-379" fmla="*/ 0 w 917411"/>
                <a:gd name="connsiteY0-380" fmla="*/ 206370 h 903581"/>
                <a:gd name="connsiteX1-381" fmla="*/ 120871 w 917411"/>
                <a:gd name="connsiteY1-382" fmla="*/ 85499 h 903581"/>
                <a:gd name="connsiteX2-383" fmla="*/ 822268 w 917411"/>
                <a:gd name="connsiteY2-384" fmla="*/ 9299 h 903581"/>
                <a:gd name="connsiteX3-385" fmla="*/ 905038 w 917411"/>
                <a:gd name="connsiteY3-386" fmla="*/ 201607 h 903581"/>
                <a:gd name="connsiteX4-387" fmla="*/ 916945 w 917411"/>
                <a:gd name="connsiteY4-388" fmla="*/ 761279 h 903581"/>
                <a:gd name="connsiteX5-389" fmla="*/ 846080 w 917411"/>
                <a:gd name="connsiteY5-390" fmla="*/ 903581 h 903581"/>
                <a:gd name="connsiteX6-391" fmla="*/ 120871 w 917411"/>
                <a:gd name="connsiteY6-392" fmla="*/ 810713 h 903581"/>
                <a:gd name="connsiteX7-393" fmla="*/ 0 w 917411"/>
                <a:gd name="connsiteY7-394" fmla="*/ 689842 h 903581"/>
                <a:gd name="connsiteX8-395" fmla="*/ 0 w 917411"/>
                <a:gd name="connsiteY8-396" fmla="*/ 206370 h 903581"/>
                <a:gd name="connsiteX0-397" fmla="*/ 0 w 917411"/>
                <a:gd name="connsiteY0-398" fmla="*/ 203830 h 901041"/>
                <a:gd name="connsiteX1-399" fmla="*/ 120871 w 917411"/>
                <a:gd name="connsiteY1-400" fmla="*/ 82959 h 901041"/>
                <a:gd name="connsiteX2-401" fmla="*/ 822268 w 917411"/>
                <a:gd name="connsiteY2-402" fmla="*/ 6759 h 901041"/>
                <a:gd name="connsiteX3-403" fmla="*/ 905038 w 917411"/>
                <a:gd name="connsiteY3-404" fmla="*/ 199067 h 901041"/>
                <a:gd name="connsiteX4-405" fmla="*/ 916945 w 917411"/>
                <a:gd name="connsiteY4-406" fmla="*/ 758739 h 901041"/>
                <a:gd name="connsiteX5-407" fmla="*/ 846080 w 917411"/>
                <a:gd name="connsiteY5-408" fmla="*/ 901041 h 901041"/>
                <a:gd name="connsiteX6-409" fmla="*/ 120871 w 917411"/>
                <a:gd name="connsiteY6-410" fmla="*/ 808173 h 901041"/>
                <a:gd name="connsiteX7-411" fmla="*/ 0 w 917411"/>
                <a:gd name="connsiteY7-412" fmla="*/ 687302 h 901041"/>
                <a:gd name="connsiteX8-413" fmla="*/ 0 w 917411"/>
                <a:gd name="connsiteY8-414" fmla="*/ 203830 h 901041"/>
                <a:gd name="connsiteX0-415" fmla="*/ 0 w 917411"/>
                <a:gd name="connsiteY0-416" fmla="*/ 203830 h 901041"/>
                <a:gd name="connsiteX1-417" fmla="*/ 120871 w 917411"/>
                <a:gd name="connsiteY1-418" fmla="*/ 82959 h 901041"/>
                <a:gd name="connsiteX2-419" fmla="*/ 822268 w 917411"/>
                <a:gd name="connsiteY2-420" fmla="*/ 6759 h 901041"/>
                <a:gd name="connsiteX3-421" fmla="*/ 905038 w 917411"/>
                <a:gd name="connsiteY3-422" fmla="*/ 199067 h 901041"/>
                <a:gd name="connsiteX4-423" fmla="*/ 916945 w 917411"/>
                <a:gd name="connsiteY4-424" fmla="*/ 758739 h 901041"/>
                <a:gd name="connsiteX5-425" fmla="*/ 846080 w 917411"/>
                <a:gd name="connsiteY5-426" fmla="*/ 901041 h 901041"/>
                <a:gd name="connsiteX6-427" fmla="*/ 120871 w 917411"/>
                <a:gd name="connsiteY6-428" fmla="*/ 808173 h 901041"/>
                <a:gd name="connsiteX7-429" fmla="*/ 0 w 917411"/>
                <a:gd name="connsiteY7-430" fmla="*/ 687302 h 901041"/>
                <a:gd name="connsiteX8-431" fmla="*/ 0 w 917411"/>
                <a:gd name="connsiteY8-432" fmla="*/ 203830 h 901041"/>
                <a:gd name="connsiteX0-433" fmla="*/ 0 w 917411"/>
                <a:gd name="connsiteY0-434" fmla="*/ 203830 h 901041"/>
                <a:gd name="connsiteX1-435" fmla="*/ 120871 w 917411"/>
                <a:gd name="connsiteY1-436" fmla="*/ 82959 h 901041"/>
                <a:gd name="connsiteX2-437" fmla="*/ 822268 w 917411"/>
                <a:gd name="connsiteY2-438" fmla="*/ 6759 h 901041"/>
                <a:gd name="connsiteX3-439" fmla="*/ 905038 w 917411"/>
                <a:gd name="connsiteY3-440" fmla="*/ 199067 h 901041"/>
                <a:gd name="connsiteX4-441" fmla="*/ 916945 w 917411"/>
                <a:gd name="connsiteY4-442" fmla="*/ 758739 h 901041"/>
                <a:gd name="connsiteX5-443" fmla="*/ 846080 w 917411"/>
                <a:gd name="connsiteY5-444" fmla="*/ 901041 h 901041"/>
                <a:gd name="connsiteX6-445" fmla="*/ 120871 w 917411"/>
                <a:gd name="connsiteY6-446" fmla="*/ 808173 h 901041"/>
                <a:gd name="connsiteX7-447" fmla="*/ 0 w 917411"/>
                <a:gd name="connsiteY7-448" fmla="*/ 687302 h 901041"/>
                <a:gd name="connsiteX8-449" fmla="*/ 0 w 917411"/>
                <a:gd name="connsiteY8-450" fmla="*/ 203830 h 901041"/>
                <a:gd name="connsiteX0-451" fmla="*/ 0 w 917411"/>
                <a:gd name="connsiteY0-452" fmla="*/ 203830 h 901041"/>
                <a:gd name="connsiteX1-453" fmla="*/ 120871 w 917411"/>
                <a:gd name="connsiteY1-454" fmla="*/ 82959 h 901041"/>
                <a:gd name="connsiteX2-455" fmla="*/ 822268 w 917411"/>
                <a:gd name="connsiteY2-456" fmla="*/ 6759 h 901041"/>
                <a:gd name="connsiteX3-457" fmla="*/ 905038 w 917411"/>
                <a:gd name="connsiteY3-458" fmla="*/ 199067 h 901041"/>
                <a:gd name="connsiteX4-459" fmla="*/ 916945 w 917411"/>
                <a:gd name="connsiteY4-460" fmla="*/ 758739 h 901041"/>
                <a:gd name="connsiteX5-461" fmla="*/ 846080 w 917411"/>
                <a:gd name="connsiteY5-462" fmla="*/ 901041 h 901041"/>
                <a:gd name="connsiteX6-463" fmla="*/ 120871 w 917411"/>
                <a:gd name="connsiteY6-464" fmla="*/ 808173 h 901041"/>
                <a:gd name="connsiteX7-465" fmla="*/ 0 w 917411"/>
                <a:gd name="connsiteY7-466" fmla="*/ 687302 h 901041"/>
                <a:gd name="connsiteX8-467" fmla="*/ 0 w 917411"/>
                <a:gd name="connsiteY8-468" fmla="*/ 203830 h 901041"/>
                <a:gd name="connsiteX0-469" fmla="*/ 0 w 917411"/>
                <a:gd name="connsiteY0-470" fmla="*/ 203830 h 901041"/>
                <a:gd name="connsiteX1-471" fmla="*/ 120871 w 917411"/>
                <a:gd name="connsiteY1-472" fmla="*/ 82959 h 901041"/>
                <a:gd name="connsiteX2-473" fmla="*/ 822268 w 917411"/>
                <a:gd name="connsiteY2-474" fmla="*/ 6759 h 901041"/>
                <a:gd name="connsiteX3-475" fmla="*/ 905038 w 917411"/>
                <a:gd name="connsiteY3-476" fmla="*/ 199067 h 901041"/>
                <a:gd name="connsiteX4-477" fmla="*/ 916945 w 917411"/>
                <a:gd name="connsiteY4-478" fmla="*/ 758739 h 901041"/>
                <a:gd name="connsiteX5-479" fmla="*/ 846080 w 917411"/>
                <a:gd name="connsiteY5-480" fmla="*/ 901041 h 901041"/>
                <a:gd name="connsiteX6-481" fmla="*/ 120871 w 917411"/>
                <a:gd name="connsiteY6-482" fmla="*/ 808173 h 901041"/>
                <a:gd name="connsiteX7-483" fmla="*/ 0 w 917411"/>
                <a:gd name="connsiteY7-484" fmla="*/ 687302 h 901041"/>
                <a:gd name="connsiteX8-485" fmla="*/ 0 w 917411"/>
                <a:gd name="connsiteY8-486" fmla="*/ 203830 h 901041"/>
                <a:gd name="connsiteX0-487" fmla="*/ 0 w 917411"/>
                <a:gd name="connsiteY0-488" fmla="*/ 203830 h 901041"/>
                <a:gd name="connsiteX1-489" fmla="*/ 120871 w 917411"/>
                <a:gd name="connsiteY1-490" fmla="*/ 82959 h 901041"/>
                <a:gd name="connsiteX2-491" fmla="*/ 822268 w 917411"/>
                <a:gd name="connsiteY2-492" fmla="*/ 6759 h 901041"/>
                <a:gd name="connsiteX3-493" fmla="*/ 905038 w 917411"/>
                <a:gd name="connsiteY3-494" fmla="*/ 199067 h 901041"/>
                <a:gd name="connsiteX4-495" fmla="*/ 916945 w 917411"/>
                <a:gd name="connsiteY4-496" fmla="*/ 758739 h 901041"/>
                <a:gd name="connsiteX5-497" fmla="*/ 846080 w 917411"/>
                <a:gd name="connsiteY5-498" fmla="*/ 901041 h 901041"/>
                <a:gd name="connsiteX6-499" fmla="*/ 120871 w 917411"/>
                <a:gd name="connsiteY6-500" fmla="*/ 808173 h 901041"/>
                <a:gd name="connsiteX7-501" fmla="*/ 0 w 917411"/>
                <a:gd name="connsiteY7-502" fmla="*/ 687302 h 901041"/>
                <a:gd name="connsiteX8-503" fmla="*/ 0 w 917411"/>
                <a:gd name="connsiteY8-504" fmla="*/ 203830 h 9010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917411" h="901041">
                  <a:moveTo>
                    <a:pt x="0" y="203830"/>
                  </a:moveTo>
                  <a:cubicBezTo>
                    <a:pt x="0" y="137075"/>
                    <a:pt x="27922" y="99628"/>
                    <a:pt x="120871" y="82959"/>
                  </a:cubicBezTo>
                  <a:cubicBezTo>
                    <a:pt x="341969" y="47241"/>
                    <a:pt x="751188" y="-21816"/>
                    <a:pt x="822268" y="6759"/>
                  </a:cubicBezTo>
                  <a:cubicBezTo>
                    <a:pt x="891404" y="23428"/>
                    <a:pt x="900274" y="125169"/>
                    <a:pt x="905038" y="199067"/>
                  </a:cubicBezTo>
                  <a:cubicBezTo>
                    <a:pt x="912181" y="384036"/>
                    <a:pt x="919326" y="669020"/>
                    <a:pt x="916945" y="758739"/>
                  </a:cubicBezTo>
                  <a:cubicBezTo>
                    <a:pt x="914565" y="813588"/>
                    <a:pt x="929503" y="896279"/>
                    <a:pt x="846080" y="901041"/>
                  </a:cubicBezTo>
                  <a:cubicBezTo>
                    <a:pt x="604344" y="870085"/>
                    <a:pt x="372132" y="851035"/>
                    <a:pt x="120871" y="808173"/>
                  </a:cubicBezTo>
                  <a:cubicBezTo>
                    <a:pt x="35066" y="793885"/>
                    <a:pt x="0" y="754057"/>
                    <a:pt x="0" y="687302"/>
                  </a:cubicBezTo>
                  <a:lnTo>
                    <a:pt x="0" y="20383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5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Rectangle: Rounded Corners 3"/>
            <p:cNvSpPr/>
            <p:nvPr/>
          </p:nvSpPr>
          <p:spPr>
            <a:xfrm>
              <a:off x="2064966" y="1684321"/>
              <a:ext cx="822960" cy="822960"/>
            </a:xfrm>
            <a:custGeom>
              <a:avLst/>
              <a:gdLst>
                <a:gd name="connsiteX0" fmla="*/ 0 w 890751"/>
                <a:gd name="connsiteY0" fmla="*/ 120871 h 725214"/>
                <a:gd name="connsiteX1" fmla="*/ 120871 w 890751"/>
                <a:gd name="connsiteY1" fmla="*/ 0 h 725214"/>
                <a:gd name="connsiteX2" fmla="*/ 769880 w 890751"/>
                <a:gd name="connsiteY2" fmla="*/ 0 h 725214"/>
                <a:gd name="connsiteX3" fmla="*/ 890751 w 890751"/>
                <a:gd name="connsiteY3" fmla="*/ 120871 h 725214"/>
                <a:gd name="connsiteX4" fmla="*/ 890751 w 890751"/>
                <a:gd name="connsiteY4" fmla="*/ 604343 h 725214"/>
                <a:gd name="connsiteX5" fmla="*/ 769880 w 890751"/>
                <a:gd name="connsiteY5" fmla="*/ 725214 h 725214"/>
                <a:gd name="connsiteX6" fmla="*/ 120871 w 890751"/>
                <a:gd name="connsiteY6" fmla="*/ 725214 h 725214"/>
                <a:gd name="connsiteX7" fmla="*/ 0 w 890751"/>
                <a:gd name="connsiteY7" fmla="*/ 604343 h 725214"/>
                <a:gd name="connsiteX8" fmla="*/ 0 w 890751"/>
                <a:gd name="connsiteY8" fmla="*/ 120871 h 725214"/>
                <a:gd name="connsiteX0-1" fmla="*/ 0 w 892179"/>
                <a:gd name="connsiteY0-2" fmla="*/ 194690 h 799033"/>
                <a:gd name="connsiteX1-3" fmla="*/ 120871 w 892179"/>
                <a:gd name="connsiteY1-4" fmla="*/ 73819 h 799033"/>
                <a:gd name="connsiteX2-5" fmla="*/ 838936 w 892179"/>
                <a:gd name="connsiteY2-6" fmla="*/ 0 h 799033"/>
                <a:gd name="connsiteX3-7" fmla="*/ 890751 w 892179"/>
                <a:gd name="connsiteY3-8" fmla="*/ 194690 h 799033"/>
                <a:gd name="connsiteX4-9" fmla="*/ 890751 w 892179"/>
                <a:gd name="connsiteY4-10" fmla="*/ 678162 h 799033"/>
                <a:gd name="connsiteX5-11" fmla="*/ 769880 w 892179"/>
                <a:gd name="connsiteY5-12" fmla="*/ 799033 h 799033"/>
                <a:gd name="connsiteX6-13" fmla="*/ 120871 w 892179"/>
                <a:gd name="connsiteY6-14" fmla="*/ 799033 h 799033"/>
                <a:gd name="connsiteX7-15" fmla="*/ 0 w 892179"/>
                <a:gd name="connsiteY7-16" fmla="*/ 678162 h 799033"/>
                <a:gd name="connsiteX8-17" fmla="*/ 0 w 892179"/>
                <a:gd name="connsiteY8-18" fmla="*/ 194690 h 799033"/>
                <a:gd name="connsiteX0-19" fmla="*/ 0 w 903272"/>
                <a:gd name="connsiteY0-20" fmla="*/ 194690 h 799033"/>
                <a:gd name="connsiteX1-21" fmla="*/ 120871 w 903272"/>
                <a:gd name="connsiteY1-22" fmla="*/ 73819 h 799033"/>
                <a:gd name="connsiteX2-23" fmla="*/ 838936 w 903272"/>
                <a:gd name="connsiteY2-24" fmla="*/ 0 h 799033"/>
                <a:gd name="connsiteX3-25" fmla="*/ 890751 w 903272"/>
                <a:gd name="connsiteY3-26" fmla="*/ 194690 h 799033"/>
                <a:gd name="connsiteX4-27" fmla="*/ 890751 w 903272"/>
                <a:gd name="connsiteY4-28" fmla="*/ 678162 h 799033"/>
                <a:gd name="connsiteX5-29" fmla="*/ 769880 w 903272"/>
                <a:gd name="connsiteY5-30" fmla="*/ 799033 h 799033"/>
                <a:gd name="connsiteX6-31" fmla="*/ 120871 w 903272"/>
                <a:gd name="connsiteY6-32" fmla="*/ 799033 h 799033"/>
                <a:gd name="connsiteX7-33" fmla="*/ 0 w 903272"/>
                <a:gd name="connsiteY7-34" fmla="*/ 678162 h 799033"/>
                <a:gd name="connsiteX8-35" fmla="*/ 0 w 903272"/>
                <a:gd name="connsiteY8-36" fmla="*/ 194690 h 799033"/>
                <a:gd name="connsiteX0-37" fmla="*/ 0 w 907880"/>
                <a:gd name="connsiteY0-38" fmla="*/ 194690 h 799033"/>
                <a:gd name="connsiteX1-39" fmla="*/ 120871 w 907880"/>
                <a:gd name="connsiteY1-40" fmla="*/ 73819 h 799033"/>
                <a:gd name="connsiteX2-41" fmla="*/ 838936 w 907880"/>
                <a:gd name="connsiteY2-42" fmla="*/ 0 h 799033"/>
                <a:gd name="connsiteX3-43" fmla="*/ 890751 w 907880"/>
                <a:gd name="connsiteY3-44" fmla="*/ 194690 h 799033"/>
                <a:gd name="connsiteX4-45" fmla="*/ 890751 w 907880"/>
                <a:gd name="connsiteY4-46" fmla="*/ 678162 h 799033"/>
                <a:gd name="connsiteX5-47" fmla="*/ 769880 w 907880"/>
                <a:gd name="connsiteY5-48" fmla="*/ 799033 h 799033"/>
                <a:gd name="connsiteX6-49" fmla="*/ 120871 w 907880"/>
                <a:gd name="connsiteY6-50" fmla="*/ 799033 h 799033"/>
                <a:gd name="connsiteX7-51" fmla="*/ 0 w 907880"/>
                <a:gd name="connsiteY7-52" fmla="*/ 678162 h 799033"/>
                <a:gd name="connsiteX8-53" fmla="*/ 0 w 907880"/>
                <a:gd name="connsiteY8-54" fmla="*/ 194690 h 799033"/>
                <a:gd name="connsiteX0-55" fmla="*/ 0 w 907880"/>
                <a:gd name="connsiteY0-56" fmla="*/ 201850 h 806193"/>
                <a:gd name="connsiteX1-57" fmla="*/ 120871 w 907880"/>
                <a:gd name="connsiteY1-58" fmla="*/ 80979 h 806193"/>
                <a:gd name="connsiteX2-59" fmla="*/ 838936 w 907880"/>
                <a:gd name="connsiteY2-60" fmla="*/ 7160 h 806193"/>
                <a:gd name="connsiteX3-61" fmla="*/ 890751 w 907880"/>
                <a:gd name="connsiteY3-62" fmla="*/ 201850 h 806193"/>
                <a:gd name="connsiteX4-63" fmla="*/ 890751 w 907880"/>
                <a:gd name="connsiteY4-64" fmla="*/ 685322 h 806193"/>
                <a:gd name="connsiteX5-65" fmla="*/ 769880 w 907880"/>
                <a:gd name="connsiteY5-66" fmla="*/ 806193 h 806193"/>
                <a:gd name="connsiteX6-67" fmla="*/ 120871 w 907880"/>
                <a:gd name="connsiteY6-68" fmla="*/ 806193 h 806193"/>
                <a:gd name="connsiteX7-69" fmla="*/ 0 w 907880"/>
                <a:gd name="connsiteY7-70" fmla="*/ 685322 h 806193"/>
                <a:gd name="connsiteX8-71" fmla="*/ 0 w 907880"/>
                <a:gd name="connsiteY8-72" fmla="*/ 201850 h 806193"/>
                <a:gd name="connsiteX0-73" fmla="*/ 0 w 893875"/>
                <a:gd name="connsiteY0-74" fmla="*/ 201850 h 806193"/>
                <a:gd name="connsiteX1-75" fmla="*/ 120871 w 893875"/>
                <a:gd name="connsiteY1-76" fmla="*/ 80979 h 806193"/>
                <a:gd name="connsiteX2-77" fmla="*/ 838936 w 893875"/>
                <a:gd name="connsiteY2-78" fmla="*/ 7160 h 806193"/>
                <a:gd name="connsiteX3-79" fmla="*/ 890751 w 893875"/>
                <a:gd name="connsiteY3-80" fmla="*/ 201850 h 806193"/>
                <a:gd name="connsiteX4-81" fmla="*/ 890751 w 893875"/>
                <a:gd name="connsiteY4-82" fmla="*/ 685322 h 806193"/>
                <a:gd name="connsiteX5-83" fmla="*/ 769880 w 893875"/>
                <a:gd name="connsiteY5-84" fmla="*/ 806193 h 806193"/>
                <a:gd name="connsiteX6-85" fmla="*/ 120871 w 893875"/>
                <a:gd name="connsiteY6-86" fmla="*/ 806193 h 806193"/>
                <a:gd name="connsiteX7-87" fmla="*/ 0 w 893875"/>
                <a:gd name="connsiteY7-88" fmla="*/ 685322 h 806193"/>
                <a:gd name="connsiteX8-89" fmla="*/ 0 w 893875"/>
                <a:gd name="connsiteY8-90" fmla="*/ 201850 h 806193"/>
                <a:gd name="connsiteX0-91" fmla="*/ 0 w 893875"/>
                <a:gd name="connsiteY0-92" fmla="*/ 201850 h 806193"/>
                <a:gd name="connsiteX1-93" fmla="*/ 120871 w 893875"/>
                <a:gd name="connsiteY1-94" fmla="*/ 80979 h 806193"/>
                <a:gd name="connsiteX2-95" fmla="*/ 838936 w 893875"/>
                <a:gd name="connsiteY2-96" fmla="*/ 7160 h 806193"/>
                <a:gd name="connsiteX3-97" fmla="*/ 890751 w 893875"/>
                <a:gd name="connsiteY3-98" fmla="*/ 201850 h 806193"/>
                <a:gd name="connsiteX4-99" fmla="*/ 890751 w 893875"/>
                <a:gd name="connsiteY4-100" fmla="*/ 685322 h 806193"/>
                <a:gd name="connsiteX5-101" fmla="*/ 769880 w 893875"/>
                <a:gd name="connsiteY5-102" fmla="*/ 806193 h 806193"/>
                <a:gd name="connsiteX6-103" fmla="*/ 120871 w 893875"/>
                <a:gd name="connsiteY6-104" fmla="*/ 806193 h 806193"/>
                <a:gd name="connsiteX7-105" fmla="*/ 0 w 893875"/>
                <a:gd name="connsiteY7-106" fmla="*/ 685322 h 806193"/>
                <a:gd name="connsiteX8-107" fmla="*/ 0 w 893875"/>
                <a:gd name="connsiteY8-108" fmla="*/ 201850 h 806193"/>
                <a:gd name="connsiteX0-109" fmla="*/ 0 w 895656"/>
                <a:gd name="connsiteY0-110" fmla="*/ 201850 h 806193"/>
                <a:gd name="connsiteX1-111" fmla="*/ 120871 w 895656"/>
                <a:gd name="connsiteY1-112" fmla="*/ 80979 h 806193"/>
                <a:gd name="connsiteX2-113" fmla="*/ 838936 w 895656"/>
                <a:gd name="connsiteY2-114" fmla="*/ 7160 h 806193"/>
                <a:gd name="connsiteX3-115" fmla="*/ 890751 w 895656"/>
                <a:gd name="connsiteY3-116" fmla="*/ 201850 h 806193"/>
                <a:gd name="connsiteX4-117" fmla="*/ 890751 w 895656"/>
                <a:gd name="connsiteY4-118" fmla="*/ 685322 h 806193"/>
                <a:gd name="connsiteX5-119" fmla="*/ 769880 w 895656"/>
                <a:gd name="connsiteY5-120" fmla="*/ 806193 h 806193"/>
                <a:gd name="connsiteX6-121" fmla="*/ 120871 w 895656"/>
                <a:gd name="connsiteY6-122" fmla="*/ 806193 h 806193"/>
                <a:gd name="connsiteX7-123" fmla="*/ 0 w 895656"/>
                <a:gd name="connsiteY7-124" fmla="*/ 685322 h 806193"/>
                <a:gd name="connsiteX8-125" fmla="*/ 0 w 895656"/>
                <a:gd name="connsiteY8-126" fmla="*/ 201850 h 806193"/>
                <a:gd name="connsiteX0-127" fmla="*/ 0 w 896042"/>
                <a:gd name="connsiteY0-128" fmla="*/ 201850 h 806193"/>
                <a:gd name="connsiteX1-129" fmla="*/ 120871 w 896042"/>
                <a:gd name="connsiteY1-130" fmla="*/ 80979 h 806193"/>
                <a:gd name="connsiteX2-131" fmla="*/ 838936 w 896042"/>
                <a:gd name="connsiteY2-132" fmla="*/ 7160 h 806193"/>
                <a:gd name="connsiteX3-133" fmla="*/ 890751 w 896042"/>
                <a:gd name="connsiteY3-134" fmla="*/ 201850 h 806193"/>
                <a:gd name="connsiteX4-135" fmla="*/ 890751 w 896042"/>
                <a:gd name="connsiteY4-136" fmla="*/ 685322 h 806193"/>
                <a:gd name="connsiteX5-137" fmla="*/ 769880 w 896042"/>
                <a:gd name="connsiteY5-138" fmla="*/ 806193 h 806193"/>
                <a:gd name="connsiteX6-139" fmla="*/ 120871 w 896042"/>
                <a:gd name="connsiteY6-140" fmla="*/ 806193 h 806193"/>
                <a:gd name="connsiteX7-141" fmla="*/ 0 w 896042"/>
                <a:gd name="connsiteY7-142" fmla="*/ 685322 h 806193"/>
                <a:gd name="connsiteX8-143" fmla="*/ 0 w 896042"/>
                <a:gd name="connsiteY8-144" fmla="*/ 201850 h 806193"/>
                <a:gd name="connsiteX0-145" fmla="*/ 0 w 896042"/>
                <a:gd name="connsiteY0-146" fmla="*/ 204202 h 808545"/>
                <a:gd name="connsiteX1-147" fmla="*/ 120871 w 896042"/>
                <a:gd name="connsiteY1-148" fmla="*/ 83331 h 808545"/>
                <a:gd name="connsiteX2-149" fmla="*/ 838936 w 896042"/>
                <a:gd name="connsiteY2-150" fmla="*/ 9512 h 808545"/>
                <a:gd name="connsiteX3-151" fmla="*/ 890751 w 896042"/>
                <a:gd name="connsiteY3-152" fmla="*/ 204202 h 808545"/>
                <a:gd name="connsiteX4-153" fmla="*/ 890751 w 896042"/>
                <a:gd name="connsiteY4-154" fmla="*/ 687674 h 808545"/>
                <a:gd name="connsiteX5-155" fmla="*/ 769880 w 896042"/>
                <a:gd name="connsiteY5-156" fmla="*/ 808545 h 808545"/>
                <a:gd name="connsiteX6-157" fmla="*/ 120871 w 896042"/>
                <a:gd name="connsiteY6-158" fmla="*/ 808545 h 808545"/>
                <a:gd name="connsiteX7-159" fmla="*/ 0 w 896042"/>
                <a:gd name="connsiteY7-160" fmla="*/ 687674 h 808545"/>
                <a:gd name="connsiteX8-161" fmla="*/ 0 w 896042"/>
                <a:gd name="connsiteY8-162" fmla="*/ 204202 h 808545"/>
                <a:gd name="connsiteX0-163" fmla="*/ 0 w 896042"/>
                <a:gd name="connsiteY0-164" fmla="*/ 204202 h 901413"/>
                <a:gd name="connsiteX1-165" fmla="*/ 120871 w 896042"/>
                <a:gd name="connsiteY1-166" fmla="*/ 83331 h 901413"/>
                <a:gd name="connsiteX2-167" fmla="*/ 838936 w 896042"/>
                <a:gd name="connsiteY2-168" fmla="*/ 9512 h 901413"/>
                <a:gd name="connsiteX3-169" fmla="*/ 890751 w 896042"/>
                <a:gd name="connsiteY3-170" fmla="*/ 204202 h 901413"/>
                <a:gd name="connsiteX4-171" fmla="*/ 890751 w 896042"/>
                <a:gd name="connsiteY4-172" fmla="*/ 687674 h 901413"/>
                <a:gd name="connsiteX5-173" fmla="*/ 846080 w 896042"/>
                <a:gd name="connsiteY5-174" fmla="*/ 901413 h 901413"/>
                <a:gd name="connsiteX6-175" fmla="*/ 120871 w 896042"/>
                <a:gd name="connsiteY6-176" fmla="*/ 808545 h 901413"/>
                <a:gd name="connsiteX7-177" fmla="*/ 0 w 896042"/>
                <a:gd name="connsiteY7-178" fmla="*/ 687674 h 901413"/>
                <a:gd name="connsiteX8-179" fmla="*/ 0 w 896042"/>
                <a:gd name="connsiteY8-180" fmla="*/ 204202 h 901413"/>
                <a:gd name="connsiteX0-181" fmla="*/ 0 w 896042"/>
                <a:gd name="connsiteY0-182" fmla="*/ 204202 h 901413"/>
                <a:gd name="connsiteX1-183" fmla="*/ 120871 w 896042"/>
                <a:gd name="connsiteY1-184" fmla="*/ 83331 h 901413"/>
                <a:gd name="connsiteX2-185" fmla="*/ 838936 w 896042"/>
                <a:gd name="connsiteY2-186" fmla="*/ 9512 h 901413"/>
                <a:gd name="connsiteX3-187" fmla="*/ 890751 w 896042"/>
                <a:gd name="connsiteY3-188" fmla="*/ 204202 h 901413"/>
                <a:gd name="connsiteX4-189" fmla="*/ 890751 w 896042"/>
                <a:gd name="connsiteY4-190" fmla="*/ 687674 h 901413"/>
                <a:gd name="connsiteX5-191" fmla="*/ 846080 w 896042"/>
                <a:gd name="connsiteY5-192" fmla="*/ 901413 h 901413"/>
                <a:gd name="connsiteX6-193" fmla="*/ 120871 w 896042"/>
                <a:gd name="connsiteY6-194" fmla="*/ 808545 h 901413"/>
                <a:gd name="connsiteX7-195" fmla="*/ 0 w 896042"/>
                <a:gd name="connsiteY7-196" fmla="*/ 687674 h 901413"/>
                <a:gd name="connsiteX8-197" fmla="*/ 0 w 896042"/>
                <a:gd name="connsiteY8-198" fmla="*/ 204202 h 901413"/>
                <a:gd name="connsiteX0-199" fmla="*/ 0 w 901486"/>
                <a:gd name="connsiteY0-200" fmla="*/ 204202 h 901413"/>
                <a:gd name="connsiteX1-201" fmla="*/ 120871 w 901486"/>
                <a:gd name="connsiteY1-202" fmla="*/ 83331 h 901413"/>
                <a:gd name="connsiteX2-203" fmla="*/ 838936 w 901486"/>
                <a:gd name="connsiteY2-204" fmla="*/ 9512 h 901413"/>
                <a:gd name="connsiteX3-205" fmla="*/ 890751 w 901486"/>
                <a:gd name="connsiteY3-206" fmla="*/ 204202 h 901413"/>
                <a:gd name="connsiteX4-207" fmla="*/ 890751 w 901486"/>
                <a:gd name="connsiteY4-208" fmla="*/ 687674 h 901413"/>
                <a:gd name="connsiteX5-209" fmla="*/ 846080 w 901486"/>
                <a:gd name="connsiteY5-210" fmla="*/ 901413 h 901413"/>
                <a:gd name="connsiteX6-211" fmla="*/ 120871 w 901486"/>
                <a:gd name="connsiteY6-212" fmla="*/ 808545 h 901413"/>
                <a:gd name="connsiteX7-213" fmla="*/ 0 w 901486"/>
                <a:gd name="connsiteY7-214" fmla="*/ 687674 h 901413"/>
                <a:gd name="connsiteX8-215" fmla="*/ 0 w 901486"/>
                <a:gd name="connsiteY8-216" fmla="*/ 204202 h 901413"/>
                <a:gd name="connsiteX0-217" fmla="*/ 0 w 911264"/>
                <a:gd name="connsiteY0-218" fmla="*/ 204202 h 901413"/>
                <a:gd name="connsiteX1-219" fmla="*/ 120871 w 911264"/>
                <a:gd name="connsiteY1-220" fmla="*/ 83331 h 901413"/>
                <a:gd name="connsiteX2-221" fmla="*/ 838936 w 911264"/>
                <a:gd name="connsiteY2-222" fmla="*/ 9512 h 901413"/>
                <a:gd name="connsiteX3-223" fmla="*/ 890751 w 911264"/>
                <a:gd name="connsiteY3-224" fmla="*/ 204202 h 901413"/>
                <a:gd name="connsiteX4-225" fmla="*/ 907420 w 911264"/>
                <a:gd name="connsiteY4-226" fmla="*/ 687674 h 901413"/>
                <a:gd name="connsiteX5-227" fmla="*/ 846080 w 911264"/>
                <a:gd name="connsiteY5-228" fmla="*/ 901413 h 901413"/>
                <a:gd name="connsiteX6-229" fmla="*/ 120871 w 911264"/>
                <a:gd name="connsiteY6-230" fmla="*/ 808545 h 901413"/>
                <a:gd name="connsiteX7-231" fmla="*/ 0 w 911264"/>
                <a:gd name="connsiteY7-232" fmla="*/ 687674 h 901413"/>
                <a:gd name="connsiteX8-233" fmla="*/ 0 w 911264"/>
                <a:gd name="connsiteY8-234" fmla="*/ 204202 h 901413"/>
                <a:gd name="connsiteX0-235" fmla="*/ 0 w 916507"/>
                <a:gd name="connsiteY0-236" fmla="*/ 204202 h 901413"/>
                <a:gd name="connsiteX1-237" fmla="*/ 120871 w 916507"/>
                <a:gd name="connsiteY1-238" fmla="*/ 83331 h 901413"/>
                <a:gd name="connsiteX2-239" fmla="*/ 838936 w 916507"/>
                <a:gd name="connsiteY2-240" fmla="*/ 9512 h 901413"/>
                <a:gd name="connsiteX3-241" fmla="*/ 890751 w 916507"/>
                <a:gd name="connsiteY3-242" fmla="*/ 204202 h 901413"/>
                <a:gd name="connsiteX4-243" fmla="*/ 907420 w 916507"/>
                <a:gd name="connsiteY4-244" fmla="*/ 687674 h 901413"/>
                <a:gd name="connsiteX5-245" fmla="*/ 846080 w 916507"/>
                <a:gd name="connsiteY5-246" fmla="*/ 901413 h 901413"/>
                <a:gd name="connsiteX6-247" fmla="*/ 120871 w 916507"/>
                <a:gd name="connsiteY6-248" fmla="*/ 808545 h 901413"/>
                <a:gd name="connsiteX7-249" fmla="*/ 0 w 916507"/>
                <a:gd name="connsiteY7-250" fmla="*/ 687674 h 901413"/>
                <a:gd name="connsiteX8-251" fmla="*/ 0 w 916507"/>
                <a:gd name="connsiteY8-252" fmla="*/ 204202 h 901413"/>
                <a:gd name="connsiteX0-253" fmla="*/ 0 w 923556"/>
                <a:gd name="connsiteY0-254" fmla="*/ 204202 h 901413"/>
                <a:gd name="connsiteX1-255" fmla="*/ 120871 w 923556"/>
                <a:gd name="connsiteY1-256" fmla="*/ 83331 h 901413"/>
                <a:gd name="connsiteX2-257" fmla="*/ 838936 w 923556"/>
                <a:gd name="connsiteY2-258" fmla="*/ 9512 h 901413"/>
                <a:gd name="connsiteX3-259" fmla="*/ 890751 w 923556"/>
                <a:gd name="connsiteY3-260" fmla="*/ 204202 h 901413"/>
                <a:gd name="connsiteX4-261" fmla="*/ 916945 w 923556"/>
                <a:gd name="connsiteY4-262" fmla="*/ 759111 h 901413"/>
                <a:gd name="connsiteX5-263" fmla="*/ 846080 w 923556"/>
                <a:gd name="connsiteY5-264" fmla="*/ 901413 h 901413"/>
                <a:gd name="connsiteX6-265" fmla="*/ 120871 w 923556"/>
                <a:gd name="connsiteY6-266" fmla="*/ 808545 h 901413"/>
                <a:gd name="connsiteX7-267" fmla="*/ 0 w 923556"/>
                <a:gd name="connsiteY7-268" fmla="*/ 687674 h 901413"/>
                <a:gd name="connsiteX8-269" fmla="*/ 0 w 923556"/>
                <a:gd name="connsiteY8-270" fmla="*/ 204202 h 901413"/>
                <a:gd name="connsiteX0-271" fmla="*/ 0 w 917288"/>
                <a:gd name="connsiteY0-272" fmla="*/ 204202 h 901413"/>
                <a:gd name="connsiteX1-273" fmla="*/ 120871 w 917288"/>
                <a:gd name="connsiteY1-274" fmla="*/ 83331 h 901413"/>
                <a:gd name="connsiteX2-275" fmla="*/ 838936 w 917288"/>
                <a:gd name="connsiteY2-276" fmla="*/ 9512 h 901413"/>
                <a:gd name="connsiteX3-277" fmla="*/ 890751 w 917288"/>
                <a:gd name="connsiteY3-278" fmla="*/ 204202 h 901413"/>
                <a:gd name="connsiteX4-279" fmla="*/ 916945 w 917288"/>
                <a:gd name="connsiteY4-280" fmla="*/ 759111 h 901413"/>
                <a:gd name="connsiteX5-281" fmla="*/ 846080 w 917288"/>
                <a:gd name="connsiteY5-282" fmla="*/ 901413 h 901413"/>
                <a:gd name="connsiteX6-283" fmla="*/ 120871 w 917288"/>
                <a:gd name="connsiteY6-284" fmla="*/ 808545 h 901413"/>
                <a:gd name="connsiteX7-285" fmla="*/ 0 w 917288"/>
                <a:gd name="connsiteY7-286" fmla="*/ 687674 h 901413"/>
                <a:gd name="connsiteX8-287" fmla="*/ 0 w 917288"/>
                <a:gd name="connsiteY8-288" fmla="*/ 204202 h 901413"/>
                <a:gd name="connsiteX0-289" fmla="*/ 0 w 917288"/>
                <a:gd name="connsiteY0-290" fmla="*/ 204202 h 901413"/>
                <a:gd name="connsiteX1-291" fmla="*/ 120871 w 917288"/>
                <a:gd name="connsiteY1-292" fmla="*/ 83331 h 901413"/>
                <a:gd name="connsiteX2-293" fmla="*/ 838936 w 917288"/>
                <a:gd name="connsiteY2-294" fmla="*/ 9512 h 901413"/>
                <a:gd name="connsiteX3-295" fmla="*/ 890751 w 917288"/>
                <a:gd name="connsiteY3-296" fmla="*/ 204202 h 901413"/>
                <a:gd name="connsiteX4-297" fmla="*/ 916945 w 917288"/>
                <a:gd name="connsiteY4-298" fmla="*/ 759111 h 901413"/>
                <a:gd name="connsiteX5-299" fmla="*/ 846080 w 917288"/>
                <a:gd name="connsiteY5-300" fmla="*/ 901413 h 901413"/>
                <a:gd name="connsiteX6-301" fmla="*/ 120871 w 917288"/>
                <a:gd name="connsiteY6-302" fmla="*/ 808545 h 901413"/>
                <a:gd name="connsiteX7-303" fmla="*/ 0 w 917288"/>
                <a:gd name="connsiteY7-304" fmla="*/ 687674 h 901413"/>
                <a:gd name="connsiteX8-305" fmla="*/ 0 w 917288"/>
                <a:gd name="connsiteY8-306" fmla="*/ 204202 h 901413"/>
                <a:gd name="connsiteX0-307" fmla="*/ 0 w 917774"/>
                <a:gd name="connsiteY0-308" fmla="*/ 204202 h 901413"/>
                <a:gd name="connsiteX1-309" fmla="*/ 120871 w 917774"/>
                <a:gd name="connsiteY1-310" fmla="*/ 83331 h 901413"/>
                <a:gd name="connsiteX2-311" fmla="*/ 838936 w 917774"/>
                <a:gd name="connsiteY2-312" fmla="*/ 9512 h 901413"/>
                <a:gd name="connsiteX3-313" fmla="*/ 905038 w 917774"/>
                <a:gd name="connsiteY3-314" fmla="*/ 199439 h 901413"/>
                <a:gd name="connsiteX4-315" fmla="*/ 916945 w 917774"/>
                <a:gd name="connsiteY4-316" fmla="*/ 759111 h 901413"/>
                <a:gd name="connsiteX5-317" fmla="*/ 846080 w 917774"/>
                <a:gd name="connsiteY5-318" fmla="*/ 901413 h 901413"/>
                <a:gd name="connsiteX6-319" fmla="*/ 120871 w 917774"/>
                <a:gd name="connsiteY6-320" fmla="*/ 808545 h 901413"/>
                <a:gd name="connsiteX7-321" fmla="*/ 0 w 917774"/>
                <a:gd name="connsiteY7-322" fmla="*/ 687674 h 901413"/>
                <a:gd name="connsiteX8-323" fmla="*/ 0 w 917774"/>
                <a:gd name="connsiteY8-324" fmla="*/ 204202 h 901413"/>
                <a:gd name="connsiteX0-325" fmla="*/ 0 w 917774"/>
                <a:gd name="connsiteY0-326" fmla="*/ 204202 h 901413"/>
                <a:gd name="connsiteX1-327" fmla="*/ 120871 w 917774"/>
                <a:gd name="connsiteY1-328" fmla="*/ 83331 h 901413"/>
                <a:gd name="connsiteX2-329" fmla="*/ 838936 w 917774"/>
                <a:gd name="connsiteY2-330" fmla="*/ 9512 h 901413"/>
                <a:gd name="connsiteX3-331" fmla="*/ 905038 w 917774"/>
                <a:gd name="connsiteY3-332" fmla="*/ 199439 h 901413"/>
                <a:gd name="connsiteX4-333" fmla="*/ 916945 w 917774"/>
                <a:gd name="connsiteY4-334" fmla="*/ 759111 h 901413"/>
                <a:gd name="connsiteX5-335" fmla="*/ 846080 w 917774"/>
                <a:gd name="connsiteY5-336" fmla="*/ 901413 h 901413"/>
                <a:gd name="connsiteX6-337" fmla="*/ 120871 w 917774"/>
                <a:gd name="connsiteY6-338" fmla="*/ 808545 h 901413"/>
                <a:gd name="connsiteX7-339" fmla="*/ 0 w 917774"/>
                <a:gd name="connsiteY7-340" fmla="*/ 687674 h 901413"/>
                <a:gd name="connsiteX8-341" fmla="*/ 0 w 917774"/>
                <a:gd name="connsiteY8-342" fmla="*/ 204202 h 901413"/>
                <a:gd name="connsiteX0-343" fmla="*/ 0 w 917411"/>
                <a:gd name="connsiteY0-344" fmla="*/ 204202 h 901413"/>
                <a:gd name="connsiteX1-345" fmla="*/ 120871 w 917411"/>
                <a:gd name="connsiteY1-346" fmla="*/ 83331 h 901413"/>
                <a:gd name="connsiteX2-347" fmla="*/ 838936 w 917411"/>
                <a:gd name="connsiteY2-348" fmla="*/ 9512 h 901413"/>
                <a:gd name="connsiteX3-349" fmla="*/ 905038 w 917411"/>
                <a:gd name="connsiteY3-350" fmla="*/ 199439 h 901413"/>
                <a:gd name="connsiteX4-351" fmla="*/ 916945 w 917411"/>
                <a:gd name="connsiteY4-352" fmla="*/ 759111 h 901413"/>
                <a:gd name="connsiteX5-353" fmla="*/ 846080 w 917411"/>
                <a:gd name="connsiteY5-354" fmla="*/ 901413 h 901413"/>
                <a:gd name="connsiteX6-355" fmla="*/ 120871 w 917411"/>
                <a:gd name="connsiteY6-356" fmla="*/ 808545 h 901413"/>
                <a:gd name="connsiteX7-357" fmla="*/ 0 w 917411"/>
                <a:gd name="connsiteY7-358" fmla="*/ 687674 h 901413"/>
                <a:gd name="connsiteX8-359" fmla="*/ 0 w 917411"/>
                <a:gd name="connsiteY8-360" fmla="*/ 204202 h 901413"/>
                <a:gd name="connsiteX0-361" fmla="*/ 0 w 917411"/>
                <a:gd name="connsiteY0-362" fmla="*/ 206370 h 903581"/>
                <a:gd name="connsiteX1-363" fmla="*/ 120871 w 917411"/>
                <a:gd name="connsiteY1-364" fmla="*/ 85499 h 903581"/>
                <a:gd name="connsiteX2-365" fmla="*/ 822268 w 917411"/>
                <a:gd name="connsiteY2-366" fmla="*/ 9299 h 903581"/>
                <a:gd name="connsiteX3-367" fmla="*/ 905038 w 917411"/>
                <a:gd name="connsiteY3-368" fmla="*/ 201607 h 903581"/>
                <a:gd name="connsiteX4-369" fmla="*/ 916945 w 917411"/>
                <a:gd name="connsiteY4-370" fmla="*/ 761279 h 903581"/>
                <a:gd name="connsiteX5-371" fmla="*/ 846080 w 917411"/>
                <a:gd name="connsiteY5-372" fmla="*/ 903581 h 903581"/>
                <a:gd name="connsiteX6-373" fmla="*/ 120871 w 917411"/>
                <a:gd name="connsiteY6-374" fmla="*/ 810713 h 903581"/>
                <a:gd name="connsiteX7-375" fmla="*/ 0 w 917411"/>
                <a:gd name="connsiteY7-376" fmla="*/ 689842 h 903581"/>
                <a:gd name="connsiteX8-377" fmla="*/ 0 w 917411"/>
                <a:gd name="connsiteY8-378" fmla="*/ 206370 h 903581"/>
                <a:gd name="connsiteX0-379" fmla="*/ 0 w 917411"/>
                <a:gd name="connsiteY0-380" fmla="*/ 206370 h 903581"/>
                <a:gd name="connsiteX1-381" fmla="*/ 120871 w 917411"/>
                <a:gd name="connsiteY1-382" fmla="*/ 85499 h 903581"/>
                <a:gd name="connsiteX2-383" fmla="*/ 822268 w 917411"/>
                <a:gd name="connsiteY2-384" fmla="*/ 9299 h 903581"/>
                <a:gd name="connsiteX3-385" fmla="*/ 905038 w 917411"/>
                <a:gd name="connsiteY3-386" fmla="*/ 201607 h 903581"/>
                <a:gd name="connsiteX4-387" fmla="*/ 916945 w 917411"/>
                <a:gd name="connsiteY4-388" fmla="*/ 761279 h 903581"/>
                <a:gd name="connsiteX5-389" fmla="*/ 846080 w 917411"/>
                <a:gd name="connsiteY5-390" fmla="*/ 903581 h 903581"/>
                <a:gd name="connsiteX6-391" fmla="*/ 120871 w 917411"/>
                <a:gd name="connsiteY6-392" fmla="*/ 810713 h 903581"/>
                <a:gd name="connsiteX7-393" fmla="*/ 0 w 917411"/>
                <a:gd name="connsiteY7-394" fmla="*/ 689842 h 903581"/>
                <a:gd name="connsiteX8-395" fmla="*/ 0 w 917411"/>
                <a:gd name="connsiteY8-396" fmla="*/ 206370 h 903581"/>
                <a:gd name="connsiteX0-397" fmla="*/ 0 w 917411"/>
                <a:gd name="connsiteY0-398" fmla="*/ 203830 h 901041"/>
                <a:gd name="connsiteX1-399" fmla="*/ 120871 w 917411"/>
                <a:gd name="connsiteY1-400" fmla="*/ 82959 h 901041"/>
                <a:gd name="connsiteX2-401" fmla="*/ 822268 w 917411"/>
                <a:gd name="connsiteY2-402" fmla="*/ 6759 h 901041"/>
                <a:gd name="connsiteX3-403" fmla="*/ 905038 w 917411"/>
                <a:gd name="connsiteY3-404" fmla="*/ 199067 h 901041"/>
                <a:gd name="connsiteX4-405" fmla="*/ 916945 w 917411"/>
                <a:gd name="connsiteY4-406" fmla="*/ 758739 h 901041"/>
                <a:gd name="connsiteX5-407" fmla="*/ 846080 w 917411"/>
                <a:gd name="connsiteY5-408" fmla="*/ 901041 h 901041"/>
                <a:gd name="connsiteX6-409" fmla="*/ 120871 w 917411"/>
                <a:gd name="connsiteY6-410" fmla="*/ 808173 h 901041"/>
                <a:gd name="connsiteX7-411" fmla="*/ 0 w 917411"/>
                <a:gd name="connsiteY7-412" fmla="*/ 687302 h 901041"/>
                <a:gd name="connsiteX8-413" fmla="*/ 0 w 917411"/>
                <a:gd name="connsiteY8-414" fmla="*/ 203830 h 901041"/>
                <a:gd name="connsiteX0-415" fmla="*/ 0 w 917411"/>
                <a:gd name="connsiteY0-416" fmla="*/ 203830 h 901041"/>
                <a:gd name="connsiteX1-417" fmla="*/ 120871 w 917411"/>
                <a:gd name="connsiteY1-418" fmla="*/ 82959 h 901041"/>
                <a:gd name="connsiteX2-419" fmla="*/ 822268 w 917411"/>
                <a:gd name="connsiteY2-420" fmla="*/ 6759 h 901041"/>
                <a:gd name="connsiteX3-421" fmla="*/ 905038 w 917411"/>
                <a:gd name="connsiteY3-422" fmla="*/ 199067 h 901041"/>
                <a:gd name="connsiteX4-423" fmla="*/ 916945 w 917411"/>
                <a:gd name="connsiteY4-424" fmla="*/ 758739 h 901041"/>
                <a:gd name="connsiteX5-425" fmla="*/ 846080 w 917411"/>
                <a:gd name="connsiteY5-426" fmla="*/ 901041 h 901041"/>
                <a:gd name="connsiteX6-427" fmla="*/ 120871 w 917411"/>
                <a:gd name="connsiteY6-428" fmla="*/ 808173 h 901041"/>
                <a:gd name="connsiteX7-429" fmla="*/ 0 w 917411"/>
                <a:gd name="connsiteY7-430" fmla="*/ 687302 h 901041"/>
                <a:gd name="connsiteX8-431" fmla="*/ 0 w 917411"/>
                <a:gd name="connsiteY8-432" fmla="*/ 203830 h 901041"/>
                <a:gd name="connsiteX0-433" fmla="*/ 0 w 917411"/>
                <a:gd name="connsiteY0-434" fmla="*/ 203830 h 901041"/>
                <a:gd name="connsiteX1-435" fmla="*/ 120871 w 917411"/>
                <a:gd name="connsiteY1-436" fmla="*/ 82959 h 901041"/>
                <a:gd name="connsiteX2-437" fmla="*/ 822268 w 917411"/>
                <a:gd name="connsiteY2-438" fmla="*/ 6759 h 901041"/>
                <a:gd name="connsiteX3-439" fmla="*/ 905038 w 917411"/>
                <a:gd name="connsiteY3-440" fmla="*/ 199067 h 901041"/>
                <a:gd name="connsiteX4-441" fmla="*/ 916945 w 917411"/>
                <a:gd name="connsiteY4-442" fmla="*/ 758739 h 901041"/>
                <a:gd name="connsiteX5-443" fmla="*/ 846080 w 917411"/>
                <a:gd name="connsiteY5-444" fmla="*/ 901041 h 901041"/>
                <a:gd name="connsiteX6-445" fmla="*/ 120871 w 917411"/>
                <a:gd name="connsiteY6-446" fmla="*/ 808173 h 901041"/>
                <a:gd name="connsiteX7-447" fmla="*/ 0 w 917411"/>
                <a:gd name="connsiteY7-448" fmla="*/ 687302 h 901041"/>
                <a:gd name="connsiteX8-449" fmla="*/ 0 w 917411"/>
                <a:gd name="connsiteY8-450" fmla="*/ 203830 h 901041"/>
                <a:gd name="connsiteX0-451" fmla="*/ 0 w 917411"/>
                <a:gd name="connsiteY0-452" fmla="*/ 203830 h 901041"/>
                <a:gd name="connsiteX1-453" fmla="*/ 120871 w 917411"/>
                <a:gd name="connsiteY1-454" fmla="*/ 82959 h 901041"/>
                <a:gd name="connsiteX2-455" fmla="*/ 822268 w 917411"/>
                <a:gd name="connsiteY2-456" fmla="*/ 6759 h 901041"/>
                <a:gd name="connsiteX3-457" fmla="*/ 905038 w 917411"/>
                <a:gd name="connsiteY3-458" fmla="*/ 199067 h 901041"/>
                <a:gd name="connsiteX4-459" fmla="*/ 916945 w 917411"/>
                <a:gd name="connsiteY4-460" fmla="*/ 758739 h 901041"/>
                <a:gd name="connsiteX5-461" fmla="*/ 846080 w 917411"/>
                <a:gd name="connsiteY5-462" fmla="*/ 901041 h 901041"/>
                <a:gd name="connsiteX6-463" fmla="*/ 120871 w 917411"/>
                <a:gd name="connsiteY6-464" fmla="*/ 808173 h 901041"/>
                <a:gd name="connsiteX7-465" fmla="*/ 0 w 917411"/>
                <a:gd name="connsiteY7-466" fmla="*/ 687302 h 901041"/>
                <a:gd name="connsiteX8-467" fmla="*/ 0 w 917411"/>
                <a:gd name="connsiteY8-468" fmla="*/ 203830 h 901041"/>
                <a:gd name="connsiteX0-469" fmla="*/ 0 w 917411"/>
                <a:gd name="connsiteY0-470" fmla="*/ 203830 h 901041"/>
                <a:gd name="connsiteX1-471" fmla="*/ 120871 w 917411"/>
                <a:gd name="connsiteY1-472" fmla="*/ 82959 h 901041"/>
                <a:gd name="connsiteX2-473" fmla="*/ 822268 w 917411"/>
                <a:gd name="connsiteY2-474" fmla="*/ 6759 h 901041"/>
                <a:gd name="connsiteX3-475" fmla="*/ 905038 w 917411"/>
                <a:gd name="connsiteY3-476" fmla="*/ 199067 h 901041"/>
                <a:gd name="connsiteX4-477" fmla="*/ 916945 w 917411"/>
                <a:gd name="connsiteY4-478" fmla="*/ 758739 h 901041"/>
                <a:gd name="connsiteX5-479" fmla="*/ 846080 w 917411"/>
                <a:gd name="connsiteY5-480" fmla="*/ 901041 h 901041"/>
                <a:gd name="connsiteX6-481" fmla="*/ 120871 w 917411"/>
                <a:gd name="connsiteY6-482" fmla="*/ 808173 h 901041"/>
                <a:gd name="connsiteX7-483" fmla="*/ 0 w 917411"/>
                <a:gd name="connsiteY7-484" fmla="*/ 687302 h 901041"/>
                <a:gd name="connsiteX8-485" fmla="*/ 0 w 917411"/>
                <a:gd name="connsiteY8-486" fmla="*/ 203830 h 901041"/>
                <a:gd name="connsiteX0-487" fmla="*/ 0 w 917411"/>
                <a:gd name="connsiteY0-488" fmla="*/ 203830 h 901041"/>
                <a:gd name="connsiteX1-489" fmla="*/ 120871 w 917411"/>
                <a:gd name="connsiteY1-490" fmla="*/ 82959 h 901041"/>
                <a:gd name="connsiteX2-491" fmla="*/ 822268 w 917411"/>
                <a:gd name="connsiteY2-492" fmla="*/ 6759 h 901041"/>
                <a:gd name="connsiteX3-493" fmla="*/ 905038 w 917411"/>
                <a:gd name="connsiteY3-494" fmla="*/ 199067 h 901041"/>
                <a:gd name="connsiteX4-495" fmla="*/ 916945 w 917411"/>
                <a:gd name="connsiteY4-496" fmla="*/ 758739 h 901041"/>
                <a:gd name="connsiteX5-497" fmla="*/ 846080 w 917411"/>
                <a:gd name="connsiteY5-498" fmla="*/ 901041 h 901041"/>
                <a:gd name="connsiteX6-499" fmla="*/ 120871 w 917411"/>
                <a:gd name="connsiteY6-500" fmla="*/ 808173 h 901041"/>
                <a:gd name="connsiteX7-501" fmla="*/ 0 w 917411"/>
                <a:gd name="connsiteY7-502" fmla="*/ 687302 h 901041"/>
                <a:gd name="connsiteX8-503" fmla="*/ 0 w 917411"/>
                <a:gd name="connsiteY8-504" fmla="*/ 203830 h 9010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917411" h="901041">
                  <a:moveTo>
                    <a:pt x="0" y="203830"/>
                  </a:moveTo>
                  <a:cubicBezTo>
                    <a:pt x="0" y="137075"/>
                    <a:pt x="27922" y="99628"/>
                    <a:pt x="120871" y="82959"/>
                  </a:cubicBezTo>
                  <a:cubicBezTo>
                    <a:pt x="341969" y="47241"/>
                    <a:pt x="751188" y="-21816"/>
                    <a:pt x="822268" y="6759"/>
                  </a:cubicBezTo>
                  <a:cubicBezTo>
                    <a:pt x="891404" y="23428"/>
                    <a:pt x="900274" y="125169"/>
                    <a:pt x="905038" y="199067"/>
                  </a:cubicBezTo>
                  <a:cubicBezTo>
                    <a:pt x="912181" y="384036"/>
                    <a:pt x="919326" y="669020"/>
                    <a:pt x="916945" y="758739"/>
                  </a:cubicBezTo>
                  <a:cubicBezTo>
                    <a:pt x="914565" y="813588"/>
                    <a:pt x="929503" y="896279"/>
                    <a:pt x="846080" y="901041"/>
                  </a:cubicBezTo>
                  <a:cubicBezTo>
                    <a:pt x="604344" y="870085"/>
                    <a:pt x="372132" y="851035"/>
                    <a:pt x="120871" y="808173"/>
                  </a:cubicBezTo>
                  <a:cubicBezTo>
                    <a:pt x="35066" y="793885"/>
                    <a:pt x="0" y="754057"/>
                    <a:pt x="0" y="687302"/>
                  </a:cubicBezTo>
                  <a:lnTo>
                    <a:pt x="0" y="20383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Rectangle: Rounded Corners 6"/>
            <p:cNvSpPr/>
            <p:nvPr/>
          </p:nvSpPr>
          <p:spPr>
            <a:xfrm>
              <a:off x="2963327" y="1414763"/>
              <a:ext cx="5734844" cy="1700212"/>
            </a:xfrm>
            <a:custGeom>
              <a:avLst/>
              <a:gdLst>
                <a:gd name="connsiteX0" fmla="*/ 0 w 5332548"/>
                <a:gd name="connsiteY0" fmla="*/ 152403 h 914400"/>
                <a:gd name="connsiteX1" fmla="*/ 152403 w 5332548"/>
                <a:gd name="connsiteY1" fmla="*/ 0 h 914400"/>
                <a:gd name="connsiteX2" fmla="*/ 5180145 w 5332548"/>
                <a:gd name="connsiteY2" fmla="*/ 0 h 914400"/>
                <a:gd name="connsiteX3" fmla="*/ 5332548 w 5332548"/>
                <a:gd name="connsiteY3" fmla="*/ 152403 h 914400"/>
                <a:gd name="connsiteX4" fmla="*/ 5332548 w 5332548"/>
                <a:gd name="connsiteY4" fmla="*/ 761997 h 914400"/>
                <a:gd name="connsiteX5" fmla="*/ 5180145 w 5332548"/>
                <a:gd name="connsiteY5" fmla="*/ 914400 h 914400"/>
                <a:gd name="connsiteX6" fmla="*/ 152403 w 5332548"/>
                <a:gd name="connsiteY6" fmla="*/ 914400 h 914400"/>
                <a:gd name="connsiteX7" fmla="*/ 0 w 5332548"/>
                <a:gd name="connsiteY7" fmla="*/ 761997 h 914400"/>
                <a:gd name="connsiteX8" fmla="*/ 0 w 5332548"/>
                <a:gd name="connsiteY8" fmla="*/ 152403 h 914400"/>
                <a:gd name="connsiteX0-1" fmla="*/ 0 w 5332548"/>
                <a:gd name="connsiteY0-2" fmla="*/ 352428 h 1114425"/>
                <a:gd name="connsiteX1-3" fmla="*/ 152403 w 5332548"/>
                <a:gd name="connsiteY1-4" fmla="*/ 200025 h 1114425"/>
                <a:gd name="connsiteX2-5" fmla="*/ 5170620 w 5332548"/>
                <a:gd name="connsiteY2-6" fmla="*/ 0 h 1114425"/>
                <a:gd name="connsiteX3-7" fmla="*/ 5332548 w 5332548"/>
                <a:gd name="connsiteY3-8" fmla="*/ 352428 h 1114425"/>
                <a:gd name="connsiteX4-9" fmla="*/ 5332548 w 5332548"/>
                <a:gd name="connsiteY4-10" fmla="*/ 962022 h 1114425"/>
                <a:gd name="connsiteX5-11" fmla="*/ 5180145 w 5332548"/>
                <a:gd name="connsiteY5-12" fmla="*/ 1114425 h 1114425"/>
                <a:gd name="connsiteX6-13" fmla="*/ 152403 w 5332548"/>
                <a:gd name="connsiteY6-14" fmla="*/ 1114425 h 1114425"/>
                <a:gd name="connsiteX7-15" fmla="*/ 0 w 5332548"/>
                <a:gd name="connsiteY7-16" fmla="*/ 962022 h 1114425"/>
                <a:gd name="connsiteX8-17" fmla="*/ 0 w 5332548"/>
                <a:gd name="connsiteY8-18" fmla="*/ 352428 h 1114425"/>
                <a:gd name="connsiteX0-19" fmla="*/ 0 w 5335210"/>
                <a:gd name="connsiteY0-20" fmla="*/ 352428 h 1666875"/>
                <a:gd name="connsiteX1-21" fmla="*/ 152403 w 5335210"/>
                <a:gd name="connsiteY1-22" fmla="*/ 200025 h 1666875"/>
                <a:gd name="connsiteX2-23" fmla="*/ 5170620 w 5335210"/>
                <a:gd name="connsiteY2-24" fmla="*/ 0 h 1666875"/>
                <a:gd name="connsiteX3-25" fmla="*/ 5332548 w 5335210"/>
                <a:gd name="connsiteY3-26" fmla="*/ 352428 h 1666875"/>
                <a:gd name="connsiteX4-27" fmla="*/ 5332548 w 5335210"/>
                <a:gd name="connsiteY4-28" fmla="*/ 962022 h 1666875"/>
                <a:gd name="connsiteX5-29" fmla="*/ 5270632 w 5335210"/>
                <a:gd name="connsiteY5-30" fmla="*/ 1666875 h 1666875"/>
                <a:gd name="connsiteX6-31" fmla="*/ 152403 w 5335210"/>
                <a:gd name="connsiteY6-32" fmla="*/ 1114425 h 1666875"/>
                <a:gd name="connsiteX7-33" fmla="*/ 0 w 5335210"/>
                <a:gd name="connsiteY7-34" fmla="*/ 962022 h 1666875"/>
                <a:gd name="connsiteX8-35" fmla="*/ 0 w 5335210"/>
                <a:gd name="connsiteY8-36" fmla="*/ 352428 h 1666875"/>
                <a:gd name="connsiteX0-37" fmla="*/ 0 w 5532573"/>
                <a:gd name="connsiteY0-38" fmla="*/ 352428 h 1666875"/>
                <a:gd name="connsiteX1-39" fmla="*/ 152403 w 5532573"/>
                <a:gd name="connsiteY1-40" fmla="*/ 200025 h 1666875"/>
                <a:gd name="connsiteX2-41" fmla="*/ 5170620 w 5532573"/>
                <a:gd name="connsiteY2-42" fmla="*/ 0 h 1666875"/>
                <a:gd name="connsiteX3-43" fmla="*/ 5532573 w 5532573"/>
                <a:gd name="connsiteY3-44" fmla="*/ 252415 h 1666875"/>
                <a:gd name="connsiteX4-45" fmla="*/ 5332548 w 5532573"/>
                <a:gd name="connsiteY4-46" fmla="*/ 962022 h 1666875"/>
                <a:gd name="connsiteX5-47" fmla="*/ 5270632 w 5532573"/>
                <a:gd name="connsiteY5-48" fmla="*/ 1666875 h 1666875"/>
                <a:gd name="connsiteX6-49" fmla="*/ 152403 w 5532573"/>
                <a:gd name="connsiteY6-50" fmla="*/ 1114425 h 1666875"/>
                <a:gd name="connsiteX7-51" fmla="*/ 0 w 5532573"/>
                <a:gd name="connsiteY7-52" fmla="*/ 962022 h 1666875"/>
                <a:gd name="connsiteX8-53" fmla="*/ 0 w 5532573"/>
                <a:gd name="connsiteY8-54" fmla="*/ 352428 h 1666875"/>
                <a:gd name="connsiteX0-55" fmla="*/ 0 w 5532573"/>
                <a:gd name="connsiteY0-56" fmla="*/ 352428 h 1666875"/>
                <a:gd name="connsiteX1-57" fmla="*/ 152403 w 5532573"/>
                <a:gd name="connsiteY1-58" fmla="*/ 200025 h 1666875"/>
                <a:gd name="connsiteX2-59" fmla="*/ 5170620 w 5532573"/>
                <a:gd name="connsiteY2-60" fmla="*/ 0 h 1666875"/>
                <a:gd name="connsiteX3-61" fmla="*/ 5532573 w 5532573"/>
                <a:gd name="connsiteY3-62" fmla="*/ 252415 h 1666875"/>
                <a:gd name="connsiteX4-63" fmla="*/ 5332548 w 5532573"/>
                <a:gd name="connsiteY4-64" fmla="*/ 962022 h 1666875"/>
                <a:gd name="connsiteX5-65" fmla="*/ 5270632 w 5532573"/>
                <a:gd name="connsiteY5-66" fmla="*/ 1666875 h 1666875"/>
                <a:gd name="connsiteX6-67" fmla="*/ 152403 w 5532573"/>
                <a:gd name="connsiteY6-68" fmla="*/ 1114425 h 1666875"/>
                <a:gd name="connsiteX7-69" fmla="*/ 0 w 5532573"/>
                <a:gd name="connsiteY7-70" fmla="*/ 962022 h 1666875"/>
                <a:gd name="connsiteX8-71" fmla="*/ 0 w 5532573"/>
                <a:gd name="connsiteY8-72" fmla="*/ 352428 h 1666875"/>
                <a:gd name="connsiteX0-73" fmla="*/ 0 w 5532573"/>
                <a:gd name="connsiteY0-74" fmla="*/ 352428 h 1666875"/>
                <a:gd name="connsiteX1-75" fmla="*/ 152403 w 5532573"/>
                <a:gd name="connsiteY1-76" fmla="*/ 200025 h 1666875"/>
                <a:gd name="connsiteX2-77" fmla="*/ 5170620 w 5532573"/>
                <a:gd name="connsiteY2-78" fmla="*/ 0 h 1666875"/>
                <a:gd name="connsiteX3-79" fmla="*/ 5532573 w 5532573"/>
                <a:gd name="connsiteY3-80" fmla="*/ 252415 h 1666875"/>
                <a:gd name="connsiteX4-81" fmla="*/ 5403985 w 5532573"/>
                <a:gd name="connsiteY4-82" fmla="*/ 1476372 h 1666875"/>
                <a:gd name="connsiteX5-83" fmla="*/ 5270632 w 5532573"/>
                <a:gd name="connsiteY5-84" fmla="*/ 1666875 h 1666875"/>
                <a:gd name="connsiteX6-85" fmla="*/ 152403 w 5532573"/>
                <a:gd name="connsiteY6-86" fmla="*/ 1114425 h 1666875"/>
                <a:gd name="connsiteX7-87" fmla="*/ 0 w 5532573"/>
                <a:gd name="connsiteY7-88" fmla="*/ 962022 h 1666875"/>
                <a:gd name="connsiteX8-89" fmla="*/ 0 w 5532573"/>
                <a:gd name="connsiteY8-90" fmla="*/ 352428 h 1666875"/>
                <a:gd name="connsiteX0-91" fmla="*/ 0 w 5708786"/>
                <a:gd name="connsiteY0-92" fmla="*/ 352428 h 1666875"/>
                <a:gd name="connsiteX1-93" fmla="*/ 152403 w 5708786"/>
                <a:gd name="connsiteY1-94" fmla="*/ 200025 h 1666875"/>
                <a:gd name="connsiteX2-95" fmla="*/ 5170620 w 5708786"/>
                <a:gd name="connsiteY2-96" fmla="*/ 0 h 1666875"/>
                <a:gd name="connsiteX3-97" fmla="*/ 5708786 w 5708786"/>
                <a:gd name="connsiteY3-98" fmla="*/ 280990 h 1666875"/>
                <a:gd name="connsiteX4-99" fmla="*/ 5403985 w 5708786"/>
                <a:gd name="connsiteY4-100" fmla="*/ 1476372 h 1666875"/>
                <a:gd name="connsiteX5-101" fmla="*/ 5270632 w 5708786"/>
                <a:gd name="connsiteY5-102" fmla="*/ 1666875 h 1666875"/>
                <a:gd name="connsiteX6-103" fmla="*/ 152403 w 5708786"/>
                <a:gd name="connsiteY6-104" fmla="*/ 1114425 h 1666875"/>
                <a:gd name="connsiteX7-105" fmla="*/ 0 w 5708786"/>
                <a:gd name="connsiteY7-106" fmla="*/ 962022 h 1666875"/>
                <a:gd name="connsiteX8-107" fmla="*/ 0 w 5708786"/>
                <a:gd name="connsiteY8-108" fmla="*/ 352428 h 1666875"/>
                <a:gd name="connsiteX0-109" fmla="*/ 0 w 5708786"/>
                <a:gd name="connsiteY0-110" fmla="*/ 385765 h 1700212"/>
                <a:gd name="connsiteX1-111" fmla="*/ 152403 w 5708786"/>
                <a:gd name="connsiteY1-112" fmla="*/ 233362 h 1700212"/>
                <a:gd name="connsiteX2-113" fmla="*/ 5380170 w 5708786"/>
                <a:gd name="connsiteY2-114" fmla="*/ 0 h 1700212"/>
                <a:gd name="connsiteX3-115" fmla="*/ 5708786 w 5708786"/>
                <a:gd name="connsiteY3-116" fmla="*/ 314327 h 1700212"/>
                <a:gd name="connsiteX4-117" fmla="*/ 5403985 w 5708786"/>
                <a:gd name="connsiteY4-118" fmla="*/ 1509709 h 1700212"/>
                <a:gd name="connsiteX5-119" fmla="*/ 5270632 w 5708786"/>
                <a:gd name="connsiteY5-120" fmla="*/ 1700212 h 1700212"/>
                <a:gd name="connsiteX6-121" fmla="*/ 152403 w 5708786"/>
                <a:gd name="connsiteY6-122" fmla="*/ 1147762 h 1700212"/>
                <a:gd name="connsiteX7-123" fmla="*/ 0 w 5708786"/>
                <a:gd name="connsiteY7-124" fmla="*/ 995359 h 1700212"/>
                <a:gd name="connsiteX8-125" fmla="*/ 0 w 5708786"/>
                <a:gd name="connsiteY8-126" fmla="*/ 385765 h 1700212"/>
                <a:gd name="connsiteX0-127" fmla="*/ 0 w 5708786"/>
                <a:gd name="connsiteY0-128" fmla="*/ 385765 h 1700212"/>
                <a:gd name="connsiteX1-129" fmla="*/ 152403 w 5708786"/>
                <a:gd name="connsiteY1-130" fmla="*/ 233362 h 1700212"/>
                <a:gd name="connsiteX2-131" fmla="*/ 5380170 w 5708786"/>
                <a:gd name="connsiteY2-132" fmla="*/ 0 h 1700212"/>
                <a:gd name="connsiteX3-133" fmla="*/ 5708786 w 5708786"/>
                <a:gd name="connsiteY3-134" fmla="*/ 314327 h 1700212"/>
                <a:gd name="connsiteX4-135" fmla="*/ 5403985 w 5708786"/>
                <a:gd name="connsiteY4-136" fmla="*/ 1509709 h 1700212"/>
                <a:gd name="connsiteX5-137" fmla="*/ 5270632 w 5708786"/>
                <a:gd name="connsiteY5-138" fmla="*/ 1700212 h 1700212"/>
                <a:gd name="connsiteX6-139" fmla="*/ 152403 w 5708786"/>
                <a:gd name="connsiteY6-140" fmla="*/ 1147762 h 1700212"/>
                <a:gd name="connsiteX7-141" fmla="*/ 0 w 5708786"/>
                <a:gd name="connsiteY7-142" fmla="*/ 995359 h 1700212"/>
                <a:gd name="connsiteX8-143" fmla="*/ 0 w 5708786"/>
                <a:gd name="connsiteY8-144" fmla="*/ 385765 h 1700212"/>
                <a:gd name="connsiteX0-145" fmla="*/ 0 w 5715794"/>
                <a:gd name="connsiteY0-146" fmla="*/ 385765 h 1700212"/>
                <a:gd name="connsiteX1-147" fmla="*/ 152403 w 5715794"/>
                <a:gd name="connsiteY1-148" fmla="*/ 233362 h 1700212"/>
                <a:gd name="connsiteX2-149" fmla="*/ 5380170 w 5715794"/>
                <a:gd name="connsiteY2-150" fmla="*/ 0 h 1700212"/>
                <a:gd name="connsiteX3-151" fmla="*/ 5708786 w 5715794"/>
                <a:gd name="connsiteY3-152" fmla="*/ 314327 h 1700212"/>
                <a:gd name="connsiteX4-153" fmla="*/ 5403985 w 5715794"/>
                <a:gd name="connsiteY4-154" fmla="*/ 1509709 h 1700212"/>
                <a:gd name="connsiteX5-155" fmla="*/ 5270632 w 5715794"/>
                <a:gd name="connsiteY5-156" fmla="*/ 1700212 h 1700212"/>
                <a:gd name="connsiteX6-157" fmla="*/ 152403 w 5715794"/>
                <a:gd name="connsiteY6-158" fmla="*/ 1147762 h 1700212"/>
                <a:gd name="connsiteX7-159" fmla="*/ 0 w 5715794"/>
                <a:gd name="connsiteY7-160" fmla="*/ 995359 h 1700212"/>
                <a:gd name="connsiteX8-161" fmla="*/ 0 w 5715794"/>
                <a:gd name="connsiteY8-162" fmla="*/ 385765 h 1700212"/>
                <a:gd name="connsiteX0-163" fmla="*/ 0 w 5715794"/>
                <a:gd name="connsiteY0-164" fmla="*/ 385765 h 1700212"/>
                <a:gd name="connsiteX1-165" fmla="*/ 152403 w 5715794"/>
                <a:gd name="connsiteY1-166" fmla="*/ 233362 h 1700212"/>
                <a:gd name="connsiteX2-167" fmla="*/ 5380170 w 5715794"/>
                <a:gd name="connsiteY2-168" fmla="*/ 0 h 1700212"/>
                <a:gd name="connsiteX3-169" fmla="*/ 5708786 w 5715794"/>
                <a:gd name="connsiteY3-170" fmla="*/ 314327 h 1700212"/>
                <a:gd name="connsiteX4-171" fmla="*/ 5403985 w 5715794"/>
                <a:gd name="connsiteY4-172" fmla="*/ 1509709 h 1700212"/>
                <a:gd name="connsiteX5-173" fmla="*/ 5270632 w 5715794"/>
                <a:gd name="connsiteY5-174" fmla="*/ 1700212 h 1700212"/>
                <a:gd name="connsiteX6-175" fmla="*/ 152403 w 5715794"/>
                <a:gd name="connsiteY6-176" fmla="*/ 1147762 h 1700212"/>
                <a:gd name="connsiteX7-177" fmla="*/ 0 w 5715794"/>
                <a:gd name="connsiteY7-178" fmla="*/ 995359 h 1700212"/>
                <a:gd name="connsiteX8-179" fmla="*/ 0 w 5715794"/>
                <a:gd name="connsiteY8-180" fmla="*/ 385765 h 1700212"/>
                <a:gd name="connsiteX0-181" fmla="*/ 0 w 5715794"/>
                <a:gd name="connsiteY0-182" fmla="*/ 385765 h 1700212"/>
                <a:gd name="connsiteX1-183" fmla="*/ 152403 w 5715794"/>
                <a:gd name="connsiteY1-184" fmla="*/ 233362 h 1700212"/>
                <a:gd name="connsiteX2-185" fmla="*/ 5380170 w 5715794"/>
                <a:gd name="connsiteY2-186" fmla="*/ 0 h 1700212"/>
                <a:gd name="connsiteX3-187" fmla="*/ 5708786 w 5715794"/>
                <a:gd name="connsiteY3-188" fmla="*/ 314327 h 1700212"/>
                <a:gd name="connsiteX4-189" fmla="*/ 5437322 w 5715794"/>
                <a:gd name="connsiteY4-190" fmla="*/ 1514471 h 1700212"/>
                <a:gd name="connsiteX5-191" fmla="*/ 5270632 w 5715794"/>
                <a:gd name="connsiteY5-192" fmla="*/ 1700212 h 1700212"/>
                <a:gd name="connsiteX6-193" fmla="*/ 152403 w 5715794"/>
                <a:gd name="connsiteY6-194" fmla="*/ 1147762 h 1700212"/>
                <a:gd name="connsiteX7-195" fmla="*/ 0 w 5715794"/>
                <a:gd name="connsiteY7-196" fmla="*/ 995359 h 1700212"/>
                <a:gd name="connsiteX8-197" fmla="*/ 0 w 5715794"/>
                <a:gd name="connsiteY8-198" fmla="*/ 385765 h 1700212"/>
                <a:gd name="connsiteX0-199" fmla="*/ 0 w 5715794"/>
                <a:gd name="connsiteY0-200" fmla="*/ 385765 h 1700212"/>
                <a:gd name="connsiteX1-201" fmla="*/ 152403 w 5715794"/>
                <a:gd name="connsiteY1-202" fmla="*/ 233362 h 1700212"/>
                <a:gd name="connsiteX2-203" fmla="*/ 5380170 w 5715794"/>
                <a:gd name="connsiteY2-204" fmla="*/ 0 h 1700212"/>
                <a:gd name="connsiteX3-205" fmla="*/ 5708786 w 5715794"/>
                <a:gd name="connsiteY3-206" fmla="*/ 314327 h 1700212"/>
                <a:gd name="connsiteX4-207" fmla="*/ 5437322 w 5715794"/>
                <a:gd name="connsiteY4-208" fmla="*/ 1514471 h 1700212"/>
                <a:gd name="connsiteX5-209" fmla="*/ 5270632 w 5715794"/>
                <a:gd name="connsiteY5-210" fmla="*/ 1700212 h 1700212"/>
                <a:gd name="connsiteX6-211" fmla="*/ 152403 w 5715794"/>
                <a:gd name="connsiteY6-212" fmla="*/ 1147762 h 1700212"/>
                <a:gd name="connsiteX7-213" fmla="*/ 0 w 5715794"/>
                <a:gd name="connsiteY7-214" fmla="*/ 995359 h 1700212"/>
                <a:gd name="connsiteX8-215" fmla="*/ 0 w 5715794"/>
                <a:gd name="connsiteY8-216" fmla="*/ 385765 h 1700212"/>
                <a:gd name="connsiteX0-217" fmla="*/ 0 w 5715794"/>
                <a:gd name="connsiteY0-218" fmla="*/ 385765 h 1700212"/>
                <a:gd name="connsiteX1-219" fmla="*/ 152403 w 5715794"/>
                <a:gd name="connsiteY1-220" fmla="*/ 233362 h 1700212"/>
                <a:gd name="connsiteX2-221" fmla="*/ 5380170 w 5715794"/>
                <a:gd name="connsiteY2-222" fmla="*/ 0 h 1700212"/>
                <a:gd name="connsiteX3-223" fmla="*/ 5708786 w 5715794"/>
                <a:gd name="connsiteY3-224" fmla="*/ 314327 h 1700212"/>
                <a:gd name="connsiteX4-225" fmla="*/ 5437322 w 5715794"/>
                <a:gd name="connsiteY4-226" fmla="*/ 1514471 h 1700212"/>
                <a:gd name="connsiteX5-227" fmla="*/ 5270632 w 5715794"/>
                <a:gd name="connsiteY5-228" fmla="*/ 1700212 h 1700212"/>
                <a:gd name="connsiteX6-229" fmla="*/ 152403 w 5715794"/>
                <a:gd name="connsiteY6-230" fmla="*/ 1147762 h 1700212"/>
                <a:gd name="connsiteX7-231" fmla="*/ 0 w 5715794"/>
                <a:gd name="connsiteY7-232" fmla="*/ 995359 h 1700212"/>
                <a:gd name="connsiteX8-233" fmla="*/ 0 w 5715794"/>
                <a:gd name="connsiteY8-234" fmla="*/ 385765 h 1700212"/>
                <a:gd name="connsiteX0-235" fmla="*/ 0 w 5715794"/>
                <a:gd name="connsiteY0-236" fmla="*/ 385765 h 1700212"/>
                <a:gd name="connsiteX1-237" fmla="*/ 152403 w 5715794"/>
                <a:gd name="connsiteY1-238" fmla="*/ 233362 h 1700212"/>
                <a:gd name="connsiteX2-239" fmla="*/ 5380170 w 5715794"/>
                <a:gd name="connsiteY2-240" fmla="*/ 0 h 1700212"/>
                <a:gd name="connsiteX3-241" fmla="*/ 5708786 w 5715794"/>
                <a:gd name="connsiteY3-242" fmla="*/ 314327 h 1700212"/>
                <a:gd name="connsiteX4-243" fmla="*/ 5437322 w 5715794"/>
                <a:gd name="connsiteY4-244" fmla="*/ 1514471 h 1700212"/>
                <a:gd name="connsiteX5-245" fmla="*/ 5270632 w 5715794"/>
                <a:gd name="connsiteY5-246" fmla="*/ 1700212 h 1700212"/>
                <a:gd name="connsiteX6-247" fmla="*/ 152403 w 5715794"/>
                <a:gd name="connsiteY6-248" fmla="*/ 1147762 h 1700212"/>
                <a:gd name="connsiteX7-249" fmla="*/ 0 w 5715794"/>
                <a:gd name="connsiteY7-250" fmla="*/ 995359 h 1700212"/>
                <a:gd name="connsiteX8-251" fmla="*/ 0 w 5715794"/>
                <a:gd name="connsiteY8-252" fmla="*/ 385765 h 1700212"/>
                <a:gd name="connsiteX0-253" fmla="*/ 0 w 5715794"/>
                <a:gd name="connsiteY0-254" fmla="*/ 385765 h 1700212"/>
                <a:gd name="connsiteX1-255" fmla="*/ 152403 w 5715794"/>
                <a:gd name="connsiteY1-256" fmla="*/ 233362 h 1700212"/>
                <a:gd name="connsiteX2-257" fmla="*/ 5380170 w 5715794"/>
                <a:gd name="connsiteY2-258" fmla="*/ 0 h 1700212"/>
                <a:gd name="connsiteX3-259" fmla="*/ 5708786 w 5715794"/>
                <a:gd name="connsiteY3-260" fmla="*/ 314327 h 1700212"/>
                <a:gd name="connsiteX4-261" fmla="*/ 5437322 w 5715794"/>
                <a:gd name="connsiteY4-262" fmla="*/ 1514471 h 1700212"/>
                <a:gd name="connsiteX5-263" fmla="*/ 5270632 w 5715794"/>
                <a:gd name="connsiteY5-264" fmla="*/ 1700212 h 1700212"/>
                <a:gd name="connsiteX6-265" fmla="*/ 152403 w 5715794"/>
                <a:gd name="connsiteY6-266" fmla="*/ 1147762 h 1700212"/>
                <a:gd name="connsiteX7-267" fmla="*/ 0 w 5715794"/>
                <a:gd name="connsiteY7-268" fmla="*/ 995359 h 1700212"/>
                <a:gd name="connsiteX8-269" fmla="*/ 0 w 5715794"/>
                <a:gd name="connsiteY8-270" fmla="*/ 385765 h 1700212"/>
                <a:gd name="connsiteX0-271" fmla="*/ 0 w 5715794"/>
                <a:gd name="connsiteY0-272" fmla="*/ 385765 h 1700212"/>
                <a:gd name="connsiteX1-273" fmla="*/ 152403 w 5715794"/>
                <a:gd name="connsiteY1-274" fmla="*/ 233362 h 1700212"/>
                <a:gd name="connsiteX2-275" fmla="*/ 5380170 w 5715794"/>
                <a:gd name="connsiteY2-276" fmla="*/ 0 h 1700212"/>
                <a:gd name="connsiteX3-277" fmla="*/ 5708786 w 5715794"/>
                <a:gd name="connsiteY3-278" fmla="*/ 314327 h 1700212"/>
                <a:gd name="connsiteX4-279" fmla="*/ 5437322 w 5715794"/>
                <a:gd name="connsiteY4-280" fmla="*/ 1514471 h 1700212"/>
                <a:gd name="connsiteX5-281" fmla="*/ 5270632 w 5715794"/>
                <a:gd name="connsiteY5-282" fmla="*/ 1700212 h 1700212"/>
                <a:gd name="connsiteX6-283" fmla="*/ 152403 w 5715794"/>
                <a:gd name="connsiteY6-284" fmla="*/ 1147762 h 1700212"/>
                <a:gd name="connsiteX7-285" fmla="*/ 0 w 5715794"/>
                <a:gd name="connsiteY7-286" fmla="*/ 995359 h 1700212"/>
                <a:gd name="connsiteX8-287" fmla="*/ 0 w 5715794"/>
                <a:gd name="connsiteY8-288" fmla="*/ 385765 h 1700212"/>
                <a:gd name="connsiteX0-289" fmla="*/ 0 w 5715794"/>
                <a:gd name="connsiteY0-290" fmla="*/ 385765 h 1700212"/>
                <a:gd name="connsiteX1-291" fmla="*/ 152403 w 5715794"/>
                <a:gd name="connsiteY1-292" fmla="*/ 233362 h 1700212"/>
                <a:gd name="connsiteX2-293" fmla="*/ 5380170 w 5715794"/>
                <a:gd name="connsiteY2-294" fmla="*/ 0 h 1700212"/>
                <a:gd name="connsiteX3-295" fmla="*/ 5708786 w 5715794"/>
                <a:gd name="connsiteY3-296" fmla="*/ 314327 h 1700212"/>
                <a:gd name="connsiteX4-297" fmla="*/ 5437322 w 5715794"/>
                <a:gd name="connsiteY4-298" fmla="*/ 1514471 h 1700212"/>
                <a:gd name="connsiteX5-299" fmla="*/ 5270632 w 5715794"/>
                <a:gd name="connsiteY5-300" fmla="*/ 1700212 h 1700212"/>
                <a:gd name="connsiteX6-301" fmla="*/ 152403 w 5715794"/>
                <a:gd name="connsiteY6-302" fmla="*/ 1147762 h 1700212"/>
                <a:gd name="connsiteX7-303" fmla="*/ 0 w 5715794"/>
                <a:gd name="connsiteY7-304" fmla="*/ 995359 h 1700212"/>
                <a:gd name="connsiteX8-305" fmla="*/ 0 w 5715794"/>
                <a:gd name="connsiteY8-306" fmla="*/ 385765 h 1700212"/>
                <a:gd name="connsiteX0-307" fmla="*/ 0 w 5715794"/>
                <a:gd name="connsiteY0-308" fmla="*/ 385765 h 1700212"/>
                <a:gd name="connsiteX1-309" fmla="*/ 152403 w 5715794"/>
                <a:gd name="connsiteY1-310" fmla="*/ 233362 h 1700212"/>
                <a:gd name="connsiteX2-311" fmla="*/ 5380170 w 5715794"/>
                <a:gd name="connsiteY2-312" fmla="*/ 0 h 1700212"/>
                <a:gd name="connsiteX3-313" fmla="*/ 5708786 w 5715794"/>
                <a:gd name="connsiteY3-314" fmla="*/ 314327 h 1700212"/>
                <a:gd name="connsiteX4-315" fmla="*/ 5437322 w 5715794"/>
                <a:gd name="connsiteY4-316" fmla="*/ 1514471 h 1700212"/>
                <a:gd name="connsiteX5-317" fmla="*/ 5270632 w 5715794"/>
                <a:gd name="connsiteY5-318" fmla="*/ 1700212 h 1700212"/>
                <a:gd name="connsiteX6-319" fmla="*/ 152403 w 5715794"/>
                <a:gd name="connsiteY6-320" fmla="*/ 1147762 h 1700212"/>
                <a:gd name="connsiteX7-321" fmla="*/ 0 w 5715794"/>
                <a:gd name="connsiteY7-322" fmla="*/ 995359 h 1700212"/>
                <a:gd name="connsiteX8-323" fmla="*/ 0 w 5715794"/>
                <a:gd name="connsiteY8-324" fmla="*/ 385765 h 1700212"/>
                <a:gd name="connsiteX0-325" fmla="*/ 0 w 5715794"/>
                <a:gd name="connsiteY0-326" fmla="*/ 385765 h 1700212"/>
                <a:gd name="connsiteX1-327" fmla="*/ 152403 w 5715794"/>
                <a:gd name="connsiteY1-328" fmla="*/ 233362 h 1700212"/>
                <a:gd name="connsiteX2-329" fmla="*/ 5380170 w 5715794"/>
                <a:gd name="connsiteY2-330" fmla="*/ 0 h 1700212"/>
                <a:gd name="connsiteX3-331" fmla="*/ 5708786 w 5715794"/>
                <a:gd name="connsiteY3-332" fmla="*/ 314327 h 1700212"/>
                <a:gd name="connsiteX4-333" fmla="*/ 5437322 w 5715794"/>
                <a:gd name="connsiteY4-334" fmla="*/ 1514471 h 1700212"/>
                <a:gd name="connsiteX5-335" fmla="*/ 5270632 w 5715794"/>
                <a:gd name="connsiteY5-336" fmla="*/ 1700212 h 1700212"/>
                <a:gd name="connsiteX6-337" fmla="*/ 152403 w 5715794"/>
                <a:gd name="connsiteY6-338" fmla="*/ 1147762 h 1700212"/>
                <a:gd name="connsiteX7-339" fmla="*/ 0 w 5715794"/>
                <a:gd name="connsiteY7-340" fmla="*/ 995359 h 1700212"/>
                <a:gd name="connsiteX8-341" fmla="*/ 0 w 5715794"/>
                <a:gd name="connsiteY8-342" fmla="*/ 385765 h 1700212"/>
                <a:gd name="connsiteX0-343" fmla="*/ 0 w 5734844"/>
                <a:gd name="connsiteY0-344" fmla="*/ 378621 h 1700212"/>
                <a:gd name="connsiteX1-345" fmla="*/ 171453 w 5734844"/>
                <a:gd name="connsiteY1-346" fmla="*/ 233362 h 1700212"/>
                <a:gd name="connsiteX2-347" fmla="*/ 5399220 w 5734844"/>
                <a:gd name="connsiteY2-348" fmla="*/ 0 h 1700212"/>
                <a:gd name="connsiteX3-349" fmla="*/ 5727836 w 5734844"/>
                <a:gd name="connsiteY3-350" fmla="*/ 314327 h 1700212"/>
                <a:gd name="connsiteX4-351" fmla="*/ 5456372 w 5734844"/>
                <a:gd name="connsiteY4-352" fmla="*/ 1514471 h 1700212"/>
                <a:gd name="connsiteX5-353" fmla="*/ 5289682 w 5734844"/>
                <a:gd name="connsiteY5-354" fmla="*/ 1700212 h 1700212"/>
                <a:gd name="connsiteX6-355" fmla="*/ 171453 w 5734844"/>
                <a:gd name="connsiteY6-356" fmla="*/ 1147762 h 1700212"/>
                <a:gd name="connsiteX7-357" fmla="*/ 19050 w 5734844"/>
                <a:gd name="connsiteY7-358" fmla="*/ 995359 h 1700212"/>
                <a:gd name="connsiteX8-359" fmla="*/ 0 w 5734844"/>
                <a:gd name="connsiteY8-360" fmla="*/ 378621 h 1700212"/>
                <a:gd name="connsiteX0-361" fmla="*/ 0 w 5734844"/>
                <a:gd name="connsiteY0-362" fmla="*/ 378621 h 1700212"/>
                <a:gd name="connsiteX1-363" fmla="*/ 171453 w 5734844"/>
                <a:gd name="connsiteY1-364" fmla="*/ 233362 h 1700212"/>
                <a:gd name="connsiteX2-365" fmla="*/ 5399220 w 5734844"/>
                <a:gd name="connsiteY2-366" fmla="*/ 0 h 1700212"/>
                <a:gd name="connsiteX3-367" fmla="*/ 5727836 w 5734844"/>
                <a:gd name="connsiteY3-368" fmla="*/ 314327 h 1700212"/>
                <a:gd name="connsiteX4-369" fmla="*/ 5456372 w 5734844"/>
                <a:gd name="connsiteY4-370" fmla="*/ 1514471 h 1700212"/>
                <a:gd name="connsiteX5-371" fmla="*/ 5289682 w 5734844"/>
                <a:gd name="connsiteY5-372" fmla="*/ 1700212 h 1700212"/>
                <a:gd name="connsiteX6-373" fmla="*/ 171453 w 5734844"/>
                <a:gd name="connsiteY6-374" fmla="*/ 1147762 h 1700212"/>
                <a:gd name="connsiteX7-375" fmla="*/ 19050 w 5734844"/>
                <a:gd name="connsiteY7-376" fmla="*/ 995359 h 1700212"/>
                <a:gd name="connsiteX8-377" fmla="*/ 0 w 5734844"/>
                <a:gd name="connsiteY8-378" fmla="*/ 378621 h 1700212"/>
                <a:gd name="connsiteX0-379" fmla="*/ 0 w 5734844"/>
                <a:gd name="connsiteY0-380" fmla="*/ 378621 h 1700212"/>
                <a:gd name="connsiteX1-381" fmla="*/ 171453 w 5734844"/>
                <a:gd name="connsiteY1-382" fmla="*/ 233362 h 1700212"/>
                <a:gd name="connsiteX2-383" fmla="*/ 5399220 w 5734844"/>
                <a:gd name="connsiteY2-384" fmla="*/ 0 h 1700212"/>
                <a:gd name="connsiteX3-385" fmla="*/ 5727836 w 5734844"/>
                <a:gd name="connsiteY3-386" fmla="*/ 314327 h 1700212"/>
                <a:gd name="connsiteX4-387" fmla="*/ 5456372 w 5734844"/>
                <a:gd name="connsiteY4-388" fmla="*/ 1514471 h 1700212"/>
                <a:gd name="connsiteX5-389" fmla="*/ 5289682 w 5734844"/>
                <a:gd name="connsiteY5-390" fmla="*/ 1700212 h 1700212"/>
                <a:gd name="connsiteX6-391" fmla="*/ 171453 w 5734844"/>
                <a:gd name="connsiteY6-392" fmla="*/ 1147762 h 1700212"/>
                <a:gd name="connsiteX7-393" fmla="*/ 19050 w 5734844"/>
                <a:gd name="connsiteY7-394" fmla="*/ 995359 h 1700212"/>
                <a:gd name="connsiteX8-395" fmla="*/ 0 w 5734844"/>
                <a:gd name="connsiteY8-396" fmla="*/ 378621 h 17002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5734844" h="1700212">
                  <a:moveTo>
                    <a:pt x="0" y="378621"/>
                  </a:moveTo>
                  <a:cubicBezTo>
                    <a:pt x="0" y="287307"/>
                    <a:pt x="87283" y="233362"/>
                    <a:pt x="171453" y="233362"/>
                  </a:cubicBezTo>
                  <a:cubicBezTo>
                    <a:pt x="1954523" y="157163"/>
                    <a:pt x="3723306" y="0"/>
                    <a:pt x="5399220" y="0"/>
                  </a:cubicBezTo>
                  <a:cubicBezTo>
                    <a:pt x="5707228" y="4763"/>
                    <a:pt x="5756411" y="139670"/>
                    <a:pt x="5727836" y="314327"/>
                  </a:cubicBezTo>
                  <a:cubicBezTo>
                    <a:pt x="5650049" y="717551"/>
                    <a:pt x="5572260" y="1116010"/>
                    <a:pt x="5456372" y="1514471"/>
                  </a:cubicBezTo>
                  <a:cubicBezTo>
                    <a:pt x="5427797" y="1646266"/>
                    <a:pt x="5402427" y="1700212"/>
                    <a:pt x="5289682" y="1700212"/>
                  </a:cubicBezTo>
                  <a:lnTo>
                    <a:pt x="171453" y="1147762"/>
                  </a:lnTo>
                  <a:cubicBezTo>
                    <a:pt x="87283" y="1147762"/>
                    <a:pt x="19050" y="1079529"/>
                    <a:pt x="19050" y="995359"/>
                  </a:cubicBezTo>
                  <a:lnTo>
                    <a:pt x="0" y="378621"/>
                  </a:lnTo>
                  <a:close/>
                </a:path>
              </a:pathLst>
            </a:custGeom>
            <a:gradFill>
              <a:gsLst>
                <a:gs pos="36297">
                  <a:schemeClr val="accent5">
                    <a:lumMod val="75000"/>
                  </a:schemeClr>
                </a:gs>
                <a:gs pos="68100">
                  <a:schemeClr val="accent5">
                    <a:lumMod val="75000"/>
                  </a:schemeClr>
                </a:gs>
                <a:gs pos="0">
                  <a:schemeClr val="accent5">
                    <a:lumMod val="7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90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7639940" y="1432176"/>
              <a:ext cx="1061629" cy="1724298"/>
            </a:xfrm>
            <a:custGeom>
              <a:avLst/>
              <a:gdLst>
                <a:gd name="connsiteX0" fmla="*/ 1005144 w 1010163"/>
                <a:gd name="connsiteY0" fmla="*/ 311470 h 1786711"/>
                <a:gd name="connsiteX1" fmla="*/ 771782 w 1010163"/>
                <a:gd name="connsiteY1" fmla="*/ 11432 h 1786711"/>
                <a:gd name="connsiteX2" fmla="*/ 238382 w 1010163"/>
                <a:gd name="connsiteY2" fmla="*/ 554357 h 1786711"/>
                <a:gd name="connsiteX3" fmla="*/ 43119 w 1010163"/>
                <a:gd name="connsiteY3" fmla="*/ 835345 h 1786711"/>
                <a:gd name="connsiteX4" fmla="*/ 257 w 1010163"/>
                <a:gd name="connsiteY4" fmla="*/ 1644970 h 1786711"/>
                <a:gd name="connsiteX5" fmla="*/ 52644 w 1010163"/>
                <a:gd name="connsiteY5" fmla="*/ 1654495 h 1786711"/>
                <a:gd name="connsiteX6" fmla="*/ 571757 w 1010163"/>
                <a:gd name="connsiteY6" fmla="*/ 1697357 h 1786711"/>
                <a:gd name="connsiteX7" fmla="*/ 1005144 w 1010163"/>
                <a:gd name="connsiteY7" fmla="*/ 311470 h 1786711"/>
                <a:gd name="connsiteX0-1" fmla="*/ 1005144 w 1010075"/>
                <a:gd name="connsiteY0-2" fmla="*/ 301353 h 1776594"/>
                <a:gd name="connsiteX1-3" fmla="*/ 771782 w 1010075"/>
                <a:gd name="connsiteY1-4" fmla="*/ 1315 h 1776594"/>
                <a:gd name="connsiteX2-5" fmla="*/ 238382 w 1010075"/>
                <a:gd name="connsiteY2-6" fmla="*/ 544240 h 1776594"/>
                <a:gd name="connsiteX3-7" fmla="*/ 43119 w 1010075"/>
                <a:gd name="connsiteY3-8" fmla="*/ 825228 h 1776594"/>
                <a:gd name="connsiteX4-9" fmla="*/ 257 w 1010075"/>
                <a:gd name="connsiteY4-10" fmla="*/ 1634853 h 1776594"/>
                <a:gd name="connsiteX5-11" fmla="*/ 52644 w 1010075"/>
                <a:gd name="connsiteY5-12" fmla="*/ 1644378 h 1776594"/>
                <a:gd name="connsiteX6-13" fmla="*/ 571757 w 1010075"/>
                <a:gd name="connsiteY6-14" fmla="*/ 1687240 h 1776594"/>
                <a:gd name="connsiteX7-15" fmla="*/ 1005144 w 1010075"/>
                <a:gd name="connsiteY7-16" fmla="*/ 301353 h 1776594"/>
                <a:gd name="connsiteX0-17" fmla="*/ 1005144 w 1005307"/>
                <a:gd name="connsiteY0-18" fmla="*/ 301001 h 1776242"/>
                <a:gd name="connsiteX1-19" fmla="*/ 771782 w 1005307"/>
                <a:gd name="connsiteY1-20" fmla="*/ 963 h 1776242"/>
                <a:gd name="connsiteX2-21" fmla="*/ 238382 w 1005307"/>
                <a:gd name="connsiteY2-22" fmla="*/ 543888 h 1776242"/>
                <a:gd name="connsiteX3-23" fmla="*/ 43119 w 1005307"/>
                <a:gd name="connsiteY3-24" fmla="*/ 824876 h 1776242"/>
                <a:gd name="connsiteX4-25" fmla="*/ 257 w 1005307"/>
                <a:gd name="connsiteY4-26" fmla="*/ 1634501 h 1776242"/>
                <a:gd name="connsiteX5-27" fmla="*/ 52644 w 1005307"/>
                <a:gd name="connsiteY5-28" fmla="*/ 1644026 h 1776242"/>
                <a:gd name="connsiteX6-29" fmla="*/ 571757 w 1005307"/>
                <a:gd name="connsiteY6-30" fmla="*/ 1686888 h 1776242"/>
                <a:gd name="connsiteX7-31" fmla="*/ 1005144 w 1005307"/>
                <a:gd name="connsiteY7-32" fmla="*/ 301001 h 1776242"/>
                <a:gd name="connsiteX0-33" fmla="*/ 1005144 w 1006770"/>
                <a:gd name="connsiteY0-34" fmla="*/ 301001 h 1776242"/>
                <a:gd name="connsiteX1-35" fmla="*/ 771782 w 1006770"/>
                <a:gd name="connsiteY1-36" fmla="*/ 963 h 1776242"/>
                <a:gd name="connsiteX2-37" fmla="*/ 238382 w 1006770"/>
                <a:gd name="connsiteY2-38" fmla="*/ 543888 h 1776242"/>
                <a:gd name="connsiteX3-39" fmla="*/ 43119 w 1006770"/>
                <a:gd name="connsiteY3-40" fmla="*/ 824876 h 1776242"/>
                <a:gd name="connsiteX4-41" fmla="*/ 257 w 1006770"/>
                <a:gd name="connsiteY4-42" fmla="*/ 1634501 h 1776242"/>
                <a:gd name="connsiteX5-43" fmla="*/ 52644 w 1006770"/>
                <a:gd name="connsiteY5-44" fmla="*/ 1644026 h 1776242"/>
                <a:gd name="connsiteX6-45" fmla="*/ 571757 w 1006770"/>
                <a:gd name="connsiteY6-46" fmla="*/ 1686888 h 1776242"/>
                <a:gd name="connsiteX7-47" fmla="*/ 1005144 w 1006770"/>
                <a:gd name="connsiteY7-48" fmla="*/ 301001 h 1776242"/>
                <a:gd name="connsiteX0-49" fmla="*/ 1005144 w 1006278"/>
                <a:gd name="connsiteY0-50" fmla="*/ 301001 h 1776242"/>
                <a:gd name="connsiteX1-51" fmla="*/ 771782 w 1006278"/>
                <a:gd name="connsiteY1-52" fmla="*/ 963 h 1776242"/>
                <a:gd name="connsiteX2-53" fmla="*/ 238382 w 1006278"/>
                <a:gd name="connsiteY2-54" fmla="*/ 543888 h 1776242"/>
                <a:gd name="connsiteX3-55" fmla="*/ 43119 w 1006278"/>
                <a:gd name="connsiteY3-56" fmla="*/ 824876 h 1776242"/>
                <a:gd name="connsiteX4-57" fmla="*/ 257 w 1006278"/>
                <a:gd name="connsiteY4-58" fmla="*/ 1634501 h 1776242"/>
                <a:gd name="connsiteX5-59" fmla="*/ 52644 w 1006278"/>
                <a:gd name="connsiteY5-60" fmla="*/ 1644026 h 1776242"/>
                <a:gd name="connsiteX6-61" fmla="*/ 571757 w 1006278"/>
                <a:gd name="connsiteY6-62" fmla="*/ 1686888 h 1776242"/>
                <a:gd name="connsiteX7-63" fmla="*/ 1005144 w 1006278"/>
                <a:gd name="connsiteY7-64" fmla="*/ 301001 h 1776242"/>
                <a:gd name="connsiteX0-65" fmla="*/ 1005144 w 1007301"/>
                <a:gd name="connsiteY0-66" fmla="*/ 304464 h 1779705"/>
                <a:gd name="connsiteX1-67" fmla="*/ 717807 w 1007301"/>
                <a:gd name="connsiteY1-68" fmla="*/ 1251 h 1779705"/>
                <a:gd name="connsiteX2-69" fmla="*/ 238382 w 1007301"/>
                <a:gd name="connsiteY2-70" fmla="*/ 547351 h 1779705"/>
                <a:gd name="connsiteX3-71" fmla="*/ 43119 w 1007301"/>
                <a:gd name="connsiteY3-72" fmla="*/ 828339 h 1779705"/>
                <a:gd name="connsiteX4-73" fmla="*/ 257 w 1007301"/>
                <a:gd name="connsiteY4-74" fmla="*/ 1637964 h 1779705"/>
                <a:gd name="connsiteX5-75" fmla="*/ 52644 w 1007301"/>
                <a:gd name="connsiteY5-76" fmla="*/ 1647489 h 1779705"/>
                <a:gd name="connsiteX6-77" fmla="*/ 571757 w 1007301"/>
                <a:gd name="connsiteY6-78" fmla="*/ 1690351 h 1779705"/>
                <a:gd name="connsiteX7-79" fmla="*/ 1005144 w 1007301"/>
                <a:gd name="connsiteY7-80" fmla="*/ 304464 h 1779705"/>
                <a:gd name="connsiteX0-81" fmla="*/ 1005144 w 1006972"/>
                <a:gd name="connsiteY0-82" fmla="*/ 306978 h 1782219"/>
                <a:gd name="connsiteX1-83" fmla="*/ 717807 w 1006972"/>
                <a:gd name="connsiteY1-84" fmla="*/ 3765 h 1782219"/>
                <a:gd name="connsiteX2-85" fmla="*/ 238382 w 1006972"/>
                <a:gd name="connsiteY2-86" fmla="*/ 549865 h 1782219"/>
                <a:gd name="connsiteX3-87" fmla="*/ 43119 w 1006972"/>
                <a:gd name="connsiteY3-88" fmla="*/ 830853 h 1782219"/>
                <a:gd name="connsiteX4-89" fmla="*/ 257 w 1006972"/>
                <a:gd name="connsiteY4-90" fmla="*/ 1640478 h 1782219"/>
                <a:gd name="connsiteX5-91" fmla="*/ 52644 w 1006972"/>
                <a:gd name="connsiteY5-92" fmla="*/ 1650003 h 1782219"/>
                <a:gd name="connsiteX6-93" fmla="*/ 571757 w 1006972"/>
                <a:gd name="connsiteY6-94" fmla="*/ 1692865 h 1782219"/>
                <a:gd name="connsiteX7-95" fmla="*/ 1005144 w 1006972"/>
                <a:gd name="connsiteY7-96" fmla="*/ 306978 h 1782219"/>
                <a:gd name="connsiteX0-97" fmla="*/ 1005144 w 1006784"/>
                <a:gd name="connsiteY0-98" fmla="*/ 303822 h 1779063"/>
                <a:gd name="connsiteX1-99" fmla="*/ 717807 w 1006784"/>
                <a:gd name="connsiteY1-100" fmla="*/ 609 h 1779063"/>
                <a:gd name="connsiteX2-101" fmla="*/ 238382 w 1006784"/>
                <a:gd name="connsiteY2-102" fmla="*/ 546709 h 1779063"/>
                <a:gd name="connsiteX3-103" fmla="*/ 43119 w 1006784"/>
                <a:gd name="connsiteY3-104" fmla="*/ 827697 h 1779063"/>
                <a:gd name="connsiteX4-105" fmla="*/ 257 w 1006784"/>
                <a:gd name="connsiteY4-106" fmla="*/ 1637322 h 1779063"/>
                <a:gd name="connsiteX5-107" fmla="*/ 52644 w 1006784"/>
                <a:gd name="connsiteY5-108" fmla="*/ 1646847 h 1779063"/>
                <a:gd name="connsiteX6-109" fmla="*/ 571757 w 1006784"/>
                <a:gd name="connsiteY6-110" fmla="*/ 1689709 h 1779063"/>
                <a:gd name="connsiteX7-111" fmla="*/ 1005144 w 1006784"/>
                <a:gd name="connsiteY7-112" fmla="*/ 303822 h 1779063"/>
                <a:gd name="connsiteX0-113" fmla="*/ 1005144 w 1006013"/>
                <a:gd name="connsiteY0-114" fmla="*/ 285074 h 1760315"/>
                <a:gd name="connsiteX1-115" fmla="*/ 682882 w 1006013"/>
                <a:gd name="connsiteY1-116" fmla="*/ 911 h 1760315"/>
                <a:gd name="connsiteX2-117" fmla="*/ 238382 w 1006013"/>
                <a:gd name="connsiteY2-118" fmla="*/ 527961 h 1760315"/>
                <a:gd name="connsiteX3-119" fmla="*/ 43119 w 1006013"/>
                <a:gd name="connsiteY3-120" fmla="*/ 808949 h 1760315"/>
                <a:gd name="connsiteX4-121" fmla="*/ 257 w 1006013"/>
                <a:gd name="connsiteY4-122" fmla="*/ 1618574 h 1760315"/>
                <a:gd name="connsiteX5-123" fmla="*/ 52644 w 1006013"/>
                <a:gd name="connsiteY5-124" fmla="*/ 1628099 h 1760315"/>
                <a:gd name="connsiteX6-125" fmla="*/ 571757 w 1006013"/>
                <a:gd name="connsiteY6-126" fmla="*/ 1670961 h 1760315"/>
                <a:gd name="connsiteX7-127" fmla="*/ 1005144 w 1006013"/>
                <a:gd name="connsiteY7-128" fmla="*/ 285074 h 1760315"/>
                <a:gd name="connsiteX0-129" fmla="*/ 1005144 w 1006341"/>
                <a:gd name="connsiteY0-130" fmla="*/ 298100 h 1773341"/>
                <a:gd name="connsiteX1-131" fmla="*/ 682882 w 1006341"/>
                <a:gd name="connsiteY1-132" fmla="*/ 13937 h 1773341"/>
                <a:gd name="connsiteX2-133" fmla="*/ 238382 w 1006341"/>
                <a:gd name="connsiteY2-134" fmla="*/ 540987 h 1773341"/>
                <a:gd name="connsiteX3-135" fmla="*/ 43119 w 1006341"/>
                <a:gd name="connsiteY3-136" fmla="*/ 821975 h 1773341"/>
                <a:gd name="connsiteX4-137" fmla="*/ 257 w 1006341"/>
                <a:gd name="connsiteY4-138" fmla="*/ 1631600 h 1773341"/>
                <a:gd name="connsiteX5-139" fmla="*/ 52644 w 1006341"/>
                <a:gd name="connsiteY5-140" fmla="*/ 1641125 h 1773341"/>
                <a:gd name="connsiteX6-141" fmla="*/ 571757 w 1006341"/>
                <a:gd name="connsiteY6-142" fmla="*/ 1683987 h 1773341"/>
                <a:gd name="connsiteX7-143" fmla="*/ 1005144 w 1006341"/>
                <a:gd name="connsiteY7-144" fmla="*/ 298100 h 1773341"/>
                <a:gd name="connsiteX0-145" fmla="*/ 1005144 w 1006694"/>
                <a:gd name="connsiteY0-146" fmla="*/ 298100 h 1773341"/>
                <a:gd name="connsiteX1-147" fmla="*/ 695582 w 1006694"/>
                <a:gd name="connsiteY1-148" fmla="*/ 13937 h 1773341"/>
                <a:gd name="connsiteX2-149" fmla="*/ 238382 w 1006694"/>
                <a:gd name="connsiteY2-150" fmla="*/ 540987 h 1773341"/>
                <a:gd name="connsiteX3-151" fmla="*/ 43119 w 1006694"/>
                <a:gd name="connsiteY3-152" fmla="*/ 821975 h 1773341"/>
                <a:gd name="connsiteX4-153" fmla="*/ 257 w 1006694"/>
                <a:gd name="connsiteY4-154" fmla="*/ 1631600 h 1773341"/>
                <a:gd name="connsiteX5-155" fmla="*/ 52644 w 1006694"/>
                <a:gd name="connsiteY5-156" fmla="*/ 1641125 h 1773341"/>
                <a:gd name="connsiteX6-157" fmla="*/ 571757 w 1006694"/>
                <a:gd name="connsiteY6-158" fmla="*/ 1683987 h 1773341"/>
                <a:gd name="connsiteX7-159" fmla="*/ 1005144 w 1006694"/>
                <a:gd name="connsiteY7-160" fmla="*/ 298100 h 1773341"/>
                <a:gd name="connsiteX0-161" fmla="*/ 1005144 w 1007112"/>
                <a:gd name="connsiteY0-162" fmla="*/ 295221 h 1770462"/>
                <a:gd name="connsiteX1-163" fmla="*/ 708282 w 1007112"/>
                <a:gd name="connsiteY1-164" fmla="*/ 14233 h 1770462"/>
                <a:gd name="connsiteX2-165" fmla="*/ 238382 w 1007112"/>
                <a:gd name="connsiteY2-166" fmla="*/ 538108 h 1770462"/>
                <a:gd name="connsiteX3-167" fmla="*/ 43119 w 1007112"/>
                <a:gd name="connsiteY3-168" fmla="*/ 819096 h 1770462"/>
                <a:gd name="connsiteX4-169" fmla="*/ 257 w 1007112"/>
                <a:gd name="connsiteY4-170" fmla="*/ 1628721 h 1770462"/>
                <a:gd name="connsiteX5-171" fmla="*/ 52644 w 1007112"/>
                <a:gd name="connsiteY5-172" fmla="*/ 1638246 h 1770462"/>
                <a:gd name="connsiteX6-173" fmla="*/ 571757 w 1007112"/>
                <a:gd name="connsiteY6-174" fmla="*/ 1681108 h 1770462"/>
                <a:gd name="connsiteX7-175" fmla="*/ 1005144 w 1007112"/>
                <a:gd name="connsiteY7-176" fmla="*/ 295221 h 1770462"/>
                <a:gd name="connsiteX0-177" fmla="*/ 1005144 w 1006847"/>
                <a:gd name="connsiteY0-178" fmla="*/ 296467 h 1771708"/>
                <a:gd name="connsiteX1-179" fmla="*/ 708282 w 1006847"/>
                <a:gd name="connsiteY1-180" fmla="*/ 15479 h 1771708"/>
                <a:gd name="connsiteX2-181" fmla="*/ 238382 w 1006847"/>
                <a:gd name="connsiteY2-182" fmla="*/ 539354 h 1771708"/>
                <a:gd name="connsiteX3-183" fmla="*/ 43119 w 1006847"/>
                <a:gd name="connsiteY3-184" fmla="*/ 820342 h 1771708"/>
                <a:gd name="connsiteX4-185" fmla="*/ 257 w 1006847"/>
                <a:gd name="connsiteY4-186" fmla="*/ 1629967 h 1771708"/>
                <a:gd name="connsiteX5-187" fmla="*/ 52644 w 1006847"/>
                <a:gd name="connsiteY5-188" fmla="*/ 1639492 h 1771708"/>
                <a:gd name="connsiteX6-189" fmla="*/ 571757 w 1006847"/>
                <a:gd name="connsiteY6-190" fmla="*/ 1682354 h 1771708"/>
                <a:gd name="connsiteX7-191" fmla="*/ 1005144 w 1006847"/>
                <a:gd name="connsiteY7-192" fmla="*/ 296467 h 1771708"/>
                <a:gd name="connsiteX0-193" fmla="*/ 1005144 w 1006492"/>
                <a:gd name="connsiteY0-194" fmla="*/ 296467 h 1771708"/>
                <a:gd name="connsiteX1-195" fmla="*/ 695582 w 1006492"/>
                <a:gd name="connsiteY1-196" fmla="*/ 15479 h 1771708"/>
                <a:gd name="connsiteX2-197" fmla="*/ 238382 w 1006492"/>
                <a:gd name="connsiteY2-198" fmla="*/ 539354 h 1771708"/>
                <a:gd name="connsiteX3-199" fmla="*/ 43119 w 1006492"/>
                <a:gd name="connsiteY3-200" fmla="*/ 820342 h 1771708"/>
                <a:gd name="connsiteX4-201" fmla="*/ 257 w 1006492"/>
                <a:gd name="connsiteY4-202" fmla="*/ 1629967 h 1771708"/>
                <a:gd name="connsiteX5-203" fmla="*/ 52644 w 1006492"/>
                <a:gd name="connsiteY5-204" fmla="*/ 1639492 h 1771708"/>
                <a:gd name="connsiteX6-205" fmla="*/ 571757 w 1006492"/>
                <a:gd name="connsiteY6-206" fmla="*/ 1682354 h 1771708"/>
                <a:gd name="connsiteX7-207" fmla="*/ 1005144 w 1006492"/>
                <a:gd name="connsiteY7-208" fmla="*/ 296467 h 1771708"/>
                <a:gd name="connsiteX0-209" fmla="*/ 1005144 w 1006566"/>
                <a:gd name="connsiteY0-210" fmla="*/ 296467 h 1771708"/>
                <a:gd name="connsiteX1-211" fmla="*/ 695582 w 1006566"/>
                <a:gd name="connsiteY1-212" fmla="*/ 15479 h 1771708"/>
                <a:gd name="connsiteX2-213" fmla="*/ 238382 w 1006566"/>
                <a:gd name="connsiteY2-214" fmla="*/ 539354 h 1771708"/>
                <a:gd name="connsiteX3-215" fmla="*/ 43119 w 1006566"/>
                <a:gd name="connsiteY3-216" fmla="*/ 820342 h 1771708"/>
                <a:gd name="connsiteX4-217" fmla="*/ 257 w 1006566"/>
                <a:gd name="connsiteY4-218" fmla="*/ 1629967 h 1771708"/>
                <a:gd name="connsiteX5-219" fmla="*/ 52644 w 1006566"/>
                <a:gd name="connsiteY5-220" fmla="*/ 1639492 h 1771708"/>
                <a:gd name="connsiteX6-221" fmla="*/ 571757 w 1006566"/>
                <a:gd name="connsiteY6-222" fmla="*/ 1682354 h 1771708"/>
                <a:gd name="connsiteX7-223" fmla="*/ 1005144 w 1006566"/>
                <a:gd name="connsiteY7-224" fmla="*/ 296467 h 1771708"/>
                <a:gd name="connsiteX0-225" fmla="*/ 1005144 w 1014038"/>
                <a:gd name="connsiteY0-226" fmla="*/ 293329 h 1768570"/>
                <a:gd name="connsiteX1-227" fmla="*/ 695582 w 1014038"/>
                <a:gd name="connsiteY1-228" fmla="*/ 12341 h 1768570"/>
                <a:gd name="connsiteX2-229" fmla="*/ 238382 w 1014038"/>
                <a:gd name="connsiteY2-230" fmla="*/ 536216 h 1768570"/>
                <a:gd name="connsiteX3-231" fmla="*/ 43119 w 1014038"/>
                <a:gd name="connsiteY3-232" fmla="*/ 817204 h 1768570"/>
                <a:gd name="connsiteX4-233" fmla="*/ 257 w 1014038"/>
                <a:gd name="connsiteY4-234" fmla="*/ 1626829 h 1768570"/>
                <a:gd name="connsiteX5-235" fmla="*/ 52644 w 1014038"/>
                <a:gd name="connsiteY5-236" fmla="*/ 1636354 h 1768570"/>
                <a:gd name="connsiteX6-237" fmla="*/ 571757 w 1014038"/>
                <a:gd name="connsiteY6-238" fmla="*/ 1679216 h 1768570"/>
                <a:gd name="connsiteX7-239" fmla="*/ 1005144 w 1014038"/>
                <a:gd name="connsiteY7-240" fmla="*/ 293329 h 1768570"/>
                <a:gd name="connsiteX0-241" fmla="*/ 1005144 w 1006039"/>
                <a:gd name="connsiteY0-242" fmla="*/ 302217 h 1777458"/>
                <a:gd name="connsiteX1-243" fmla="*/ 673357 w 1006039"/>
                <a:gd name="connsiteY1-244" fmla="*/ 14879 h 1777458"/>
                <a:gd name="connsiteX2-245" fmla="*/ 238382 w 1006039"/>
                <a:gd name="connsiteY2-246" fmla="*/ 545104 h 1777458"/>
                <a:gd name="connsiteX3-247" fmla="*/ 43119 w 1006039"/>
                <a:gd name="connsiteY3-248" fmla="*/ 826092 h 1777458"/>
                <a:gd name="connsiteX4-249" fmla="*/ 257 w 1006039"/>
                <a:gd name="connsiteY4-250" fmla="*/ 1635717 h 1777458"/>
                <a:gd name="connsiteX5-251" fmla="*/ 52644 w 1006039"/>
                <a:gd name="connsiteY5-252" fmla="*/ 1645242 h 1777458"/>
                <a:gd name="connsiteX6-253" fmla="*/ 571757 w 1006039"/>
                <a:gd name="connsiteY6-254" fmla="*/ 1688104 h 1777458"/>
                <a:gd name="connsiteX7-255" fmla="*/ 1005144 w 1006039"/>
                <a:gd name="connsiteY7-256" fmla="*/ 302217 h 1777458"/>
                <a:gd name="connsiteX0-257" fmla="*/ 1005144 w 1006399"/>
                <a:gd name="connsiteY0-258" fmla="*/ 302217 h 1777458"/>
                <a:gd name="connsiteX1-259" fmla="*/ 689232 w 1006399"/>
                <a:gd name="connsiteY1-260" fmla="*/ 14879 h 1777458"/>
                <a:gd name="connsiteX2-261" fmla="*/ 238382 w 1006399"/>
                <a:gd name="connsiteY2-262" fmla="*/ 545104 h 1777458"/>
                <a:gd name="connsiteX3-263" fmla="*/ 43119 w 1006399"/>
                <a:gd name="connsiteY3-264" fmla="*/ 826092 h 1777458"/>
                <a:gd name="connsiteX4-265" fmla="*/ 257 w 1006399"/>
                <a:gd name="connsiteY4-266" fmla="*/ 1635717 h 1777458"/>
                <a:gd name="connsiteX5-267" fmla="*/ 52644 w 1006399"/>
                <a:gd name="connsiteY5-268" fmla="*/ 1645242 h 1777458"/>
                <a:gd name="connsiteX6-269" fmla="*/ 571757 w 1006399"/>
                <a:gd name="connsiteY6-270" fmla="*/ 1688104 h 1777458"/>
                <a:gd name="connsiteX7-271" fmla="*/ 1005144 w 1006399"/>
                <a:gd name="connsiteY7-272" fmla="*/ 302217 h 1777458"/>
                <a:gd name="connsiteX0-273" fmla="*/ 1005144 w 1006399"/>
                <a:gd name="connsiteY0-274" fmla="*/ 302217 h 1777458"/>
                <a:gd name="connsiteX1-275" fmla="*/ 689232 w 1006399"/>
                <a:gd name="connsiteY1-276" fmla="*/ 14879 h 1777458"/>
                <a:gd name="connsiteX2-277" fmla="*/ 238382 w 1006399"/>
                <a:gd name="connsiteY2-278" fmla="*/ 545104 h 1777458"/>
                <a:gd name="connsiteX3-279" fmla="*/ 43119 w 1006399"/>
                <a:gd name="connsiteY3-280" fmla="*/ 826092 h 1777458"/>
                <a:gd name="connsiteX4-281" fmla="*/ 257 w 1006399"/>
                <a:gd name="connsiteY4-282" fmla="*/ 1635717 h 1777458"/>
                <a:gd name="connsiteX5-283" fmla="*/ 52644 w 1006399"/>
                <a:gd name="connsiteY5-284" fmla="*/ 1645242 h 1777458"/>
                <a:gd name="connsiteX6-285" fmla="*/ 571757 w 1006399"/>
                <a:gd name="connsiteY6-286" fmla="*/ 1688104 h 1777458"/>
                <a:gd name="connsiteX7-287" fmla="*/ 1005144 w 1006399"/>
                <a:gd name="connsiteY7-288" fmla="*/ 302217 h 1777458"/>
                <a:gd name="connsiteX0-289" fmla="*/ 1005144 w 1006399"/>
                <a:gd name="connsiteY0-290" fmla="*/ 293609 h 1768850"/>
                <a:gd name="connsiteX1-291" fmla="*/ 689232 w 1006399"/>
                <a:gd name="connsiteY1-292" fmla="*/ 15796 h 1768850"/>
                <a:gd name="connsiteX2-293" fmla="*/ 238382 w 1006399"/>
                <a:gd name="connsiteY2-294" fmla="*/ 536496 h 1768850"/>
                <a:gd name="connsiteX3-295" fmla="*/ 43119 w 1006399"/>
                <a:gd name="connsiteY3-296" fmla="*/ 817484 h 1768850"/>
                <a:gd name="connsiteX4-297" fmla="*/ 257 w 1006399"/>
                <a:gd name="connsiteY4-298" fmla="*/ 1627109 h 1768850"/>
                <a:gd name="connsiteX5-299" fmla="*/ 52644 w 1006399"/>
                <a:gd name="connsiteY5-300" fmla="*/ 1636634 h 1768850"/>
                <a:gd name="connsiteX6-301" fmla="*/ 571757 w 1006399"/>
                <a:gd name="connsiteY6-302" fmla="*/ 1679496 h 1768850"/>
                <a:gd name="connsiteX7-303" fmla="*/ 1005144 w 1006399"/>
                <a:gd name="connsiteY7-304" fmla="*/ 293609 h 1768850"/>
                <a:gd name="connsiteX0-305" fmla="*/ 1005144 w 1013593"/>
                <a:gd name="connsiteY0-306" fmla="*/ 290884 h 1766125"/>
                <a:gd name="connsiteX1-307" fmla="*/ 689232 w 1013593"/>
                <a:gd name="connsiteY1-308" fmla="*/ 13071 h 1766125"/>
                <a:gd name="connsiteX2-309" fmla="*/ 238382 w 1013593"/>
                <a:gd name="connsiteY2-310" fmla="*/ 533771 h 1766125"/>
                <a:gd name="connsiteX3-311" fmla="*/ 43119 w 1013593"/>
                <a:gd name="connsiteY3-312" fmla="*/ 814759 h 1766125"/>
                <a:gd name="connsiteX4-313" fmla="*/ 257 w 1013593"/>
                <a:gd name="connsiteY4-314" fmla="*/ 1624384 h 1766125"/>
                <a:gd name="connsiteX5-315" fmla="*/ 52644 w 1013593"/>
                <a:gd name="connsiteY5-316" fmla="*/ 1633909 h 1766125"/>
                <a:gd name="connsiteX6-317" fmla="*/ 571757 w 1013593"/>
                <a:gd name="connsiteY6-318" fmla="*/ 1676771 h 1766125"/>
                <a:gd name="connsiteX7-319" fmla="*/ 1005144 w 1013593"/>
                <a:gd name="connsiteY7-320" fmla="*/ 290884 h 1766125"/>
                <a:gd name="connsiteX0-321" fmla="*/ 1005144 w 1013342"/>
                <a:gd name="connsiteY0-322" fmla="*/ 294444 h 1769685"/>
                <a:gd name="connsiteX1-323" fmla="*/ 689232 w 1013342"/>
                <a:gd name="connsiteY1-324" fmla="*/ 16631 h 1769685"/>
                <a:gd name="connsiteX2-325" fmla="*/ 238382 w 1013342"/>
                <a:gd name="connsiteY2-326" fmla="*/ 537331 h 1769685"/>
                <a:gd name="connsiteX3-327" fmla="*/ 43119 w 1013342"/>
                <a:gd name="connsiteY3-328" fmla="*/ 818319 h 1769685"/>
                <a:gd name="connsiteX4-329" fmla="*/ 257 w 1013342"/>
                <a:gd name="connsiteY4-330" fmla="*/ 1627944 h 1769685"/>
                <a:gd name="connsiteX5-331" fmla="*/ 52644 w 1013342"/>
                <a:gd name="connsiteY5-332" fmla="*/ 1637469 h 1769685"/>
                <a:gd name="connsiteX6-333" fmla="*/ 571757 w 1013342"/>
                <a:gd name="connsiteY6-334" fmla="*/ 1680331 h 1769685"/>
                <a:gd name="connsiteX7-335" fmla="*/ 1005144 w 1013342"/>
                <a:gd name="connsiteY7-336" fmla="*/ 294444 h 1769685"/>
                <a:gd name="connsiteX0-337" fmla="*/ 1005060 w 1013805"/>
                <a:gd name="connsiteY0-338" fmla="*/ 289343 h 1764584"/>
                <a:gd name="connsiteX1-339" fmla="*/ 689148 w 1013805"/>
                <a:gd name="connsiteY1-340" fmla="*/ 11530 h 1764584"/>
                <a:gd name="connsiteX2-341" fmla="*/ 212898 w 1013805"/>
                <a:gd name="connsiteY2-342" fmla="*/ 544930 h 1764584"/>
                <a:gd name="connsiteX3-343" fmla="*/ 43035 w 1013805"/>
                <a:gd name="connsiteY3-344" fmla="*/ 813218 h 1764584"/>
                <a:gd name="connsiteX4-345" fmla="*/ 173 w 1013805"/>
                <a:gd name="connsiteY4-346" fmla="*/ 1622843 h 1764584"/>
                <a:gd name="connsiteX5-347" fmla="*/ 52560 w 1013805"/>
                <a:gd name="connsiteY5-348" fmla="*/ 1632368 h 1764584"/>
                <a:gd name="connsiteX6-349" fmla="*/ 571673 w 1013805"/>
                <a:gd name="connsiteY6-350" fmla="*/ 1675230 h 1764584"/>
                <a:gd name="connsiteX7-351" fmla="*/ 1005060 w 1013805"/>
                <a:gd name="connsiteY7-352" fmla="*/ 289343 h 1764584"/>
                <a:gd name="connsiteX0-353" fmla="*/ 1005034 w 1013841"/>
                <a:gd name="connsiteY0-354" fmla="*/ 288962 h 1764203"/>
                <a:gd name="connsiteX1-355" fmla="*/ 689122 w 1013841"/>
                <a:gd name="connsiteY1-356" fmla="*/ 11149 h 1764203"/>
                <a:gd name="connsiteX2-357" fmla="*/ 200172 w 1013841"/>
                <a:gd name="connsiteY2-358" fmla="*/ 538199 h 1764203"/>
                <a:gd name="connsiteX3-359" fmla="*/ 43009 w 1013841"/>
                <a:gd name="connsiteY3-360" fmla="*/ 812837 h 1764203"/>
                <a:gd name="connsiteX4-361" fmla="*/ 147 w 1013841"/>
                <a:gd name="connsiteY4-362" fmla="*/ 1622462 h 1764203"/>
                <a:gd name="connsiteX5-363" fmla="*/ 52534 w 1013841"/>
                <a:gd name="connsiteY5-364" fmla="*/ 1631987 h 1764203"/>
                <a:gd name="connsiteX6-365" fmla="*/ 571647 w 1013841"/>
                <a:gd name="connsiteY6-366" fmla="*/ 1674849 h 1764203"/>
                <a:gd name="connsiteX7-367" fmla="*/ 1005034 w 1013841"/>
                <a:gd name="connsiteY7-368" fmla="*/ 288962 h 1764203"/>
                <a:gd name="connsiteX0-369" fmla="*/ 1005034 w 1013841"/>
                <a:gd name="connsiteY0-370" fmla="*/ 288962 h 1764203"/>
                <a:gd name="connsiteX1-371" fmla="*/ 689122 w 1013841"/>
                <a:gd name="connsiteY1-372" fmla="*/ 11149 h 1764203"/>
                <a:gd name="connsiteX2-373" fmla="*/ 200172 w 1013841"/>
                <a:gd name="connsiteY2-374" fmla="*/ 538199 h 1764203"/>
                <a:gd name="connsiteX3-375" fmla="*/ 43009 w 1013841"/>
                <a:gd name="connsiteY3-376" fmla="*/ 812837 h 1764203"/>
                <a:gd name="connsiteX4-377" fmla="*/ 147 w 1013841"/>
                <a:gd name="connsiteY4-378" fmla="*/ 1622462 h 1764203"/>
                <a:gd name="connsiteX5-379" fmla="*/ 52534 w 1013841"/>
                <a:gd name="connsiteY5-380" fmla="*/ 1631987 h 1764203"/>
                <a:gd name="connsiteX6-381" fmla="*/ 571647 w 1013841"/>
                <a:gd name="connsiteY6-382" fmla="*/ 1674849 h 1764203"/>
                <a:gd name="connsiteX7-383" fmla="*/ 1005034 w 1013841"/>
                <a:gd name="connsiteY7-384" fmla="*/ 288962 h 1764203"/>
                <a:gd name="connsiteX0-385" fmla="*/ 1005034 w 1013841"/>
                <a:gd name="connsiteY0-386" fmla="*/ 288962 h 1764203"/>
                <a:gd name="connsiteX1-387" fmla="*/ 689122 w 1013841"/>
                <a:gd name="connsiteY1-388" fmla="*/ 11149 h 1764203"/>
                <a:gd name="connsiteX2-389" fmla="*/ 200172 w 1013841"/>
                <a:gd name="connsiteY2-390" fmla="*/ 538199 h 1764203"/>
                <a:gd name="connsiteX3-391" fmla="*/ 43009 w 1013841"/>
                <a:gd name="connsiteY3-392" fmla="*/ 812837 h 1764203"/>
                <a:gd name="connsiteX4-393" fmla="*/ 147 w 1013841"/>
                <a:gd name="connsiteY4-394" fmla="*/ 1622462 h 1764203"/>
                <a:gd name="connsiteX5-395" fmla="*/ 52534 w 1013841"/>
                <a:gd name="connsiteY5-396" fmla="*/ 1631987 h 1764203"/>
                <a:gd name="connsiteX6-397" fmla="*/ 571647 w 1013841"/>
                <a:gd name="connsiteY6-398" fmla="*/ 1674849 h 1764203"/>
                <a:gd name="connsiteX7-399" fmla="*/ 1005034 w 1013841"/>
                <a:gd name="connsiteY7-400" fmla="*/ 288962 h 1764203"/>
                <a:gd name="connsiteX0-401" fmla="*/ 1005466 w 1014273"/>
                <a:gd name="connsiteY0-402" fmla="*/ 288962 h 1764203"/>
                <a:gd name="connsiteX1-403" fmla="*/ 689554 w 1014273"/>
                <a:gd name="connsiteY1-404" fmla="*/ 11149 h 1764203"/>
                <a:gd name="connsiteX2-405" fmla="*/ 200604 w 1014273"/>
                <a:gd name="connsiteY2-406" fmla="*/ 538199 h 1764203"/>
                <a:gd name="connsiteX3-407" fmla="*/ 43441 w 1014273"/>
                <a:gd name="connsiteY3-408" fmla="*/ 812837 h 1764203"/>
                <a:gd name="connsiteX4-409" fmla="*/ 579 w 1014273"/>
                <a:gd name="connsiteY4-410" fmla="*/ 1622462 h 1764203"/>
                <a:gd name="connsiteX5-411" fmla="*/ 52966 w 1014273"/>
                <a:gd name="connsiteY5-412" fmla="*/ 1631987 h 1764203"/>
                <a:gd name="connsiteX6-413" fmla="*/ 572079 w 1014273"/>
                <a:gd name="connsiteY6-414" fmla="*/ 1674849 h 1764203"/>
                <a:gd name="connsiteX7-415" fmla="*/ 1005466 w 1014273"/>
                <a:gd name="connsiteY7-416" fmla="*/ 288962 h 1764203"/>
                <a:gd name="connsiteX0-417" fmla="*/ 1005103 w 1013910"/>
                <a:gd name="connsiteY0-418" fmla="*/ 288962 h 1764203"/>
                <a:gd name="connsiteX1-419" fmla="*/ 689191 w 1013910"/>
                <a:gd name="connsiteY1-420" fmla="*/ 11149 h 1764203"/>
                <a:gd name="connsiteX2-421" fmla="*/ 200241 w 1013910"/>
                <a:gd name="connsiteY2-422" fmla="*/ 538199 h 1764203"/>
                <a:gd name="connsiteX3-423" fmla="*/ 46253 w 1013910"/>
                <a:gd name="connsiteY3-424" fmla="*/ 777912 h 1764203"/>
                <a:gd name="connsiteX4-425" fmla="*/ 216 w 1013910"/>
                <a:gd name="connsiteY4-426" fmla="*/ 1622462 h 1764203"/>
                <a:gd name="connsiteX5-427" fmla="*/ 52603 w 1013910"/>
                <a:gd name="connsiteY5-428" fmla="*/ 1631987 h 1764203"/>
                <a:gd name="connsiteX6-429" fmla="*/ 571716 w 1013910"/>
                <a:gd name="connsiteY6-430" fmla="*/ 1674849 h 1764203"/>
                <a:gd name="connsiteX7-431" fmla="*/ 1005103 w 1013910"/>
                <a:gd name="connsiteY7-432" fmla="*/ 288962 h 1764203"/>
                <a:gd name="connsiteX0-433" fmla="*/ 1004926 w 1013955"/>
                <a:gd name="connsiteY0-434" fmla="*/ 291664 h 1766905"/>
                <a:gd name="connsiteX1-435" fmla="*/ 689014 w 1013955"/>
                <a:gd name="connsiteY1-436" fmla="*/ 13851 h 1766905"/>
                <a:gd name="connsiteX2-437" fmla="*/ 155614 w 1013955"/>
                <a:gd name="connsiteY2-438" fmla="*/ 585351 h 1766905"/>
                <a:gd name="connsiteX3-439" fmla="*/ 46076 w 1013955"/>
                <a:gd name="connsiteY3-440" fmla="*/ 780614 h 1766905"/>
                <a:gd name="connsiteX4-441" fmla="*/ 39 w 1013955"/>
                <a:gd name="connsiteY4-442" fmla="*/ 1625164 h 1766905"/>
                <a:gd name="connsiteX5-443" fmla="*/ 52426 w 1013955"/>
                <a:gd name="connsiteY5-444" fmla="*/ 1634689 h 1766905"/>
                <a:gd name="connsiteX6-445" fmla="*/ 571539 w 1013955"/>
                <a:gd name="connsiteY6-446" fmla="*/ 1677551 h 1766905"/>
                <a:gd name="connsiteX7-447" fmla="*/ 1004926 w 1013955"/>
                <a:gd name="connsiteY7-448" fmla="*/ 291664 h 1766905"/>
                <a:gd name="connsiteX0-449" fmla="*/ 1004903 w 1013932"/>
                <a:gd name="connsiteY0-450" fmla="*/ 291664 h 1766905"/>
                <a:gd name="connsiteX1-451" fmla="*/ 688991 w 1013932"/>
                <a:gd name="connsiteY1-452" fmla="*/ 13851 h 1766905"/>
                <a:gd name="connsiteX2-453" fmla="*/ 155591 w 1013932"/>
                <a:gd name="connsiteY2-454" fmla="*/ 585351 h 1766905"/>
                <a:gd name="connsiteX3-455" fmla="*/ 58753 w 1013932"/>
                <a:gd name="connsiteY3-456" fmla="*/ 761564 h 1766905"/>
                <a:gd name="connsiteX4-457" fmla="*/ 16 w 1013932"/>
                <a:gd name="connsiteY4-458" fmla="*/ 1625164 h 1766905"/>
                <a:gd name="connsiteX5-459" fmla="*/ 52403 w 1013932"/>
                <a:gd name="connsiteY5-460" fmla="*/ 1634689 h 1766905"/>
                <a:gd name="connsiteX6-461" fmla="*/ 571516 w 1013932"/>
                <a:gd name="connsiteY6-462" fmla="*/ 1677551 h 1766905"/>
                <a:gd name="connsiteX7-463" fmla="*/ 1004903 w 1013932"/>
                <a:gd name="connsiteY7-464" fmla="*/ 291664 h 1766905"/>
                <a:gd name="connsiteX0-465" fmla="*/ 1004903 w 1013932"/>
                <a:gd name="connsiteY0-466" fmla="*/ 291664 h 1766905"/>
                <a:gd name="connsiteX1-467" fmla="*/ 688991 w 1013932"/>
                <a:gd name="connsiteY1-468" fmla="*/ 13851 h 1766905"/>
                <a:gd name="connsiteX2-469" fmla="*/ 155591 w 1013932"/>
                <a:gd name="connsiteY2-470" fmla="*/ 585351 h 1766905"/>
                <a:gd name="connsiteX3-471" fmla="*/ 58753 w 1013932"/>
                <a:gd name="connsiteY3-472" fmla="*/ 761564 h 1766905"/>
                <a:gd name="connsiteX4-473" fmla="*/ 16 w 1013932"/>
                <a:gd name="connsiteY4-474" fmla="*/ 1625164 h 1766905"/>
                <a:gd name="connsiteX5-475" fmla="*/ 52403 w 1013932"/>
                <a:gd name="connsiteY5-476" fmla="*/ 1634689 h 1766905"/>
                <a:gd name="connsiteX6-477" fmla="*/ 571516 w 1013932"/>
                <a:gd name="connsiteY6-478" fmla="*/ 1677551 h 1766905"/>
                <a:gd name="connsiteX7-479" fmla="*/ 1004903 w 1013932"/>
                <a:gd name="connsiteY7-480" fmla="*/ 291664 h 1766905"/>
                <a:gd name="connsiteX0-481" fmla="*/ 1004903 w 1013932"/>
                <a:gd name="connsiteY0-482" fmla="*/ 291664 h 1766905"/>
                <a:gd name="connsiteX1-483" fmla="*/ 688991 w 1013932"/>
                <a:gd name="connsiteY1-484" fmla="*/ 13851 h 1766905"/>
                <a:gd name="connsiteX2-485" fmla="*/ 155591 w 1013932"/>
                <a:gd name="connsiteY2-486" fmla="*/ 585351 h 1766905"/>
                <a:gd name="connsiteX3-487" fmla="*/ 58753 w 1013932"/>
                <a:gd name="connsiteY3-488" fmla="*/ 761564 h 1766905"/>
                <a:gd name="connsiteX4-489" fmla="*/ 16 w 1013932"/>
                <a:gd name="connsiteY4-490" fmla="*/ 1625164 h 1766905"/>
                <a:gd name="connsiteX5-491" fmla="*/ 52403 w 1013932"/>
                <a:gd name="connsiteY5-492" fmla="*/ 1634689 h 1766905"/>
                <a:gd name="connsiteX6-493" fmla="*/ 571516 w 1013932"/>
                <a:gd name="connsiteY6-494" fmla="*/ 1677551 h 1766905"/>
                <a:gd name="connsiteX7-495" fmla="*/ 1004903 w 1013932"/>
                <a:gd name="connsiteY7-496" fmla="*/ 291664 h 1766905"/>
                <a:gd name="connsiteX0-497" fmla="*/ 1004903 w 1013932"/>
                <a:gd name="connsiteY0-498" fmla="*/ 291664 h 1766905"/>
                <a:gd name="connsiteX1-499" fmla="*/ 688991 w 1013932"/>
                <a:gd name="connsiteY1-500" fmla="*/ 13851 h 1766905"/>
                <a:gd name="connsiteX2-501" fmla="*/ 155591 w 1013932"/>
                <a:gd name="connsiteY2-502" fmla="*/ 585351 h 1766905"/>
                <a:gd name="connsiteX3-503" fmla="*/ 58753 w 1013932"/>
                <a:gd name="connsiteY3-504" fmla="*/ 761564 h 1766905"/>
                <a:gd name="connsiteX4-505" fmla="*/ 16 w 1013932"/>
                <a:gd name="connsiteY4-506" fmla="*/ 1625164 h 1766905"/>
                <a:gd name="connsiteX5-507" fmla="*/ 52403 w 1013932"/>
                <a:gd name="connsiteY5-508" fmla="*/ 1634689 h 1766905"/>
                <a:gd name="connsiteX6-509" fmla="*/ 571516 w 1013932"/>
                <a:gd name="connsiteY6-510" fmla="*/ 1677551 h 1766905"/>
                <a:gd name="connsiteX7-511" fmla="*/ 1004903 w 1013932"/>
                <a:gd name="connsiteY7-512" fmla="*/ 291664 h 1766905"/>
                <a:gd name="connsiteX0-513" fmla="*/ 1004903 w 1013932"/>
                <a:gd name="connsiteY0-514" fmla="*/ 291664 h 1766905"/>
                <a:gd name="connsiteX1-515" fmla="*/ 688991 w 1013932"/>
                <a:gd name="connsiteY1-516" fmla="*/ 13851 h 1766905"/>
                <a:gd name="connsiteX2-517" fmla="*/ 155591 w 1013932"/>
                <a:gd name="connsiteY2-518" fmla="*/ 585351 h 1766905"/>
                <a:gd name="connsiteX3-519" fmla="*/ 58753 w 1013932"/>
                <a:gd name="connsiteY3-520" fmla="*/ 761564 h 1766905"/>
                <a:gd name="connsiteX4-521" fmla="*/ 16 w 1013932"/>
                <a:gd name="connsiteY4-522" fmla="*/ 1625164 h 1766905"/>
                <a:gd name="connsiteX5-523" fmla="*/ 52403 w 1013932"/>
                <a:gd name="connsiteY5-524" fmla="*/ 1634689 h 1766905"/>
                <a:gd name="connsiteX6-525" fmla="*/ 571516 w 1013932"/>
                <a:gd name="connsiteY6-526" fmla="*/ 1677551 h 1766905"/>
                <a:gd name="connsiteX7-527" fmla="*/ 1004903 w 1013932"/>
                <a:gd name="connsiteY7-528" fmla="*/ 291664 h 1766905"/>
                <a:gd name="connsiteX0-529" fmla="*/ 1004887 w 1013916"/>
                <a:gd name="connsiteY0-530" fmla="*/ 291664 h 1766905"/>
                <a:gd name="connsiteX1-531" fmla="*/ 688975 w 1013916"/>
                <a:gd name="connsiteY1-532" fmla="*/ 13851 h 1766905"/>
                <a:gd name="connsiteX2-533" fmla="*/ 155575 w 1013916"/>
                <a:gd name="connsiteY2-534" fmla="*/ 585351 h 1766905"/>
                <a:gd name="connsiteX3-535" fmla="*/ 52387 w 1013916"/>
                <a:gd name="connsiteY3-536" fmla="*/ 926664 h 1766905"/>
                <a:gd name="connsiteX4-537" fmla="*/ 0 w 1013916"/>
                <a:gd name="connsiteY4-538" fmla="*/ 1625164 h 1766905"/>
                <a:gd name="connsiteX5-539" fmla="*/ 52387 w 1013916"/>
                <a:gd name="connsiteY5-540" fmla="*/ 1634689 h 1766905"/>
                <a:gd name="connsiteX6-541" fmla="*/ 571500 w 1013916"/>
                <a:gd name="connsiteY6-542" fmla="*/ 1677551 h 1766905"/>
                <a:gd name="connsiteX7-543" fmla="*/ 1004887 w 1013916"/>
                <a:gd name="connsiteY7-544" fmla="*/ 291664 h 1766905"/>
                <a:gd name="connsiteX0-545" fmla="*/ 1004887 w 1013916"/>
                <a:gd name="connsiteY0-546" fmla="*/ 291664 h 1766905"/>
                <a:gd name="connsiteX1-547" fmla="*/ 688975 w 1013916"/>
                <a:gd name="connsiteY1-548" fmla="*/ 13851 h 1766905"/>
                <a:gd name="connsiteX2-549" fmla="*/ 155575 w 1013916"/>
                <a:gd name="connsiteY2-550" fmla="*/ 585351 h 1766905"/>
                <a:gd name="connsiteX3-551" fmla="*/ 52387 w 1013916"/>
                <a:gd name="connsiteY3-552" fmla="*/ 926664 h 1766905"/>
                <a:gd name="connsiteX4-553" fmla="*/ 0 w 1013916"/>
                <a:gd name="connsiteY4-554" fmla="*/ 1625164 h 1766905"/>
                <a:gd name="connsiteX5-555" fmla="*/ 52387 w 1013916"/>
                <a:gd name="connsiteY5-556" fmla="*/ 1634689 h 1766905"/>
                <a:gd name="connsiteX6-557" fmla="*/ 571500 w 1013916"/>
                <a:gd name="connsiteY6-558" fmla="*/ 1677551 h 1766905"/>
                <a:gd name="connsiteX7-559" fmla="*/ 1004887 w 1013916"/>
                <a:gd name="connsiteY7-560" fmla="*/ 291664 h 1766905"/>
                <a:gd name="connsiteX0-561" fmla="*/ 1004887 w 1013916"/>
                <a:gd name="connsiteY0-562" fmla="*/ 291664 h 1766905"/>
                <a:gd name="connsiteX1-563" fmla="*/ 688975 w 1013916"/>
                <a:gd name="connsiteY1-564" fmla="*/ 13851 h 1766905"/>
                <a:gd name="connsiteX2-565" fmla="*/ 155575 w 1013916"/>
                <a:gd name="connsiteY2-566" fmla="*/ 585351 h 1766905"/>
                <a:gd name="connsiteX3-567" fmla="*/ 52387 w 1013916"/>
                <a:gd name="connsiteY3-568" fmla="*/ 926664 h 1766905"/>
                <a:gd name="connsiteX4-569" fmla="*/ 0 w 1013916"/>
                <a:gd name="connsiteY4-570" fmla="*/ 1625164 h 1766905"/>
                <a:gd name="connsiteX5-571" fmla="*/ 52387 w 1013916"/>
                <a:gd name="connsiteY5-572" fmla="*/ 1634689 h 1766905"/>
                <a:gd name="connsiteX6-573" fmla="*/ 571500 w 1013916"/>
                <a:gd name="connsiteY6-574" fmla="*/ 1677551 h 1766905"/>
                <a:gd name="connsiteX7-575" fmla="*/ 1004887 w 1013916"/>
                <a:gd name="connsiteY7-576" fmla="*/ 291664 h 1766905"/>
                <a:gd name="connsiteX0-577" fmla="*/ 1009342 w 1018371"/>
                <a:gd name="connsiteY0-578" fmla="*/ 291664 h 1765933"/>
                <a:gd name="connsiteX1-579" fmla="*/ 693430 w 1018371"/>
                <a:gd name="connsiteY1-580" fmla="*/ 13851 h 1765933"/>
                <a:gd name="connsiteX2-581" fmla="*/ 160030 w 1018371"/>
                <a:gd name="connsiteY2-582" fmla="*/ 585351 h 1765933"/>
                <a:gd name="connsiteX3-583" fmla="*/ 56842 w 1018371"/>
                <a:gd name="connsiteY3-584" fmla="*/ 926664 h 1765933"/>
                <a:gd name="connsiteX4-585" fmla="*/ 4455 w 1018371"/>
                <a:gd name="connsiteY4-586" fmla="*/ 1625164 h 1765933"/>
                <a:gd name="connsiteX5-587" fmla="*/ 2867 w 1018371"/>
                <a:gd name="connsiteY5-588" fmla="*/ 1625164 h 1765933"/>
                <a:gd name="connsiteX6-589" fmla="*/ 575955 w 1018371"/>
                <a:gd name="connsiteY6-590" fmla="*/ 1677551 h 1765933"/>
                <a:gd name="connsiteX7-591" fmla="*/ 1009342 w 1018371"/>
                <a:gd name="connsiteY7-592" fmla="*/ 291664 h 1765933"/>
                <a:gd name="connsiteX0-593" fmla="*/ 1005499 w 1014528"/>
                <a:gd name="connsiteY0-594" fmla="*/ 291664 h 1766830"/>
                <a:gd name="connsiteX1-595" fmla="*/ 689587 w 1014528"/>
                <a:gd name="connsiteY1-596" fmla="*/ 13851 h 1766830"/>
                <a:gd name="connsiteX2-597" fmla="*/ 156187 w 1014528"/>
                <a:gd name="connsiteY2-598" fmla="*/ 585351 h 1766830"/>
                <a:gd name="connsiteX3-599" fmla="*/ 52999 w 1014528"/>
                <a:gd name="connsiteY3-600" fmla="*/ 926664 h 1766830"/>
                <a:gd name="connsiteX4-601" fmla="*/ 612 w 1014528"/>
                <a:gd name="connsiteY4-602" fmla="*/ 1625164 h 1766830"/>
                <a:gd name="connsiteX5-603" fmla="*/ 97449 w 1014528"/>
                <a:gd name="connsiteY5-604" fmla="*/ 1628339 h 1766830"/>
                <a:gd name="connsiteX6-605" fmla="*/ 572112 w 1014528"/>
                <a:gd name="connsiteY6-606" fmla="*/ 1677551 h 1766830"/>
                <a:gd name="connsiteX7-607" fmla="*/ 1005499 w 1014528"/>
                <a:gd name="connsiteY7-608" fmla="*/ 291664 h 1766830"/>
                <a:gd name="connsiteX0-609" fmla="*/ 1008310 w 1017339"/>
                <a:gd name="connsiteY0-610" fmla="*/ 291664 h 1766830"/>
                <a:gd name="connsiteX1-611" fmla="*/ 692398 w 1017339"/>
                <a:gd name="connsiteY1-612" fmla="*/ 13851 h 1766830"/>
                <a:gd name="connsiteX2-613" fmla="*/ 158998 w 1017339"/>
                <a:gd name="connsiteY2-614" fmla="*/ 585351 h 1766830"/>
                <a:gd name="connsiteX3-615" fmla="*/ 55810 w 1017339"/>
                <a:gd name="connsiteY3-616" fmla="*/ 926664 h 1766830"/>
                <a:gd name="connsiteX4-617" fmla="*/ 3423 w 1017339"/>
                <a:gd name="connsiteY4-618" fmla="*/ 1625164 h 1766830"/>
                <a:gd name="connsiteX5-619" fmla="*/ 100260 w 1017339"/>
                <a:gd name="connsiteY5-620" fmla="*/ 1628339 h 1766830"/>
                <a:gd name="connsiteX6-621" fmla="*/ 574923 w 1017339"/>
                <a:gd name="connsiteY6-622" fmla="*/ 1677551 h 1766830"/>
                <a:gd name="connsiteX7-623" fmla="*/ 1008310 w 1017339"/>
                <a:gd name="connsiteY7-624" fmla="*/ 291664 h 1766830"/>
                <a:gd name="connsiteX0-625" fmla="*/ 984102 w 993131"/>
                <a:gd name="connsiteY0-626" fmla="*/ 291664 h 1766830"/>
                <a:gd name="connsiteX1-627" fmla="*/ 668190 w 993131"/>
                <a:gd name="connsiteY1-628" fmla="*/ 13851 h 1766830"/>
                <a:gd name="connsiteX2-629" fmla="*/ 134790 w 993131"/>
                <a:gd name="connsiteY2-630" fmla="*/ 585351 h 1766830"/>
                <a:gd name="connsiteX3-631" fmla="*/ 31602 w 993131"/>
                <a:gd name="connsiteY3-632" fmla="*/ 926664 h 1766830"/>
                <a:gd name="connsiteX4-633" fmla="*/ 7790 w 993131"/>
                <a:gd name="connsiteY4-634" fmla="*/ 1631514 h 1766830"/>
                <a:gd name="connsiteX5-635" fmla="*/ 76052 w 993131"/>
                <a:gd name="connsiteY5-636" fmla="*/ 1628339 h 1766830"/>
                <a:gd name="connsiteX6-637" fmla="*/ 550715 w 993131"/>
                <a:gd name="connsiteY6-638" fmla="*/ 1677551 h 1766830"/>
                <a:gd name="connsiteX7-639" fmla="*/ 984102 w 993131"/>
                <a:gd name="connsiteY7-640" fmla="*/ 291664 h 1766830"/>
                <a:gd name="connsiteX0-641" fmla="*/ 1001553 w 1010582"/>
                <a:gd name="connsiteY0-642" fmla="*/ 291664 h 1769585"/>
                <a:gd name="connsiteX1-643" fmla="*/ 685641 w 1010582"/>
                <a:gd name="connsiteY1-644" fmla="*/ 13851 h 1769585"/>
                <a:gd name="connsiteX2-645" fmla="*/ 152241 w 1010582"/>
                <a:gd name="connsiteY2-646" fmla="*/ 585351 h 1769585"/>
                <a:gd name="connsiteX3-647" fmla="*/ 49053 w 1010582"/>
                <a:gd name="connsiteY3-648" fmla="*/ 926664 h 1769585"/>
                <a:gd name="connsiteX4-649" fmla="*/ 25241 w 1010582"/>
                <a:gd name="connsiteY4-650" fmla="*/ 1631514 h 1769585"/>
                <a:gd name="connsiteX5-651" fmla="*/ 407828 w 1010582"/>
                <a:gd name="connsiteY5-652" fmla="*/ 1637864 h 1769585"/>
                <a:gd name="connsiteX6-653" fmla="*/ 568166 w 1010582"/>
                <a:gd name="connsiteY6-654" fmla="*/ 1677551 h 1769585"/>
                <a:gd name="connsiteX7-655" fmla="*/ 1001553 w 1010582"/>
                <a:gd name="connsiteY7-656" fmla="*/ 291664 h 1769585"/>
                <a:gd name="connsiteX0-657" fmla="*/ 1084710 w 1093739"/>
                <a:gd name="connsiteY0-658" fmla="*/ 291664 h 1769585"/>
                <a:gd name="connsiteX1-659" fmla="*/ 768798 w 1093739"/>
                <a:gd name="connsiteY1-660" fmla="*/ 13851 h 1769585"/>
                <a:gd name="connsiteX2-661" fmla="*/ 235398 w 1093739"/>
                <a:gd name="connsiteY2-662" fmla="*/ 585351 h 1769585"/>
                <a:gd name="connsiteX3-663" fmla="*/ 132210 w 1093739"/>
                <a:gd name="connsiteY3-664" fmla="*/ 926664 h 1769585"/>
                <a:gd name="connsiteX4-665" fmla="*/ 108398 w 1093739"/>
                <a:gd name="connsiteY4-666" fmla="*/ 1631514 h 1769585"/>
                <a:gd name="connsiteX5-667" fmla="*/ 490985 w 1093739"/>
                <a:gd name="connsiteY5-668" fmla="*/ 1637864 h 1769585"/>
                <a:gd name="connsiteX6-669" fmla="*/ 651323 w 1093739"/>
                <a:gd name="connsiteY6-670" fmla="*/ 1677551 h 1769585"/>
                <a:gd name="connsiteX7-671" fmla="*/ 1084710 w 1093739"/>
                <a:gd name="connsiteY7-672" fmla="*/ 291664 h 1769585"/>
                <a:gd name="connsiteX0-673" fmla="*/ 1010413 w 1019442"/>
                <a:gd name="connsiteY0-674" fmla="*/ 291664 h 1769585"/>
                <a:gd name="connsiteX1-675" fmla="*/ 694501 w 1019442"/>
                <a:gd name="connsiteY1-676" fmla="*/ 13851 h 1769585"/>
                <a:gd name="connsiteX2-677" fmla="*/ 161101 w 1019442"/>
                <a:gd name="connsiteY2-678" fmla="*/ 585351 h 1769585"/>
                <a:gd name="connsiteX3-679" fmla="*/ 57913 w 1019442"/>
                <a:gd name="connsiteY3-680" fmla="*/ 926664 h 1769585"/>
                <a:gd name="connsiteX4-681" fmla="*/ 135701 w 1019442"/>
                <a:gd name="connsiteY4-682" fmla="*/ 1637864 h 1769585"/>
                <a:gd name="connsiteX5-683" fmla="*/ 416688 w 1019442"/>
                <a:gd name="connsiteY5-684" fmla="*/ 1637864 h 1769585"/>
                <a:gd name="connsiteX6-685" fmla="*/ 577026 w 1019442"/>
                <a:gd name="connsiteY6-686" fmla="*/ 1677551 h 1769585"/>
                <a:gd name="connsiteX7-687" fmla="*/ 1010413 w 1019442"/>
                <a:gd name="connsiteY7-688" fmla="*/ 291664 h 1769585"/>
                <a:gd name="connsiteX0-689" fmla="*/ 959273 w 968302"/>
                <a:gd name="connsiteY0-690" fmla="*/ 291664 h 1769585"/>
                <a:gd name="connsiteX1-691" fmla="*/ 643361 w 968302"/>
                <a:gd name="connsiteY1-692" fmla="*/ 13851 h 1769585"/>
                <a:gd name="connsiteX2-693" fmla="*/ 109961 w 968302"/>
                <a:gd name="connsiteY2-694" fmla="*/ 585351 h 1769585"/>
                <a:gd name="connsiteX3-695" fmla="*/ 423 w 968302"/>
                <a:gd name="connsiteY3-696" fmla="*/ 910789 h 1769585"/>
                <a:gd name="connsiteX4-697" fmla="*/ 84561 w 968302"/>
                <a:gd name="connsiteY4-698" fmla="*/ 1637864 h 1769585"/>
                <a:gd name="connsiteX5-699" fmla="*/ 365548 w 968302"/>
                <a:gd name="connsiteY5-700" fmla="*/ 1637864 h 1769585"/>
                <a:gd name="connsiteX6-701" fmla="*/ 525886 w 968302"/>
                <a:gd name="connsiteY6-702" fmla="*/ 1677551 h 1769585"/>
                <a:gd name="connsiteX7-703" fmla="*/ 959273 w 968302"/>
                <a:gd name="connsiteY7-704" fmla="*/ 291664 h 1769585"/>
                <a:gd name="connsiteX0-705" fmla="*/ 1006045 w 1015074"/>
                <a:gd name="connsiteY0-706" fmla="*/ 291664 h 1769585"/>
                <a:gd name="connsiteX1-707" fmla="*/ 690133 w 1015074"/>
                <a:gd name="connsiteY1-708" fmla="*/ 13851 h 1769585"/>
                <a:gd name="connsiteX2-709" fmla="*/ 156733 w 1015074"/>
                <a:gd name="connsiteY2-710" fmla="*/ 585351 h 1769585"/>
                <a:gd name="connsiteX3-711" fmla="*/ 47195 w 1015074"/>
                <a:gd name="connsiteY3-712" fmla="*/ 910789 h 1769585"/>
                <a:gd name="connsiteX4-713" fmla="*/ 26558 w 1015074"/>
                <a:gd name="connsiteY4-714" fmla="*/ 1618814 h 1769585"/>
                <a:gd name="connsiteX5-715" fmla="*/ 412320 w 1015074"/>
                <a:gd name="connsiteY5-716" fmla="*/ 1637864 h 1769585"/>
                <a:gd name="connsiteX6-717" fmla="*/ 572658 w 1015074"/>
                <a:gd name="connsiteY6-718" fmla="*/ 1677551 h 1769585"/>
                <a:gd name="connsiteX7-719" fmla="*/ 1006045 w 1015074"/>
                <a:gd name="connsiteY7-720" fmla="*/ 291664 h 1769585"/>
                <a:gd name="connsiteX0-721" fmla="*/ 1014183 w 1023212"/>
                <a:gd name="connsiteY0-722" fmla="*/ 291664 h 1769585"/>
                <a:gd name="connsiteX1-723" fmla="*/ 698271 w 1023212"/>
                <a:gd name="connsiteY1-724" fmla="*/ 13851 h 1769585"/>
                <a:gd name="connsiteX2-725" fmla="*/ 164871 w 1023212"/>
                <a:gd name="connsiteY2-726" fmla="*/ 585351 h 1769585"/>
                <a:gd name="connsiteX3-727" fmla="*/ 33108 w 1023212"/>
                <a:gd name="connsiteY3-728" fmla="*/ 898089 h 1769585"/>
                <a:gd name="connsiteX4-729" fmla="*/ 34696 w 1023212"/>
                <a:gd name="connsiteY4-730" fmla="*/ 1618814 h 1769585"/>
                <a:gd name="connsiteX5-731" fmla="*/ 420458 w 1023212"/>
                <a:gd name="connsiteY5-732" fmla="*/ 1637864 h 1769585"/>
                <a:gd name="connsiteX6-733" fmla="*/ 580796 w 1023212"/>
                <a:gd name="connsiteY6-734" fmla="*/ 1677551 h 1769585"/>
                <a:gd name="connsiteX7-735" fmla="*/ 1014183 w 1023212"/>
                <a:gd name="connsiteY7-736" fmla="*/ 291664 h 1769585"/>
                <a:gd name="connsiteX0-737" fmla="*/ 1018053 w 1027082"/>
                <a:gd name="connsiteY0-738" fmla="*/ 291664 h 1769585"/>
                <a:gd name="connsiteX1-739" fmla="*/ 702141 w 1027082"/>
                <a:gd name="connsiteY1-740" fmla="*/ 13851 h 1769585"/>
                <a:gd name="connsiteX2-741" fmla="*/ 168741 w 1027082"/>
                <a:gd name="connsiteY2-742" fmla="*/ 585351 h 1769585"/>
                <a:gd name="connsiteX3-743" fmla="*/ 36978 w 1027082"/>
                <a:gd name="connsiteY3-744" fmla="*/ 898089 h 1769585"/>
                <a:gd name="connsiteX4-745" fmla="*/ 38566 w 1027082"/>
                <a:gd name="connsiteY4-746" fmla="*/ 1618814 h 1769585"/>
                <a:gd name="connsiteX5-747" fmla="*/ 424328 w 1027082"/>
                <a:gd name="connsiteY5-748" fmla="*/ 1637864 h 1769585"/>
                <a:gd name="connsiteX6-749" fmla="*/ 584666 w 1027082"/>
                <a:gd name="connsiteY6-750" fmla="*/ 1677551 h 1769585"/>
                <a:gd name="connsiteX7-751" fmla="*/ 1018053 w 1027082"/>
                <a:gd name="connsiteY7-752" fmla="*/ 291664 h 1769585"/>
                <a:gd name="connsiteX0-753" fmla="*/ 1013805 w 1022834"/>
                <a:gd name="connsiteY0-754" fmla="*/ 291664 h 1769585"/>
                <a:gd name="connsiteX1-755" fmla="*/ 697893 w 1022834"/>
                <a:gd name="connsiteY1-756" fmla="*/ 13851 h 1769585"/>
                <a:gd name="connsiteX2-757" fmla="*/ 164493 w 1022834"/>
                <a:gd name="connsiteY2-758" fmla="*/ 585351 h 1769585"/>
                <a:gd name="connsiteX3-759" fmla="*/ 42255 w 1022834"/>
                <a:gd name="connsiteY3-760" fmla="*/ 894914 h 1769585"/>
                <a:gd name="connsiteX4-761" fmla="*/ 34318 w 1022834"/>
                <a:gd name="connsiteY4-762" fmla="*/ 1618814 h 1769585"/>
                <a:gd name="connsiteX5-763" fmla="*/ 420080 w 1022834"/>
                <a:gd name="connsiteY5-764" fmla="*/ 1637864 h 1769585"/>
                <a:gd name="connsiteX6-765" fmla="*/ 580418 w 1022834"/>
                <a:gd name="connsiteY6-766" fmla="*/ 1677551 h 1769585"/>
                <a:gd name="connsiteX7-767" fmla="*/ 1013805 w 1022834"/>
                <a:gd name="connsiteY7-768" fmla="*/ 291664 h 1769585"/>
                <a:gd name="connsiteX0-769" fmla="*/ 1006739 w 1015768"/>
                <a:gd name="connsiteY0-770" fmla="*/ 291664 h 1769585"/>
                <a:gd name="connsiteX1-771" fmla="*/ 690827 w 1015768"/>
                <a:gd name="connsiteY1-772" fmla="*/ 13851 h 1769585"/>
                <a:gd name="connsiteX2-773" fmla="*/ 157427 w 1015768"/>
                <a:gd name="connsiteY2-774" fmla="*/ 585351 h 1769585"/>
                <a:gd name="connsiteX3-775" fmla="*/ 35189 w 1015768"/>
                <a:gd name="connsiteY3-776" fmla="*/ 894914 h 1769585"/>
                <a:gd name="connsiteX4-777" fmla="*/ 27252 w 1015768"/>
                <a:gd name="connsiteY4-778" fmla="*/ 1618814 h 1769585"/>
                <a:gd name="connsiteX5-779" fmla="*/ 413014 w 1015768"/>
                <a:gd name="connsiteY5-780" fmla="*/ 1637864 h 1769585"/>
                <a:gd name="connsiteX6-781" fmla="*/ 573352 w 1015768"/>
                <a:gd name="connsiteY6-782" fmla="*/ 1677551 h 1769585"/>
                <a:gd name="connsiteX7-783" fmla="*/ 1006739 w 1015768"/>
                <a:gd name="connsiteY7-784" fmla="*/ 291664 h 1769585"/>
                <a:gd name="connsiteX0-785" fmla="*/ 995468 w 1004497"/>
                <a:gd name="connsiteY0-786" fmla="*/ 291664 h 1769585"/>
                <a:gd name="connsiteX1-787" fmla="*/ 679556 w 1004497"/>
                <a:gd name="connsiteY1-788" fmla="*/ 13851 h 1769585"/>
                <a:gd name="connsiteX2-789" fmla="*/ 146156 w 1004497"/>
                <a:gd name="connsiteY2-790" fmla="*/ 585351 h 1769585"/>
                <a:gd name="connsiteX3-791" fmla="*/ 23918 w 1004497"/>
                <a:gd name="connsiteY3-792" fmla="*/ 894914 h 1769585"/>
                <a:gd name="connsiteX4-793" fmla="*/ 15981 w 1004497"/>
                <a:gd name="connsiteY4-794" fmla="*/ 1618814 h 1769585"/>
                <a:gd name="connsiteX5-795" fmla="*/ 401743 w 1004497"/>
                <a:gd name="connsiteY5-796" fmla="*/ 1637864 h 1769585"/>
                <a:gd name="connsiteX6-797" fmla="*/ 562081 w 1004497"/>
                <a:gd name="connsiteY6-798" fmla="*/ 1677551 h 1769585"/>
                <a:gd name="connsiteX7-799" fmla="*/ 995468 w 1004497"/>
                <a:gd name="connsiteY7-800" fmla="*/ 291664 h 1769585"/>
                <a:gd name="connsiteX0-801" fmla="*/ 1008851 w 1017880"/>
                <a:gd name="connsiteY0-802" fmla="*/ 291664 h 1769585"/>
                <a:gd name="connsiteX1-803" fmla="*/ 692939 w 1017880"/>
                <a:gd name="connsiteY1-804" fmla="*/ 13851 h 1769585"/>
                <a:gd name="connsiteX2-805" fmla="*/ 159539 w 1017880"/>
                <a:gd name="connsiteY2-806" fmla="*/ 585351 h 1769585"/>
                <a:gd name="connsiteX3-807" fmla="*/ 37301 w 1017880"/>
                <a:gd name="connsiteY3-808" fmla="*/ 894914 h 1769585"/>
                <a:gd name="connsiteX4-809" fmla="*/ 16664 w 1017880"/>
                <a:gd name="connsiteY4-810" fmla="*/ 1615639 h 1769585"/>
                <a:gd name="connsiteX5-811" fmla="*/ 415126 w 1017880"/>
                <a:gd name="connsiteY5-812" fmla="*/ 1637864 h 1769585"/>
                <a:gd name="connsiteX6-813" fmla="*/ 575464 w 1017880"/>
                <a:gd name="connsiteY6-814" fmla="*/ 1677551 h 1769585"/>
                <a:gd name="connsiteX7-815" fmla="*/ 1008851 w 1017880"/>
                <a:gd name="connsiteY7-816" fmla="*/ 291664 h 1769585"/>
                <a:gd name="connsiteX0-817" fmla="*/ 992188 w 1001217"/>
                <a:gd name="connsiteY0-818" fmla="*/ 291664 h 1769585"/>
                <a:gd name="connsiteX1-819" fmla="*/ 676276 w 1001217"/>
                <a:gd name="connsiteY1-820" fmla="*/ 13851 h 1769585"/>
                <a:gd name="connsiteX2-821" fmla="*/ 142876 w 1001217"/>
                <a:gd name="connsiteY2-822" fmla="*/ 585351 h 1769585"/>
                <a:gd name="connsiteX3-823" fmla="*/ 20638 w 1001217"/>
                <a:gd name="connsiteY3-824" fmla="*/ 894914 h 1769585"/>
                <a:gd name="connsiteX4-825" fmla="*/ 1 w 1001217"/>
                <a:gd name="connsiteY4-826" fmla="*/ 1615639 h 1769585"/>
                <a:gd name="connsiteX5-827" fmla="*/ 398463 w 1001217"/>
                <a:gd name="connsiteY5-828" fmla="*/ 1637864 h 1769585"/>
                <a:gd name="connsiteX6-829" fmla="*/ 558801 w 1001217"/>
                <a:gd name="connsiteY6-830" fmla="*/ 1677551 h 1769585"/>
                <a:gd name="connsiteX7-831" fmla="*/ 992188 w 1001217"/>
                <a:gd name="connsiteY7-832" fmla="*/ 291664 h 1769585"/>
                <a:gd name="connsiteX0-833" fmla="*/ 992188 w 1001217"/>
                <a:gd name="connsiteY0-834" fmla="*/ 291664 h 1767778"/>
                <a:gd name="connsiteX1-835" fmla="*/ 676276 w 1001217"/>
                <a:gd name="connsiteY1-836" fmla="*/ 13851 h 1767778"/>
                <a:gd name="connsiteX2-837" fmla="*/ 142876 w 1001217"/>
                <a:gd name="connsiteY2-838" fmla="*/ 585351 h 1767778"/>
                <a:gd name="connsiteX3-839" fmla="*/ 20638 w 1001217"/>
                <a:gd name="connsiteY3-840" fmla="*/ 894914 h 1767778"/>
                <a:gd name="connsiteX4-841" fmla="*/ 1 w 1001217"/>
                <a:gd name="connsiteY4-842" fmla="*/ 1615639 h 1767778"/>
                <a:gd name="connsiteX5-843" fmla="*/ 398463 w 1001217"/>
                <a:gd name="connsiteY5-844" fmla="*/ 1637864 h 1767778"/>
                <a:gd name="connsiteX6-845" fmla="*/ 558801 w 1001217"/>
                <a:gd name="connsiteY6-846" fmla="*/ 1677551 h 1767778"/>
                <a:gd name="connsiteX7-847" fmla="*/ 992188 w 1001217"/>
                <a:gd name="connsiteY7-848" fmla="*/ 291664 h 1767778"/>
                <a:gd name="connsiteX0-849" fmla="*/ 1020131 w 1029160"/>
                <a:gd name="connsiteY0-850" fmla="*/ 291664 h 1767778"/>
                <a:gd name="connsiteX1-851" fmla="*/ 704219 w 1029160"/>
                <a:gd name="connsiteY1-852" fmla="*/ 13851 h 1767778"/>
                <a:gd name="connsiteX2-853" fmla="*/ 170819 w 1029160"/>
                <a:gd name="connsiteY2-854" fmla="*/ 585351 h 1767778"/>
                <a:gd name="connsiteX3-855" fmla="*/ 48581 w 1029160"/>
                <a:gd name="connsiteY3-856" fmla="*/ 894914 h 1767778"/>
                <a:gd name="connsiteX4-857" fmla="*/ 27944 w 1029160"/>
                <a:gd name="connsiteY4-858" fmla="*/ 1615639 h 1767778"/>
                <a:gd name="connsiteX5-859" fmla="*/ 426406 w 1029160"/>
                <a:gd name="connsiteY5-860" fmla="*/ 1637864 h 1767778"/>
                <a:gd name="connsiteX6-861" fmla="*/ 586744 w 1029160"/>
                <a:gd name="connsiteY6-862" fmla="*/ 1677551 h 1767778"/>
                <a:gd name="connsiteX7-863" fmla="*/ 1020131 w 1029160"/>
                <a:gd name="connsiteY7-864" fmla="*/ 291664 h 1767778"/>
                <a:gd name="connsiteX0-865" fmla="*/ 1034237 w 1043266"/>
                <a:gd name="connsiteY0-866" fmla="*/ 291664 h 1767778"/>
                <a:gd name="connsiteX1-867" fmla="*/ 718325 w 1043266"/>
                <a:gd name="connsiteY1-868" fmla="*/ 13851 h 1767778"/>
                <a:gd name="connsiteX2-869" fmla="*/ 184925 w 1043266"/>
                <a:gd name="connsiteY2-870" fmla="*/ 585351 h 1767778"/>
                <a:gd name="connsiteX3-871" fmla="*/ 62687 w 1043266"/>
                <a:gd name="connsiteY3-872" fmla="*/ 894914 h 1767778"/>
                <a:gd name="connsiteX4-873" fmla="*/ 42050 w 1043266"/>
                <a:gd name="connsiteY4-874" fmla="*/ 1615639 h 1767778"/>
                <a:gd name="connsiteX5-875" fmla="*/ 440512 w 1043266"/>
                <a:gd name="connsiteY5-876" fmla="*/ 1637864 h 1767778"/>
                <a:gd name="connsiteX6-877" fmla="*/ 600850 w 1043266"/>
                <a:gd name="connsiteY6-878" fmla="*/ 1677551 h 1767778"/>
                <a:gd name="connsiteX7-879" fmla="*/ 1034237 w 1043266"/>
                <a:gd name="connsiteY7-880" fmla="*/ 291664 h 1767778"/>
                <a:gd name="connsiteX0-881" fmla="*/ 1044367 w 1053396"/>
                <a:gd name="connsiteY0-882" fmla="*/ 291664 h 1767778"/>
                <a:gd name="connsiteX1-883" fmla="*/ 728455 w 1053396"/>
                <a:gd name="connsiteY1-884" fmla="*/ 13851 h 1767778"/>
                <a:gd name="connsiteX2-885" fmla="*/ 195055 w 1053396"/>
                <a:gd name="connsiteY2-886" fmla="*/ 585351 h 1767778"/>
                <a:gd name="connsiteX3-887" fmla="*/ 72817 w 1053396"/>
                <a:gd name="connsiteY3-888" fmla="*/ 894914 h 1767778"/>
                <a:gd name="connsiteX4-889" fmla="*/ 39480 w 1053396"/>
                <a:gd name="connsiteY4-890" fmla="*/ 1625164 h 1767778"/>
                <a:gd name="connsiteX5-891" fmla="*/ 450642 w 1053396"/>
                <a:gd name="connsiteY5-892" fmla="*/ 1637864 h 1767778"/>
                <a:gd name="connsiteX6-893" fmla="*/ 610980 w 1053396"/>
                <a:gd name="connsiteY6-894" fmla="*/ 1677551 h 1767778"/>
                <a:gd name="connsiteX7-895" fmla="*/ 1044367 w 1053396"/>
                <a:gd name="connsiteY7-896" fmla="*/ 291664 h 1767778"/>
                <a:gd name="connsiteX0-897" fmla="*/ 1031764 w 1040793"/>
                <a:gd name="connsiteY0-898" fmla="*/ 291664 h 1770555"/>
                <a:gd name="connsiteX1-899" fmla="*/ 715852 w 1040793"/>
                <a:gd name="connsiteY1-900" fmla="*/ 13851 h 1770555"/>
                <a:gd name="connsiteX2-901" fmla="*/ 182452 w 1040793"/>
                <a:gd name="connsiteY2-902" fmla="*/ 585351 h 1770555"/>
                <a:gd name="connsiteX3-903" fmla="*/ 60214 w 1040793"/>
                <a:gd name="connsiteY3-904" fmla="*/ 894914 h 1770555"/>
                <a:gd name="connsiteX4-905" fmla="*/ 26877 w 1040793"/>
                <a:gd name="connsiteY4-906" fmla="*/ 1625164 h 1770555"/>
                <a:gd name="connsiteX5-907" fmla="*/ 457089 w 1040793"/>
                <a:gd name="connsiteY5-908" fmla="*/ 1647389 h 1770555"/>
                <a:gd name="connsiteX6-909" fmla="*/ 598377 w 1040793"/>
                <a:gd name="connsiteY6-910" fmla="*/ 1677551 h 1770555"/>
                <a:gd name="connsiteX7-911" fmla="*/ 1031764 w 1040793"/>
                <a:gd name="connsiteY7-912" fmla="*/ 291664 h 1770555"/>
                <a:gd name="connsiteX0-913" fmla="*/ 1118996 w 1128025"/>
                <a:gd name="connsiteY0-914" fmla="*/ 291664 h 1770555"/>
                <a:gd name="connsiteX1-915" fmla="*/ 803084 w 1128025"/>
                <a:gd name="connsiteY1-916" fmla="*/ 13851 h 1770555"/>
                <a:gd name="connsiteX2-917" fmla="*/ 269684 w 1128025"/>
                <a:gd name="connsiteY2-918" fmla="*/ 585351 h 1770555"/>
                <a:gd name="connsiteX3-919" fmla="*/ 147446 w 1128025"/>
                <a:gd name="connsiteY3-920" fmla="*/ 894914 h 1770555"/>
                <a:gd name="connsiteX4-921" fmla="*/ 114109 w 1128025"/>
                <a:gd name="connsiteY4-922" fmla="*/ 1625164 h 1770555"/>
                <a:gd name="connsiteX5-923" fmla="*/ 544321 w 1128025"/>
                <a:gd name="connsiteY5-924" fmla="*/ 1647389 h 1770555"/>
                <a:gd name="connsiteX6-925" fmla="*/ 685609 w 1128025"/>
                <a:gd name="connsiteY6-926" fmla="*/ 1677551 h 1770555"/>
                <a:gd name="connsiteX7-927" fmla="*/ 1118996 w 1128025"/>
                <a:gd name="connsiteY7-928" fmla="*/ 291664 h 1770555"/>
                <a:gd name="connsiteX0-929" fmla="*/ 1103490 w 1112519"/>
                <a:gd name="connsiteY0-930" fmla="*/ 291664 h 1770555"/>
                <a:gd name="connsiteX1-931" fmla="*/ 787578 w 1112519"/>
                <a:gd name="connsiteY1-932" fmla="*/ 13851 h 1770555"/>
                <a:gd name="connsiteX2-933" fmla="*/ 254178 w 1112519"/>
                <a:gd name="connsiteY2-934" fmla="*/ 585351 h 1770555"/>
                <a:gd name="connsiteX3-935" fmla="*/ 131940 w 1112519"/>
                <a:gd name="connsiteY3-936" fmla="*/ 894914 h 1770555"/>
                <a:gd name="connsiteX4-937" fmla="*/ 98603 w 1112519"/>
                <a:gd name="connsiteY4-938" fmla="*/ 1625164 h 1770555"/>
                <a:gd name="connsiteX5-939" fmla="*/ 528815 w 1112519"/>
                <a:gd name="connsiteY5-940" fmla="*/ 1647389 h 1770555"/>
                <a:gd name="connsiteX6-941" fmla="*/ 670103 w 1112519"/>
                <a:gd name="connsiteY6-942" fmla="*/ 1677551 h 1770555"/>
                <a:gd name="connsiteX7-943" fmla="*/ 1103490 w 1112519"/>
                <a:gd name="connsiteY7-944" fmla="*/ 291664 h 1770555"/>
                <a:gd name="connsiteX0-945" fmla="*/ 1004888 w 1013917"/>
                <a:gd name="connsiteY0-946" fmla="*/ 291664 h 1770555"/>
                <a:gd name="connsiteX1-947" fmla="*/ 688976 w 1013917"/>
                <a:gd name="connsiteY1-948" fmla="*/ 13851 h 1770555"/>
                <a:gd name="connsiteX2-949" fmla="*/ 155576 w 1013917"/>
                <a:gd name="connsiteY2-950" fmla="*/ 585351 h 1770555"/>
                <a:gd name="connsiteX3-951" fmla="*/ 33338 w 1013917"/>
                <a:gd name="connsiteY3-952" fmla="*/ 894914 h 1770555"/>
                <a:gd name="connsiteX4-953" fmla="*/ 1 w 1013917"/>
                <a:gd name="connsiteY4-954" fmla="*/ 1625164 h 1770555"/>
                <a:gd name="connsiteX5-955" fmla="*/ 430213 w 1013917"/>
                <a:gd name="connsiteY5-956" fmla="*/ 1647389 h 1770555"/>
                <a:gd name="connsiteX6-957" fmla="*/ 571501 w 1013917"/>
                <a:gd name="connsiteY6-958" fmla="*/ 1677551 h 1770555"/>
                <a:gd name="connsiteX7-959" fmla="*/ 1004888 w 1013917"/>
                <a:gd name="connsiteY7-960" fmla="*/ 291664 h 1770555"/>
                <a:gd name="connsiteX0-961" fmla="*/ 1032228 w 1041257"/>
                <a:gd name="connsiteY0-962" fmla="*/ 291664 h 1773433"/>
                <a:gd name="connsiteX1-963" fmla="*/ 716316 w 1041257"/>
                <a:gd name="connsiteY1-964" fmla="*/ 13851 h 1773433"/>
                <a:gd name="connsiteX2-965" fmla="*/ 182916 w 1041257"/>
                <a:gd name="connsiteY2-966" fmla="*/ 585351 h 1773433"/>
                <a:gd name="connsiteX3-967" fmla="*/ 60678 w 1041257"/>
                <a:gd name="connsiteY3-968" fmla="*/ 894914 h 1773433"/>
                <a:gd name="connsiteX4-969" fmla="*/ 27341 w 1041257"/>
                <a:gd name="connsiteY4-970" fmla="*/ 1625164 h 1773433"/>
                <a:gd name="connsiteX5-971" fmla="*/ 463903 w 1041257"/>
                <a:gd name="connsiteY5-972" fmla="*/ 1656914 h 1773433"/>
                <a:gd name="connsiteX6-973" fmla="*/ 598841 w 1041257"/>
                <a:gd name="connsiteY6-974" fmla="*/ 1677551 h 1773433"/>
                <a:gd name="connsiteX7-975" fmla="*/ 1032228 w 1041257"/>
                <a:gd name="connsiteY7-976" fmla="*/ 291664 h 1773433"/>
                <a:gd name="connsiteX0-977" fmla="*/ 1004912 w 1013941"/>
                <a:gd name="connsiteY0-978" fmla="*/ 291664 h 1773433"/>
                <a:gd name="connsiteX1-979" fmla="*/ 689000 w 1013941"/>
                <a:gd name="connsiteY1-980" fmla="*/ 13851 h 1773433"/>
                <a:gd name="connsiteX2-981" fmla="*/ 155600 w 1013941"/>
                <a:gd name="connsiteY2-982" fmla="*/ 585351 h 1773433"/>
                <a:gd name="connsiteX3-983" fmla="*/ 33362 w 1013941"/>
                <a:gd name="connsiteY3-984" fmla="*/ 894914 h 1773433"/>
                <a:gd name="connsiteX4-985" fmla="*/ 25 w 1013941"/>
                <a:gd name="connsiteY4-986" fmla="*/ 1625164 h 1773433"/>
                <a:gd name="connsiteX5-987" fmla="*/ 436587 w 1013941"/>
                <a:gd name="connsiteY5-988" fmla="*/ 1656914 h 1773433"/>
                <a:gd name="connsiteX6-989" fmla="*/ 571525 w 1013941"/>
                <a:gd name="connsiteY6-990" fmla="*/ 1677551 h 1773433"/>
                <a:gd name="connsiteX7-991" fmla="*/ 1004912 w 1013941"/>
                <a:gd name="connsiteY7-992" fmla="*/ 291664 h 1773433"/>
                <a:gd name="connsiteX0-993" fmla="*/ 1004912 w 1006024"/>
                <a:gd name="connsiteY0-994" fmla="*/ 293438 h 1733515"/>
                <a:gd name="connsiteX1-995" fmla="*/ 689000 w 1006024"/>
                <a:gd name="connsiteY1-996" fmla="*/ 15625 h 1733515"/>
                <a:gd name="connsiteX2-997" fmla="*/ 155600 w 1006024"/>
                <a:gd name="connsiteY2-998" fmla="*/ 587125 h 1733515"/>
                <a:gd name="connsiteX3-999" fmla="*/ 33362 w 1006024"/>
                <a:gd name="connsiteY3-1000" fmla="*/ 896688 h 1733515"/>
                <a:gd name="connsiteX4-1001" fmla="*/ 25 w 1006024"/>
                <a:gd name="connsiteY4-1002" fmla="*/ 1626938 h 1733515"/>
                <a:gd name="connsiteX5-1003" fmla="*/ 436587 w 1006024"/>
                <a:gd name="connsiteY5-1004" fmla="*/ 1658688 h 1733515"/>
                <a:gd name="connsiteX6-1005" fmla="*/ 584225 w 1006024"/>
                <a:gd name="connsiteY6-1006" fmla="*/ 1622175 h 1733515"/>
                <a:gd name="connsiteX7-1007" fmla="*/ 1004912 w 1006024"/>
                <a:gd name="connsiteY7-1008" fmla="*/ 293438 h 1733515"/>
                <a:gd name="connsiteX0-1009" fmla="*/ 1014437 w 1015508"/>
                <a:gd name="connsiteY0-1010" fmla="*/ 288237 h 1735130"/>
                <a:gd name="connsiteX1-1011" fmla="*/ 689000 w 1015508"/>
                <a:gd name="connsiteY1-1012" fmla="*/ 16774 h 1735130"/>
                <a:gd name="connsiteX2-1013" fmla="*/ 155600 w 1015508"/>
                <a:gd name="connsiteY2-1014" fmla="*/ 588274 h 1735130"/>
                <a:gd name="connsiteX3-1015" fmla="*/ 33362 w 1015508"/>
                <a:gd name="connsiteY3-1016" fmla="*/ 897837 h 1735130"/>
                <a:gd name="connsiteX4-1017" fmla="*/ 25 w 1015508"/>
                <a:gd name="connsiteY4-1018" fmla="*/ 1628087 h 1735130"/>
                <a:gd name="connsiteX5-1019" fmla="*/ 436587 w 1015508"/>
                <a:gd name="connsiteY5-1020" fmla="*/ 1659837 h 1735130"/>
                <a:gd name="connsiteX6-1021" fmla="*/ 584225 w 1015508"/>
                <a:gd name="connsiteY6-1022" fmla="*/ 1623324 h 1735130"/>
                <a:gd name="connsiteX7-1023" fmla="*/ 1014437 w 1015508"/>
                <a:gd name="connsiteY7-1024" fmla="*/ 288237 h 1735130"/>
                <a:gd name="connsiteX0-1025" fmla="*/ 1004912 w 1006024"/>
                <a:gd name="connsiteY0-1026" fmla="*/ 301365 h 1731219"/>
                <a:gd name="connsiteX1-1027" fmla="*/ 689000 w 1006024"/>
                <a:gd name="connsiteY1-1028" fmla="*/ 14027 h 1731219"/>
                <a:gd name="connsiteX2-1029" fmla="*/ 155600 w 1006024"/>
                <a:gd name="connsiteY2-1030" fmla="*/ 585527 h 1731219"/>
                <a:gd name="connsiteX3-1031" fmla="*/ 33362 w 1006024"/>
                <a:gd name="connsiteY3-1032" fmla="*/ 895090 h 1731219"/>
                <a:gd name="connsiteX4-1033" fmla="*/ 25 w 1006024"/>
                <a:gd name="connsiteY4-1034" fmla="*/ 1625340 h 1731219"/>
                <a:gd name="connsiteX5-1035" fmla="*/ 436587 w 1006024"/>
                <a:gd name="connsiteY5-1036" fmla="*/ 1657090 h 1731219"/>
                <a:gd name="connsiteX6-1037" fmla="*/ 584225 w 1006024"/>
                <a:gd name="connsiteY6-1038" fmla="*/ 1620577 h 1731219"/>
                <a:gd name="connsiteX7-1039" fmla="*/ 1004912 w 1006024"/>
                <a:gd name="connsiteY7-1040" fmla="*/ 301365 h 1731219"/>
                <a:gd name="connsiteX0-1041" fmla="*/ 1004912 w 1012618"/>
                <a:gd name="connsiteY0-1042" fmla="*/ 300809 h 1730663"/>
                <a:gd name="connsiteX1-1043" fmla="*/ 689000 w 1012618"/>
                <a:gd name="connsiteY1-1044" fmla="*/ 13471 h 1730663"/>
                <a:gd name="connsiteX2-1045" fmla="*/ 155600 w 1012618"/>
                <a:gd name="connsiteY2-1046" fmla="*/ 584971 h 1730663"/>
                <a:gd name="connsiteX3-1047" fmla="*/ 33362 w 1012618"/>
                <a:gd name="connsiteY3-1048" fmla="*/ 894534 h 1730663"/>
                <a:gd name="connsiteX4-1049" fmla="*/ 25 w 1012618"/>
                <a:gd name="connsiteY4-1050" fmla="*/ 1624784 h 1730663"/>
                <a:gd name="connsiteX5-1051" fmla="*/ 436587 w 1012618"/>
                <a:gd name="connsiteY5-1052" fmla="*/ 1656534 h 1730663"/>
                <a:gd name="connsiteX6-1053" fmla="*/ 584225 w 1012618"/>
                <a:gd name="connsiteY6-1054" fmla="*/ 1620021 h 1730663"/>
                <a:gd name="connsiteX7-1055" fmla="*/ 1004912 w 1012618"/>
                <a:gd name="connsiteY7-1056" fmla="*/ 300809 h 1730663"/>
                <a:gd name="connsiteX0-1057" fmla="*/ 1004912 w 1011121"/>
                <a:gd name="connsiteY0-1058" fmla="*/ 300809 h 1730663"/>
                <a:gd name="connsiteX1-1059" fmla="*/ 689000 w 1011121"/>
                <a:gd name="connsiteY1-1060" fmla="*/ 13471 h 1730663"/>
                <a:gd name="connsiteX2-1061" fmla="*/ 155600 w 1011121"/>
                <a:gd name="connsiteY2-1062" fmla="*/ 584971 h 1730663"/>
                <a:gd name="connsiteX3-1063" fmla="*/ 33362 w 1011121"/>
                <a:gd name="connsiteY3-1064" fmla="*/ 894534 h 1730663"/>
                <a:gd name="connsiteX4-1065" fmla="*/ 25 w 1011121"/>
                <a:gd name="connsiteY4-1066" fmla="*/ 1624784 h 1730663"/>
                <a:gd name="connsiteX5-1067" fmla="*/ 436587 w 1011121"/>
                <a:gd name="connsiteY5-1068" fmla="*/ 1656534 h 1730663"/>
                <a:gd name="connsiteX6-1069" fmla="*/ 584225 w 1011121"/>
                <a:gd name="connsiteY6-1070" fmla="*/ 1620021 h 1730663"/>
                <a:gd name="connsiteX7-1071" fmla="*/ 1004912 w 1011121"/>
                <a:gd name="connsiteY7-1072" fmla="*/ 300809 h 1730663"/>
                <a:gd name="connsiteX0-1073" fmla="*/ 1004912 w 1006024"/>
                <a:gd name="connsiteY0-1074" fmla="*/ 301364 h 1731218"/>
                <a:gd name="connsiteX1-1075" fmla="*/ 689000 w 1006024"/>
                <a:gd name="connsiteY1-1076" fmla="*/ 14026 h 1731218"/>
                <a:gd name="connsiteX2-1077" fmla="*/ 155600 w 1006024"/>
                <a:gd name="connsiteY2-1078" fmla="*/ 585526 h 1731218"/>
                <a:gd name="connsiteX3-1079" fmla="*/ 33362 w 1006024"/>
                <a:gd name="connsiteY3-1080" fmla="*/ 895089 h 1731218"/>
                <a:gd name="connsiteX4-1081" fmla="*/ 25 w 1006024"/>
                <a:gd name="connsiteY4-1082" fmla="*/ 1625339 h 1731218"/>
                <a:gd name="connsiteX5-1083" fmla="*/ 436587 w 1006024"/>
                <a:gd name="connsiteY5-1084" fmla="*/ 1657089 h 1731218"/>
                <a:gd name="connsiteX6-1085" fmla="*/ 584225 w 1006024"/>
                <a:gd name="connsiteY6-1086" fmla="*/ 1620576 h 1731218"/>
                <a:gd name="connsiteX7-1087" fmla="*/ 1004912 w 1006024"/>
                <a:gd name="connsiteY7-1088" fmla="*/ 301364 h 1731218"/>
                <a:gd name="connsiteX0-1089" fmla="*/ 1004912 w 1011121"/>
                <a:gd name="connsiteY0-1090" fmla="*/ 299330 h 1729184"/>
                <a:gd name="connsiteX1-1091" fmla="*/ 689000 w 1011121"/>
                <a:gd name="connsiteY1-1092" fmla="*/ 11992 h 1729184"/>
                <a:gd name="connsiteX2-1093" fmla="*/ 155600 w 1011121"/>
                <a:gd name="connsiteY2-1094" fmla="*/ 583492 h 1729184"/>
                <a:gd name="connsiteX3-1095" fmla="*/ 33362 w 1011121"/>
                <a:gd name="connsiteY3-1096" fmla="*/ 893055 h 1729184"/>
                <a:gd name="connsiteX4-1097" fmla="*/ 25 w 1011121"/>
                <a:gd name="connsiteY4-1098" fmla="*/ 1623305 h 1729184"/>
                <a:gd name="connsiteX5-1099" fmla="*/ 436587 w 1011121"/>
                <a:gd name="connsiteY5-1100" fmla="*/ 1655055 h 1729184"/>
                <a:gd name="connsiteX6-1101" fmla="*/ 584225 w 1011121"/>
                <a:gd name="connsiteY6-1102" fmla="*/ 1618542 h 1729184"/>
                <a:gd name="connsiteX7-1103" fmla="*/ 1004912 w 1011121"/>
                <a:gd name="connsiteY7-1104" fmla="*/ 299330 h 1729184"/>
                <a:gd name="connsiteX0-1105" fmla="*/ 1004912 w 1005525"/>
                <a:gd name="connsiteY0-1106" fmla="*/ 301317 h 1729000"/>
                <a:gd name="connsiteX1-1107" fmla="*/ 689000 w 1005525"/>
                <a:gd name="connsiteY1-1108" fmla="*/ 13979 h 1729000"/>
                <a:gd name="connsiteX2-1109" fmla="*/ 155600 w 1005525"/>
                <a:gd name="connsiteY2-1110" fmla="*/ 585479 h 1729000"/>
                <a:gd name="connsiteX3-1111" fmla="*/ 33362 w 1005525"/>
                <a:gd name="connsiteY3-1112" fmla="*/ 895042 h 1729000"/>
                <a:gd name="connsiteX4-1113" fmla="*/ 25 w 1005525"/>
                <a:gd name="connsiteY4-1114" fmla="*/ 1625292 h 1729000"/>
                <a:gd name="connsiteX5-1115" fmla="*/ 436587 w 1005525"/>
                <a:gd name="connsiteY5-1116" fmla="*/ 1657042 h 1729000"/>
                <a:gd name="connsiteX6-1117" fmla="*/ 612800 w 1005525"/>
                <a:gd name="connsiteY6-1118" fmla="*/ 1617354 h 1729000"/>
                <a:gd name="connsiteX7-1119" fmla="*/ 1004912 w 1005525"/>
                <a:gd name="connsiteY7-1120" fmla="*/ 301317 h 1729000"/>
                <a:gd name="connsiteX0-1121" fmla="*/ 1004912 w 1010071"/>
                <a:gd name="connsiteY0-1122" fmla="*/ 301037 h 1728720"/>
                <a:gd name="connsiteX1-1123" fmla="*/ 689000 w 1010071"/>
                <a:gd name="connsiteY1-1124" fmla="*/ 13699 h 1728720"/>
                <a:gd name="connsiteX2-1125" fmla="*/ 155600 w 1010071"/>
                <a:gd name="connsiteY2-1126" fmla="*/ 585199 h 1728720"/>
                <a:gd name="connsiteX3-1127" fmla="*/ 33362 w 1010071"/>
                <a:gd name="connsiteY3-1128" fmla="*/ 894762 h 1728720"/>
                <a:gd name="connsiteX4-1129" fmla="*/ 25 w 1010071"/>
                <a:gd name="connsiteY4-1130" fmla="*/ 1625012 h 1728720"/>
                <a:gd name="connsiteX5-1131" fmla="*/ 436587 w 1010071"/>
                <a:gd name="connsiteY5-1132" fmla="*/ 1656762 h 1728720"/>
                <a:gd name="connsiteX6-1133" fmla="*/ 612800 w 1010071"/>
                <a:gd name="connsiteY6-1134" fmla="*/ 1617074 h 1728720"/>
                <a:gd name="connsiteX7-1135" fmla="*/ 1004912 w 1010071"/>
                <a:gd name="connsiteY7-1136" fmla="*/ 301037 h 1728720"/>
                <a:gd name="connsiteX0-1137" fmla="*/ 1004913 w 1010062"/>
                <a:gd name="connsiteY0-1138" fmla="*/ 300643 h 1728326"/>
                <a:gd name="connsiteX1-1139" fmla="*/ 689001 w 1010062"/>
                <a:gd name="connsiteY1-1140" fmla="*/ 13305 h 1728326"/>
                <a:gd name="connsiteX2-1141" fmla="*/ 158776 w 1010062"/>
                <a:gd name="connsiteY2-1142" fmla="*/ 578455 h 1728326"/>
                <a:gd name="connsiteX3-1143" fmla="*/ 33363 w 1010062"/>
                <a:gd name="connsiteY3-1144" fmla="*/ 894368 h 1728326"/>
                <a:gd name="connsiteX4-1145" fmla="*/ 26 w 1010062"/>
                <a:gd name="connsiteY4-1146" fmla="*/ 1624618 h 1728326"/>
                <a:gd name="connsiteX5-1147" fmla="*/ 436588 w 1010062"/>
                <a:gd name="connsiteY5-1148" fmla="*/ 1656368 h 1728326"/>
                <a:gd name="connsiteX6-1149" fmla="*/ 612801 w 1010062"/>
                <a:gd name="connsiteY6-1150" fmla="*/ 1616680 h 1728326"/>
                <a:gd name="connsiteX7-1151" fmla="*/ 1004913 w 1010062"/>
                <a:gd name="connsiteY7-1152" fmla="*/ 300643 h 1728326"/>
                <a:gd name="connsiteX0-1153" fmla="*/ 1004913 w 1010062"/>
                <a:gd name="connsiteY0-1154" fmla="*/ 300643 h 1728326"/>
                <a:gd name="connsiteX1-1155" fmla="*/ 689001 w 1010062"/>
                <a:gd name="connsiteY1-1156" fmla="*/ 13305 h 1728326"/>
                <a:gd name="connsiteX2-1157" fmla="*/ 158776 w 1010062"/>
                <a:gd name="connsiteY2-1158" fmla="*/ 578455 h 1728326"/>
                <a:gd name="connsiteX3-1159" fmla="*/ 33363 w 1010062"/>
                <a:gd name="connsiteY3-1160" fmla="*/ 894368 h 1728326"/>
                <a:gd name="connsiteX4-1161" fmla="*/ 26 w 1010062"/>
                <a:gd name="connsiteY4-1162" fmla="*/ 1624618 h 1728326"/>
                <a:gd name="connsiteX5-1163" fmla="*/ 436588 w 1010062"/>
                <a:gd name="connsiteY5-1164" fmla="*/ 1656368 h 1728326"/>
                <a:gd name="connsiteX6-1165" fmla="*/ 612801 w 1010062"/>
                <a:gd name="connsiteY6-1166" fmla="*/ 1616680 h 1728326"/>
                <a:gd name="connsiteX7-1167" fmla="*/ 1004913 w 1010062"/>
                <a:gd name="connsiteY7-1168" fmla="*/ 300643 h 1728326"/>
                <a:gd name="connsiteX0-1169" fmla="*/ 1004911 w 1010076"/>
                <a:gd name="connsiteY0-1170" fmla="*/ 297459 h 1725142"/>
                <a:gd name="connsiteX1-1171" fmla="*/ 688999 w 1010076"/>
                <a:gd name="connsiteY1-1172" fmla="*/ 10121 h 1725142"/>
                <a:gd name="connsiteX2-1173" fmla="*/ 154012 w 1010076"/>
                <a:gd name="connsiteY2-1174" fmla="*/ 522884 h 1725142"/>
                <a:gd name="connsiteX3-1175" fmla="*/ 33361 w 1010076"/>
                <a:gd name="connsiteY3-1176" fmla="*/ 891184 h 1725142"/>
                <a:gd name="connsiteX4-1177" fmla="*/ 24 w 1010076"/>
                <a:gd name="connsiteY4-1178" fmla="*/ 1621434 h 1725142"/>
                <a:gd name="connsiteX5-1179" fmla="*/ 436586 w 1010076"/>
                <a:gd name="connsiteY5-1180" fmla="*/ 1653184 h 1725142"/>
                <a:gd name="connsiteX6-1181" fmla="*/ 612799 w 1010076"/>
                <a:gd name="connsiteY6-1182" fmla="*/ 1613496 h 1725142"/>
                <a:gd name="connsiteX7-1183" fmla="*/ 1004911 w 1010076"/>
                <a:gd name="connsiteY7-1184" fmla="*/ 297459 h 1725142"/>
                <a:gd name="connsiteX0-1185" fmla="*/ 1041777 w 1046942"/>
                <a:gd name="connsiteY0-1186" fmla="*/ 297459 h 1725142"/>
                <a:gd name="connsiteX1-1187" fmla="*/ 725865 w 1046942"/>
                <a:gd name="connsiteY1-1188" fmla="*/ 10121 h 1725142"/>
                <a:gd name="connsiteX2-1189" fmla="*/ 190878 w 1046942"/>
                <a:gd name="connsiteY2-1190" fmla="*/ 522884 h 1725142"/>
                <a:gd name="connsiteX3-1191" fmla="*/ 41652 w 1046942"/>
                <a:gd name="connsiteY3-1192" fmla="*/ 791171 h 1725142"/>
                <a:gd name="connsiteX4-1193" fmla="*/ 36890 w 1046942"/>
                <a:gd name="connsiteY4-1194" fmla="*/ 1621434 h 1725142"/>
                <a:gd name="connsiteX5-1195" fmla="*/ 473452 w 1046942"/>
                <a:gd name="connsiteY5-1196" fmla="*/ 1653184 h 1725142"/>
                <a:gd name="connsiteX6-1197" fmla="*/ 649665 w 1046942"/>
                <a:gd name="connsiteY6-1198" fmla="*/ 1613496 h 1725142"/>
                <a:gd name="connsiteX7-1199" fmla="*/ 1041777 w 1046942"/>
                <a:gd name="connsiteY7-1200" fmla="*/ 297459 h 1725142"/>
                <a:gd name="connsiteX0-1201" fmla="*/ 1037108 w 1042273"/>
                <a:gd name="connsiteY0-1202" fmla="*/ 297459 h 1725142"/>
                <a:gd name="connsiteX1-1203" fmla="*/ 721196 w 1042273"/>
                <a:gd name="connsiteY1-1204" fmla="*/ 10121 h 1725142"/>
                <a:gd name="connsiteX2-1205" fmla="*/ 186209 w 1042273"/>
                <a:gd name="connsiteY2-1206" fmla="*/ 522884 h 1725142"/>
                <a:gd name="connsiteX3-1207" fmla="*/ 36983 w 1042273"/>
                <a:gd name="connsiteY3-1208" fmla="*/ 791171 h 1725142"/>
                <a:gd name="connsiteX4-1209" fmla="*/ 32221 w 1042273"/>
                <a:gd name="connsiteY4-1210" fmla="*/ 1621434 h 1725142"/>
                <a:gd name="connsiteX5-1211" fmla="*/ 468783 w 1042273"/>
                <a:gd name="connsiteY5-1212" fmla="*/ 1653184 h 1725142"/>
                <a:gd name="connsiteX6-1213" fmla="*/ 644996 w 1042273"/>
                <a:gd name="connsiteY6-1214" fmla="*/ 1613496 h 1725142"/>
                <a:gd name="connsiteX7-1215" fmla="*/ 1037108 w 1042273"/>
                <a:gd name="connsiteY7-1216" fmla="*/ 297459 h 1725142"/>
                <a:gd name="connsiteX0-1217" fmla="*/ 1041565 w 1046745"/>
                <a:gd name="connsiteY0-1218" fmla="*/ 297176 h 1724859"/>
                <a:gd name="connsiteX1-1219" fmla="*/ 725653 w 1046745"/>
                <a:gd name="connsiteY1-1220" fmla="*/ 9838 h 1724859"/>
                <a:gd name="connsiteX2-1221" fmla="*/ 185903 w 1046745"/>
                <a:gd name="connsiteY2-1222" fmla="*/ 517839 h 1724859"/>
                <a:gd name="connsiteX3-1223" fmla="*/ 41440 w 1046745"/>
                <a:gd name="connsiteY3-1224" fmla="*/ 790888 h 1724859"/>
                <a:gd name="connsiteX4-1225" fmla="*/ 36678 w 1046745"/>
                <a:gd name="connsiteY4-1226" fmla="*/ 1621151 h 1724859"/>
                <a:gd name="connsiteX5-1227" fmla="*/ 473240 w 1046745"/>
                <a:gd name="connsiteY5-1228" fmla="*/ 1652901 h 1724859"/>
                <a:gd name="connsiteX6-1229" fmla="*/ 649453 w 1046745"/>
                <a:gd name="connsiteY6-1230" fmla="*/ 1613213 h 1724859"/>
                <a:gd name="connsiteX7-1231" fmla="*/ 1041565 w 1046745"/>
                <a:gd name="connsiteY7-1232" fmla="*/ 297176 h 1724859"/>
                <a:gd name="connsiteX0-1233" fmla="*/ 1041565 w 1046745"/>
                <a:gd name="connsiteY0-1234" fmla="*/ 297176 h 1724859"/>
                <a:gd name="connsiteX1-1235" fmla="*/ 725653 w 1046745"/>
                <a:gd name="connsiteY1-1236" fmla="*/ 9838 h 1724859"/>
                <a:gd name="connsiteX2-1237" fmla="*/ 185903 w 1046745"/>
                <a:gd name="connsiteY2-1238" fmla="*/ 517839 h 1724859"/>
                <a:gd name="connsiteX3-1239" fmla="*/ 41440 w 1046745"/>
                <a:gd name="connsiteY3-1240" fmla="*/ 790888 h 1724859"/>
                <a:gd name="connsiteX4-1241" fmla="*/ 36678 w 1046745"/>
                <a:gd name="connsiteY4-1242" fmla="*/ 1621151 h 1724859"/>
                <a:gd name="connsiteX5-1243" fmla="*/ 473240 w 1046745"/>
                <a:gd name="connsiteY5-1244" fmla="*/ 1652901 h 1724859"/>
                <a:gd name="connsiteX6-1245" fmla="*/ 649453 w 1046745"/>
                <a:gd name="connsiteY6-1246" fmla="*/ 1613213 h 1724859"/>
                <a:gd name="connsiteX7-1247" fmla="*/ 1041565 w 1046745"/>
                <a:gd name="connsiteY7-1248" fmla="*/ 297176 h 1724859"/>
                <a:gd name="connsiteX0-1249" fmla="*/ 1040734 w 1045979"/>
                <a:gd name="connsiteY0-1250" fmla="*/ 296615 h 1724298"/>
                <a:gd name="connsiteX1-1251" fmla="*/ 724822 w 1045979"/>
                <a:gd name="connsiteY1-1252" fmla="*/ 9277 h 1724298"/>
                <a:gd name="connsiteX2-1253" fmla="*/ 166022 w 1045979"/>
                <a:gd name="connsiteY2-1254" fmla="*/ 507753 h 1724298"/>
                <a:gd name="connsiteX3-1255" fmla="*/ 40609 w 1045979"/>
                <a:gd name="connsiteY3-1256" fmla="*/ 790327 h 1724298"/>
                <a:gd name="connsiteX4-1257" fmla="*/ 35847 w 1045979"/>
                <a:gd name="connsiteY4-1258" fmla="*/ 1620590 h 1724298"/>
                <a:gd name="connsiteX5-1259" fmla="*/ 472409 w 1045979"/>
                <a:gd name="connsiteY5-1260" fmla="*/ 1652340 h 1724298"/>
                <a:gd name="connsiteX6-1261" fmla="*/ 648622 w 1045979"/>
                <a:gd name="connsiteY6-1262" fmla="*/ 1612652 h 1724298"/>
                <a:gd name="connsiteX7-1263" fmla="*/ 1040734 w 1045979"/>
                <a:gd name="connsiteY7-1264" fmla="*/ 296615 h 1724298"/>
                <a:gd name="connsiteX0-1265" fmla="*/ 1040734 w 1045979"/>
                <a:gd name="connsiteY0-1266" fmla="*/ 296615 h 1724298"/>
                <a:gd name="connsiteX1-1267" fmla="*/ 724822 w 1045979"/>
                <a:gd name="connsiteY1-1268" fmla="*/ 9277 h 1724298"/>
                <a:gd name="connsiteX2-1269" fmla="*/ 166022 w 1045979"/>
                <a:gd name="connsiteY2-1270" fmla="*/ 507753 h 1724298"/>
                <a:gd name="connsiteX3-1271" fmla="*/ 40609 w 1045979"/>
                <a:gd name="connsiteY3-1272" fmla="*/ 790327 h 1724298"/>
                <a:gd name="connsiteX4-1273" fmla="*/ 35847 w 1045979"/>
                <a:gd name="connsiteY4-1274" fmla="*/ 1620590 h 1724298"/>
                <a:gd name="connsiteX5-1275" fmla="*/ 472409 w 1045979"/>
                <a:gd name="connsiteY5-1276" fmla="*/ 1652340 h 1724298"/>
                <a:gd name="connsiteX6-1277" fmla="*/ 648622 w 1045979"/>
                <a:gd name="connsiteY6-1278" fmla="*/ 1612652 h 1724298"/>
                <a:gd name="connsiteX7-1279" fmla="*/ 1040734 w 1045979"/>
                <a:gd name="connsiteY7-1280" fmla="*/ 296615 h 1724298"/>
                <a:gd name="connsiteX0-1281" fmla="*/ 1051265 w 1056510"/>
                <a:gd name="connsiteY0-1282" fmla="*/ 296615 h 1724298"/>
                <a:gd name="connsiteX1-1283" fmla="*/ 735353 w 1056510"/>
                <a:gd name="connsiteY1-1284" fmla="*/ 9277 h 1724298"/>
                <a:gd name="connsiteX2-1285" fmla="*/ 176553 w 1056510"/>
                <a:gd name="connsiteY2-1286" fmla="*/ 507753 h 1724298"/>
                <a:gd name="connsiteX3-1287" fmla="*/ 27328 w 1056510"/>
                <a:gd name="connsiteY3-1288" fmla="*/ 818902 h 1724298"/>
                <a:gd name="connsiteX4-1289" fmla="*/ 46378 w 1056510"/>
                <a:gd name="connsiteY4-1290" fmla="*/ 1620590 h 1724298"/>
                <a:gd name="connsiteX5-1291" fmla="*/ 482940 w 1056510"/>
                <a:gd name="connsiteY5-1292" fmla="*/ 1652340 h 1724298"/>
                <a:gd name="connsiteX6-1293" fmla="*/ 659153 w 1056510"/>
                <a:gd name="connsiteY6-1294" fmla="*/ 1612652 h 1724298"/>
                <a:gd name="connsiteX7-1295" fmla="*/ 1051265 w 1056510"/>
                <a:gd name="connsiteY7-1296" fmla="*/ 296615 h 1724298"/>
                <a:gd name="connsiteX0-1297" fmla="*/ 1049657 w 1054902"/>
                <a:gd name="connsiteY0-1298" fmla="*/ 296615 h 1724298"/>
                <a:gd name="connsiteX1-1299" fmla="*/ 733745 w 1054902"/>
                <a:gd name="connsiteY1-1300" fmla="*/ 9277 h 1724298"/>
                <a:gd name="connsiteX2-1301" fmla="*/ 174945 w 1054902"/>
                <a:gd name="connsiteY2-1302" fmla="*/ 507753 h 1724298"/>
                <a:gd name="connsiteX3-1303" fmla="*/ 25720 w 1054902"/>
                <a:gd name="connsiteY3-1304" fmla="*/ 818902 h 1724298"/>
                <a:gd name="connsiteX4-1305" fmla="*/ 44770 w 1054902"/>
                <a:gd name="connsiteY4-1306" fmla="*/ 1620590 h 1724298"/>
                <a:gd name="connsiteX5-1307" fmla="*/ 481332 w 1054902"/>
                <a:gd name="connsiteY5-1308" fmla="*/ 1652340 h 1724298"/>
                <a:gd name="connsiteX6-1309" fmla="*/ 657545 w 1054902"/>
                <a:gd name="connsiteY6-1310" fmla="*/ 1612652 h 1724298"/>
                <a:gd name="connsiteX7-1311" fmla="*/ 1049657 w 1054902"/>
                <a:gd name="connsiteY7-1312" fmla="*/ 296615 h 1724298"/>
                <a:gd name="connsiteX0-1313" fmla="*/ 1056384 w 1061629"/>
                <a:gd name="connsiteY0-1314" fmla="*/ 296615 h 1724298"/>
                <a:gd name="connsiteX1-1315" fmla="*/ 740472 w 1061629"/>
                <a:gd name="connsiteY1-1316" fmla="*/ 9277 h 1724298"/>
                <a:gd name="connsiteX2-1317" fmla="*/ 181672 w 1061629"/>
                <a:gd name="connsiteY2-1318" fmla="*/ 507753 h 1724298"/>
                <a:gd name="connsiteX3-1319" fmla="*/ 32447 w 1061629"/>
                <a:gd name="connsiteY3-1320" fmla="*/ 818902 h 1724298"/>
                <a:gd name="connsiteX4-1321" fmla="*/ 51497 w 1061629"/>
                <a:gd name="connsiteY4-1322" fmla="*/ 1620590 h 1724298"/>
                <a:gd name="connsiteX5-1323" fmla="*/ 488059 w 1061629"/>
                <a:gd name="connsiteY5-1324" fmla="*/ 1652340 h 1724298"/>
                <a:gd name="connsiteX6-1325" fmla="*/ 664272 w 1061629"/>
                <a:gd name="connsiteY6-1326" fmla="*/ 1612652 h 1724298"/>
                <a:gd name="connsiteX7-1327" fmla="*/ 1056384 w 1061629"/>
                <a:gd name="connsiteY7-1328" fmla="*/ 296615 h 17242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1061629" h="1724298">
                  <a:moveTo>
                    <a:pt x="1056384" y="296615"/>
                  </a:moveTo>
                  <a:cubicBezTo>
                    <a:pt x="1097659" y="32561"/>
                    <a:pt x="886257" y="-25913"/>
                    <a:pt x="740472" y="9277"/>
                  </a:cubicBezTo>
                  <a:cubicBezTo>
                    <a:pt x="594687" y="44467"/>
                    <a:pt x="299676" y="372816"/>
                    <a:pt x="181672" y="507753"/>
                  </a:cubicBezTo>
                  <a:cubicBezTo>
                    <a:pt x="63668" y="642691"/>
                    <a:pt x="68431" y="604854"/>
                    <a:pt x="32447" y="818902"/>
                  </a:cubicBezTo>
                  <a:cubicBezTo>
                    <a:pt x="-3537" y="1032950"/>
                    <a:pt x="-24438" y="1481684"/>
                    <a:pt x="51497" y="1620590"/>
                  </a:cubicBezTo>
                  <a:cubicBezTo>
                    <a:pt x="127432" y="1759496"/>
                    <a:pt x="488059" y="1652340"/>
                    <a:pt x="488059" y="1652340"/>
                  </a:cubicBezTo>
                  <a:cubicBezTo>
                    <a:pt x="649984" y="1651546"/>
                    <a:pt x="569551" y="1838606"/>
                    <a:pt x="664272" y="1612652"/>
                  </a:cubicBezTo>
                  <a:cubicBezTo>
                    <a:pt x="758993" y="1386698"/>
                    <a:pt x="1015109" y="560669"/>
                    <a:pt x="1056384" y="296615"/>
                  </a:cubicBezTo>
                  <a:close/>
                </a:path>
              </a:pathLst>
            </a:custGeom>
            <a:gradFill>
              <a:gsLst>
                <a:gs pos="36297">
                  <a:schemeClr val="accent5">
                    <a:lumMod val="50000"/>
                  </a:schemeClr>
                </a:gs>
                <a:gs pos="68100">
                  <a:schemeClr val="accent5">
                    <a:lumMod val="75000"/>
                  </a:schemeClr>
                </a:gs>
                <a:gs pos="0">
                  <a:schemeClr val="accent5">
                    <a:lumMod val="5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9000000" scaled="0"/>
            </a:gra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1" name="Rectangle: Rounded Corners 7"/>
            <p:cNvSpPr/>
            <p:nvPr/>
          </p:nvSpPr>
          <p:spPr>
            <a:xfrm>
              <a:off x="7686648" y="1919288"/>
              <a:ext cx="1771650" cy="1643188"/>
            </a:xfrm>
            <a:custGeom>
              <a:avLst/>
              <a:gdLst>
                <a:gd name="connsiteX0" fmla="*/ 0 w 1771650"/>
                <a:gd name="connsiteY0" fmla="*/ 271468 h 1628775"/>
                <a:gd name="connsiteX1" fmla="*/ 271468 w 1771650"/>
                <a:gd name="connsiteY1" fmla="*/ 0 h 1628775"/>
                <a:gd name="connsiteX2" fmla="*/ 1500182 w 1771650"/>
                <a:gd name="connsiteY2" fmla="*/ 0 h 1628775"/>
                <a:gd name="connsiteX3" fmla="*/ 1771650 w 1771650"/>
                <a:gd name="connsiteY3" fmla="*/ 271468 h 1628775"/>
                <a:gd name="connsiteX4" fmla="*/ 1771650 w 1771650"/>
                <a:gd name="connsiteY4" fmla="*/ 1357307 h 1628775"/>
                <a:gd name="connsiteX5" fmla="*/ 1500182 w 1771650"/>
                <a:gd name="connsiteY5" fmla="*/ 1628775 h 1628775"/>
                <a:gd name="connsiteX6" fmla="*/ 271468 w 1771650"/>
                <a:gd name="connsiteY6" fmla="*/ 1628775 h 1628775"/>
                <a:gd name="connsiteX7" fmla="*/ 0 w 1771650"/>
                <a:gd name="connsiteY7" fmla="*/ 1357307 h 1628775"/>
                <a:gd name="connsiteX8" fmla="*/ 0 w 1771650"/>
                <a:gd name="connsiteY8" fmla="*/ 271468 h 1628775"/>
                <a:gd name="connsiteX0-1" fmla="*/ 0 w 1771650"/>
                <a:gd name="connsiteY0-2" fmla="*/ 271468 h 1628775"/>
                <a:gd name="connsiteX1-3" fmla="*/ 271468 w 1771650"/>
                <a:gd name="connsiteY1-4" fmla="*/ 0 h 1628775"/>
                <a:gd name="connsiteX2-5" fmla="*/ 1500182 w 1771650"/>
                <a:gd name="connsiteY2-6" fmla="*/ 0 h 1628775"/>
                <a:gd name="connsiteX3-7" fmla="*/ 1771650 w 1771650"/>
                <a:gd name="connsiteY3-8" fmla="*/ 271468 h 1628775"/>
                <a:gd name="connsiteX4-9" fmla="*/ 1647825 w 1771650"/>
                <a:gd name="connsiteY4-10" fmla="*/ 1409695 h 1628775"/>
                <a:gd name="connsiteX5-11" fmla="*/ 1500182 w 1771650"/>
                <a:gd name="connsiteY5-12" fmla="*/ 1628775 h 1628775"/>
                <a:gd name="connsiteX6-13" fmla="*/ 271468 w 1771650"/>
                <a:gd name="connsiteY6-14" fmla="*/ 1628775 h 1628775"/>
                <a:gd name="connsiteX7-15" fmla="*/ 0 w 1771650"/>
                <a:gd name="connsiteY7-16" fmla="*/ 1357307 h 1628775"/>
                <a:gd name="connsiteX8-17" fmla="*/ 0 w 1771650"/>
                <a:gd name="connsiteY8-18" fmla="*/ 271468 h 1628775"/>
                <a:gd name="connsiteX0-19" fmla="*/ 0 w 1771650"/>
                <a:gd name="connsiteY0-20" fmla="*/ 271468 h 1628775"/>
                <a:gd name="connsiteX1-21" fmla="*/ 271468 w 1771650"/>
                <a:gd name="connsiteY1-22" fmla="*/ 0 h 1628775"/>
                <a:gd name="connsiteX2-23" fmla="*/ 1500182 w 1771650"/>
                <a:gd name="connsiteY2-24" fmla="*/ 0 h 1628775"/>
                <a:gd name="connsiteX3-25" fmla="*/ 1771650 w 1771650"/>
                <a:gd name="connsiteY3-26" fmla="*/ 271468 h 1628775"/>
                <a:gd name="connsiteX4-27" fmla="*/ 1647825 w 1771650"/>
                <a:gd name="connsiteY4-28" fmla="*/ 1409695 h 1628775"/>
                <a:gd name="connsiteX5-29" fmla="*/ 1500182 w 1771650"/>
                <a:gd name="connsiteY5-30" fmla="*/ 1628775 h 1628775"/>
                <a:gd name="connsiteX6-31" fmla="*/ 271468 w 1771650"/>
                <a:gd name="connsiteY6-32" fmla="*/ 1628775 h 1628775"/>
                <a:gd name="connsiteX7-33" fmla="*/ 85725 w 1771650"/>
                <a:gd name="connsiteY7-34" fmla="*/ 1376357 h 1628775"/>
                <a:gd name="connsiteX8-35" fmla="*/ 0 w 1771650"/>
                <a:gd name="connsiteY8-36" fmla="*/ 271468 h 1628775"/>
                <a:gd name="connsiteX0-37" fmla="*/ 0 w 1771650"/>
                <a:gd name="connsiteY0-38" fmla="*/ 271468 h 1638300"/>
                <a:gd name="connsiteX1-39" fmla="*/ 271468 w 1771650"/>
                <a:gd name="connsiteY1-40" fmla="*/ 0 h 1638300"/>
                <a:gd name="connsiteX2-41" fmla="*/ 1500182 w 1771650"/>
                <a:gd name="connsiteY2-42" fmla="*/ 0 h 1638300"/>
                <a:gd name="connsiteX3-43" fmla="*/ 1771650 w 1771650"/>
                <a:gd name="connsiteY3-44" fmla="*/ 271468 h 1638300"/>
                <a:gd name="connsiteX4-45" fmla="*/ 1647825 w 1771650"/>
                <a:gd name="connsiteY4-46" fmla="*/ 1409695 h 1638300"/>
                <a:gd name="connsiteX5-47" fmla="*/ 1500182 w 1771650"/>
                <a:gd name="connsiteY5-48" fmla="*/ 1628775 h 1638300"/>
                <a:gd name="connsiteX6-49" fmla="*/ 357193 w 1771650"/>
                <a:gd name="connsiteY6-50" fmla="*/ 1638300 h 1638300"/>
                <a:gd name="connsiteX7-51" fmla="*/ 85725 w 1771650"/>
                <a:gd name="connsiteY7-52" fmla="*/ 1376357 h 1638300"/>
                <a:gd name="connsiteX8-53" fmla="*/ 0 w 1771650"/>
                <a:gd name="connsiteY8-54" fmla="*/ 271468 h 1638300"/>
                <a:gd name="connsiteX0-55" fmla="*/ 0 w 1771650"/>
                <a:gd name="connsiteY0-56" fmla="*/ 271468 h 1638300"/>
                <a:gd name="connsiteX1-57" fmla="*/ 271468 w 1771650"/>
                <a:gd name="connsiteY1-58" fmla="*/ 0 h 1638300"/>
                <a:gd name="connsiteX2-59" fmla="*/ 1500182 w 1771650"/>
                <a:gd name="connsiteY2-60" fmla="*/ 0 h 1638300"/>
                <a:gd name="connsiteX3-61" fmla="*/ 1771650 w 1771650"/>
                <a:gd name="connsiteY3-62" fmla="*/ 271468 h 1638300"/>
                <a:gd name="connsiteX4-63" fmla="*/ 1647825 w 1771650"/>
                <a:gd name="connsiteY4-64" fmla="*/ 1409695 h 1638300"/>
                <a:gd name="connsiteX5-65" fmla="*/ 1281107 w 1771650"/>
                <a:gd name="connsiteY5-66" fmla="*/ 1633538 h 1638300"/>
                <a:gd name="connsiteX6-67" fmla="*/ 357193 w 1771650"/>
                <a:gd name="connsiteY6-68" fmla="*/ 1638300 h 1638300"/>
                <a:gd name="connsiteX7-69" fmla="*/ 85725 w 1771650"/>
                <a:gd name="connsiteY7-70" fmla="*/ 1376357 h 1638300"/>
                <a:gd name="connsiteX8-71" fmla="*/ 0 w 1771650"/>
                <a:gd name="connsiteY8-72" fmla="*/ 271468 h 1638300"/>
                <a:gd name="connsiteX0-73" fmla="*/ 0 w 1771650"/>
                <a:gd name="connsiteY0-74" fmla="*/ 271468 h 1638300"/>
                <a:gd name="connsiteX1-75" fmla="*/ 271468 w 1771650"/>
                <a:gd name="connsiteY1-76" fmla="*/ 0 h 1638300"/>
                <a:gd name="connsiteX2-77" fmla="*/ 1500182 w 1771650"/>
                <a:gd name="connsiteY2-78" fmla="*/ 0 h 1638300"/>
                <a:gd name="connsiteX3-79" fmla="*/ 1771650 w 1771650"/>
                <a:gd name="connsiteY3-80" fmla="*/ 271468 h 1638300"/>
                <a:gd name="connsiteX4-81" fmla="*/ 1566863 w 1771650"/>
                <a:gd name="connsiteY4-82" fmla="*/ 1423982 h 1638300"/>
                <a:gd name="connsiteX5-83" fmla="*/ 1281107 w 1771650"/>
                <a:gd name="connsiteY5-84" fmla="*/ 1633538 h 1638300"/>
                <a:gd name="connsiteX6-85" fmla="*/ 357193 w 1771650"/>
                <a:gd name="connsiteY6-86" fmla="*/ 1638300 h 1638300"/>
                <a:gd name="connsiteX7-87" fmla="*/ 85725 w 1771650"/>
                <a:gd name="connsiteY7-88" fmla="*/ 1376357 h 1638300"/>
                <a:gd name="connsiteX8-89" fmla="*/ 0 w 1771650"/>
                <a:gd name="connsiteY8-90" fmla="*/ 271468 h 1638300"/>
                <a:gd name="connsiteX0-91" fmla="*/ 0 w 1771650"/>
                <a:gd name="connsiteY0-92" fmla="*/ 271468 h 1638300"/>
                <a:gd name="connsiteX1-93" fmla="*/ 271468 w 1771650"/>
                <a:gd name="connsiteY1-94" fmla="*/ 0 h 1638300"/>
                <a:gd name="connsiteX2-95" fmla="*/ 1500182 w 1771650"/>
                <a:gd name="connsiteY2-96" fmla="*/ 0 h 1638300"/>
                <a:gd name="connsiteX3-97" fmla="*/ 1771650 w 1771650"/>
                <a:gd name="connsiteY3-98" fmla="*/ 271468 h 1638300"/>
                <a:gd name="connsiteX4-99" fmla="*/ 1566863 w 1771650"/>
                <a:gd name="connsiteY4-100" fmla="*/ 1423982 h 1638300"/>
                <a:gd name="connsiteX5-101" fmla="*/ 1281107 w 1771650"/>
                <a:gd name="connsiteY5-102" fmla="*/ 1633538 h 1638300"/>
                <a:gd name="connsiteX6-103" fmla="*/ 357193 w 1771650"/>
                <a:gd name="connsiteY6-104" fmla="*/ 1638300 h 1638300"/>
                <a:gd name="connsiteX7-105" fmla="*/ 85725 w 1771650"/>
                <a:gd name="connsiteY7-106" fmla="*/ 1376357 h 1638300"/>
                <a:gd name="connsiteX8-107" fmla="*/ 0 w 1771650"/>
                <a:gd name="connsiteY8-108" fmla="*/ 271468 h 1638300"/>
                <a:gd name="connsiteX0-109" fmla="*/ 0 w 1771650"/>
                <a:gd name="connsiteY0-110" fmla="*/ 271468 h 1638300"/>
                <a:gd name="connsiteX1-111" fmla="*/ 271468 w 1771650"/>
                <a:gd name="connsiteY1-112" fmla="*/ 0 h 1638300"/>
                <a:gd name="connsiteX2-113" fmla="*/ 1500182 w 1771650"/>
                <a:gd name="connsiteY2-114" fmla="*/ 0 h 1638300"/>
                <a:gd name="connsiteX3-115" fmla="*/ 1771650 w 1771650"/>
                <a:gd name="connsiteY3-116" fmla="*/ 271468 h 1638300"/>
                <a:gd name="connsiteX4-117" fmla="*/ 1566863 w 1771650"/>
                <a:gd name="connsiteY4-118" fmla="*/ 1423982 h 1638300"/>
                <a:gd name="connsiteX5-119" fmla="*/ 1281107 w 1771650"/>
                <a:gd name="connsiteY5-120" fmla="*/ 1633538 h 1638300"/>
                <a:gd name="connsiteX6-121" fmla="*/ 357193 w 1771650"/>
                <a:gd name="connsiteY6-122" fmla="*/ 1638300 h 1638300"/>
                <a:gd name="connsiteX7-123" fmla="*/ 85725 w 1771650"/>
                <a:gd name="connsiteY7-124" fmla="*/ 1376357 h 1638300"/>
                <a:gd name="connsiteX8-125" fmla="*/ 0 w 1771650"/>
                <a:gd name="connsiteY8-126" fmla="*/ 271468 h 1638300"/>
                <a:gd name="connsiteX0-127" fmla="*/ 0 w 1771650"/>
                <a:gd name="connsiteY0-128" fmla="*/ 271468 h 1638300"/>
                <a:gd name="connsiteX1-129" fmla="*/ 271468 w 1771650"/>
                <a:gd name="connsiteY1-130" fmla="*/ 0 h 1638300"/>
                <a:gd name="connsiteX2-131" fmla="*/ 1500182 w 1771650"/>
                <a:gd name="connsiteY2-132" fmla="*/ 0 h 1638300"/>
                <a:gd name="connsiteX3-133" fmla="*/ 1771650 w 1771650"/>
                <a:gd name="connsiteY3-134" fmla="*/ 271468 h 1638300"/>
                <a:gd name="connsiteX4-135" fmla="*/ 1566863 w 1771650"/>
                <a:gd name="connsiteY4-136" fmla="*/ 1423982 h 1638300"/>
                <a:gd name="connsiteX5-137" fmla="*/ 1281107 w 1771650"/>
                <a:gd name="connsiteY5-138" fmla="*/ 1633538 h 1638300"/>
                <a:gd name="connsiteX6-139" fmla="*/ 357193 w 1771650"/>
                <a:gd name="connsiteY6-140" fmla="*/ 1638300 h 1638300"/>
                <a:gd name="connsiteX7-141" fmla="*/ 85725 w 1771650"/>
                <a:gd name="connsiteY7-142" fmla="*/ 1376357 h 1638300"/>
                <a:gd name="connsiteX8-143" fmla="*/ 0 w 1771650"/>
                <a:gd name="connsiteY8-144" fmla="*/ 271468 h 1638300"/>
                <a:gd name="connsiteX0-145" fmla="*/ 0 w 1771650"/>
                <a:gd name="connsiteY0-146" fmla="*/ 271468 h 1638300"/>
                <a:gd name="connsiteX1-147" fmla="*/ 271468 w 1771650"/>
                <a:gd name="connsiteY1-148" fmla="*/ 0 h 1638300"/>
                <a:gd name="connsiteX2-149" fmla="*/ 1500182 w 1771650"/>
                <a:gd name="connsiteY2-150" fmla="*/ 0 h 1638300"/>
                <a:gd name="connsiteX3-151" fmla="*/ 1771650 w 1771650"/>
                <a:gd name="connsiteY3-152" fmla="*/ 271468 h 1638300"/>
                <a:gd name="connsiteX4-153" fmla="*/ 1566863 w 1771650"/>
                <a:gd name="connsiteY4-154" fmla="*/ 1423982 h 1638300"/>
                <a:gd name="connsiteX5-155" fmla="*/ 1281107 w 1771650"/>
                <a:gd name="connsiteY5-156" fmla="*/ 1633538 h 1638300"/>
                <a:gd name="connsiteX6-157" fmla="*/ 357193 w 1771650"/>
                <a:gd name="connsiteY6-158" fmla="*/ 1638300 h 1638300"/>
                <a:gd name="connsiteX7-159" fmla="*/ 85725 w 1771650"/>
                <a:gd name="connsiteY7-160" fmla="*/ 1376357 h 1638300"/>
                <a:gd name="connsiteX8-161" fmla="*/ 0 w 1771650"/>
                <a:gd name="connsiteY8-162" fmla="*/ 271468 h 1638300"/>
                <a:gd name="connsiteX0-163" fmla="*/ 0 w 1771650"/>
                <a:gd name="connsiteY0-164" fmla="*/ 271468 h 1638300"/>
                <a:gd name="connsiteX1-165" fmla="*/ 271468 w 1771650"/>
                <a:gd name="connsiteY1-166" fmla="*/ 0 h 1638300"/>
                <a:gd name="connsiteX2-167" fmla="*/ 1500182 w 1771650"/>
                <a:gd name="connsiteY2-168" fmla="*/ 0 h 1638300"/>
                <a:gd name="connsiteX3-169" fmla="*/ 1771650 w 1771650"/>
                <a:gd name="connsiteY3-170" fmla="*/ 271468 h 1638300"/>
                <a:gd name="connsiteX4-171" fmla="*/ 1566863 w 1771650"/>
                <a:gd name="connsiteY4-172" fmla="*/ 1423982 h 1638300"/>
                <a:gd name="connsiteX5-173" fmla="*/ 1281107 w 1771650"/>
                <a:gd name="connsiteY5-174" fmla="*/ 1633538 h 1638300"/>
                <a:gd name="connsiteX6-175" fmla="*/ 357193 w 1771650"/>
                <a:gd name="connsiteY6-176" fmla="*/ 1638300 h 1638300"/>
                <a:gd name="connsiteX7-177" fmla="*/ 85725 w 1771650"/>
                <a:gd name="connsiteY7-178" fmla="*/ 1376357 h 1638300"/>
                <a:gd name="connsiteX8-179" fmla="*/ 0 w 1771650"/>
                <a:gd name="connsiteY8-180" fmla="*/ 271468 h 1638300"/>
                <a:gd name="connsiteX0-181" fmla="*/ 0 w 1771650"/>
                <a:gd name="connsiteY0-182" fmla="*/ 271468 h 1638300"/>
                <a:gd name="connsiteX1-183" fmla="*/ 271468 w 1771650"/>
                <a:gd name="connsiteY1-184" fmla="*/ 0 h 1638300"/>
                <a:gd name="connsiteX2-185" fmla="*/ 1500182 w 1771650"/>
                <a:gd name="connsiteY2-186" fmla="*/ 0 h 1638300"/>
                <a:gd name="connsiteX3-187" fmla="*/ 1771650 w 1771650"/>
                <a:gd name="connsiteY3-188" fmla="*/ 271468 h 1638300"/>
                <a:gd name="connsiteX4-189" fmla="*/ 1566863 w 1771650"/>
                <a:gd name="connsiteY4-190" fmla="*/ 1423982 h 1638300"/>
                <a:gd name="connsiteX5-191" fmla="*/ 1281107 w 1771650"/>
                <a:gd name="connsiteY5-192" fmla="*/ 1633538 h 1638300"/>
                <a:gd name="connsiteX6-193" fmla="*/ 357193 w 1771650"/>
                <a:gd name="connsiteY6-194" fmla="*/ 1638300 h 1638300"/>
                <a:gd name="connsiteX7-195" fmla="*/ 85725 w 1771650"/>
                <a:gd name="connsiteY7-196" fmla="*/ 1376357 h 1638300"/>
                <a:gd name="connsiteX8-197" fmla="*/ 0 w 1771650"/>
                <a:gd name="connsiteY8-198" fmla="*/ 271468 h 1638300"/>
                <a:gd name="connsiteX0-199" fmla="*/ 0 w 1771650"/>
                <a:gd name="connsiteY0-200" fmla="*/ 271468 h 1638300"/>
                <a:gd name="connsiteX1-201" fmla="*/ 271468 w 1771650"/>
                <a:gd name="connsiteY1-202" fmla="*/ 0 h 1638300"/>
                <a:gd name="connsiteX2-203" fmla="*/ 1500182 w 1771650"/>
                <a:gd name="connsiteY2-204" fmla="*/ 0 h 1638300"/>
                <a:gd name="connsiteX3-205" fmla="*/ 1771650 w 1771650"/>
                <a:gd name="connsiteY3-206" fmla="*/ 271468 h 1638300"/>
                <a:gd name="connsiteX4-207" fmla="*/ 1566863 w 1771650"/>
                <a:gd name="connsiteY4-208" fmla="*/ 1423982 h 1638300"/>
                <a:gd name="connsiteX5-209" fmla="*/ 1281107 w 1771650"/>
                <a:gd name="connsiteY5-210" fmla="*/ 1633538 h 1638300"/>
                <a:gd name="connsiteX6-211" fmla="*/ 357193 w 1771650"/>
                <a:gd name="connsiteY6-212" fmla="*/ 1638300 h 1638300"/>
                <a:gd name="connsiteX7-213" fmla="*/ 85725 w 1771650"/>
                <a:gd name="connsiteY7-214" fmla="*/ 1376357 h 1638300"/>
                <a:gd name="connsiteX8-215" fmla="*/ 0 w 1771650"/>
                <a:gd name="connsiteY8-216" fmla="*/ 271468 h 1638300"/>
                <a:gd name="connsiteX0-217" fmla="*/ 0 w 1771650"/>
                <a:gd name="connsiteY0-218" fmla="*/ 271468 h 1638300"/>
                <a:gd name="connsiteX1-219" fmla="*/ 271468 w 1771650"/>
                <a:gd name="connsiteY1-220" fmla="*/ 0 h 1638300"/>
                <a:gd name="connsiteX2-221" fmla="*/ 1500182 w 1771650"/>
                <a:gd name="connsiteY2-222" fmla="*/ 0 h 1638300"/>
                <a:gd name="connsiteX3-223" fmla="*/ 1771650 w 1771650"/>
                <a:gd name="connsiteY3-224" fmla="*/ 271468 h 1638300"/>
                <a:gd name="connsiteX4-225" fmla="*/ 1566863 w 1771650"/>
                <a:gd name="connsiteY4-226" fmla="*/ 1423982 h 1638300"/>
                <a:gd name="connsiteX5-227" fmla="*/ 1281107 w 1771650"/>
                <a:gd name="connsiteY5-228" fmla="*/ 1633538 h 1638300"/>
                <a:gd name="connsiteX6-229" fmla="*/ 357193 w 1771650"/>
                <a:gd name="connsiteY6-230" fmla="*/ 1638300 h 1638300"/>
                <a:gd name="connsiteX7-231" fmla="*/ 85725 w 1771650"/>
                <a:gd name="connsiteY7-232" fmla="*/ 1376357 h 1638300"/>
                <a:gd name="connsiteX8-233" fmla="*/ 0 w 1771650"/>
                <a:gd name="connsiteY8-234" fmla="*/ 271468 h 1638300"/>
                <a:gd name="connsiteX0-235" fmla="*/ 0 w 1771650"/>
                <a:gd name="connsiteY0-236" fmla="*/ 271468 h 1643188"/>
                <a:gd name="connsiteX1-237" fmla="*/ 271468 w 1771650"/>
                <a:gd name="connsiteY1-238" fmla="*/ 0 h 1643188"/>
                <a:gd name="connsiteX2-239" fmla="*/ 1500182 w 1771650"/>
                <a:gd name="connsiteY2-240" fmla="*/ 0 h 1643188"/>
                <a:gd name="connsiteX3-241" fmla="*/ 1771650 w 1771650"/>
                <a:gd name="connsiteY3-242" fmla="*/ 271468 h 1643188"/>
                <a:gd name="connsiteX4-243" fmla="*/ 1566863 w 1771650"/>
                <a:gd name="connsiteY4-244" fmla="*/ 1423982 h 1643188"/>
                <a:gd name="connsiteX5-245" fmla="*/ 1281107 w 1771650"/>
                <a:gd name="connsiteY5-246" fmla="*/ 1633538 h 1643188"/>
                <a:gd name="connsiteX6-247" fmla="*/ 357193 w 1771650"/>
                <a:gd name="connsiteY6-248" fmla="*/ 1638300 h 1643188"/>
                <a:gd name="connsiteX7-249" fmla="*/ 85725 w 1771650"/>
                <a:gd name="connsiteY7-250" fmla="*/ 1376357 h 1643188"/>
                <a:gd name="connsiteX8-251" fmla="*/ 0 w 1771650"/>
                <a:gd name="connsiteY8-252" fmla="*/ 271468 h 1643188"/>
                <a:gd name="connsiteX0-253" fmla="*/ 0 w 1771650"/>
                <a:gd name="connsiteY0-254" fmla="*/ 271468 h 1643188"/>
                <a:gd name="connsiteX1-255" fmla="*/ 271468 w 1771650"/>
                <a:gd name="connsiteY1-256" fmla="*/ 0 h 1643188"/>
                <a:gd name="connsiteX2-257" fmla="*/ 1500182 w 1771650"/>
                <a:gd name="connsiteY2-258" fmla="*/ 0 h 1643188"/>
                <a:gd name="connsiteX3-259" fmla="*/ 1771650 w 1771650"/>
                <a:gd name="connsiteY3-260" fmla="*/ 271468 h 1643188"/>
                <a:gd name="connsiteX4-261" fmla="*/ 1566863 w 1771650"/>
                <a:gd name="connsiteY4-262" fmla="*/ 1423982 h 1643188"/>
                <a:gd name="connsiteX5-263" fmla="*/ 1281107 w 1771650"/>
                <a:gd name="connsiteY5-264" fmla="*/ 1633538 h 1643188"/>
                <a:gd name="connsiteX6-265" fmla="*/ 357193 w 1771650"/>
                <a:gd name="connsiteY6-266" fmla="*/ 1638300 h 1643188"/>
                <a:gd name="connsiteX7-267" fmla="*/ 85725 w 1771650"/>
                <a:gd name="connsiteY7-268" fmla="*/ 1376357 h 1643188"/>
                <a:gd name="connsiteX8-269" fmla="*/ 0 w 1771650"/>
                <a:gd name="connsiteY8-270" fmla="*/ 271468 h 1643188"/>
                <a:gd name="connsiteX0-271" fmla="*/ 0 w 1771650"/>
                <a:gd name="connsiteY0-272" fmla="*/ 271468 h 1643188"/>
                <a:gd name="connsiteX1-273" fmla="*/ 271468 w 1771650"/>
                <a:gd name="connsiteY1-274" fmla="*/ 0 h 1643188"/>
                <a:gd name="connsiteX2-275" fmla="*/ 1500182 w 1771650"/>
                <a:gd name="connsiteY2-276" fmla="*/ 0 h 1643188"/>
                <a:gd name="connsiteX3-277" fmla="*/ 1771650 w 1771650"/>
                <a:gd name="connsiteY3-278" fmla="*/ 271468 h 1643188"/>
                <a:gd name="connsiteX4-279" fmla="*/ 1566863 w 1771650"/>
                <a:gd name="connsiteY4-280" fmla="*/ 1423982 h 1643188"/>
                <a:gd name="connsiteX5-281" fmla="*/ 1281107 w 1771650"/>
                <a:gd name="connsiteY5-282" fmla="*/ 1633538 h 1643188"/>
                <a:gd name="connsiteX6-283" fmla="*/ 357193 w 1771650"/>
                <a:gd name="connsiteY6-284" fmla="*/ 1638300 h 1643188"/>
                <a:gd name="connsiteX7-285" fmla="*/ 85725 w 1771650"/>
                <a:gd name="connsiteY7-286" fmla="*/ 1376357 h 1643188"/>
                <a:gd name="connsiteX8-287" fmla="*/ 0 w 1771650"/>
                <a:gd name="connsiteY8-288" fmla="*/ 271468 h 1643188"/>
                <a:gd name="connsiteX0-289" fmla="*/ 0 w 1771650"/>
                <a:gd name="connsiteY0-290" fmla="*/ 271468 h 1643188"/>
                <a:gd name="connsiteX1-291" fmla="*/ 271468 w 1771650"/>
                <a:gd name="connsiteY1-292" fmla="*/ 0 h 1643188"/>
                <a:gd name="connsiteX2-293" fmla="*/ 1500182 w 1771650"/>
                <a:gd name="connsiteY2-294" fmla="*/ 0 h 1643188"/>
                <a:gd name="connsiteX3-295" fmla="*/ 1771650 w 1771650"/>
                <a:gd name="connsiteY3-296" fmla="*/ 271468 h 1643188"/>
                <a:gd name="connsiteX4-297" fmla="*/ 1566863 w 1771650"/>
                <a:gd name="connsiteY4-298" fmla="*/ 1423982 h 1643188"/>
                <a:gd name="connsiteX5-299" fmla="*/ 1281107 w 1771650"/>
                <a:gd name="connsiteY5-300" fmla="*/ 1633538 h 1643188"/>
                <a:gd name="connsiteX6-301" fmla="*/ 357193 w 1771650"/>
                <a:gd name="connsiteY6-302" fmla="*/ 1638300 h 1643188"/>
                <a:gd name="connsiteX7-303" fmla="*/ 85725 w 1771650"/>
                <a:gd name="connsiteY7-304" fmla="*/ 1376357 h 1643188"/>
                <a:gd name="connsiteX8-305" fmla="*/ 0 w 1771650"/>
                <a:gd name="connsiteY8-306" fmla="*/ 271468 h 164318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771650" h="1643188">
                  <a:moveTo>
                    <a:pt x="0" y="271468"/>
                  </a:moveTo>
                  <a:cubicBezTo>
                    <a:pt x="0" y="121540"/>
                    <a:pt x="121540" y="0"/>
                    <a:pt x="271468" y="0"/>
                  </a:cubicBezTo>
                  <a:lnTo>
                    <a:pt x="1500182" y="0"/>
                  </a:lnTo>
                  <a:cubicBezTo>
                    <a:pt x="1678685" y="4763"/>
                    <a:pt x="1771650" y="78678"/>
                    <a:pt x="1771650" y="271468"/>
                  </a:cubicBezTo>
                  <a:cubicBezTo>
                    <a:pt x="1719262" y="800101"/>
                    <a:pt x="1647826" y="1062036"/>
                    <a:pt x="1566863" y="1423982"/>
                  </a:cubicBezTo>
                  <a:cubicBezTo>
                    <a:pt x="1519238" y="1602485"/>
                    <a:pt x="1454847" y="1624013"/>
                    <a:pt x="1281107" y="1633538"/>
                  </a:cubicBezTo>
                  <a:cubicBezTo>
                    <a:pt x="973136" y="1635125"/>
                    <a:pt x="669927" y="1651001"/>
                    <a:pt x="357193" y="1638300"/>
                  </a:cubicBezTo>
                  <a:cubicBezTo>
                    <a:pt x="150115" y="1609725"/>
                    <a:pt x="85725" y="1526285"/>
                    <a:pt x="85725" y="1376357"/>
                  </a:cubicBezTo>
                  <a:cubicBezTo>
                    <a:pt x="33337" y="998536"/>
                    <a:pt x="14287" y="625477"/>
                    <a:pt x="0" y="271468"/>
                  </a:cubicBezTo>
                  <a:close/>
                </a:path>
              </a:pathLst>
            </a:custGeom>
            <a:gradFill>
              <a:gsLst>
                <a:gs pos="23000">
                  <a:schemeClr val="accent5">
                    <a:lumMod val="75000"/>
                  </a:schemeClr>
                </a:gs>
                <a:gs pos="59000">
                  <a:schemeClr val="accent5">
                    <a:lumMod val="50000"/>
                  </a:schemeClr>
                </a:gs>
                <a:gs pos="0">
                  <a:schemeClr val="accent5">
                    <a:lumMod val="7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2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945321" y="2701988"/>
            <a:ext cx="6434133" cy="1795443"/>
            <a:chOff x="1761772" y="1414763"/>
            <a:chExt cx="7696526" cy="2147713"/>
          </a:xfrm>
        </p:grpSpPr>
        <p:sp>
          <p:nvSpPr>
            <p:cNvPr id="53" name="Oval 52"/>
            <p:cNvSpPr/>
            <p:nvPr/>
          </p:nvSpPr>
          <p:spPr>
            <a:xfrm rot="1922504">
              <a:off x="1761772" y="2460755"/>
              <a:ext cx="2616187" cy="835728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tx1"/>
                </a:gs>
              </a:gsLst>
              <a:lin ang="9000000" scaled="0"/>
            </a:gradFill>
            <a:effectLst>
              <a:softEdge rad="152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4" name="Rectangle: Rounded Corners 3"/>
            <p:cNvSpPr/>
            <p:nvPr/>
          </p:nvSpPr>
          <p:spPr>
            <a:xfrm>
              <a:off x="2017741" y="1638601"/>
              <a:ext cx="917411" cy="914400"/>
            </a:xfrm>
            <a:custGeom>
              <a:avLst/>
              <a:gdLst>
                <a:gd name="connsiteX0" fmla="*/ 0 w 890751"/>
                <a:gd name="connsiteY0" fmla="*/ 120871 h 725214"/>
                <a:gd name="connsiteX1" fmla="*/ 120871 w 890751"/>
                <a:gd name="connsiteY1" fmla="*/ 0 h 725214"/>
                <a:gd name="connsiteX2" fmla="*/ 769880 w 890751"/>
                <a:gd name="connsiteY2" fmla="*/ 0 h 725214"/>
                <a:gd name="connsiteX3" fmla="*/ 890751 w 890751"/>
                <a:gd name="connsiteY3" fmla="*/ 120871 h 725214"/>
                <a:gd name="connsiteX4" fmla="*/ 890751 w 890751"/>
                <a:gd name="connsiteY4" fmla="*/ 604343 h 725214"/>
                <a:gd name="connsiteX5" fmla="*/ 769880 w 890751"/>
                <a:gd name="connsiteY5" fmla="*/ 725214 h 725214"/>
                <a:gd name="connsiteX6" fmla="*/ 120871 w 890751"/>
                <a:gd name="connsiteY6" fmla="*/ 725214 h 725214"/>
                <a:gd name="connsiteX7" fmla="*/ 0 w 890751"/>
                <a:gd name="connsiteY7" fmla="*/ 604343 h 725214"/>
                <a:gd name="connsiteX8" fmla="*/ 0 w 890751"/>
                <a:gd name="connsiteY8" fmla="*/ 120871 h 725214"/>
                <a:gd name="connsiteX0-1" fmla="*/ 0 w 892179"/>
                <a:gd name="connsiteY0-2" fmla="*/ 194690 h 799033"/>
                <a:gd name="connsiteX1-3" fmla="*/ 120871 w 892179"/>
                <a:gd name="connsiteY1-4" fmla="*/ 73819 h 799033"/>
                <a:gd name="connsiteX2-5" fmla="*/ 838936 w 892179"/>
                <a:gd name="connsiteY2-6" fmla="*/ 0 h 799033"/>
                <a:gd name="connsiteX3-7" fmla="*/ 890751 w 892179"/>
                <a:gd name="connsiteY3-8" fmla="*/ 194690 h 799033"/>
                <a:gd name="connsiteX4-9" fmla="*/ 890751 w 892179"/>
                <a:gd name="connsiteY4-10" fmla="*/ 678162 h 799033"/>
                <a:gd name="connsiteX5-11" fmla="*/ 769880 w 892179"/>
                <a:gd name="connsiteY5-12" fmla="*/ 799033 h 799033"/>
                <a:gd name="connsiteX6-13" fmla="*/ 120871 w 892179"/>
                <a:gd name="connsiteY6-14" fmla="*/ 799033 h 799033"/>
                <a:gd name="connsiteX7-15" fmla="*/ 0 w 892179"/>
                <a:gd name="connsiteY7-16" fmla="*/ 678162 h 799033"/>
                <a:gd name="connsiteX8-17" fmla="*/ 0 w 892179"/>
                <a:gd name="connsiteY8-18" fmla="*/ 194690 h 799033"/>
                <a:gd name="connsiteX0-19" fmla="*/ 0 w 903272"/>
                <a:gd name="connsiteY0-20" fmla="*/ 194690 h 799033"/>
                <a:gd name="connsiteX1-21" fmla="*/ 120871 w 903272"/>
                <a:gd name="connsiteY1-22" fmla="*/ 73819 h 799033"/>
                <a:gd name="connsiteX2-23" fmla="*/ 838936 w 903272"/>
                <a:gd name="connsiteY2-24" fmla="*/ 0 h 799033"/>
                <a:gd name="connsiteX3-25" fmla="*/ 890751 w 903272"/>
                <a:gd name="connsiteY3-26" fmla="*/ 194690 h 799033"/>
                <a:gd name="connsiteX4-27" fmla="*/ 890751 w 903272"/>
                <a:gd name="connsiteY4-28" fmla="*/ 678162 h 799033"/>
                <a:gd name="connsiteX5-29" fmla="*/ 769880 w 903272"/>
                <a:gd name="connsiteY5-30" fmla="*/ 799033 h 799033"/>
                <a:gd name="connsiteX6-31" fmla="*/ 120871 w 903272"/>
                <a:gd name="connsiteY6-32" fmla="*/ 799033 h 799033"/>
                <a:gd name="connsiteX7-33" fmla="*/ 0 w 903272"/>
                <a:gd name="connsiteY7-34" fmla="*/ 678162 h 799033"/>
                <a:gd name="connsiteX8-35" fmla="*/ 0 w 903272"/>
                <a:gd name="connsiteY8-36" fmla="*/ 194690 h 799033"/>
                <a:gd name="connsiteX0-37" fmla="*/ 0 w 907880"/>
                <a:gd name="connsiteY0-38" fmla="*/ 194690 h 799033"/>
                <a:gd name="connsiteX1-39" fmla="*/ 120871 w 907880"/>
                <a:gd name="connsiteY1-40" fmla="*/ 73819 h 799033"/>
                <a:gd name="connsiteX2-41" fmla="*/ 838936 w 907880"/>
                <a:gd name="connsiteY2-42" fmla="*/ 0 h 799033"/>
                <a:gd name="connsiteX3-43" fmla="*/ 890751 w 907880"/>
                <a:gd name="connsiteY3-44" fmla="*/ 194690 h 799033"/>
                <a:gd name="connsiteX4-45" fmla="*/ 890751 w 907880"/>
                <a:gd name="connsiteY4-46" fmla="*/ 678162 h 799033"/>
                <a:gd name="connsiteX5-47" fmla="*/ 769880 w 907880"/>
                <a:gd name="connsiteY5-48" fmla="*/ 799033 h 799033"/>
                <a:gd name="connsiteX6-49" fmla="*/ 120871 w 907880"/>
                <a:gd name="connsiteY6-50" fmla="*/ 799033 h 799033"/>
                <a:gd name="connsiteX7-51" fmla="*/ 0 w 907880"/>
                <a:gd name="connsiteY7-52" fmla="*/ 678162 h 799033"/>
                <a:gd name="connsiteX8-53" fmla="*/ 0 w 907880"/>
                <a:gd name="connsiteY8-54" fmla="*/ 194690 h 799033"/>
                <a:gd name="connsiteX0-55" fmla="*/ 0 w 907880"/>
                <a:gd name="connsiteY0-56" fmla="*/ 201850 h 806193"/>
                <a:gd name="connsiteX1-57" fmla="*/ 120871 w 907880"/>
                <a:gd name="connsiteY1-58" fmla="*/ 80979 h 806193"/>
                <a:gd name="connsiteX2-59" fmla="*/ 838936 w 907880"/>
                <a:gd name="connsiteY2-60" fmla="*/ 7160 h 806193"/>
                <a:gd name="connsiteX3-61" fmla="*/ 890751 w 907880"/>
                <a:gd name="connsiteY3-62" fmla="*/ 201850 h 806193"/>
                <a:gd name="connsiteX4-63" fmla="*/ 890751 w 907880"/>
                <a:gd name="connsiteY4-64" fmla="*/ 685322 h 806193"/>
                <a:gd name="connsiteX5-65" fmla="*/ 769880 w 907880"/>
                <a:gd name="connsiteY5-66" fmla="*/ 806193 h 806193"/>
                <a:gd name="connsiteX6-67" fmla="*/ 120871 w 907880"/>
                <a:gd name="connsiteY6-68" fmla="*/ 806193 h 806193"/>
                <a:gd name="connsiteX7-69" fmla="*/ 0 w 907880"/>
                <a:gd name="connsiteY7-70" fmla="*/ 685322 h 806193"/>
                <a:gd name="connsiteX8-71" fmla="*/ 0 w 907880"/>
                <a:gd name="connsiteY8-72" fmla="*/ 201850 h 806193"/>
                <a:gd name="connsiteX0-73" fmla="*/ 0 w 893875"/>
                <a:gd name="connsiteY0-74" fmla="*/ 201850 h 806193"/>
                <a:gd name="connsiteX1-75" fmla="*/ 120871 w 893875"/>
                <a:gd name="connsiteY1-76" fmla="*/ 80979 h 806193"/>
                <a:gd name="connsiteX2-77" fmla="*/ 838936 w 893875"/>
                <a:gd name="connsiteY2-78" fmla="*/ 7160 h 806193"/>
                <a:gd name="connsiteX3-79" fmla="*/ 890751 w 893875"/>
                <a:gd name="connsiteY3-80" fmla="*/ 201850 h 806193"/>
                <a:gd name="connsiteX4-81" fmla="*/ 890751 w 893875"/>
                <a:gd name="connsiteY4-82" fmla="*/ 685322 h 806193"/>
                <a:gd name="connsiteX5-83" fmla="*/ 769880 w 893875"/>
                <a:gd name="connsiteY5-84" fmla="*/ 806193 h 806193"/>
                <a:gd name="connsiteX6-85" fmla="*/ 120871 w 893875"/>
                <a:gd name="connsiteY6-86" fmla="*/ 806193 h 806193"/>
                <a:gd name="connsiteX7-87" fmla="*/ 0 w 893875"/>
                <a:gd name="connsiteY7-88" fmla="*/ 685322 h 806193"/>
                <a:gd name="connsiteX8-89" fmla="*/ 0 w 893875"/>
                <a:gd name="connsiteY8-90" fmla="*/ 201850 h 806193"/>
                <a:gd name="connsiteX0-91" fmla="*/ 0 w 893875"/>
                <a:gd name="connsiteY0-92" fmla="*/ 201850 h 806193"/>
                <a:gd name="connsiteX1-93" fmla="*/ 120871 w 893875"/>
                <a:gd name="connsiteY1-94" fmla="*/ 80979 h 806193"/>
                <a:gd name="connsiteX2-95" fmla="*/ 838936 w 893875"/>
                <a:gd name="connsiteY2-96" fmla="*/ 7160 h 806193"/>
                <a:gd name="connsiteX3-97" fmla="*/ 890751 w 893875"/>
                <a:gd name="connsiteY3-98" fmla="*/ 201850 h 806193"/>
                <a:gd name="connsiteX4-99" fmla="*/ 890751 w 893875"/>
                <a:gd name="connsiteY4-100" fmla="*/ 685322 h 806193"/>
                <a:gd name="connsiteX5-101" fmla="*/ 769880 w 893875"/>
                <a:gd name="connsiteY5-102" fmla="*/ 806193 h 806193"/>
                <a:gd name="connsiteX6-103" fmla="*/ 120871 w 893875"/>
                <a:gd name="connsiteY6-104" fmla="*/ 806193 h 806193"/>
                <a:gd name="connsiteX7-105" fmla="*/ 0 w 893875"/>
                <a:gd name="connsiteY7-106" fmla="*/ 685322 h 806193"/>
                <a:gd name="connsiteX8-107" fmla="*/ 0 w 893875"/>
                <a:gd name="connsiteY8-108" fmla="*/ 201850 h 806193"/>
                <a:gd name="connsiteX0-109" fmla="*/ 0 w 895656"/>
                <a:gd name="connsiteY0-110" fmla="*/ 201850 h 806193"/>
                <a:gd name="connsiteX1-111" fmla="*/ 120871 w 895656"/>
                <a:gd name="connsiteY1-112" fmla="*/ 80979 h 806193"/>
                <a:gd name="connsiteX2-113" fmla="*/ 838936 w 895656"/>
                <a:gd name="connsiteY2-114" fmla="*/ 7160 h 806193"/>
                <a:gd name="connsiteX3-115" fmla="*/ 890751 w 895656"/>
                <a:gd name="connsiteY3-116" fmla="*/ 201850 h 806193"/>
                <a:gd name="connsiteX4-117" fmla="*/ 890751 w 895656"/>
                <a:gd name="connsiteY4-118" fmla="*/ 685322 h 806193"/>
                <a:gd name="connsiteX5-119" fmla="*/ 769880 w 895656"/>
                <a:gd name="connsiteY5-120" fmla="*/ 806193 h 806193"/>
                <a:gd name="connsiteX6-121" fmla="*/ 120871 w 895656"/>
                <a:gd name="connsiteY6-122" fmla="*/ 806193 h 806193"/>
                <a:gd name="connsiteX7-123" fmla="*/ 0 w 895656"/>
                <a:gd name="connsiteY7-124" fmla="*/ 685322 h 806193"/>
                <a:gd name="connsiteX8-125" fmla="*/ 0 w 895656"/>
                <a:gd name="connsiteY8-126" fmla="*/ 201850 h 806193"/>
                <a:gd name="connsiteX0-127" fmla="*/ 0 w 896042"/>
                <a:gd name="connsiteY0-128" fmla="*/ 201850 h 806193"/>
                <a:gd name="connsiteX1-129" fmla="*/ 120871 w 896042"/>
                <a:gd name="connsiteY1-130" fmla="*/ 80979 h 806193"/>
                <a:gd name="connsiteX2-131" fmla="*/ 838936 w 896042"/>
                <a:gd name="connsiteY2-132" fmla="*/ 7160 h 806193"/>
                <a:gd name="connsiteX3-133" fmla="*/ 890751 w 896042"/>
                <a:gd name="connsiteY3-134" fmla="*/ 201850 h 806193"/>
                <a:gd name="connsiteX4-135" fmla="*/ 890751 w 896042"/>
                <a:gd name="connsiteY4-136" fmla="*/ 685322 h 806193"/>
                <a:gd name="connsiteX5-137" fmla="*/ 769880 w 896042"/>
                <a:gd name="connsiteY5-138" fmla="*/ 806193 h 806193"/>
                <a:gd name="connsiteX6-139" fmla="*/ 120871 w 896042"/>
                <a:gd name="connsiteY6-140" fmla="*/ 806193 h 806193"/>
                <a:gd name="connsiteX7-141" fmla="*/ 0 w 896042"/>
                <a:gd name="connsiteY7-142" fmla="*/ 685322 h 806193"/>
                <a:gd name="connsiteX8-143" fmla="*/ 0 w 896042"/>
                <a:gd name="connsiteY8-144" fmla="*/ 201850 h 806193"/>
                <a:gd name="connsiteX0-145" fmla="*/ 0 w 896042"/>
                <a:gd name="connsiteY0-146" fmla="*/ 204202 h 808545"/>
                <a:gd name="connsiteX1-147" fmla="*/ 120871 w 896042"/>
                <a:gd name="connsiteY1-148" fmla="*/ 83331 h 808545"/>
                <a:gd name="connsiteX2-149" fmla="*/ 838936 w 896042"/>
                <a:gd name="connsiteY2-150" fmla="*/ 9512 h 808545"/>
                <a:gd name="connsiteX3-151" fmla="*/ 890751 w 896042"/>
                <a:gd name="connsiteY3-152" fmla="*/ 204202 h 808545"/>
                <a:gd name="connsiteX4-153" fmla="*/ 890751 w 896042"/>
                <a:gd name="connsiteY4-154" fmla="*/ 687674 h 808545"/>
                <a:gd name="connsiteX5-155" fmla="*/ 769880 w 896042"/>
                <a:gd name="connsiteY5-156" fmla="*/ 808545 h 808545"/>
                <a:gd name="connsiteX6-157" fmla="*/ 120871 w 896042"/>
                <a:gd name="connsiteY6-158" fmla="*/ 808545 h 808545"/>
                <a:gd name="connsiteX7-159" fmla="*/ 0 w 896042"/>
                <a:gd name="connsiteY7-160" fmla="*/ 687674 h 808545"/>
                <a:gd name="connsiteX8-161" fmla="*/ 0 w 896042"/>
                <a:gd name="connsiteY8-162" fmla="*/ 204202 h 808545"/>
                <a:gd name="connsiteX0-163" fmla="*/ 0 w 896042"/>
                <a:gd name="connsiteY0-164" fmla="*/ 204202 h 901413"/>
                <a:gd name="connsiteX1-165" fmla="*/ 120871 w 896042"/>
                <a:gd name="connsiteY1-166" fmla="*/ 83331 h 901413"/>
                <a:gd name="connsiteX2-167" fmla="*/ 838936 w 896042"/>
                <a:gd name="connsiteY2-168" fmla="*/ 9512 h 901413"/>
                <a:gd name="connsiteX3-169" fmla="*/ 890751 w 896042"/>
                <a:gd name="connsiteY3-170" fmla="*/ 204202 h 901413"/>
                <a:gd name="connsiteX4-171" fmla="*/ 890751 w 896042"/>
                <a:gd name="connsiteY4-172" fmla="*/ 687674 h 901413"/>
                <a:gd name="connsiteX5-173" fmla="*/ 846080 w 896042"/>
                <a:gd name="connsiteY5-174" fmla="*/ 901413 h 901413"/>
                <a:gd name="connsiteX6-175" fmla="*/ 120871 w 896042"/>
                <a:gd name="connsiteY6-176" fmla="*/ 808545 h 901413"/>
                <a:gd name="connsiteX7-177" fmla="*/ 0 w 896042"/>
                <a:gd name="connsiteY7-178" fmla="*/ 687674 h 901413"/>
                <a:gd name="connsiteX8-179" fmla="*/ 0 w 896042"/>
                <a:gd name="connsiteY8-180" fmla="*/ 204202 h 901413"/>
                <a:gd name="connsiteX0-181" fmla="*/ 0 w 896042"/>
                <a:gd name="connsiteY0-182" fmla="*/ 204202 h 901413"/>
                <a:gd name="connsiteX1-183" fmla="*/ 120871 w 896042"/>
                <a:gd name="connsiteY1-184" fmla="*/ 83331 h 901413"/>
                <a:gd name="connsiteX2-185" fmla="*/ 838936 w 896042"/>
                <a:gd name="connsiteY2-186" fmla="*/ 9512 h 901413"/>
                <a:gd name="connsiteX3-187" fmla="*/ 890751 w 896042"/>
                <a:gd name="connsiteY3-188" fmla="*/ 204202 h 901413"/>
                <a:gd name="connsiteX4-189" fmla="*/ 890751 w 896042"/>
                <a:gd name="connsiteY4-190" fmla="*/ 687674 h 901413"/>
                <a:gd name="connsiteX5-191" fmla="*/ 846080 w 896042"/>
                <a:gd name="connsiteY5-192" fmla="*/ 901413 h 901413"/>
                <a:gd name="connsiteX6-193" fmla="*/ 120871 w 896042"/>
                <a:gd name="connsiteY6-194" fmla="*/ 808545 h 901413"/>
                <a:gd name="connsiteX7-195" fmla="*/ 0 w 896042"/>
                <a:gd name="connsiteY7-196" fmla="*/ 687674 h 901413"/>
                <a:gd name="connsiteX8-197" fmla="*/ 0 w 896042"/>
                <a:gd name="connsiteY8-198" fmla="*/ 204202 h 901413"/>
                <a:gd name="connsiteX0-199" fmla="*/ 0 w 901486"/>
                <a:gd name="connsiteY0-200" fmla="*/ 204202 h 901413"/>
                <a:gd name="connsiteX1-201" fmla="*/ 120871 w 901486"/>
                <a:gd name="connsiteY1-202" fmla="*/ 83331 h 901413"/>
                <a:gd name="connsiteX2-203" fmla="*/ 838936 w 901486"/>
                <a:gd name="connsiteY2-204" fmla="*/ 9512 h 901413"/>
                <a:gd name="connsiteX3-205" fmla="*/ 890751 w 901486"/>
                <a:gd name="connsiteY3-206" fmla="*/ 204202 h 901413"/>
                <a:gd name="connsiteX4-207" fmla="*/ 890751 w 901486"/>
                <a:gd name="connsiteY4-208" fmla="*/ 687674 h 901413"/>
                <a:gd name="connsiteX5-209" fmla="*/ 846080 w 901486"/>
                <a:gd name="connsiteY5-210" fmla="*/ 901413 h 901413"/>
                <a:gd name="connsiteX6-211" fmla="*/ 120871 w 901486"/>
                <a:gd name="connsiteY6-212" fmla="*/ 808545 h 901413"/>
                <a:gd name="connsiteX7-213" fmla="*/ 0 w 901486"/>
                <a:gd name="connsiteY7-214" fmla="*/ 687674 h 901413"/>
                <a:gd name="connsiteX8-215" fmla="*/ 0 w 901486"/>
                <a:gd name="connsiteY8-216" fmla="*/ 204202 h 901413"/>
                <a:gd name="connsiteX0-217" fmla="*/ 0 w 911264"/>
                <a:gd name="connsiteY0-218" fmla="*/ 204202 h 901413"/>
                <a:gd name="connsiteX1-219" fmla="*/ 120871 w 911264"/>
                <a:gd name="connsiteY1-220" fmla="*/ 83331 h 901413"/>
                <a:gd name="connsiteX2-221" fmla="*/ 838936 w 911264"/>
                <a:gd name="connsiteY2-222" fmla="*/ 9512 h 901413"/>
                <a:gd name="connsiteX3-223" fmla="*/ 890751 w 911264"/>
                <a:gd name="connsiteY3-224" fmla="*/ 204202 h 901413"/>
                <a:gd name="connsiteX4-225" fmla="*/ 907420 w 911264"/>
                <a:gd name="connsiteY4-226" fmla="*/ 687674 h 901413"/>
                <a:gd name="connsiteX5-227" fmla="*/ 846080 w 911264"/>
                <a:gd name="connsiteY5-228" fmla="*/ 901413 h 901413"/>
                <a:gd name="connsiteX6-229" fmla="*/ 120871 w 911264"/>
                <a:gd name="connsiteY6-230" fmla="*/ 808545 h 901413"/>
                <a:gd name="connsiteX7-231" fmla="*/ 0 w 911264"/>
                <a:gd name="connsiteY7-232" fmla="*/ 687674 h 901413"/>
                <a:gd name="connsiteX8-233" fmla="*/ 0 w 911264"/>
                <a:gd name="connsiteY8-234" fmla="*/ 204202 h 901413"/>
                <a:gd name="connsiteX0-235" fmla="*/ 0 w 916507"/>
                <a:gd name="connsiteY0-236" fmla="*/ 204202 h 901413"/>
                <a:gd name="connsiteX1-237" fmla="*/ 120871 w 916507"/>
                <a:gd name="connsiteY1-238" fmla="*/ 83331 h 901413"/>
                <a:gd name="connsiteX2-239" fmla="*/ 838936 w 916507"/>
                <a:gd name="connsiteY2-240" fmla="*/ 9512 h 901413"/>
                <a:gd name="connsiteX3-241" fmla="*/ 890751 w 916507"/>
                <a:gd name="connsiteY3-242" fmla="*/ 204202 h 901413"/>
                <a:gd name="connsiteX4-243" fmla="*/ 907420 w 916507"/>
                <a:gd name="connsiteY4-244" fmla="*/ 687674 h 901413"/>
                <a:gd name="connsiteX5-245" fmla="*/ 846080 w 916507"/>
                <a:gd name="connsiteY5-246" fmla="*/ 901413 h 901413"/>
                <a:gd name="connsiteX6-247" fmla="*/ 120871 w 916507"/>
                <a:gd name="connsiteY6-248" fmla="*/ 808545 h 901413"/>
                <a:gd name="connsiteX7-249" fmla="*/ 0 w 916507"/>
                <a:gd name="connsiteY7-250" fmla="*/ 687674 h 901413"/>
                <a:gd name="connsiteX8-251" fmla="*/ 0 w 916507"/>
                <a:gd name="connsiteY8-252" fmla="*/ 204202 h 901413"/>
                <a:gd name="connsiteX0-253" fmla="*/ 0 w 923556"/>
                <a:gd name="connsiteY0-254" fmla="*/ 204202 h 901413"/>
                <a:gd name="connsiteX1-255" fmla="*/ 120871 w 923556"/>
                <a:gd name="connsiteY1-256" fmla="*/ 83331 h 901413"/>
                <a:gd name="connsiteX2-257" fmla="*/ 838936 w 923556"/>
                <a:gd name="connsiteY2-258" fmla="*/ 9512 h 901413"/>
                <a:gd name="connsiteX3-259" fmla="*/ 890751 w 923556"/>
                <a:gd name="connsiteY3-260" fmla="*/ 204202 h 901413"/>
                <a:gd name="connsiteX4-261" fmla="*/ 916945 w 923556"/>
                <a:gd name="connsiteY4-262" fmla="*/ 759111 h 901413"/>
                <a:gd name="connsiteX5-263" fmla="*/ 846080 w 923556"/>
                <a:gd name="connsiteY5-264" fmla="*/ 901413 h 901413"/>
                <a:gd name="connsiteX6-265" fmla="*/ 120871 w 923556"/>
                <a:gd name="connsiteY6-266" fmla="*/ 808545 h 901413"/>
                <a:gd name="connsiteX7-267" fmla="*/ 0 w 923556"/>
                <a:gd name="connsiteY7-268" fmla="*/ 687674 h 901413"/>
                <a:gd name="connsiteX8-269" fmla="*/ 0 w 923556"/>
                <a:gd name="connsiteY8-270" fmla="*/ 204202 h 901413"/>
                <a:gd name="connsiteX0-271" fmla="*/ 0 w 917288"/>
                <a:gd name="connsiteY0-272" fmla="*/ 204202 h 901413"/>
                <a:gd name="connsiteX1-273" fmla="*/ 120871 w 917288"/>
                <a:gd name="connsiteY1-274" fmla="*/ 83331 h 901413"/>
                <a:gd name="connsiteX2-275" fmla="*/ 838936 w 917288"/>
                <a:gd name="connsiteY2-276" fmla="*/ 9512 h 901413"/>
                <a:gd name="connsiteX3-277" fmla="*/ 890751 w 917288"/>
                <a:gd name="connsiteY3-278" fmla="*/ 204202 h 901413"/>
                <a:gd name="connsiteX4-279" fmla="*/ 916945 w 917288"/>
                <a:gd name="connsiteY4-280" fmla="*/ 759111 h 901413"/>
                <a:gd name="connsiteX5-281" fmla="*/ 846080 w 917288"/>
                <a:gd name="connsiteY5-282" fmla="*/ 901413 h 901413"/>
                <a:gd name="connsiteX6-283" fmla="*/ 120871 w 917288"/>
                <a:gd name="connsiteY6-284" fmla="*/ 808545 h 901413"/>
                <a:gd name="connsiteX7-285" fmla="*/ 0 w 917288"/>
                <a:gd name="connsiteY7-286" fmla="*/ 687674 h 901413"/>
                <a:gd name="connsiteX8-287" fmla="*/ 0 w 917288"/>
                <a:gd name="connsiteY8-288" fmla="*/ 204202 h 901413"/>
                <a:gd name="connsiteX0-289" fmla="*/ 0 w 917288"/>
                <a:gd name="connsiteY0-290" fmla="*/ 204202 h 901413"/>
                <a:gd name="connsiteX1-291" fmla="*/ 120871 w 917288"/>
                <a:gd name="connsiteY1-292" fmla="*/ 83331 h 901413"/>
                <a:gd name="connsiteX2-293" fmla="*/ 838936 w 917288"/>
                <a:gd name="connsiteY2-294" fmla="*/ 9512 h 901413"/>
                <a:gd name="connsiteX3-295" fmla="*/ 890751 w 917288"/>
                <a:gd name="connsiteY3-296" fmla="*/ 204202 h 901413"/>
                <a:gd name="connsiteX4-297" fmla="*/ 916945 w 917288"/>
                <a:gd name="connsiteY4-298" fmla="*/ 759111 h 901413"/>
                <a:gd name="connsiteX5-299" fmla="*/ 846080 w 917288"/>
                <a:gd name="connsiteY5-300" fmla="*/ 901413 h 901413"/>
                <a:gd name="connsiteX6-301" fmla="*/ 120871 w 917288"/>
                <a:gd name="connsiteY6-302" fmla="*/ 808545 h 901413"/>
                <a:gd name="connsiteX7-303" fmla="*/ 0 w 917288"/>
                <a:gd name="connsiteY7-304" fmla="*/ 687674 h 901413"/>
                <a:gd name="connsiteX8-305" fmla="*/ 0 w 917288"/>
                <a:gd name="connsiteY8-306" fmla="*/ 204202 h 901413"/>
                <a:gd name="connsiteX0-307" fmla="*/ 0 w 917774"/>
                <a:gd name="connsiteY0-308" fmla="*/ 204202 h 901413"/>
                <a:gd name="connsiteX1-309" fmla="*/ 120871 w 917774"/>
                <a:gd name="connsiteY1-310" fmla="*/ 83331 h 901413"/>
                <a:gd name="connsiteX2-311" fmla="*/ 838936 w 917774"/>
                <a:gd name="connsiteY2-312" fmla="*/ 9512 h 901413"/>
                <a:gd name="connsiteX3-313" fmla="*/ 905038 w 917774"/>
                <a:gd name="connsiteY3-314" fmla="*/ 199439 h 901413"/>
                <a:gd name="connsiteX4-315" fmla="*/ 916945 w 917774"/>
                <a:gd name="connsiteY4-316" fmla="*/ 759111 h 901413"/>
                <a:gd name="connsiteX5-317" fmla="*/ 846080 w 917774"/>
                <a:gd name="connsiteY5-318" fmla="*/ 901413 h 901413"/>
                <a:gd name="connsiteX6-319" fmla="*/ 120871 w 917774"/>
                <a:gd name="connsiteY6-320" fmla="*/ 808545 h 901413"/>
                <a:gd name="connsiteX7-321" fmla="*/ 0 w 917774"/>
                <a:gd name="connsiteY7-322" fmla="*/ 687674 h 901413"/>
                <a:gd name="connsiteX8-323" fmla="*/ 0 w 917774"/>
                <a:gd name="connsiteY8-324" fmla="*/ 204202 h 901413"/>
                <a:gd name="connsiteX0-325" fmla="*/ 0 w 917774"/>
                <a:gd name="connsiteY0-326" fmla="*/ 204202 h 901413"/>
                <a:gd name="connsiteX1-327" fmla="*/ 120871 w 917774"/>
                <a:gd name="connsiteY1-328" fmla="*/ 83331 h 901413"/>
                <a:gd name="connsiteX2-329" fmla="*/ 838936 w 917774"/>
                <a:gd name="connsiteY2-330" fmla="*/ 9512 h 901413"/>
                <a:gd name="connsiteX3-331" fmla="*/ 905038 w 917774"/>
                <a:gd name="connsiteY3-332" fmla="*/ 199439 h 901413"/>
                <a:gd name="connsiteX4-333" fmla="*/ 916945 w 917774"/>
                <a:gd name="connsiteY4-334" fmla="*/ 759111 h 901413"/>
                <a:gd name="connsiteX5-335" fmla="*/ 846080 w 917774"/>
                <a:gd name="connsiteY5-336" fmla="*/ 901413 h 901413"/>
                <a:gd name="connsiteX6-337" fmla="*/ 120871 w 917774"/>
                <a:gd name="connsiteY6-338" fmla="*/ 808545 h 901413"/>
                <a:gd name="connsiteX7-339" fmla="*/ 0 w 917774"/>
                <a:gd name="connsiteY7-340" fmla="*/ 687674 h 901413"/>
                <a:gd name="connsiteX8-341" fmla="*/ 0 w 917774"/>
                <a:gd name="connsiteY8-342" fmla="*/ 204202 h 901413"/>
                <a:gd name="connsiteX0-343" fmla="*/ 0 w 917411"/>
                <a:gd name="connsiteY0-344" fmla="*/ 204202 h 901413"/>
                <a:gd name="connsiteX1-345" fmla="*/ 120871 w 917411"/>
                <a:gd name="connsiteY1-346" fmla="*/ 83331 h 901413"/>
                <a:gd name="connsiteX2-347" fmla="*/ 838936 w 917411"/>
                <a:gd name="connsiteY2-348" fmla="*/ 9512 h 901413"/>
                <a:gd name="connsiteX3-349" fmla="*/ 905038 w 917411"/>
                <a:gd name="connsiteY3-350" fmla="*/ 199439 h 901413"/>
                <a:gd name="connsiteX4-351" fmla="*/ 916945 w 917411"/>
                <a:gd name="connsiteY4-352" fmla="*/ 759111 h 901413"/>
                <a:gd name="connsiteX5-353" fmla="*/ 846080 w 917411"/>
                <a:gd name="connsiteY5-354" fmla="*/ 901413 h 901413"/>
                <a:gd name="connsiteX6-355" fmla="*/ 120871 w 917411"/>
                <a:gd name="connsiteY6-356" fmla="*/ 808545 h 901413"/>
                <a:gd name="connsiteX7-357" fmla="*/ 0 w 917411"/>
                <a:gd name="connsiteY7-358" fmla="*/ 687674 h 901413"/>
                <a:gd name="connsiteX8-359" fmla="*/ 0 w 917411"/>
                <a:gd name="connsiteY8-360" fmla="*/ 204202 h 901413"/>
                <a:gd name="connsiteX0-361" fmla="*/ 0 w 917411"/>
                <a:gd name="connsiteY0-362" fmla="*/ 206370 h 903581"/>
                <a:gd name="connsiteX1-363" fmla="*/ 120871 w 917411"/>
                <a:gd name="connsiteY1-364" fmla="*/ 85499 h 903581"/>
                <a:gd name="connsiteX2-365" fmla="*/ 822268 w 917411"/>
                <a:gd name="connsiteY2-366" fmla="*/ 9299 h 903581"/>
                <a:gd name="connsiteX3-367" fmla="*/ 905038 w 917411"/>
                <a:gd name="connsiteY3-368" fmla="*/ 201607 h 903581"/>
                <a:gd name="connsiteX4-369" fmla="*/ 916945 w 917411"/>
                <a:gd name="connsiteY4-370" fmla="*/ 761279 h 903581"/>
                <a:gd name="connsiteX5-371" fmla="*/ 846080 w 917411"/>
                <a:gd name="connsiteY5-372" fmla="*/ 903581 h 903581"/>
                <a:gd name="connsiteX6-373" fmla="*/ 120871 w 917411"/>
                <a:gd name="connsiteY6-374" fmla="*/ 810713 h 903581"/>
                <a:gd name="connsiteX7-375" fmla="*/ 0 w 917411"/>
                <a:gd name="connsiteY7-376" fmla="*/ 689842 h 903581"/>
                <a:gd name="connsiteX8-377" fmla="*/ 0 w 917411"/>
                <a:gd name="connsiteY8-378" fmla="*/ 206370 h 903581"/>
                <a:gd name="connsiteX0-379" fmla="*/ 0 w 917411"/>
                <a:gd name="connsiteY0-380" fmla="*/ 206370 h 903581"/>
                <a:gd name="connsiteX1-381" fmla="*/ 120871 w 917411"/>
                <a:gd name="connsiteY1-382" fmla="*/ 85499 h 903581"/>
                <a:gd name="connsiteX2-383" fmla="*/ 822268 w 917411"/>
                <a:gd name="connsiteY2-384" fmla="*/ 9299 h 903581"/>
                <a:gd name="connsiteX3-385" fmla="*/ 905038 w 917411"/>
                <a:gd name="connsiteY3-386" fmla="*/ 201607 h 903581"/>
                <a:gd name="connsiteX4-387" fmla="*/ 916945 w 917411"/>
                <a:gd name="connsiteY4-388" fmla="*/ 761279 h 903581"/>
                <a:gd name="connsiteX5-389" fmla="*/ 846080 w 917411"/>
                <a:gd name="connsiteY5-390" fmla="*/ 903581 h 903581"/>
                <a:gd name="connsiteX6-391" fmla="*/ 120871 w 917411"/>
                <a:gd name="connsiteY6-392" fmla="*/ 810713 h 903581"/>
                <a:gd name="connsiteX7-393" fmla="*/ 0 w 917411"/>
                <a:gd name="connsiteY7-394" fmla="*/ 689842 h 903581"/>
                <a:gd name="connsiteX8-395" fmla="*/ 0 w 917411"/>
                <a:gd name="connsiteY8-396" fmla="*/ 206370 h 903581"/>
                <a:gd name="connsiteX0-397" fmla="*/ 0 w 917411"/>
                <a:gd name="connsiteY0-398" fmla="*/ 203830 h 901041"/>
                <a:gd name="connsiteX1-399" fmla="*/ 120871 w 917411"/>
                <a:gd name="connsiteY1-400" fmla="*/ 82959 h 901041"/>
                <a:gd name="connsiteX2-401" fmla="*/ 822268 w 917411"/>
                <a:gd name="connsiteY2-402" fmla="*/ 6759 h 901041"/>
                <a:gd name="connsiteX3-403" fmla="*/ 905038 w 917411"/>
                <a:gd name="connsiteY3-404" fmla="*/ 199067 h 901041"/>
                <a:gd name="connsiteX4-405" fmla="*/ 916945 w 917411"/>
                <a:gd name="connsiteY4-406" fmla="*/ 758739 h 901041"/>
                <a:gd name="connsiteX5-407" fmla="*/ 846080 w 917411"/>
                <a:gd name="connsiteY5-408" fmla="*/ 901041 h 901041"/>
                <a:gd name="connsiteX6-409" fmla="*/ 120871 w 917411"/>
                <a:gd name="connsiteY6-410" fmla="*/ 808173 h 901041"/>
                <a:gd name="connsiteX7-411" fmla="*/ 0 w 917411"/>
                <a:gd name="connsiteY7-412" fmla="*/ 687302 h 901041"/>
                <a:gd name="connsiteX8-413" fmla="*/ 0 w 917411"/>
                <a:gd name="connsiteY8-414" fmla="*/ 203830 h 901041"/>
                <a:gd name="connsiteX0-415" fmla="*/ 0 w 917411"/>
                <a:gd name="connsiteY0-416" fmla="*/ 203830 h 901041"/>
                <a:gd name="connsiteX1-417" fmla="*/ 120871 w 917411"/>
                <a:gd name="connsiteY1-418" fmla="*/ 82959 h 901041"/>
                <a:gd name="connsiteX2-419" fmla="*/ 822268 w 917411"/>
                <a:gd name="connsiteY2-420" fmla="*/ 6759 h 901041"/>
                <a:gd name="connsiteX3-421" fmla="*/ 905038 w 917411"/>
                <a:gd name="connsiteY3-422" fmla="*/ 199067 h 901041"/>
                <a:gd name="connsiteX4-423" fmla="*/ 916945 w 917411"/>
                <a:gd name="connsiteY4-424" fmla="*/ 758739 h 901041"/>
                <a:gd name="connsiteX5-425" fmla="*/ 846080 w 917411"/>
                <a:gd name="connsiteY5-426" fmla="*/ 901041 h 901041"/>
                <a:gd name="connsiteX6-427" fmla="*/ 120871 w 917411"/>
                <a:gd name="connsiteY6-428" fmla="*/ 808173 h 901041"/>
                <a:gd name="connsiteX7-429" fmla="*/ 0 w 917411"/>
                <a:gd name="connsiteY7-430" fmla="*/ 687302 h 901041"/>
                <a:gd name="connsiteX8-431" fmla="*/ 0 w 917411"/>
                <a:gd name="connsiteY8-432" fmla="*/ 203830 h 901041"/>
                <a:gd name="connsiteX0-433" fmla="*/ 0 w 917411"/>
                <a:gd name="connsiteY0-434" fmla="*/ 203830 h 901041"/>
                <a:gd name="connsiteX1-435" fmla="*/ 120871 w 917411"/>
                <a:gd name="connsiteY1-436" fmla="*/ 82959 h 901041"/>
                <a:gd name="connsiteX2-437" fmla="*/ 822268 w 917411"/>
                <a:gd name="connsiteY2-438" fmla="*/ 6759 h 901041"/>
                <a:gd name="connsiteX3-439" fmla="*/ 905038 w 917411"/>
                <a:gd name="connsiteY3-440" fmla="*/ 199067 h 901041"/>
                <a:gd name="connsiteX4-441" fmla="*/ 916945 w 917411"/>
                <a:gd name="connsiteY4-442" fmla="*/ 758739 h 901041"/>
                <a:gd name="connsiteX5-443" fmla="*/ 846080 w 917411"/>
                <a:gd name="connsiteY5-444" fmla="*/ 901041 h 901041"/>
                <a:gd name="connsiteX6-445" fmla="*/ 120871 w 917411"/>
                <a:gd name="connsiteY6-446" fmla="*/ 808173 h 901041"/>
                <a:gd name="connsiteX7-447" fmla="*/ 0 w 917411"/>
                <a:gd name="connsiteY7-448" fmla="*/ 687302 h 901041"/>
                <a:gd name="connsiteX8-449" fmla="*/ 0 w 917411"/>
                <a:gd name="connsiteY8-450" fmla="*/ 203830 h 901041"/>
                <a:gd name="connsiteX0-451" fmla="*/ 0 w 917411"/>
                <a:gd name="connsiteY0-452" fmla="*/ 203830 h 901041"/>
                <a:gd name="connsiteX1-453" fmla="*/ 120871 w 917411"/>
                <a:gd name="connsiteY1-454" fmla="*/ 82959 h 901041"/>
                <a:gd name="connsiteX2-455" fmla="*/ 822268 w 917411"/>
                <a:gd name="connsiteY2-456" fmla="*/ 6759 h 901041"/>
                <a:gd name="connsiteX3-457" fmla="*/ 905038 w 917411"/>
                <a:gd name="connsiteY3-458" fmla="*/ 199067 h 901041"/>
                <a:gd name="connsiteX4-459" fmla="*/ 916945 w 917411"/>
                <a:gd name="connsiteY4-460" fmla="*/ 758739 h 901041"/>
                <a:gd name="connsiteX5-461" fmla="*/ 846080 w 917411"/>
                <a:gd name="connsiteY5-462" fmla="*/ 901041 h 901041"/>
                <a:gd name="connsiteX6-463" fmla="*/ 120871 w 917411"/>
                <a:gd name="connsiteY6-464" fmla="*/ 808173 h 901041"/>
                <a:gd name="connsiteX7-465" fmla="*/ 0 w 917411"/>
                <a:gd name="connsiteY7-466" fmla="*/ 687302 h 901041"/>
                <a:gd name="connsiteX8-467" fmla="*/ 0 w 917411"/>
                <a:gd name="connsiteY8-468" fmla="*/ 203830 h 901041"/>
                <a:gd name="connsiteX0-469" fmla="*/ 0 w 917411"/>
                <a:gd name="connsiteY0-470" fmla="*/ 203830 h 901041"/>
                <a:gd name="connsiteX1-471" fmla="*/ 120871 w 917411"/>
                <a:gd name="connsiteY1-472" fmla="*/ 82959 h 901041"/>
                <a:gd name="connsiteX2-473" fmla="*/ 822268 w 917411"/>
                <a:gd name="connsiteY2-474" fmla="*/ 6759 h 901041"/>
                <a:gd name="connsiteX3-475" fmla="*/ 905038 w 917411"/>
                <a:gd name="connsiteY3-476" fmla="*/ 199067 h 901041"/>
                <a:gd name="connsiteX4-477" fmla="*/ 916945 w 917411"/>
                <a:gd name="connsiteY4-478" fmla="*/ 758739 h 901041"/>
                <a:gd name="connsiteX5-479" fmla="*/ 846080 w 917411"/>
                <a:gd name="connsiteY5-480" fmla="*/ 901041 h 901041"/>
                <a:gd name="connsiteX6-481" fmla="*/ 120871 w 917411"/>
                <a:gd name="connsiteY6-482" fmla="*/ 808173 h 901041"/>
                <a:gd name="connsiteX7-483" fmla="*/ 0 w 917411"/>
                <a:gd name="connsiteY7-484" fmla="*/ 687302 h 901041"/>
                <a:gd name="connsiteX8-485" fmla="*/ 0 w 917411"/>
                <a:gd name="connsiteY8-486" fmla="*/ 203830 h 901041"/>
                <a:gd name="connsiteX0-487" fmla="*/ 0 w 917411"/>
                <a:gd name="connsiteY0-488" fmla="*/ 203830 h 901041"/>
                <a:gd name="connsiteX1-489" fmla="*/ 120871 w 917411"/>
                <a:gd name="connsiteY1-490" fmla="*/ 82959 h 901041"/>
                <a:gd name="connsiteX2-491" fmla="*/ 822268 w 917411"/>
                <a:gd name="connsiteY2-492" fmla="*/ 6759 h 901041"/>
                <a:gd name="connsiteX3-493" fmla="*/ 905038 w 917411"/>
                <a:gd name="connsiteY3-494" fmla="*/ 199067 h 901041"/>
                <a:gd name="connsiteX4-495" fmla="*/ 916945 w 917411"/>
                <a:gd name="connsiteY4-496" fmla="*/ 758739 h 901041"/>
                <a:gd name="connsiteX5-497" fmla="*/ 846080 w 917411"/>
                <a:gd name="connsiteY5-498" fmla="*/ 901041 h 901041"/>
                <a:gd name="connsiteX6-499" fmla="*/ 120871 w 917411"/>
                <a:gd name="connsiteY6-500" fmla="*/ 808173 h 901041"/>
                <a:gd name="connsiteX7-501" fmla="*/ 0 w 917411"/>
                <a:gd name="connsiteY7-502" fmla="*/ 687302 h 901041"/>
                <a:gd name="connsiteX8-503" fmla="*/ 0 w 917411"/>
                <a:gd name="connsiteY8-504" fmla="*/ 203830 h 9010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917411" h="901041">
                  <a:moveTo>
                    <a:pt x="0" y="203830"/>
                  </a:moveTo>
                  <a:cubicBezTo>
                    <a:pt x="0" y="137075"/>
                    <a:pt x="27922" y="99628"/>
                    <a:pt x="120871" y="82959"/>
                  </a:cubicBezTo>
                  <a:cubicBezTo>
                    <a:pt x="341969" y="47241"/>
                    <a:pt x="751188" y="-21816"/>
                    <a:pt x="822268" y="6759"/>
                  </a:cubicBezTo>
                  <a:cubicBezTo>
                    <a:pt x="891404" y="23428"/>
                    <a:pt x="900274" y="125169"/>
                    <a:pt x="905038" y="199067"/>
                  </a:cubicBezTo>
                  <a:cubicBezTo>
                    <a:pt x="912181" y="384036"/>
                    <a:pt x="919326" y="669020"/>
                    <a:pt x="916945" y="758739"/>
                  </a:cubicBezTo>
                  <a:cubicBezTo>
                    <a:pt x="914565" y="813588"/>
                    <a:pt x="929503" y="896279"/>
                    <a:pt x="846080" y="901041"/>
                  </a:cubicBezTo>
                  <a:cubicBezTo>
                    <a:pt x="604344" y="870085"/>
                    <a:pt x="372132" y="851035"/>
                    <a:pt x="120871" y="808173"/>
                  </a:cubicBezTo>
                  <a:cubicBezTo>
                    <a:pt x="35066" y="793885"/>
                    <a:pt x="0" y="754057"/>
                    <a:pt x="0" y="687302"/>
                  </a:cubicBezTo>
                  <a:lnTo>
                    <a:pt x="0" y="20383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5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5" name="Rectangle: Rounded Corners 3"/>
            <p:cNvSpPr/>
            <p:nvPr/>
          </p:nvSpPr>
          <p:spPr>
            <a:xfrm>
              <a:off x="2064966" y="1684321"/>
              <a:ext cx="822960" cy="822960"/>
            </a:xfrm>
            <a:custGeom>
              <a:avLst/>
              <a:gdLst>
                <a:gd name="connsiteX0" fmla="*/ 0 w 890751"/>
                <a:gd name="connsiteY0" fmla="*/ 120871 h 725214"/>
                <a:gd name="connsiteX1" fmla="*/ 120871 w 890751"/>
                <a:gd name="connsiteY1" fmla="*/ 0 h 725214"/>
                <a:gd name="connsiteX2" fmla="*/ 769880 w 890751"/>
                <a:gd name="connsiteY2" fmla="*/ 0 h 725214"/>
                <a:gd name="connsiteX3" fmla="*/ 890751 w 890751"/>
                <a:gd name="connsiteY3" fmla="*/ 120871 h 725214"/>
                <a:gd name="connsiteX4" fmla="*/ 890751 w 890751"/>
                <a:gd name="connsiteY4" fmla="*/ 604343 h 725214"/>
                <a:gd name="connsiteX5" fmla="*/ 769880 w 890751"/>
                <a:gd name="connsiteY5" fmla="*/ 725214 h 725214"/>
                <a:gd name="connsiteX6" fmla="*/ 120871 w 890751"/>
                <a:gd name="connsiteY6" fmla="*/ 725214 h 725214"/>
                <a:gd name="connsiteX7" fmla="*/ 0 w 890751"/>
                <a:gd name="connsiteY7" fmla="*/ 604343 h 725214"/>
                <a:gd name="connsiteX8" fmla="*/ 0 w 890751"/>
                <a:gd name="connsiteY8" fmla="*/ 120871 h 725214"/>
                <a:gd name="connsiteX0-1" fmla="*/ 0 w 892179"/>
                <a:gd name="connsiteY0-2" fmla="*/ 194690 h 799033"/>
                <a:gd name="connsiteX1-3" fmla="*/ 120871 w 892179"/>
                <a:gd name="connsiteY1-4" fmla="*/ 73819 h 799033"/>
                <a:gd name="connsiteX2-5" fmla="*/ 838936 w 892179"/>
                <a:gd name="connsiteY2-6" fmla="*/ 0 h 799033"/>
                <a:gd name="connsiteX3-7" fmla="*/ 890751 w 892179"/>
                <a:gd name="connsiteY3-8" fmla="*/ 194690 h 799033"/>
                <a:gd name="connsiteX4-9" fmla="*/ 890751 w 892179"/>
                <a:gd name="connsiteY4-10" fmla="*/ 678162 h 799033"/>
                <a:gd name="connsiteX5-11" fmla="*/ 769880 w 892179"/>
                <a:gd name="connsiteY5-12" fmla="*/ 799033 h 799033"/>
                <a:gd name="connsiteX6-13" fmla="*/ 120871 w 892179"/>
                <a:gd name="connsiteY6-14" fmla="*/ 799033 h 799033"/>
                <a:gd name="connsiteX7-15" fmla="*/ 0 w 892179"/>
                <a:gd name="connsiteY7-16" fmla="*/ 678162 h 799033"/>
                <a:gd name="connsiteX8-17" fmla="*/ 0 w 892179"/>
                <a:gd name="connsiteY8-18" fmla="*/ 194690 h 799033"/>
                <a:gd name="connsiteX0-19" fmla="*/ 0 w 903272"/>
                <a:gd name="connsiteY0-20" fmla="*/ 194690 h 799033"/>
                <a:gd name="connsiteX1-21" fmla="*/ 120871 w 903272"/>
                <a:gd name="connsiteY1-22" fmla="*/ 73819 h 799033"/>
                <a:gd name="connsiteX2-23" fmla="*/ 838936 w 903272"/>
                <a:gd name="connsiteY2-24" fmla="*/ 0 h 799033"/>
                <a:gd name="connsiteX3-25" fmla="*/ 890751 w 903272"/>
                <a:gd name="connsiteY3-26" fmla="*/ 194690 h 799033"/>
                <a:gd name="connsiteX4-27" fmla="*/ 890751 w 903272"/>
                <a:gd name="connsiteY4-28" fmla="*/ 678162 h 799033"/>
                <a:gd name="connsiteX5-29" fmla="*/ 769880 w 903272"/>
                <a:gd name="connsiteY5-30" fmla="*/ 799033 h 799033"/>
                <a:gd name="connsiteX6-31" fmla="*/ 120871 w 903272"/>
                <a:gd name="connsiteY6-32" fmla="*/ 799033 h 799033"/>
                <a:gd name="connsiteX7-33" fmla="*/ 0 w 903272"/>
                <a:gd name="connsiteY7-34" fmla="*/ 678162 h 799033"/>
                <a:gd name="connsiteX8-35" fmla="*/ 0 w 903272"/>
                <a:gd name="connsiteY8-36" fmla="*/ 194690 h 799033"/>
                <a:gd name="connsiteX0-37" fmla="*/ 0 w 907880"/>
                <a:gd name="connsiteY0-38" fmla="*/ 194690 h 799033"/>
                <a:gd name="connsiteX1-39" fmla="*/ 120871 w 907880"/>
                <a:gd name="connsiteY1-40" fmla="*/ 73819 h 799033"/>
                <a:gd name="connsiteX2-41" fmla="*/ 838936 w 907880"/>
                <a:gd name="connsiteY2-42" fmla="*/ 0 h 799033"/>
                <a:gd name="connsiteX3-43" fmla="*/ 890751 w 907880"/>
                <a:gd name="connsiteY3-44" fmla="*/ 194690 h 799033"/>
                <a:gd name="connsiteX4-45" fmla="*/ 890751 w 907880"/>
                <a:gd name="connsiteY4-46" fmla="*/ 678162 h 799033"/>
                <a:gd name="connsiteX5-47" fmla="*/ 769880 w 907880"/>
                <a:gd name="connsiteY5-48" fmla="*/ 799033 h 799033"/>
                <a:gd name="connsiteX6-49" fmla="*/ 120871 w 907880"/>
                <a:gd name="connsiteY6-50" fmla="*/ 799033 h 799033"/>
                <a:gd name="connsiteX7-51" fmla="*/ 0 w 907880"/>
                <a:gd name="connsiteY7-52" fmla="*/ 678162 h 799033"/>
                <a:gd name="connsiteX8-53" fmla="*/ 0 w 907880"/>
                <a:gd name="connsiteY8-54" fmla="*/ 194690 h 799033"/>
                <a:gd name="connsiteX0-55" fmla="*/ 0 w 907880"/>
                <a:gd name="connsiteY0-56" fmla="*/ 201850 h 806193"/>
                <a:gd name="connsiteX1-57" fmla="*/ 120871 w 907880"/>
                <a:gd name="connsiteY1-58" fmla="*/ 80979 h 806193"/>
                <a:gd name="connsiteX2-59" fmla="*/ 838936 w 907880"/>
                <a:gd name="connsiteY2-60" fmla="*/ 7160 h 806193"/>
                <a:gd name="connsiteX3-61" fmla="*/ 890751 w 907880"/>
                <a:gd name="connsiteY3-62" fmla="*/ 201850 h 806193"/>
                <a:gd name="connsiteX4-63" fmla="*/ 890751 w 907880"/>
                <a:gd name="connsiteY4-64" fmla="*/ 685322 h 806193"/>
                <a:gd name="connsiteX5-65" fmla="*/ 769880 w 907880"/>
                <a:gd name="connsiteY5-66" fmla="*/ 806193 h 806193"/>
                <a:gd name="connsiteX6-67" fmla="*/ 120871 w 907880"/>
                <a:gd name="connsiteY6-68" fmla="*/ 806193 h 806193"/>
                <a:gd name="connsiteX7-69" fmla="*/ 0 w 907880"/>
                <a:gd name="connsiteY7-70" fmla="*/ 685322 h 806193"/>
                <a:gd name="connsiteX8-71" fmla="*/ 0 w 907880"/>
                <a:gd name="connsiteY8-72" fmla="*/ 201850 h 806193"/>
                <a:gd name="connsiteX0-73" fmla="*/ 0 w 893875"/>
                <a:gd name="connsiteY0-74" fmla="*/ 201850 h 806193"/>
                <a:gd name="connsiteX1-75" fmla="*/ 120871 w 893875"/>
                <a:gd name="connsiteY1-76" fmla="*/ 80979 h 806193"/>
                <a:gd name="connsiteX2-77" fmla="*/ 838936 w 893875"/>
                <a:gd name="connsiteY2-78" fmla="*/ 7160 h 806193"/>
                <a:gd name="connsiteX3-79" fmla="*/ 890751 w 893875"/>
                <a:gd name="connsiteY3-80" fmla="*/ 201850 h 806193"/>
                <a:gd name="connsiteX4-81" fmla="*/ 890751 w 893875"/>
                <a:gd name="connsiteY4-82" fmla="*/ 685322 h 806193"/>
                <a:gd name="connsiteX5-83" fmla="*/ 769880 w 893875"/>
                <a:gd name="connsiteY5-84" fmla="*/ 806193 h 806193"/>
                <a:gd name="connsiteX6-85" fmla="*/ 120871 w 893875"/>
                <a:gd name="connsiteY6-86" fmla="*/ 806193 h 806193"/>
                <a:gd name="connsiteX7-87" fmla="*/ 0 w 893875"/>
                <a:gd name="connsiteY7-88" fmla="*/ 685322 h 806193"/>
                <a:gd name="connsiteX8-89" fmla="*/ 0 w 893875"/>
                <a:gd name="connsiteY8-90" fmla="*/ 201850 h 806193"/>
                <a:gd name="connsiteX0-91" fmla="*/ 0 w 893875"/>
                <a:gd name="connsiteY0-92" fmla="*/ 201850 h 806193"/>
                <a:gd name="connsiteX1-93" fmla="*/ 120871 w 893875"/>
                <a:gd name="connsiteY1-94" fmla="*/ 80979 h 806193"/>
                <a:gd name="connsiteX2-95" fmla="*/ 838936 w 893875"/>
                <a:gd name="connsiteY2-96" fmla="*/ 7160 h 806193"/>
                <a:gd name="connsiteX3-97" fmla="*/ 890751 w 893875"/>
                <a:gd name="connsiteY3-98" fmla="*/ 201850 h 806193"/>
                <a:gd name="connsiteX4-99" fmla="*/ 890751 w 893875"/>
                <a:gd name="connsiteY4-100" fmla="*/ 685322 h 806193"/>
                <a:gd name="connsiteX5-101" fmla="*/ 769880 w 893875"/>
                <a:gd name="connsiteY5-102" fmla="*/ 806193 h 806193"/>
                <a:gd name="connsiteX6-103" fmla="*/ 120871 w 893875"/>
                <a:gd name="connsiteY6-104" fmla="*/ 806193 h 806193"/>
                <a:gd name="connsiteX7-105" fmla="*/ 0 w 893875"/>
                <a:gd name="connsiteY7-106" fmla="*/ 685322 h 806193"/>
                <a:gd name="connsiteX8-107" fmla="*/ 0 w 893875"/>
                <a:gd name="connsiteY8-108" fmla="*/ 201850 h 806193"/>
                <a:gd name="connsiteX0-109" fmla="*/ 0 w 895656"/>
                <a:gd name="connsiteY0-110" fmla="*/ 201850 h 806193"/>
                <a:gd name="connsiteX1-111" fmla="*/ 120871 w 895656"/>
                <a:gd name="connsiteY1-112" fmla="*/ 80979 h 806193"/>
                <a:gd name="connsiteX2-113" fmla="*/ 838936 w 895656"/>
                <a:gd name="connsiteY2-114" fmla="*/ 7160 h 806193"/>
                <a:gd name="connsiteX3-115" fmla="*/ 890751 w 895656"/>
                <a:gd name="connsiteY3-116" fmla="*/ 201850 h 806193"/>
                <a:gd name="connsiteX4-117" fmla="*/ 890751 w 895656"/>
                <a:gd name="connsiteY4-118" fmla="*/ 685322 h 806193"/>
                <a:gd name="connsiteX5-119" fmla="*/ 769880 w 895656"/>
                <a:gd name="connsiteY5-120" fmla="*/ 806193 h 806193"/>
                <a:gd name="connsiteX6-121" fmla="*/ 120871 w 895656"/>
                <a:gd name="connsiteY6-122" fmla="*/ 806193 h 806193"/>
                <a:gd name="connsiteX7-123" fmla="*/ 0 w 895656"/>
                <a:gd name="connsiteY7-124" fmla="*/ 685322 h 806193"/>
                <a:gd name="connsiteX8-125" fmla="*/ 0 w 895656"/>
                <a:gd name="connsiteY8-126" fmla="*/ 201850 h 806193"/>
                <a:gd name="connsiteX0-127" fmla="*/ 0 w 896042"/>
                <a:gd name="connsiteY0-128" fmla="*/ 201850 h 806193"/>
                <a:gd name="connsiteX1-129" fmla="*/ 120871 w 896042"/>
                <a:gd name="connsiteY1-130" fmla="*/ 80979 h 806193"/>
                <a:gd name="connsiteX2-131" fmla="*/ 838936 w 896042"/>
                <a:gd name="connsiteY2-132" fmla="*/ 7160 h 806193"/>
                <a:gd name="connsiteX3-133" fmla="*/ 890751 w 896042"/>
                <a:gd name="connsiteY3-134" fmla="*/ 201850 h 806193"/>
                <a:gd name="connsiteX4-135" fmla="*/ 890751 w 896042"/>
                <a:gd name="connsiteY4-136" fmla="*/ 685322 h 806193"/>
                <a:gd name="connsiteX5-137" fmla="*/ 769880 w 896042"/>
                <a:gd name="connsiteY5-138" fmla="*/ 806193 h 806193"/>
                <a:gd name="connsiteX6-139" fmla="*/ 120871 w 896042"/>
                <a:gd name="connsiteY6-140" fmla="*/ 806193 h 806193"/>
                <a:gd name="connsiteX7-141" fmla="*/ 0 w 896042"/>
                <a:gd name="connsiteY7-142" fmla="*/ 685322 h 806193"/>
                <a:gd name="connsiteX8-143" fmla="*/ 0 w 896042"/>
                <a:gd name="connsiteY8-144" fmla="*/ 201850 h 806193"/>
                <a:gd name="connsiteX0-145" fmla="*/ 0 w 896042"/>
                <a:gd name="connsiteY0-146" fmla="*/ 204202 h 808545"/>
                <a:gd name="connsiteX1-147" fmla="*/ 120871 w 896042"/>
                <a:gd name="connsiteY1-148" fmla="*/ 83331 h 808545"/>
                <a:gd name="connsiteX2-149" fmla="*/ 838936 w 896042"/>
                <a:gd name="connsiteY2-150" fmla="*/ 9512 h 808545"/>
                <a:gd name="connsiteX3-151" fmla="*/ 890751 w 896042"/>
                <a:gd name="connsiteY3-152" fmla="*/ 204202 h 808545"/>
                <a:gd name="connsiteX4-153" fmla="*/ 890751 w 896042"/>
                <a:gd name="connsiteY4-154" fmla="*/ 687674 h 808545"/>
                <a:gd name="connsiteX5-155" fmla="*/ 769880 w 896042"/>
                <a:gd name="connsiteY5-156" fmla="*/ 808545 h 808545"/>
                <a:gd name="connsiteX6-157" fmla="*/ 120871 w 896042"/>
                <a:gd name="connsiteY6-158" fmla="*/ 808545 h 808545"/>
                <a:gd name="connsiteX7-159" fmla="*/ 0 w 896042"/>
                <a:gd name="connsiteY7-160" fmla="*/ 687674 h 808545"/>
                <a:gd name="connsiteX8-161" fmla="*/ 0 w 896042"/>
                <a:gd name="connsiteY8-162" fmla="*/ 204202 h 808545"/>
                <a:gd name="connsiteX0-163" fmla="*/ 0 w 896042"/>
                <a:gd name="connsiteY0-164" fmla="*/ 204202 h 901413"/>
                <a:gd name="connsiteX1-165" fmla="*/ 120871 w 896042"/>
                <a:gd name="connsiteY1-166" fmla="*/ 83331 h 901413"/>
                <a:gd name="connsiteX2-167" fmla="*/ 838936 w 896042"/>
                <a:gd name="connsiteY2-168" fmla="*/ 9512 h 901413"/>
                <a:gd name="connsiteX3-169" fmla="*/ 890751 w 896042"/>
                <a:gd name="connsiteY3-170" fmla="*/ 204202 h 901413"/>
                <a:gd name="connsiteX4-171" fmla="*/ 890751 w 896042"/>
                <a:gd name="connsiteY4-172" fmla="*/ 687674 h 901413"/>
                <a:gd name="connsiteX5-173" fmla="*/ 846080 w 896042"/>
                <a:gd name="connsiteY5-174" fmla="*/ 901413 h 901413"/>
                <a:gd name="connsiteX6-175" fmla="*/ 120871 w 896042"/>
                <a:gd name="connsiteY6-176" fmla="*/ 808545 h 901413"/>
                <a:gd name="connsiteX7-177" fmla="*/ 0 w 896042"/>
                <a:gd name="connsiteY7-178" fmla="*/ 687674 h 901413"/>
                <a:gd name="connsiteX8-179" fmla="*/ 0 w 896042"/>
                <a:gd name="connsiteY8-180" fmla="*/ 204202 h 901413"/>
                <a:gd name="connsiteX0-181" fmla="*/ 0 w 896042"/>
                <a:gd name="connsiteY0-182" fmla="*/ 204202 h 901413"/>
                <a:gd name="connsiteX1-183" fmla="*/ 120871 w 896042"/>
                <a:gd name="connsiteY1-184" fmla="*/ 83331 h 901413"/>
                <a:gd name="connsiteX2-185" fmla="*/ 838936 w 896042"/>
                <a:gd name="connsiteY2-186" fmla="*/ 9512 h 901413"/>
                <a:gd name="connsiteX3-187" fmla="*/ 890751 w 896042"/>
                <a:gd name="connsiteY3-188" fmla="*/ 204202 h 901413"/>
                <a:gd name="connsiteX4-189" fmla="*/ 890751 w 896042"/>
                <a:gd name="connsiteY4-190" fmla="*/ 687674 h 901413"/>
                <a:gd name="connsiteX5-191" fmla="*/ 846080 w 896042"/>
                <a:gd name="connsiteY5-192" fmla="*/ 901413 h 901413"/>
                <a:gd name="connsiteX6-193" fmla="*/ 120871 w 896042"/>
                <a:gd name="connsiteY6-194" fmla="*/ 808545 h 901413"/>
                <a:gd name="connsiteX7-195" fmla="*/ 0 w 896042"/>
                <a:gd name="connsiteY7-196" fmla="*/ 687674 h 901413"/>
                <a:gd name="connsiteX8-197" fmla="*/ 0 w 896042"/>
                <a:gd name="connsiteY8-198" fmla="*/ 204202 h 901413"/>
                <a:gd name="connsiteX0-199" fmla="*/ 0 w 901486"/>
                <a:gd name="connsiteY0-200" fmla="*/ 204202 h 901413"/>
                <a:gd name="connsiteX1-201" fmla="*/ 120871 w 901486"/>
                <a:gd name="connsiteY1-202" fmla="*/ 83331 h 901413"/>
                <a:gd name="connsiteX2-203" fmla="*/ 838936 w 901486"/>
                <a:gd name="connsiteY2-204" fmla="*/ 9512 h 901413"/>
                <a:gd name="connsiteX3-205" fmla="*/ 890751 w 901486"/>
                <a:gd name="connsiteY3-206" fmla="*/ 204202 h 901413"/>
                <a:gd name="connsiteX4-207" fmla="*/ 890751 w 901486"/>
                <a:gd name="connsiteY4-208" fmla="*/ 687674 h 901413"/>
                <a:gd name="connsiteX5-209" fmla="*/ 846080 w 901486"/>
                <a:gd name="connsiteY5-210" fmla="*/ 901413 h 901413"/>
                <a:gd name="connsiteX6-211" fmla="*/ 120871 w 901486"/>
                <a:gd name="connsiteY6-212" fmla="*/ 808545 h 901413"/>
                <a:gd name="connsiteX7-213" fmla="*/ 0 w 901486"/>
                <a:gd name="connsiteY7-214" fmla="*/ 687674 h 901413"/>
                <a:gd name="connsiteX8-215" fmla="*/ 0 w 901486"/>
                <a:gd name="connsiteY8-216" fmla="*/ 204202 h 901413"/>
                <a:gd name="connsiteX0-217" fmla="*/ 0 w 911264"/>
                <a:gd name="connsiteY0-218" fmla="*/ 204202 h 901413"/>
                <a:gd name="connsiteX1-219" fmla="*/ 120871 w 911264"/>
                <a:gd name="connsiteY1-220" fmla="*/ 83331 h 901413"/>
                <a:gd name="connsiteX2-221" fmla="*/ 838936 w 911264"/>
                <a:gd name="connsiteY2-222" fmla="*/ 9512 h 901413"/>
                <a:gd name="connsiteX3-223" fmla="*/ 890751 w 911264"/>
                <a:gd name="connsiteY3-224" fmla="*/ 204202 h 901413"/>
                <a:gd name="connsiteX4-225" fmla="*/ 907420 w 911264"/>
                <a:gd name="connsiteY4-226" fmla="*/ 687674 h 901413"/>
                <a:gd name="connsiteX5-227" fmla="*/ 846080 w 911264"/>
                <a:gd name="connsiteY5-228" fmla="*/ 901413 h 901413"/>
                <a:gd name="connsiteX6-229" fmla="*/ 120871 w 911264"/>
                <a:gd name="connsiteY6-230" fmla="*/ 808545 h 901413"/>
                <a:gd name="connsiteX7-231" fmla="*/ 0 w 911264"/>
                <a:gd name="connsiteY7-232" fmla="*/ 687674 h 901413"/>
                <a:gd name="connsiteX8-233" fmla="*/ 0 w 911264"/>
                <a:gd name="connsiteY8-234" fmla="*/ 204202 h 901413"/>
                <a:gd name="connsiteX0-235" fmla="*/ 0 w 916507"/>
                <a:gd name="connsiteY0-236" fmla="*/ 204202 h 901413"/>
                <a:gd name="connsiteX1-237" fmla="*/ 120871 w 916507"/>
                <a:gd name="connsiteY1-238" fmla="*/ 83331 h 901413"/>
                <a:gd name="connsiteX2-239" fmla="*/ 838936 w 916507"/>
                <a:gd name="connsiteY2-240" fmla="*/ 9512 h 901413"/>
                <a:gd name="connsiteX3-241" fmla="*/ 890751 w 916507"/>
                <a:gd name="connsiteY3-242" fmla="*/ 204202 h 901413"/>
                <a:gd name="connsiteX4-243" fmla="*/ 907420 w 916507"/>
                <a:gd name="connsiteY4-244" fmla="*/ 687674 h 901413"/>
                <a:gd name="connsiteX5-245" fmla="*/ 846080 w 916507"/>
                <a:gd name="connsiteY5-246" fmla="*/ 901413 h 901413"/>
                <a:gd name="connsiteX6-247" fmla="*/ 120871 w 916507"/>
                <a:gd name="connsiteY6-248" fmla="*/ 808545 h 901413"/>
                <a:gd name="connsiteX7-249" fmla="*/ 0 w 916507"/>
                <a:gd name="connsiteY7-250" fmla="*/ 687674 h 901413"/>
                <a:gd name="connsiteX8-251" fmla="*/ 0 w 916507"/>
                <a:gd name="connsiteY8-252" fmla="*/ 204202 h 901413"/>
                <a:gd name="connsiteX0-253" fmla="*/ 0 w 923556"/>
                <a:gd name="connsiteY0-254" fmla="*/ 204202 h 901413"/>
                <a:gd name="connsiteX1-255" fmla="*/ 120871 w 923556"/>
                <a:gd name="connsiteY1-256" fmla="*/ 83331 h 901413"/>
                <a:gd name="connsiteX2-257" fmla="*/ 838936 w 923556"/>
                <a:gd name="connsiteY2-258" fmla="*/ 9512 h 901413"/>
                <a:gd name="connsiteX3-259" fmla="*/ 890751 w 923556"/>
                <a:gd name="connsiteY3-260" fmla="*/ 204202 h 901413"/>
                <a:gd name="connsiteX4-261" fmla="*/ 916945 w 923556"/>
                <a:gd name="connsiteY4-262" fmla="*/ 759111 h 901413"/>
                <a:gd name="connsiteX5-263" fmla="*/ 846080 w 923556"/>
                <a:gd name="connsiteY5-264" fmla="*/ 901413 h 901413"/>
                <a:gd name="connsiteX6-265" fmla="*/ 120871 w 923556"/>
                <a:gd name="connsiteY6-266" fmla="*/ 808545 h 901413"/>
                <a:gd name="connsiteX7-267" fmla="*/ 0 w 923556"/>
                <a:gd name="connsiteY7-268" fmla="*/ 687674 h 901413"/>
                <a:gd name="connsiteX8-269" fmla="*/ 0 w 923556"/>
                <a:gd name="connsiteY8-270" fmla="*/ 204202 h 901413"/>
                <a:gd name="connsiteX0-271" fmla="*/ 0 w 917288"/>
                <a:gd name="connsiteY0-272" fmla="*/ 204202 h 901413"/>
                <a:gd name="connsiteX1-273" fmla="*/ 120871 w 917288"/>
                <a:gd name="connsiteY1-274" fmla="*/ 83331 h 901413"/>
                <a:gd name="connsiteX2-275" fmla="*/ 838936 w 917288"/>
                <a:gd name="connsiteY2-276" fmla="*/ 9512 h 901413"/>
                <a:gd name="connsiteX3-277" fmla="*/ 890751 w 917288"/>
                <a:gd name="connsiteY3-278" fmla="*/ 204202 h 901413"/>
                <a:gd name="connsiteX4-279" fmla="*/ 916945 w 917288"/>
                <a:gd name="connsiteY4-280" fmla="*/ 759111 h 901413"/>
                <a:gd name="connsiteX5-281" fmla="*/ 846080 w 917288"/>
                <a:gd name="connsiteY5-282" fmla="*/ 901413 h 901413"/>
                <a:gd name="connsiteX6-283" fmla="*/ 120871 w 917288"/>
                <a:gd name="connsiteY6-284" fmla="*/ 808545 h 901413"/>
                <a:gd name="connsiteX7-285" fmla="*/ 0 w 917288"/>
                <a:gd name="connsiteY7-286" fmla="*/ 687674 h 901413"/>
                <a:gd name="connsiteX8-287" fmla="*/ 0 w 917288"/>
                <a:gd name="connsiteY8-288" fmla="*/ 204202 h 901413"/>
                <a:gd name="connsiteX0-289" fmla="*/ 0 w 917288"/>
                <a:gd name="connsiteY0-290" fmla="*/ 204202 h 901413"/>
                <a:gd name="connsiteX1-291" fmla="*/ 120871 w 917288"/>
                <a:gd name="connsiteY1-292" fmla="*/ 83331 h 901413"/>
                <a:gd name="connsiteX2-293" fmla="*/ 838936 w 917288"/>
                <a:gd name="connsiteY2-294" fmla="*/ 9512 h 901413"/>
                <a:gd name="connsiteX3-295" fmla="*/ 890751 w 917288"/>
                <a:gd name="connsiteY3-296" fmla="*/ 204202 h 901413"/>
                <a:gd name="connsiteX4-297" fmla="*/ 916945 w 917288"/>
                <a:gd name="connsiteY4-298" fmla="*/ 759111 h 901413"/>
                <a:gd name="connsiteX5-299" fmla="*/ 846080 w 917288"/>
                <a:gd name="connsiteY5-300" fmla="*/ 901413 h 901413"/>
                <a:gd name="connsiteX6-301" fmla="*/ 120871 w 917288"/>
                <a:gd name="connsiteY6-302" fmla="*/ 808545 h 901413"/>
                <a:gd name="connsiteX7-303" fmla="*/ 0 w 917288"/>
                <a:gd name="connsiteY7-304" fmla="*/ 687674 h 901413"/>
                <a:gd name="connsiteX8-305" fmla="*/ 0 w 917288"/>
                <a:gd name="connsiteY8-306" fmla="*/ 204202 h 901413"/>
                <a:gd name="connsiteX0-307" fmla="*/ 0 w 917774"/>
                <a:gd name="connsiteY0-308" fmla="*/ 204202 h 901413"/>
                <a:gd name="connsiteX1-309" fmla="*/ 120871 w 917774"/>
                <a:gd name="connsiteY1-310" fmla="*/ 83331 h 901413"/>
                <a:gd name="connsiteX2-311" fmla="*/ 838936 w 917774"/>
                <a:gd name="connsiteY2-312" fmla="*/ 9512 h 901413"/>
                <a:gd name="connsiteX3-313" fmla="*/ 905038 w 917774"/>
                <a:gd name="connsiteY3-314" fmla="*/ 199439 h 901413"/>
                <a:gd name="connsiteX4-315" fmla="*/ 916945 w 917774"/>
                <a:gd name="connsiteY4-316" fmla="*/ 759111 h 901413"/>
                <a:gd name="connsiteX5-317" fmla="*/ 846080 w 917774"/>
                <a:gd name="connsiteY5-318" fmla="*/ 901413 h 901413"/>
                <a:gd name="connsiteX6-319" fmla="*/ 120871 w 917774"/>
                <a:gd name="connsiteY6-320" fmla="*/ 808545 h 901413"/>
                <a:gd name="connsiteX7-321" fmla="*/ 0 w 917774"/>
                <a:gd name="connsiteY7-322" fmla="*/ 687674 h 901413"/>
                <a:gd name="connsiteX8-323" fmla="*/ 0 w 917774"/>
                <a:gd name="connsiteY8-324" fmla="*/ 204202 h 901413"/>
                <a:gd name="connsiteX0-325" fmla="*/ 0 w 917774"/>
                <a:gd name="connsiteY0-326" fmla="*/ 204202 h 901413"/>
                <a:gd name="connsiteX1-327" fmla="*/ 120871 w 917774"/>
                <a:gd name="connsiteY1-328" fmla="*/ 83331 h 901413"/>
                <a:gd name="connsiteX2-329" fmla="*/ 838936 w 917774"/>
                <a:gd name="connsiteY2-330" fmla="*/ 9512 h 901413"/>
                <a:gd name="connsiteX3-331" fmla="*/ 905038 w 917774"/>
                <a:gd name="connsiteY3-332" fmla="*/ 199439 h 901413"/>
                <a:gd name="connsiteX4-333" fmla="*/ 916945 w 917774"/>
                <a:gd name="connsiteY4-334" fmla="*/ 759111 h 901413"/>
                <a:gd name="connsiteX5-335" fmla="*/ 846080 w 917774"/>
                <a:gd name="connsiteY5-336" fmla="*/ 901413 h 901413"/>
                <a:gd name="connsiteX6-337" fmla="*/ 120871 w 917774"/>
                <a:gd name="connsiteY6-338" fmla="*/ 808545 h 901413"/>
                <a:gd name="connsiteX7-339" fmla="*/ 0 w 917774"/>
                <a:gd name="connsiteY7-340" fmla="*/ 687674 h 901413"/>
                <a:gd name="connsiteX8-341" fmla="*/ 0 w 917774"/>
                <a:gd name="connsiteY8-342" fmla="*/ 204202 h 901413"/>
                <a:gd name="connsiteX0-343" fmla="*/ 0 w 917411"/>
                <a:gd name="connsiteY0-344" fmla="*/ 204202 h 901413"/>
                <a:gd name="connsiteX1-345" fmla="*/ 120871 w 917411"/>
                <a:gd name="connsiteY1-346" fmla="*/ 83331 h 901413"/>
                <a:gd name="connsiteX2-347" fmla="*/ 838936 w 917411"/>
                <a:gd name="connsiteY2-348" fmla="*/ 9512 h 901413"/>
                <a:gd name="connsiteX3-349" fmla="*/ 905038 w 917411"/>
                <a:gd name="connsiteY3-350" fmla="*/ 199439 h 901413"/>
                <a:gd name="connsiteX4-351" fmla="*/ 916945 w 917411"/>
                <a:gd name="connsiteY4-352" fmla="*/ 759111 h 901413"/>
                <a:gd name="connsiteX5-353" fmla="*/ 846080 w 917411"/>
                <a:gd name="connsiteY5-354" fmla="*/ 901413 h 901413"/>
                <a:gd name="connsiteX6-355" fmla="*/ 120871 w 917411"/>
                <a:gd name="connsiteY6-356" fmla="*/ 808545 h 901413"/>
                <a:gd name="connsiteX7-357" fmla="*/ 0 w 917411"/>
                <a:gd name="connsiteY7-358" fmla="*/ 687674 h 901413"/>
                <a:gd name="connsiteX8-359" fmla="*/ 0 w 917411"/>
                <a:gd name="connsiteY8-360" fmla="*/ 204202 h 901413"/>
                <a:gd name="connsiteX0-361" fmla="*/ 0 w 917411"/>
                <a:gd name="connsiteY0-362" fmla="*/ 206370 h 903581"/>
                <a:gd name="connsiteX1-363" fmla="*/ 120871 w 917411"/>
                <a:gd name="connsiteY1-364" fmla="*/ 85499 h 903581"/>
                <a:gd name="connsiteX2-365" fmla="*/ 822268 w 917411"/>
                <a:gd name="connsiteY2-366" fmla="*/ 9299 h 903581"/>
                <a:gd name="connsiteX3-367" fmla="*/ 905038 w 917411"/>
                <a:gd name="connsiteY3-368" fmla="*/ 201607 h 903581"/>
                <a:gd name="connsiteX4-369" fmla="*/ 916945 w 917411"/>
                <a:gd name="connsiteY4-370" fmla="*/ 761279 h 903581"/>
                <a:gd name="connsiteX5-371" fmla="*/ 846080 w 917411"/>
                <a:gd name="connsiteY5-372" fmla="*/ 903581 h 903581"/>
                <a:gd name="connsiteX6-373" fmla="*/ 120871 w 917411"/>
                <a:gd name="connsiteY6-374" fmla="*/ 810713 h 903581"/>
                <a:gd name="connsiteX7-375" fmla="*/ 0 w 917411"/>
                <a:gd name="connsiteY7-376" fmla="*/ 689842 h 903581"/>
                <a:gd name="connsiteX8-377" fmla="*/ 0 w 917411"/>
                <a:gd name="connsiteY8-378" fmla="*/ 206370 h 903581"/>
                <a:gd name="connsiteX0-379" fmla="*/ 0 w 917411"/>
                <a:gd name="connsiteY0-380" fmla="*/ 206370 h 903581"/>
                <a:gd name="connsiteX1-381" fmla="*/ 120871 w 917411"/>
                <a:gd name="connsiteY1-382" fmla="*/ 85499 h 903581"/>
                <a:gd name="connsiteX2-383" fmla="*/ 822268 w 917411"/>
                <a:gd name="connsiteY2-384" fmla="*/ 9299 h 903581"/>
                <a:gd name="connsiteX3-385" fmla="*/ 905038 w 917411"/>
                <a:gd name="connsiteY3-386" fmla="*/ 201607 h 903581"/>
                <a:gd name="connsiteX4-387" fmla="*/ 916945 w 917411"/>
                <a:gd name="connsiteY4-388" fmla="*/ 761279 h 903581"/>
                <a:gd name="connsiteX5-389" fmla="*/ 846080 w 917411"/>
                <a:gd name="connsiteY5-390" fmla="*/ 903581 h 903581"/>
                <a:gd name="connsiteX6-391" fmla="*/ 120871 w 917411"/>
                <a:gd name="connsiteY6-392" fmla="*/ 810713 h 903581"/>
                <a:gd name="connsiteX7-393" fmla="*/ 0 w 917411"/>
                <a:gd name="connsiteY7-394" fmla="*/ 689842 h 903581"/>
                <a:gd name="connsiteX8-395" fmla="*/ 0 w 917411"/>
                <a:gd name="connsiteY8-396" fmla="*/ 206370 h 903581"/>
                <a:gd name="connsiteX0-397" fmla="*/ 0 w 917411"/>
                <a:gd name="connsiteY0-398" fmla="*/ 203830 h 901041"/>
                <a:gd name="connsiteX1-399" fmla="*/ 120871 w 917411"/>
                <a:gd name="connsiteY1-400" fmla="*/ 82959 h 901041"/>
                <a:gd name="connsiteX2-401" fmla="*/ 822268 w 917411"/>
                <a:gd name="connsiteY2-402" fmla="*/ 6759 h 901041"/>
                <a:gd name="connsiteX3-403" fmla="*/ 905038 w 917411"/>
                <a:gd name="connsiteY3-404" fmla="*/ 199067 h 901041"/>
                <a:gd name="connsiteX4-405" fmla="*/ 916945 w 917411"/>
                <a:gd name="connsiteY4-406" fmla="*/ 758739 h 901041"/>
                <a:gd name="connsiteX5-407" fmla="*/ 846080 w 917411"/>
                <a:gd name="connsiteY5-408" fmla="*/ 901041 h 901041"/>
                <a:gd name="connsiteX6-409" fmla="*/ 120871 w 917411"/>
                <a:gd name="connsiteY6-410" fmla="*/ 808173 h 901041"/>
                <a:gd name="connsiteX7-411" fmla="*/ 0 w 917411"/>
                <a:gd name="connsiteY7-412" fmla="*/ 687302 h 901041"/>
                <a:gd name="connsiteX8-413" fmla="*/ 0 w 917411"/>
                <a:gd name="connsiteY8-414" fmla="*/ 203830 h 901041"/>
                <a:gd name="connsiteX0-415" fmla="*/ 0 w 917411"/>
                <a:gd name="connsiteY0-416" fmla="*/ 203830 h 901041"/>
                <a:gd name="connsiteX1-417" fmla="*/ 120871 w 917411"/>
                <a:gd name="connsiteY1-418" fmla="*/ 82959 h 901041"/>
                <a:gd name="connsiteX2-419" fmla="*/ 822268 w 917411"/>
                <a:gd name="connsiteY2-420" fmla="*/ 6759 h 901041"/>
                <a:gd name="connsiteX3-421" fmla="*/ 905038 w 917411"/>
                <a:gd name="connsiteY3-422" fmla="*/ 199067 h 901041"/>
                <a:gd name="connsiteX4-423" fmla="*/ 916945 w 917411"/>
                <a:gd name="connsiteY4-424" fmla="*/ 758739 h 901041"/>
                <a:gd name="connsiteX5-425" fmla="*/ 846080 w 917411"/>
                <a:gd name="connsiteY5-426" fmla="*/ 901041 h 901041"/>
                <a:gd name="connsiteX6-427" fmla="*/ 120871 w 917411"/>
                <a:gd name="connsiteY6-428" fmla="*/ 808173 h 901041"/>
                <a:gd name="connsiteX7-429" fmla="*/ 0 w 917411"/>
                <a:gd name="connsiteY7-430" fmla="*/ 687302 h 901041"/>
                <a:gd name="connsiteX8-431" fmla="*/ 0 w 917411"/>
                <a:gd name="connsiteY8-432" fmla="*/ 203830 h 901041"/>
                <a:gd name="connsiteX0-433" fmla="*/ 0 w 917411"/>
                <a:gd name="connsiteY0-434" fmla="*/ 203830 h 901041"/>
                <a:gd name="connsiteX1-435" fmla="*/ 120871 w 917411"/>
                <a:gd name="connsiteY1-436" fmla="*/ 82959 h 901041"/>
                <a:gd name="connsiteX2-437" fmla="*/ 822268 w 917411"/>
                <a:gd name="connsiteY2-438" fmla="*/ 6759 h 901041"/>
                <a:gd name="connsiteX3-439" fmla="*/ 905038 w 917411"/>
                <a:gd name="connsiteY3-440" fmla="*/ 199067 h 901041"/>
                <a:gd name="connsiteX4-441" fmla="*/ 916945 w 917411"/>
                <a:gd name="connsiteY4-442" fmla="*/ 758739 h 901041"/>
                <a:gd name="connsiteX5-443" fmla="*/ 846080 w 917411"/>
                <a:gd name="connsiteY5-444" fmla="*/ 901041 h 901041"/>
                <a:gd name="connsiteX6-445" fmla="*/ 120871 w 917411"/>
                <a:gd name="connsiteY6-446" fmla="*/ 808173 h 901041"/>
                <a:gd name="connsiteX7-447" fmla="*/ 0 w 917411"/>
                <a:gd name="connsiteY7-448" fmla="*/ 687302 h 901041"/>
                <a:gd name="connsiteX8-449" fmla="*/ 0 w 917411"/>
                <a:gd name="connsiteY8-450" fmla="*/ 203830 h 901041"/>
                <a:gd name="connsiteX0-451" fmla="*/ 0 w 917411"/>
                <a:gd name="connsiteY0-452" fmla="*/ 203830 h 901041"/>
                <a:gd name="connsiteX1-453" fmla="*/ 120871 w 917411"/>
                <a:gd name="connsiteY1-454" fmla="*/ 82959 h 901041"/>
                <a:gd name="connsiteX2-455" fmla="*/ 822268 w 917411"/>
                <a:gd name="connsiteY2-456" fmla="*/ 6759 h 901041"/>
                <a:gd name="connsiteX3-457" fmla="*/ 905038 w 917411"/>
                <a:gd name="connsiteY3-458" fmla="*/ 199067 h 901041"/>
                <a:gd name="connsiteX4-459" fmla="*/ 916945 w 917411"/>
                <a:gd name="connsiteY4-460" fmla="*/ 758739 h 901041"/>
                <a:gd name="connsiteX5-461" fmla="*/ 846080 w 917411"/>
                <a:gd name="connsiteY5-462" fmla="*/ 901041 h 901041"/>
                <a:gd name="connsiteX6-463" fmla="*/ 120871 w 917411"/>
                <a:gd name="connsiteY6-464" fmla="*/ 808173 h 901041"/>
                <a:gd name="connsiteX7-465" fmla="*/ 0 w 917411"/>
                <a:gd name="connsiteY7-466" fmla="*/ 687302 h 901041"/>
                <a:gd name="connsiteX8-467" fmla="*/ 0 w 917411"/>
                <a:gd name="connsiteY8-468" fmla="*/ 203830 h 901041"/>
                <a:gd name="connsiteX0-469" fmla="*/ 0 w 917411"/>
                <a:gd name="connsiteY0-470" fmla="*/ 203830 h 901041"/>
                <a:gd name="connsiteX1-471" fmla="*/ 120871 w 917411"/>
                <a:gd name="connsiteY1-472" fmla="*/ 82959 h 901041"/>
                <a:gd name="connsiteX2-473" fmla="*/ 822268 w 917411"/>
                <a:gd name="connsiteY2-474" fmla="*/ 6759 h 901041"/>
                <a:gd name="connsiteX3-475" fmla="*/ 905038 w 917411"/>
                <a:gd name="connsiteY3-476" fmla="*/ 199067 h 901041"/>
                <a:gd name="connsiteX4-477" fmla="*/ 916945 w 917411"/>
                <a:gd name="connsiteY4-478" fmla="*/ 758739 h 901041"/>
                <a:gd name="connsiteX5-479" fmla="*/ 846080 w 917411"/>
                <a:gd name="connsiteY5-480" fmla="*/ 901041 h 901041"/>
                <a:gd name="connsiteX6-481" fmla="*/ 120871 w 917411"/>
                <a:gd name="connsiteY6-482" fmla="*/ 808173 h 901041"/>
                <a:gd name="connsiteX7-483" fmla="*/ 0 w 917411"/>
                <a:gd name="connsiteY7-484" fmla="*/ 687302 h 901041"/>
                <a:gd name="connsiteX8-485" fmla="*/ 0 w 917411"/>
                <a:gd name="connsiteY8-486" fmla="*/ 203830 h 901041"/>
                <a:gd name="connsiteX0-487" fmla="*/ 0 w 917411"/>
                <a:gd name="connsiteY0-488" fmla="*/ 203830 h 901041"/>
                <a:gd name="connsiteX1-489" fmla="*/ 120871 w 917411"/>
                <a:gd name="connsiteY1-490" fmla="*/ 82959 h 901041"/>
                <a:gd name="connsiteX2-491" fmla="*/ 822268 w 917411"/>
                <a:gd name="connsiteY2-492" fmla="*/ 6759 h 901041"/>
                <a:gd name="connsiteX3-493" fmla="*/ 905038 w 917411"/>
                <a:gd name="connsiteY3-494" fmla="*/ 199067 h 901041"/>
                <a:gd name="connsiteX4-495" fmla="*/ 916945 w 917411"/>
                <a:gd name="connsiteY4-496" fmla="*/ 758739 h 901041"/>
                <a:gd name="connsiteX5-497" fmla="*/ 846080 w 917411"/>
                <a:gd name="connsiteY5-498" fmla="*/ 901041 h 901041"/>
                <a:gd name="connsiteX6-499" fmla="*/ 120871 w 917411"/>
                <a:gd name="connsiteY6-500" fmla="*/ 808173 h 901041"/>
                <a:gd name="connsiteX7-501" fmla="*/ 0 w 917411"/>
                <a:gd name="connsiteY7-502" fmla="*/ 687302 h 901041"/>
                <a:gd name="connsiteX8-503" fmla="*/ 0 w 917411"/>
                <a:gd name="connsiteY8-504" fmla="*/ 203830 h 9010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917411" h="901041">
                  <a:moveTo>
                    <a:pt x="0" y="203830"/>
                  </a:moveTo>
                  <a:cubicBezTo>
                    <a:pt x="0" y="137075"/>
                    <a:pt x="27922" y="99628"/>
                    <a:pt x="120871" y="82959"/>
                  </a:cubicBezTo>
                  <a:cubicBezTo>
                    <a:pt x="341969" y="47241"/>
                    <a:pt x="751188" y="-21816"/>
                    <a:pt x="822268" y="6759"/>
                  </a:cubicBezTo>
                  <a:cubicBezTo>
                    <a:pt x="891404" y="23428"/>
                    <a:pt x="900274" y="125169"/>
                    <a:pt x="905038" y="199067"/>
                  </a:cubicBezTo>
                  <a:cubicBezTo>
                    <a:pt x="912181" y="384036"/>
                    <a:pt x="919326" y="669020"/>
                    <a:pt x="916945" y="758739"/>
                  </a:cubicBezTo>
                  <a:cubicBezTo>
                    <a:pt x="914565" y="813588"/>
                    <a:pt x="929503" y="896279"/>
                    <a:pt x="846080" y="901041"/>
                  </a:cubicBezTo>
                  <a:cubicBezTo>
                    <a:pt x="604344" y="870085"/>
                    <a:pt x="372132" y="851035"/>
                    <a:pt x="120871" y="808173"/>
                  </a:cubicBezTo>
                  <a:cubicBezTo>
                    <a:pt x="35066" y="793885"/>
                    <a:pt x="0" y="754057"/>
                    <a:pt x="0" y="687302"/>
                  </a:cubicBezTo>
                  <a:lnTo>
                    <a:pt x="0" y="20383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6" name="Rectangle: Rounded Corners 6"/>
            <p:cNvSpPr/>
            <p:nvPr/>
          </p:nvSpPr>
          <p:spPr>
            <a:xfrm>
              <a:off x="2963327" y="1414763"/>
              <a:ext cx="5734844" cy="1700212"/>
            </a:xfrm>
            <a:custGeom>
              <a:avLst/>
              <a:gdLst>
                <a:gd name="connsiteX0" fmla="*/ 0 w 5332548"/>
                <a:gd name="connsiteY0" fmla="*/ 152403 h 914400"/>
                <a:gd name="connsiteX1" fmla="*/ 152403 w 5332548"/>
                <a:gd name="connsiteY1" fmla="*/ 0 h 914400"/>
                <a:gd name="connsiteX2" fmla="*/ 5180145 w 5332548"/>
                <a:gd name="connsiteY2" fmla="*/ 0 h 914400"/>
                <a:gd name="connsiteX3" fmla="*/ 5332548 w 5332548"/>
                <a:gd name="connsiteY3" fmla="*/ 152403 h 914400"/>
                <a:gd name="connsiteX4" fmla="*/ 5332548 w 5332548"/>
                <a:gd name="connsiteY4" fmla="*/ 761997 h 914400"/>
                <a:gd name="connsiteX5" fmla="*/ 5180145 w 5332548"/>
                <a:gd name="connsiteY5" fmla="*/ 914400 h 914400"/>
                <a:gd name="connsiteX6" fmla="*/ 152403 w 5332548"/>
                <a:gd name="connsiteY6" fmla="*/ 914400 h 914400"/>
                <a:gd name="connsiteX7" fmla="*/ 0 w 5332548"/>
                <a:gd name="connsiteY7" fmla="*/ 761997 h 914400"/>
                <a:gd name="connsiteX8" fmla="*/ 0 w 5332548"/>
                <a:gd name="connsiteY8" fmla="*/ 152403 h 914400"/>
                <a:gd name="connsiteX0-1" fmla="*/ 0 w 5332548"/>
                <a:gd name="connsiteY0-2" fmla="*/ 352428 h 1114425"/>
                <a:gd name="connsiteX1-3" fmla="*/ 152403 w 5332548"/>
                <a:gd name="connsiteY1-4" fmla="*/ 200025 h 1114425"/>
                <a:gd name="connsiteX2-5" fmla="*/ 5170620 w 5332548"/>
                <a:gd name="connsiteY2-6" fmla="*/ 0 h 1114425"/>
                <a:gd name="connsiteX3-7" fmla="*/ 5332548 w 5332548"/>
                <a:gd name="connsiteY3-8" fmla="*/ 352428 h 1114425"/>
                <a:gd name="connsiteX4-9" fmla="*/ 5332548 w 5332548"/>
                <a:gd name="connsiteY4-10" fmla="*/ 962022 h 1114425"/>
                <a:gd name="connsiteX5-11" fmla="*/ 5180145 w 5332548"/>
                <a:gd name="connsiteY5-12" fmla="*/ 1114425 h 1114425"/>
                <a:gd name="connsiteX6-13" fmla="*/ 152403 w 5332548"/>
                <a:gd name="connsiteY6-14" fmla="*/ 1114425 h 1114425"/>
                <a:gd name="connsiteX7-15" fmla="*/ 0 w 5332548"/>
                <a:gd name="connsiteY7-16" fmla="*/ 962022 h 1114425"/>
                <a:gd name="connsiteX8-17" fmla="*/ 0 w 5332548"/>
                <a:gd name="connsiteY8-18" fmla="*/ 352428 h 1114425"/>
                <a:gd name="connsiteX0-19" fmla="*/ 0 w 5335210"/>
                <a:gd name="connsiteY0-20" fmla="*/ 352428 h 1666875"/>
                <a:gd name="connsiteX1-21" fmla="*/ 152403 w 5335210"/>
                <a:gd name="connsiteY1-22" fmla="*/ 200025 h 1666875"/>
                <a:gd name="connsiteX2-23" fmla="*/ 5170620 w 5335210"/>
                <a:gd name="connsiteY2-24" fmla="*/ 0 h 1666875"/>
                <a:gd name="connsiteX3-25" fmla="*/ 5332548 w 5335210"/>
                <a:gd name="connsiteY3-26" fmla="*/ 352428 h 1666875"/>
                <a:gd name="connsiteX4-27" fmla="*/ 5332548 w 5335210"/>
                <a:gd name="connsiteY4-28" fmla="*/ 962022 h 1666875"/>
                <a:gd name="connsiteX5-29" fmla="*/ 5270632 w 5335210"/>
                <a:gd name="connsiteY5-30" fmla="*/ 1666875 h 1666875"/>
                <a:gd name="connsiteX6-31" fmla="*/ 152403 w 5335210"/>
                <a:gd name="connsiteY6-32" fmla="*/ 1114425 h 1666875"/>
                <a:gd name="connsiteX7-33" fmla="*/ 0 w 5335210"/>
                <a:gd name="connsiteY7-34" fmla="*/ 962022 h 1666875"/>
                <a:gd name="connsiteX8-35" fmla="*/ 0 w 5335210"/>
                <a:gd name="connsiteY8-36" fmla="*/ 352428 h 1666875"/>
                <a:gd name="connsiteX0-37" fmla="*/ 0 w 5532573"/>
                <a:gd name="connsiteY0-38" fmla="*/ 352428 h 1666875"/>
                <a:gd name="connsiteX1-39" fmla="*/ 152403 w 5532573"/>
                <a:gd name="connsiteY1-40" fmla="*/ 200025 h 1666875"/>
                <a:gd name="connsiteX2-41" fmla="*/ 5170620 w 5532573"/>
                <a:gd name="connsiteY2-42" fmla="*/ 0 h 1666875"/>
                <a:gd name="connsiteX3-43" fmla="*/ 5532573 w 5532573"/>
                <a:gd name="connsiteY3-44" fmla="*/ 252415 h 1666875"/>
                <a:gd name="connsiteX4-45" fmla="*/ 5332548 w 5532573"/>
                <a:gd name="connsiteY4-46" fmla="*/ 962022 h 1666875"/>
                <a:gd name="connsiteX5-47" fmla="*/ 5270632 w 5532573"/>
                <a:gd name="connsiteY5-48" fmla="*/ 1666875 h 1666875"/>
                <a:gd name="connsiteX6-49" fmla="*/ 152403 w 5532573"/>
                <a:gd name="connsiteY6-50" fmla="*/ 1114425 h 1666875"/>
                <a:gd name="connsiteX7-51" fmla="*/ 0 w 5532573"/>
                <a:gd name="connsiteY7-52" fmla="*/ 962022 h 1666875"/>
                <a:gd name="connsiteX8-53" fmla="*/ 0 w 5532573"/>
                <a:gd name="connsiteY8-54" fmla="*/ 352428 h 1666875"/>
                <a:gd name="connsiteX0-55" fmla="*/ 0 w 5532573"/>
                <a:gd name="connsiteY0-56" fmla="*/ 352428 h 1666875"/>
                <a:gd name="connsiteX1-57" fmla="*/ 152403 w 5532573"/>
                <a:gd name="connsiteY1-58" fmla="*/ 200025 h 1666875"/>
                <a:gd name="connsiteX2-59" fmla="*/ 5170620 w 5532573"/>
                <a:gd name="connsiteY2-60" fmla="*/ 0 h 1666875"/>
                <a:gd name="connsiteX3-61" fmla="*/ 5532573 w 5532573"/>
                <a:gd name="connsiteY3-62" fmla="*/ 252415 h 1666875"/>
                <a:gd name="connsiteX4-63" fmla="*/ 5332548 w 5532573"/>
                <a:gd name="connsiteY4-64" fmla="*/ 962022 h 1666875"/>
                <a:gd name="connsiteX5-65" fmla="*/ 5270632 w 5532573"/>
                <a:gd name="connsiteY5-66" fmla="*/ 1666875 h 1666875"/>
                <a:gd name="connsiteX6-67" fmla="*/ 152403 w 5532573"/>
                <a:gd name="connsiteY6-68" fmla="*/ 1114425 h 1666875"/>
                <a:gd name="connsiteX7-69" fmla="*/ 0 w 5532573"/>
                <a:gd name="connsiteY7-70" fmla="*/ 962022 h 1666875"/>
                <a:gd name="connsiteX8-71" fmla="*/ 0 w 5532573"/>
                <a:gd name="connsiteY8-72" fmla="*/ 352428 h 1666875"/>
                <a:gd name="connsiteX0-73" fmla="*/ 0 w 5532573"/>
                <a:gd name="connsiteY0-74" fmla="*/ 352428 h 1666875"/>
                <a:gd name="connsiteX1-75" fmla="*/ 152403 w 5532573"/>
                <a:gd name="connsiteY1-76" fmla="*/ 200025 h 1666875"/>
                <a:gd name="connsiteX2-77" fmla="*/ 5170620 w 5532573"/>
                <a:gd name="connsiteY2-78" fmla="*/ 0 h 1666875"/>
                <a:gd name="connsiteX3-79" fmla="*/ 5532573 w 5532573"/>
                <a:gd name="connsiteY3-80" fmla="*/ 252415 h 1666875"/>
                <a:gd name="connsiteX4-81" fmla="*/ 5403985 w 5532573"/>
                <a:gd name="connsiteY4-82" fmla="*/ 1476372 h 1666875"/>
                <a:gd name="connsiteX5-83" fmla="*/ 5270632 w 5532573"/>
                <a:gd name="connsiteY5-84" fmla="*/ 1666875 h 1666875"/>
                <a:gd name="connsiteX6-85" fmla="*/ 152403 w 5532573"/>
                <a:gd name="connsiteY6-86" fmla="*/ 1114425 h 1666875"/>
                <a:gd name="connsiteX7-87" fmla="*/ 0 w 5532573"/>
                <a:gd name="connsiteY7-88" fmla="*/ 962022 h 1666875"/>
                <a:gd name="connsiteX8-89" fmla="*/ 0 w 5532573"/>
                <a:gd name="connsiteY8-90" fmla="*/ 352428 h 1666875"/>
                <a:gd name="connsiteX0-91" fmla="*/ 0 w 5708786"/>
                <a:gd name="connsiteY0-92" fmla="*/ 352428 h 1666875"/>
                <a:gd name="connsiteX1-93" fmla="*/ 152403 w 5708786"/>
                <a:gd name="connsiteY1-94" fmla="*/ 200025 h 1666875"/>
                <a:gd name="connsiteX2-95" fmla="*/ 5170620 w 5708786"/>
                <a:gd name="connsiteY2-96" fmla="*/ 0 h 1666875"/>
                <a:gd name="connsiteX3-97" fmla="*/ 5708786 w 5708786"/>
                <a:gd name="connsiteY3-98" fmla="*/ 280990 h 1666875"/>
                <a:gd name="connsiteX4-99" fmla="*/ 5403985 w 5708786"/>
                <a:gd name="connsiteY4-100" fmla="*/ 1476372 h 1666875"/>
                <a:gd name="connsiteX5-101" fmla="*/ 5270632 w 5708786"/>
                <a:gd name="connsiteY5-102" fmla="*/ 1666875 h 1666875"/>
                <a:gd name="connsiteX6-103" fmla="*/ 152403 w 5708786"/>
                <a:gd name="connsiteY6-104" fmla="*/ 1114425 h 1666875"/>
                <a:gd name="connsiteX7-105" fmla="*/ 0 w 5708786"/>
                <a:gd name="connsiteY7-106" fmla="*/ 962022 h 1666875"/>
                <a:gd name="connsiteX8-107" fmla="*/ 0 w 5708786"/>
                <a:gd name="connsiteY8-108" fmla="*/ 352428 h 1666875"/>
                <a:gd name="connsiteX0-109" fmla="*/ 0 w 5708786"/>
                <a:gd name="connsiteY0-110" fmla="*/ 385765 h 1700212"/>
                <a:gd name="connsiteX1-111" fmla="*/ 152403 w 5708786"/>
                <a:gd name="connsiteY1-112" fmla="*/ 233362 h 1700212"/>
                <a:gd name="connsiteX2-113" fmla="*/ 5380170 w 5708786"/>
                <a:gd name="connsiteY2-114" fmla="*/ 0 h 1700212"/>
                <a:gd name="connsiteX3-115" fmla="*/ 5708786 w 5708786"/>
                <a:gd name="connsiteY3-116" fmla="*/ 314327 h 1700212"/>
                <a:gd name="connsiteX4-117" fmla="*/ 5403985 w 5708786"/>
                <a:gd name="connsiteY4-118" fmla="*/ 1509709 h 1700212"/>
                <a:gd name="connsiteX5-119" fmla="*/ 5270632 w 5708786"/>
                <a:gd name="connsiteY5-120" fmla="*/ 1700212 h 1700212"/>
                <a:gd name="connsiteX6-121" fmla="*/ 152403 w 5708786"/>
                <a:gd name="connsiteY6-122" fmla="*/ 1147762 h 1700212"/>
                <a:gd name="connsiteX7-123" fmla="*/ 0 w 5708786"/>
                <a:gd name="connsiteY7-124" fmla="*/ 995359 h 1700212"/>
                <a:gd name="connsiteX8-125" fmla="*/ 0 w 5708786"/>
                <a:gd name="connsiteY8-126" fmla="*/ 385765 h 1700212"/>
                <a:gd name="connsiteX0-127" fmla="*/ 0 w 5708786"/>
                <a:gd name="connsiteY0-128" fmla="*/ 385765 h 1700212"/>
                <a:gd name="connsiteX1-129" fmla="*/ 152403 w 5708786"/>
                <a:gd name="connsiteY1-130" fmla="*/ 233362 h 1700212"/>
                <a:gd name="connsiteX2-131" fmla="*/ 5380170 w 5708786"/>
                <a:gd name="connsiteY2-132" fmla="*/ 0 h 1700212"/>
                <a:gd name="connsiteX3-133" fmla="*/ 5708786 w 5708786"/>
                <a:gd name="connsiteY3-134" fmla="*/ 314327 h 1700212"/>
                <a:gd name="connsiteX4-135" fmla="*/ 5403985 w 5708786"/>
                <a:gd name="connsiteY4-136" fmla="*/ 1509709 h 1700212"/>
                <a:gd name="connsiteX5-137" fmla="*/ 5270632 w 5708786"/>
                <a:gd name="connsiteY5-138" fmla="*/ 1700212 h 1700212"/>
                <a:gd name="connsiteX6-139" fmla="*/ 152403 w 5708786"/>
                <a:gd name="connsiteY6-140" fmla="*/ 1147762 h 1700212"/>
                <a:gd name="connsiteX7-141" fmla="*/ 0 w 5708786"/>
                <a:gd name="connsiteY7-142" fmla="*/ 995359 h 1700212"/>
                <a:gd name="connsiteX8-143" fmla="*/ 0 w 5708786"/>
                <a:gd name="connsiteY8-144" fmla="*/ 385765 h 1700212"/>
                <a:gd name="connsiteX0-145" fmla="*/ 0 w 5715794"/>
                <a:gd name="connsiteY0-146" fmla="*/ 385765 h 1700212"/>
                <a:gd name="connsiteX1-147" fmla="*/ 152403 w 5715794"/>
                <a:gd name="connsiteY1-148" fmla="*/ 233362 h 1700212"/>
                <a:gd name="connsiteX2-149" fmla="*/ 5380170 w 5715794"/>
                <a:gd name="connsiteY2-150" fmla="*/ 0 h 1700212"/>
                <a:gd name="connsiteX3-151" fmla="*/ 5708786 w 5715794"/>
                <a:gd name="connsiteY3-152" fmla="*/ 314327 h 1700212"/>
                <a:gd name="connsiteX4-153" fmla="*/ 5403985 w 5715794"/>
                <a:gd name="connsiteY4-154" fmla="*/ 1509709 h 1700212"/>
                <a:gd name="connsiteX5-155" fmla="*/ 5270632 w 5715794"/>
                <a:gd name="connsiteY5-156" fmla="*/ 1700212 h 1700212"/>
                <a:gd name="connsiteX6-157" fmla="*/ 152403 w 5715794"/>
                <a:gd name="connsiteY6-158" fmla="*/ 1147762 h 1700212"/>
                <a:gd name="connsiteX7-159" fmla="*/ 0 w 5715794"/>
                <a:gd name="connsiteY7-160" fmla="*/ 995359 h 1700212"/>
                <a:gd name="connsiteX8-161" fmla="*/ 0 w 5715794"/>
                <a:gd name="connsiteY8-162" fmla="*/ 385765 h 1700212"/>
                <a:gd name="connsiteX0-163" fmla="*/ 0 w 5715794"/>
                <a:gd name="connsiteY0-164" fmla="*/ 385765 h 1700212"/>
                <a:gd name="connsiteX1-165" fmla="*/ 152403 w 5715794"/>
                <a:gd name="connsiteY1-166" fmla="*/ 233362 h 1700212"/>
                <a:gd name="connsiteX2-167" fmla="*/ 5380170 w 5715794"/>
                <a:gd name="connsiteY2-168" fmla="*/ 0 h 1700212"/>
                <a:gd name="connsiteX3-169" fmla="*/ 5708786 w 5715794"/>
                <a:gd name="connsiteY3-170" fmla="*/ 314327 h 1700212"/>
                <a:gd name="connsiteX4-171" fmla="*/ 5403985 w 5715794"/>
                <a:gd name="connsiteY4-172" fmla="*/ 1509709 h 1700212"/>
                <a:gd name="connsiteX5-173" fmla="*/ 5270632 w 5715794"/>
                <a:gd name="connsiteY5-174" fmla="*/ 1700212 h 1700212"/>
                <a:gd name="connsiteX6-175" fmla="*/ 152403 w 5715794"/>
                <a:gd name="connsiteY6-176" fmla="*/ 1147762 h 1700212"/>
                <a:gd name="connsiteX7-177" fmla="*/ 0 w 5715794"/>
                <a:gd name="connsiteY7-178" fmla="*/ 995359 h 1700212"/>
                <a:gd name="connsiteX8-179" fmla="*/ 0 w 5715794"/>
                <a:gd name="connsiteY8-180" fmla="*/ 385765 h 1700212"/>
                <a:gd name="connsiteX0-181" fmla="*/ 0 w 5715794"/>
                <a:gd name="connsiteY0-182" fmla="*/ 385765 h 1700212"/>
                <a:gd name="connsiteX1-183" fmla="*/ 152403 w 5715794"/>
                <a:gd name="connsiteY1-184" fmla="*/ 233362 h 1700212"/>
                <a:gd name="connsiteX2-185" fmla="*/ 5380170 w 5715794"/>
                <a:gd name="connsiteY2-186" fmla="*/ 0 h 1700212"/>
                <a:gd name="connsiteX3-187" fmla="*/ 5708786 w 5715794"/>
                <a:gd name="connsiteY3-188" fmla="*/ 314327 h 1700212"/>
                <a:gd name="connsiteX4-189" fmla="*/ 5437322 w 5715794"/>
                <a:gd name="connsiteY4-190" fmla="*/ 1514471 h 1700212"/>
                <a:gd name="connsiteX5-191" fmla="*/ 5270632 w 5715794"/>
                <a:gd name="connsiteY5-192" fmla="*/ 1700212 h 1700212"/>
                <a:gd name="connsiteX6-193" fmla="*/ 152403 w 5715794"/>
                <a:gd name="connsiteY6-194" fmla="*/ 1147762 h 1700212"/>
                <a:gd name="connsiteX7-195" fmla="*/ 0 w 5715794"/>
                <a:gd name="connsiteY7-196" fmla="*/ 995359 h 1700212"/>
                <a:gd name="connsiteX8-197" fmla="*/ 0 w 5715794"/>
                <a:gd name="connsiteY8-198" fmla="*/ 385765 h 1700212"/>
                <a:gd name="connsiteX0-199" fmla="*/ 0 w 5715794"/>
                <a:gd name="connsiteY0-200" fmla="*/ 385765 h 1700212"/>
                <a:gd name="connsiteX1-201" fmla="*/ 152403 w 5715794"/>
                <a:gd name="connsiteY1-202" fmla="*/ 233362 h 1700212"/>
                <a:gd name="connsiteX2-203" fmla="*/ 5380170 w 5715794"/>
                <a:gd name="connsiteY2-204" fmla="*/ 0 h 1700212"/>
                <a:gd name="connsiteX3-205" fmla="*/ 5708786 w 5715794"/>
                <a:gd name="connsiteY3-206" fmla="*/ 314327 h 1700212"/>
                <a:gd name="connsiteX4-207" fmla="*/ 5437322 w 5715794"/>
                <a:gd name="connsiteY4-208" fmla="*/ 1514471 h 1700212"/>
                <a:gd name="connsiteX5-209" fmla="*/ 5270632 w 5715794"/>
                <a:gd name="connsiteY5-210" fmla="*/ 1700212 h 1700212"/>
                <a:gd name="connsiteX6-211" fmla="*/ 152403 w 5715794"/>
                <a:gd name="connsiteY6-212" fmla="*/ 1147762 h 1700212"/>
                <a:gd name="connsiteX7-213" fmla="*/ 0 w 5715794"/>
                <a:gd name="connsiteY7-214" fmla="*/ 995359 h 1700212"/>
                <a:gd name="connsiteX8-215" fmla="*/ 0 w 5715794"/>
                <a:gd name="connsiteY8-216" fmla="*/ 385765 h 1700212"/>
                <a:gd name="connsiteX0-217" fmla="*/ 0 w 5715794"/>
                <a:gd name="connsiteY0-218" fmla="*/ 385765 h 1700212"/>
                <a:gd name="connsiteX1-219" fmla="*/ 152403 w 5715794"/>
                <a:gd name="connsiteY1-220" fmla="*/ 233362 h 1700212"/>
                <a:gd name="connsiteX2-221" fmla="*/ 5380170 w 5715794"/>
                <a:gd name="connsiteY2-222" fmla="*/ 0 h 1700212"/>
                <a:gd name="connsiteX3-223" fmla="*/ 5708786 w 5715794"/>
                <a:gd name="connsiteY3-224" fmla="*/ 314327 h 1700212"/>
                <a:gd name="connsiteX4-225" fmla="*/ 5437322 w 5715794"/>
                <a:gd name="connsiteY4-226" fmla="*/ 1514471 h 1700212"/>
                <a:gd name="connsiteX5-227" fmla="*/ 5270632 w 5715794"/>
                <a:gd name="connsiteY5-228" fmla="*/ 1700212 h 1700212"/>
                <a:gd name="connsiteX6-229" fmla="*/ 152403 w 5715794"/>
                <a:gd name="connsiteY6-230" fmla="*/ 1147762 h 1700212"/>
                <a:gd name="connsiteX7-231" fmla="*/ 0 w 5715794"/>
                <a:gd name="connsiteY7-232" fmla="*/ 995359 h 1700212"/>
                <a:gd name="connsiteX8-233" fmla="*/ 0 w 5715794"/>
                <a:gd name="connsiteY8-234" fmla="*/ 385765 h 1700212"/>
                <a:gd name="connsiteX0-235" fmla="*/ 0 w 5715794"/>
                <a:gd name="connsiteY0-236" fmla="*/ 385765 h 1700212"/>
                <a:gd name="connsiteX1-237" fmla="*/ 152403 w 5715794"/>
                <a:gd name="connsiteY1-238" fmla="*/ 233362 h 1700212"/>
                <a:gd name="connsiteX2-239" fmla="*/ 5380170 w 5715794"/>
                <a:gd name="connsiteY2-240" fmla="*/ 0 h 1700212"/>
                <a:gd name="connsiteX3-241" fmla="*/ 5708786 w 5715794"/>
                <a:gd name="connsiteY3-242" fmla="*/ 314327 h 1700212"/>
                <a:gd name="connsiteX4-243" fmla="*/ 5437322 w 5715794"/>
                <a:gd name="connsiteY4-244" fmla="*/ 1514471 h 1700212"/>
                <a:gd name="connsiteX5-245" fmla="*/ 5270632 w 5715794"/>
                <a:gd name="connsiteY5-246" fmla="*/ 1700212 h 1700212"/>
                <a:gd name="connsiteX6-247" fmla="*/ 152403 w 5715794"/>
                <a:gd name="connsiteY6-248" fmla="*/ 1147762 h 1700212"/>
                <a:gd name="connsiteX7-249" fmla="*/ 0 w 5715794"/>
                <a:gd name="connsiteY7-250" fmla="*/ 995359 h 1700212"/>
                <a:gd name="connsiteX8-251" fmla="*/ 0 w 5715794"/>
                <a:gd name="connsiteY8-252" fmla="*/ 385765 h 1700212"/>
                <a:gd name="connsiteX0-253" fmla="*/ 0 w 5715794"/>
                <a:gd name="connsiteY0-254" fmla="*/ 385765 h 1700212"/>
                <a:gd name="connsiteX1-255" fmla="*/ 152403 w 5715794"/>
                <a:gd name="connsiteY1-256" fmla="*/ 233362 h 1700212"/>
                <a:gd name="connsiteX2-257" fmla="*/ 5380170 w 5715794"/>
                <a:gd name="connsiteY2-258" fmla="*/ 0 h 1700212"/>
                <a:gd name="connsiteX3-259" fmla="*/ 5708786 w 5715794"/>
                <a:gd name="connsiteY3-260" fmla="*/ 314327 h 1700212"/>
                <a:gd name="connsiteX4-261" fmla="*/ 5437322 w 5715794"/>
                <a:gd name="connsiteY4-262" fmla="*/ 1514471 h 1700212"/>
                <a:gd name="connsiteX5-263" fmla="*/ 5270632 w 5715794"/>
                <a:gd name="connsiteY5-264" fmla="*/ 1700212 h 1700212"/>
                <a:gd name="connsiteX6-265" fmla="*/ 152403 w 5715794"/>
                <a:gd name="connsiteY6-266" fmla="*/ 1147762 h 1700212"/>
                <a:gd name="connsiteX7-267" fmla="*/ 0 w 5715794"/>
                <a:gd name="connsiteY7-268" fmla="*/ 995359 h 1700212"/>
                <a:gd name="connsiteX8-269" fmla="*/ 0 w 5715794"/>
                <a:gd name="connsiteY8-270" fmla="*/ 385765 h 1700212"/>
                <a:gd name="connsiteX0-271" fmla="*/ 0 w 5715794"/>
                <a:gd name="connsiteY0-272" fmla="*/ 385765 h 1700212"/>
                <a:gd name="connsiteX1-273" fmla="*/ 152403 w 5715794"/>
                <a:gd name="connsiteY1-274" fmla="*/ 233362 h 1700212"/>
                <a:gd name="connsiteX2-275" fmla="*/ 5380170 w 5715794"/>
                <a:gd name="connsiteY2-276" fmla="*/ 0 h 1700212"/>
                <a:gd name="connsiteX3-277" fmla="*/ 5708786 w 5715794"/>
                <a:gd name="connsiteY3-278" fmla="*/ 314327 h 1700212"/>
                <a:gd name="connsiteX4-279" fmla="*/ 5437322 w 5715794"/>
                <a:gd name="connsiteY4-280" fmla="*/ 1514471 h 1700212"/>
                <a:gd name="connsiteX5-281" fmla="*/ 5270632 w 5715794"/>
                <a:gd name="connsiteY5-282" fmla="*/ 1700212 h 1700212"/>
                <a:gd name="connsiteX6-283" fmla="*/ 152403 w 5715794"/>
                <a:gd name="connsiteY6-284" fmla="*/ 1147762 h 1700212"/>
                <a:gd name="connsiteX7-285" fmla="*/ 0 w 5715794"/>
                <a:gd name="connsiteY7-286" fmla="*/ 995359 h 1700212"/>
                <a:gd name="connsiteX8-287" fmla="*/ 0 w 5715794"/>
                <a:gd name="connsiteY8-288" fmla="*/ 385765 h 1700212"/>
                <a:gd name="connsiteX0-289" fmla="*/ 0 w 5715794"/>
                <a:gd name="connsiteY0-290" fmla="*/ 385765 h 1700212"/>
                <a:gd name="connsiteX1-291" fmla="*/ 152403 w 5715794"/>
                <a:gd name="connsiteY1-292" fmla="*/ 233362 h 1700212"/>
                <a:gd name="connsiteX2-293" fmla="*/ 5380170 w 5715794"/>
                <a:gd name="connsiteY2-294" fmla="*/ 0 h 1700212"/>
                <a:gd name="connsiteX3-295" fmla="*/ 5708786 w 5715794"/>
                <a:gd name="connsiteY3-296" fmla="*/ 314327 h 1700212"/>
                <a:gd name="connsiteX4-297" fmla="*/ 5437322 w 5715794"/>
                <a:gd name="connsiteY4-298" fmla="*/ 1514471 h 1700212"/>
                <a:gd name="connsiteX5-299" fmla="*/ 5270632 w 5715794"/>
                <a:gd name="connsiteY5-300" fmla="*/ 1700212 h 1700212"/>
                <a:gd name="connsiteX6-301" fmla="*/ 152403 w 5715794"/>
                <a:gd name="connsiteY6-302" fmla="*/ 1147762 h 1700212"/>
                <a:gd name="connsiteX7-303" fmla="*/ 0 w 5715794"/>
                <a:gd name="connsiteY7-304" fmla="*/ 995359 h 1700212"/>
                <a:gd name="connsiteX8-305" fmla="*/ 0 w 5715794"/>
                <a:gd name="connsiteY8-306" fmla="*/ 385765 h 1700212"/>
                <a:gd name="connsiteX0-307" fmla="*/ 0 w 5715794"/>
                <a:gd name="connsiteY0-308" fmla="*/ 385765 h 1700212"/>
                <a:gd name="connsiteX1-309" fmla="*/ 152403 w 5715794"/>
                <a:gd name="connsiteY1-310" fmla="*/ 233362 h 1700212"/>
                <a:gd name="connsiteX2-311" fmla="*/ 5380170 w 5715794"/>
                <a:gd name="connsiteY2-312" fmla="*/ 0 h 1700212"/>
                <a:gd name="connsiteX3-313" fmla="*/ 5708786 w 5715794"/>
                <a:gd name="connsiteY3-314" fmla="*/ 314327 h 1700212"/>
                <a:gd name="connsiteX4-315" fmla="*/ 5437322 w 5715794"/>
                <a:gd name="connsiteY4-316" fmla="*/ 1514471 h 1700212"/>
                <a:gd name="connsiteX5-317" fmla="*/ 5270632 w 5715794"/>
                <a:gd name="connsiteY5-318" fmla="*/ 1700212 h 1700212"/>
                <a:gd name="connsiteX6-319" fmla="*/ 152403 w 5715794"/>
                <a:gd name="connsiteY6-320" fmla="*/ 1147762 h 1700212"/>
                <a:gd name="connsiteX7-321" fmla="*/ 0 w 5715794"/>
                <a:gd name="connsiteY7-322" fmla="*/ 995359 h 1700212"/>
                <a:gd name="connsiteX8-323" fmla="*/ 0 w 5715794"/>
                <a:gd name="connsiteY8-324" fmla="*/ 385765 h 1700212"/>
                <a:gd name="connsiteX0-325" fmla="*/ 0 w 5715794"/>
                <a:gd name="connsiteY0-326" fmla="*/ 385765 h 1700212"/>
                <a:gd name="connsiteX1-327" fmla="*/ 152403 w 5715794"/>
                <a:gd name="connsiteY1-328" fmla="*/ 233362 h 1700212"/>
                <a:gd name="connsiteX2-329" fmla="*/ 5380170 w 5715794"/>
                <a:gd name="connsiteY2-330" fmla="*/ 0 h 1700212"/>
                <a:gd name="connsiteX3-331" fmla="*/ 5708786 w 5715794"/>
                <a:gd name="connsiteY3-332" fmla="*/ 314327 h 1700212"/>
                <a:gd name="connsiteX4-333" fmla="*/ 5437322 w 5715794"/>
                <a:gd name="connsiteY4-334" fmla="*/ 1514471 h 1700212"/>
                <a:gd name="connsiteX5-335" fmla="*/ 5270632 w 5715794"/>
                <a:gd name="connsiteY5-336" fmla="*/ 1700212 h 1700212"/>
                <a:gd name="connsiteX6-337" fmla="*/ 152403 w 5715794"/>
                <a:gd name="connsiteY6-338" fmla="*/ 1147762 h 1700212"/>
                <a:gd name="connsiteX7-339" fmla="*/ 0 w 5715794"/>
                <a:gd name="connsiteY7-340" fmla="*/ 995359 h 1700212"/>
                <a:gd name="connsiteX8-341" fmla="*/ 0 w 5715794"/>
                <a:gd name="connsiteY8-342" fmla="*/ 385765 h 1700212"/>
                <a:gd name="connsiteX0-343" fmla="*/ 0 w 5734844"/>
                <a:gd name="connsiteY0-344" fmla="*/ 378621 h 1700212"/>
                <a:gd name="connsiteX1-345" fmla="*/ 171453 w 5734844"/>
                <a:gd name="connsiteY1-346" fmla="*/ 233362 h 1700212"/>
                <a:gd name="connsiteX2-347" fmla="*/ 5399220 w 5734844"/>
                <a:gd name="connsiteY2-348" fmla="*/ 0 h 1700212"/>
                <a:gd name="connsiteX3-349" fmla="*/ 5727836 w 5734844"/>
                <a:gd name="connsiteY3-350" fmla="*/ 314327 h 1700212"/>
                <a:gd name="connsiteX4-351" fmla="*/ 5456372 w 5734844"/>
                <a:gd name="connsiteY4-352" fmla="*/ 1514471 h 1700212"/>
                <a:gd name="connsiteX5-353" fmla="*/ 5289682 w 5734844"/>
                <a:gd name="connsiteY5-354" fmla="*/ 1700212 h 1700212"/>
                <a:gd name="connsiteX6-355" fmla="*/ 171453 w 5734844"/>
                <a:gd name="connsiteY6-356" fmla="*/ 1147762 h 1700212"/>
                <a:gd name="connsiteX7-357" fmla="*/ 19050 w 5734844"/>
                <a:gd name="connsiteY7-358" fmla="*/ 995359 h 1700212"/>
                <a:gd name="connsiteX8-359" fmla="*/ 0 w 5734844"/>
                <a:gd name="connsiteY8-360" fmla="*/ 378621 h 1700212"/>
                <a:gd name="connsiteX0-361" fmla="*/ 0 w 5734844"/>
                <a:gd name="connsiteY0-362" fmla="*/ 378621 h 1700212"/>
                <a:gd name="connsiteX1-363" fmla="*/ 171453 w 5734844"/>
                <a:gd name="connsiteY1-364" fmla="*/ 233362 h 1700212"/>
                <a:gd name="connsiteX2-365" fmla="*/ 5399220 w 5734844"/>
                <a:gd name="connsiteY2-366" fmla="*/ 0 h 1700212"/>
                <a:gd name="connsiteX3-367" fmla="*/ 5727836 w 5734844"/>
                <a:gd name="connsiteY3-368" fmla="*/ 314327 h 1700212"/>
                <a:gd name="connsiteX4-369" fmla="*/ 5456372 w 5734844"/>
                <a:gd name="connsiteY4-370" fmla="*/ 1514471 h 1700212"/>
                <a:gd name="connsiteX5-371" fmla="*/ 5289682 w 5734844"/>
                <a:gd name="connsiteY5-372" fmla="*/ 1700212 h 1700212"/>
                <a:gd name="connsiteX6-373" fmla="*/ 171453 w 5734844"/>
                <a:gd name="connsiteY6-374" fmla="*/ 1147762 h 1700212"/>
                <a:gd name="connsiteX7-375" fmla="*/ 19050 w 5734844"/>
                <a:gd name="connsiteY7-376" fmla="*/ 995359 h 1700212"/>
                <a:gd name="connsiteX8-377" fmla="*/ 0 w 5734844"/>
                <a:gd name="connsiteY8-378" fmla="*/ 378621 h 1700212"/>
                <a:gd name="connsiteX0-379" fmla="*/ 0 w 5734844"/>
                <a:gd name="connsiteY0-380" fmla="*/ 378621 h 1700212"/>
                <a:gd name="connsiteX1-381" fmla="*/ 171453 w 5734844"/>
                <a:gd name="connsiteY1-382" fmla="*/ 233362 h 1700212"/>
                <a:gd name="connsiteX2-383" fmla="*/ 5399220 w 5734844"/>
                <a:gd name="connsiteY2-384" fmla="*/ 0 h 1700212"/>
                <a:gd name="connsiteX3-385" fmla="*/ 5727836 w 5734844"/>
                <a:gd name="connsiteY3-386" fmla="*/ 314327 h 1700212"/>
                <a:gd name="connsiteX4-387" fmla="*/ 5456372 w 5734844"/>
                <a:gd name="connsiteY4-388" fmla="*/ 1514471 h 1700212"/>
                <a:gd name="connsiteX5-389" fmla="*/ 5289682 w 5734844"/>
                <a:gd name="connsiteY5-390" fmla="*/ 1700212 h 1700212"/>
                <a:gd name="connsiteX6-391" fmla="*/ 171453 w 5734844"/>
                <a:gd name="connsiteY6-392" fmla="*/ 1147762 h 1700212"/>
                <a:gd name="connsiteX7-393" fmla="*/ 19050 w 5734844"/>
                <a:gd name="connsiteY7-394" fmla="*/ 995359 h 1700212"/>
                <a:gd name="connsiteX8-395" fmla="*/ 0 w 5734844"/>
                <a:gd name="connsiteY8-396" fmla="*/ 378621 h 17002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5734844" h="1700212">
                  <a:moveTo>
                    <a:pt x="0" y="378621"/>
                  </a:moveTo>
                  <a:cubicBezTo>
                    <a:pt x="0" y="287307"/>
                    <a:pt x="87283" y="233362"/>
                    <a:pt x="171453" y="233362"/>
                  </a:cubicBezTo>
                  <a:cubicBezTo>
                    <a:pt x="1954523" y="157163"/>
                    <a:pt x="3723306" y="0"/>
                    <a:pt x="5399220" y="0"/>
                  </a:cubicBezTo>
                  <a:cubicBezTo>
                    <a:pt x="5707228" y="4763"/>
                    <a:pt x="5756411" y="139670"/>
                    <a:pt x="5727836" y="314327"/>
                  </a:cubicBezTo>
                  <a:cubicBezTo>
                    <a:pt x="5650049" y="717551"/>
                    <a:pt x="5572260" y="1116010"/>
                    <a:pt x="5456372" y="1514471"/>
                  </a:cubicBezTo>
                  <a:cubicBezTo>
                    <a:pt x="5427797" y="1646266"/>
                    <a:pt x="5402427" y="1700212"/>
                    <a:pt x="5289682" y="1700212"/>
                  </a:cubicBezTo>
                  <a:lnTo>
                    <a:pt x="171453" y="1147762"/>
                  </a:lnTo>
                  <a:cubicBezTo>
                    <a:pt x="87283" y="1147762"/>
                    <a:pt x="19050" y="1079529"/>
                    <a:pt x="19050" y="995359"/>
                  </a:cubicBezTo>
                  <a:lnTo>
                    <a:pt x="0" y="378621"/>
                  </a:lnTo>
                  <a:close/>
                </a:path>
              </a:pathLst>
            </a:custGeom>
            <a:gradFill>
              <a:gsLst>
                <a:gs pos="36297">
                  <a:schemeClr val="accent2">
                    <a:lumMod val="75000"/>
                  </a:schemeClr>
                </a:gs>
                <a:gs pos="68100">
                  <a:schemeClr val="accent2">
                    <a:lumMod val="75000"/>
                  </a:schemeClr>
                </a:gs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9000000" scaled="0"/>
            </a:gra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7639940" y="1432176"/>
              <a:ext cx="1061629" cy="1724298"/>
            </a:xfrm>
            <a:custGeom>
              <a:avLst/>
              <a:gdLst>
                <a:gd name="connsiteX0" fmla="*/ 1005144 w 1010163"/>
                <a:gd name="connsiteY0" fmla="*/ 311470 h 1786711"/>
                <a:gd name="connsiteX1" fmla="*/ 771782 w 1010163"/>
                <a:gd name="connsiteY1" fmla="*/ 11432 h 1786711"/>
                <a:gd name="connsiteX2" fmla="*/ 238382 w 1010163"/>
                <a:gd name="connsiteY2" fmla="*/ 554357 h 1786711"/>
                <a:gd name="connsiteX3" fmla="*/ 43119 w 1010163"/>
                <a:gd name="connsiteY3" fmla="*/ 835345 h 1786711"/>
                <a:gd name="connsiteX4" fmla="*/ 257 w 1010163"/>
                <a:gd name="connsiteY4" fmla="*/ 1644970 h 1786711"/>
                <a:gd name="connsiteX5" fmla="*/ 52644 w 1010163"/>
                <a:gd name="connsiteY5" fmla="*/ 1654495 h 1786711"/>
                <a:gd name="connsiteX6" fmla="*/ 571757 w 1010163"/>
                <a:gd name="connsiteY6" fmla="*/ 1697357 h 1786711"/>
                <a:gd name="connsiteX7" fmla="*/ 1005144 w 1010163"/>
                <a:gd name="connsiteY7" fmla="*/ 311470 h 1786711"/>
                <a:gd name="connsiteX0-1" fmla="*/ 1005144 w 1010075"/>
                <a:gd name="connsiteY0-2" fmla="*/ 301353 h 1776594"/>
                <a:gd name="connsiteX1-3" fmla="*/ 771782 w 1010075"/>
                <a:gd name="connsiteY1-4" fmla="*/ 1315 h 1776594"/>
                <a:gd name="connsiteX2-5" fmla="*/ 238382 w 1010075"/>
                <a:gd name="connsiteY2-6" fmla="*/ 544240 h 1776594"/>
                <a:gd name="connsiteX3-7" fmla="*/ 43119 w 1010075"/>
                <a:gd name="connsiteY3-8" fmla="*/ 825228 h 1776594"/>
                <a:gd name="connsiteX4-9" fmla="*/ 257 w 1010075"/>
                <a:gd name="connsiteY4-10" fmla="*/ 1634853 h 1776594"/>
                <a:gd name="connsiteX5-11" fmla="*/ 52644 w 1010075"/>
                <a:gd name="connsiteY5-12" fmla="*/ 1644378 h 1776594"/>
                <a:gd name="connsiteX6-13" fmla="*/ 571757 w 1010075"/>
                <a:gd name="connsiteY6-14" fmla="*/ 1687240 h 1776594"/>
                <a:gd name="connsiteX7-15" fmla="*/ 1005144 w 1010075"/>
                <a:gd name="connsiteY7-16" fmla="*/ 301353 h 1776594"/>
                <a:gd name="connsiteX0-17" fmla="*/ 1005144 w 1005307"/>
                <a:gd name="connsiteY0-18" fmla="*/ 301001 h 1776242"/>
                <a:gd name="connsiteX1-19" fmla="*/ 771782 w 1005307"/>
                <a:gd name="connsiteY1-20" fmla="*/ 963 h 1776242"/>
                <a:gd name="connsiteX2-21" fmla="*/ 238382 w 1005307"/>
                <a:gd name="connsiteY2-22" fmla="*/ 543888 h 1776242"/>
                <a:gd name="connsiteX3-23" fmla="*/ 43119 w 1005307"/>
                <a:gd name="connsiteY3-24" fmla="*/ 824876 h 1776242"/>
                <a:gd name="connsiteX4-25" fmla="*/ 257 w 1005307"/>
                <a:gd name="connsiteY4-26" fmla="*/ 1634501 h 1776242"/>
                <a:gd name="connsiteX5-27" fmla="*/ 52644 w 1005307"/>
                <a:gd name="connsiteY5-28" fmla="*/ 1644026 h 1776242"/>
                <a:gd name="connsiteX6-29" fmla="*/ 571757 w 1005307"/>
                <a:gd name="connsiteY6-30" fmla="*/ 1686888 h 1776242"/>
                <a:gd name="connsiteX7-31" fmla="*/ 1005144 w 1005307"/>
                <a:gd name="connsiteY7-32" fmla="*/ 301001 h 1776242"/>
                <a:gd name="connsiteX0-33" fmla="*/ 1005144 w 1006770"/>
                <a:gd name="connsiteY0-34" fmla="*/ 301001 h 1776242"/>
                <a:gd name="connsiteX1-35" fmla="*/ 771782 w 1006770"/>
                <a:gd name="connsiteY1-36" fmla="*/ 963 h 1776242"/>
                <a:gd name="connsiteX2-37" fmla="*/ 238382 w 1006770"/>
                <a:gd name="connsiteY2-38" fmla="*/ 543888 h 1776242"/>
                <a:gd name="connsiteX3-39" fmla="*/ 43119 w 1006770"/>
                <a:gd name="connsiteY3-40" fmla="*/ 824876 h 1776242"/>
                <a:gd name="connsiteX4-41" fmla="*/ 257 w 1006770"/>
                <a:gd name="connsiteY4-42" fmla="*/ 1634501 h 1776242"/>
                <a:gd name="connsiteX5-43" fmla="*/ 52644 w 1006770"/>
                <a:gd name="connsiteY5-44" fmla="*/ 1644026 h 1776242"/>
                <a:gd name="connsiteX6-45" fmla="*/ 571757 w 1006770"/>
                <a:gd name="connsiteY6-46" fmla="*/ 1686888 h 1776242"/>
                <a:gd name="connsiteX7-47" fmla="*/ 1005144 w 1006770"/>
                <a:gd name="connsiteY7-48" fmla="*/ 301001 h 1776242"/>
                <a:gd name="connsiteX0-49" fmla="*/ 1005144 w 1006278"/>
                <a:gd name="connsiteY0-50" fmla="*/ 301001 h 1776242"/>
                <a:gd name="connsiteX1-51" fmla="*/ 771782 w 1006278"/>
                <a:gd name="connsiteY1-52" fmla="*/ 963 h 1776242"/>
                <a:gd name="connsiteX2-53" fmla="*/ 238382 w 1006278"/>
                <a:gd name="connsiteY2-54" fmla="*/ 543888 h 1776242"/>
                <a:gd name="connsiteX3-55" fmla="*/ 43119 w 1006278"/>
                <a:gd name="connsiteY3-56" fmla="*/ 824876 h 1776242"/>
                <a:gd name="connsiteX4-57" fmla="*/ 257 w 1006278"/>
                <a:gd name="connsiteY4-58" fmla="*/ 1634501 h 1776242"/>
                <a:gd name="connsiteX5-59" fmla="*/ 52644 w 1006278"/>
                <a:gd name="connsiteY5-60" fmla="*/ 1644026 h 1776242"/>
                <a:gd name="connsiteX6-61" fmla="*/ 571757 w 1006278"/>
                <a:gd name="connsiteY6-62" fmla="*/ 1686888 h 1776242"/>
                <a:gd name="connsiteX7-63" fmla="*/ 1005144 w 1006278"/>
                <a:gd name="connsiteY7-64" fmla="*/ 301001 h 1776242"/>
                <a:gd name="connsiteX0-65" fmla="*/ 1005144 w 1007301"/>
                <a:gd name="connsiteY0-66" fmla="*/ 304464 h 1779705"/>
                <a:gd name="connsiteX1-67" fmla="*/ 717807 w 1007301"/>
                <a:gd name="connsiteY1-68" fmla="*/ 1251 h 1779705"/>
                <a:gd name="connsiteX2-69" fmla="*/ 238382 w 1007301"/>
                <a:gd name="connsiteY2-70" fmla="*/ 547351 h 1779705"/>
                <a:gd name="connsiteX3-71" fmla="*/ 43119 w 1007301"/>
                <a:gd name="connsiteY3-72" fmla="*/ 828339 h 1779705"/>
                <a:gd name="connsiteX4-73" fmla="*/ 257 w 1007301"/>
                <a:gd name="connsiteY4-74" fmla="*/ 1637964 h 1779705"/>
                <a:gd name="connsiteX5-75" fmla="*/ 52644 w 1007301"/>
                <a:gd name="connsiteY5-76" fmla="*/ 1647489 h 1779705"/>
                <a:gd name="connsiteX6-77" fmla="*/ 571757 w 1007301"/>
                <a:gd name="connsiteY6-78" fmla="*/ 1690351 h 1779705"/>
                <a:gd name="connsiteX7-79" fmla="*/ 1005144 w 1007301"/>
                <a:gd name="connsiteY7-80" fmla="*/ 304464 h 1779705"/>
                <a:gd name="connsiteX0-81" fmla="*/ 1005144 w 1006972"/>
                <a:gd name="connsiteY0-82" fmla="*/ 306978 h 1782219"/>
                <a:gd name="connsiteX1-83" fmla="*/ 717807 w 1006972"/>
                <a:gd name="connsiteY1-84" fmla="*/ 3765 h 1782219"/>
                <a:gd name="connsiteX2-85" fmla="*/ 238382 w 1006972"/>
                <a:gd name="connsiteY2-86" fmla="*/ 549865 h 1782219"/>
                <a:gd name="connsiteX3-87" fmla="*/ 43119 w 1006972"/>
                <a:gd name="connsiteY3-88" fmla="*/ 830853 h 1782219"/>
                <a:gd name="connsiteX4-89" fmla="*/ 257 w 1006972"/>
                <a:gd name="connsiteY4-90" fmla="*/ 1640478 h 1782219"/>
                <a:gd name="connsiteX5-91" fmla="*/ 52644 w 1006972"/>
                <a:gd name="connsiteY5-92" fmla="*/ 1650003 h 1782219"/>
                <a:gd name="connsiteX6-93" fmla="*/ 571757 w 1006972"/>
                <a:gd name="connsiteY6-94" fmla="*/ 1692865 h 1782219"/>
                <a:gd name="connsiteX7-95" fmla="*/ 1005144 w 1006972"/>
                <a:gd name="connsiteY7-96" fmla="*/ 306978 h 1782219"/>
                <a:gd name="connsiteX0-97" fmla="*/ 1005144 w 1006784"/>
                <a:gd name="connsiteY0-98" fmla="*/ 303822 h 1779063"/>
                <a:gd name="connsiteX1-99" fmla="*/ 717807 w 1006784"/>
                <a:gd name="connsiteY1-100" fmla="*/ 609 h 1779063"/>
                <a:gd name="connsiteX2-101" fmla="*/ 238382 w 1006784"/>
                <a:gd name="connsiteY2-102" fmla="*/ 546709 h 1779063"/>
                <a:gd name="connsiteX3-103" fmla="*/ 43119 w 1006784"/>
                <a:gd name="connsiteY3-104" fmla="*/ 827697 h 1779063"/>
                <a:gd name="connsiteX4-105" fmla="*/ 257 w 1006784"/>
                <a:gd name="connsiteY4-106" fmla="*/ 1637322 h 1779063"/>
                <a:gd name="connsiteX5-107" fmla="*/ 52644 w 1006784"/>
                <a:gd name="connsiteY5-108" fmla="*/ 1646847 h 1779063"/>
                <a:gd name="connsiteX6-109" fmla="*/ 571757 w 1006784"/>
                <a:gd name="connsiteY6-110" fmla="*/ 1689709 h 1779063"/>
                <a:gd name="connsiteX7-111" fmla="*/ 1005144 w 1006784"/>
                <a:gd name="connsiteY7-112" fmla="*/ 303822 h 1779063"/>
                <a:gd name="connsiteX0-113" fmla="*/ 1005144 w 1006013"/>
                <a:gd name="connsiteY0-114" fmla="*/ 285074 h 1760315"/>
                <a:gd name="connsiteX1-115" fmla="*/ 682882 w 1006013"/>
                <a:gd name="connsiteY1-116" fmla="*/ 911 h 1760315"/>
                <a:gd name="connsiteX2-117" fmla="*/ 238382 w 1006013"/>
                <a:gd name="connsiteY2-118" fmla="*/ 527961 h 1760315"/>
                <a:gd name="connsiteX3-119" fmla="*/ 43119 w 1006013"/>
                <a:gd name="connsiteY3-120" fmla="*/ 808949 h 1760315"/>
                <a:gd name="connsiteX4-121" fmla="*/ 257 w 1006013"/>
                <a:gd name="connsiteY4-122" fmla="*/ 1618574 h 1760315"/>
                <a:gd name="connsiteX5-123" fmla="*/ 52644 w 1006013"/>
                <a:gd name="connsiteY5-124" fmla="*/ 1628099 h 1760315"/>
                <a:gd name="connsiteX6-125" fmla="*/ 571757 w 1006013"/>
                <a:gd name="connsiteY6-126" fmla="*/ 1670961 h 1760315"/>
                <a:gd name="connsiteX7-127" fmla="*/ 1005144 w 1006013"/>
                <a:gd name="connsiteY7-128" fmla="*/ 285074 h 1760315"/>
                <a:gd name="connsiteX0-129" fmla="*/ 1005144 w 1006341"/>
                <a:gd name="connsiteY0-130" fmla="*/ 298100 h 1773341"/>
                <a:gd name="connsiteX1-131" fmla="*/ 682882 w 1006341"/>
                <a:gd name="connsiteY1-132" fmla="*/ 13937 h 1773341"/>
                <a:gd name="connsiteX2-133" fmla="*/ 238382 w 1006341"/>
                <a:gd name="connsiteY2-134" fmla="*/ 540987 h 1773341"/>
                <a:gd name="connsiteX3-135" fmla="*/ 43119 w 1006341"/>
                <a:gd name="connsiteY3-136" fmla="*/ 821975 h 1773341"/>
                <a:gd name="connsiteX4-137" fmla="*/ 257 w 1006341"/>
                <a:gd name="connsiteY4-138" fmla="*/ 1631600 h 1773341"/>
                <a:gd name="connsiteX5-139" fmla="*/ 52644 w 1006341"/>
                <a:gd name="connsiteY5-140" fmla="*/ 1641125 h 1773341"/>
                <a:gd name="connsiteX6-141" fmla="*/ 571757 w 1006341"/>
                <a:gd name="connsiteY6-142" fmla="*/ 1683987 h 1773341"/>
                <a:gd name="connsiteX7-143" fmla="*/ 1005144 w 1006341"/>
                <a:gd name="connsiteY7-144" fmla="*/ 298100 h 1773341"/>
                <a:gd name="connsiteX0-145" fmla="*/ 1005144 w 1006694"/>
                <a:gd name="connsiteY0-146" fmla="*/ 298100 h 1773341"/>
                <a:gd name="connsiteX1-147" fmla="*/ 695582 w 1006694"/>
                <a:gd name="connsiteY1-148" fmla="*/ 13937 h 1773341"/>
                <a:gd name="connsiteX2-149" fmla="*/ 238382 w 1006694"/>
                <a:gd name="connsiteY2-150" fmla="*/ 540987 h 1773341"/>
                <a:gd name="connsiteX3-151" fmla="*/ 43119 w 1006694"/>
                <a:gd name="connsiteY3-152" fmla="*/ 821975 h 1773341"/>
                <a:gd name="connsiteX4-153" fmla="*/ 257 w 1006694"/>
                <a:gd name="connsiteY4-154" fmla="*/ 1631600 h 1773341"/>
                <a:gd name="connsiteX5-155" fmla="*/ 52644 w 1006694"/>
                <a:gd name="connsiteY5-156" fmla="*/ 1641125 h 1773341"/>
                <a:gd name="connsiteX6-157" fmla="*/ 571757 w 1006694"/>
                <a:gd name="connsiteY6-158" fmla="*/ 1683987 h 1773341"/>
                <a:gd name="connsiteX7-159" fmla="*/ 1005144 w 1006694"/>
                <a:gd name="connsiteY7-160" fmla="*/ 298100 h 1773341"/>
                <a:gd name="connsiteX0-161" fmla="*/ 1005144 w 1007112"/>
                <a:gd name="connsiteY0-162" fmla="*/ 295221 h 1770462"/>
                <a:gd name="connsiteX1-163" fmla="*/ 708282 w 1007112"/>
                <a:gd name="connsiteY1-164" fmla="*/ 14233 h 1770462"/>
                <a:gd name="connsiteX2-165" fmla="*/ 238382 w 1007112"/>
                <a:gd name="connsiteY2-166" fmla="*/ 538108 h 1770462"/>
                <a:gd name="connsiteX3-167" fmla="*/ 43119 w 1007112"/>
                <a:gd name="connsiteY3-168" fmla="*/ 819096 h 1770462"/>
                <a:gd name="connsiteX4-169" fmla="*/ 257 w 1007112"/>
                <a:gd name="connsiteY4-170" fmla="*/ 1628721 h 1770462"/>
                <a:gd name="connsiteX5-171" fmla="*/ 52644 w 1007112"/>
                <a:gd name="connsiteY5-172" fmla="*/ 1638246 h 1770462"/>
                <a:gd name="connsiteX6-173" fmla="*/ 571757 w 1007112"/>
                <a:gd name="connsiteY6-174" fmla="*/ 1681108 h 1770462"/>
                <a:gd name="connsiteX7-175" fmla="*/ 1005144 w 1007112"/>
                <a:gd name="connsiteY7-176" fmla="*/ 295221 h 1770462"/>
                <a:gd name="connsiteX0-177" fmla="*/ 1005144 w 1006847"/>
                <a:gd name="connsiteY0-178" fmla="*/ 296467 h 1771708"/>
                <a:gd name="connsiteX1-179" fmla="*/ 708282 w 1006847"/>
                <a:gd name="connsiteY1-180" fmla="*/ 15479 h 1771708"/>
                <a:gd name="connsiteX2-181" fmla="*/ 238382 w 1006847"/>
                <a:gd name="connsiteY2-182" fmla="*/ 539354 h 1771708"/>
                <a:gd name="connsiteX3-183" fmla="*/ 43119 w 1006847"/>
                <a:gd name="connsiteY3-184" fmla="*/ 820342 h 1771708"/>
                <a:gd name="connsiteX4-185" fmla="*/ 257 w 1006847"/>
                <a:gd name="connsiteY4-186" fmla="*/ 1629967 h 1771708"/>
                <a:gd name="connsiteX5-187" fmla="*/ 52644 w 1006847"/>
                <a:gd name="connsiteY5-188" fmla="*/ 1639492 h 1771708"/>
                <a:gd name="connsiteX6-189" fmla="*/ 571757 w 1006847"/>
                <a:gd name="connsiteY6-190" fmla="*/ 1682354 h 1771708"/>
                <a:gd name="connsiteX7-191" fmla="*/ 1005144 w 1006847"/>
                <a:gd name="connsiteY7-192" fmla="*/ 296467 h 1771708"/>
                <a:gd name="connsiteX0-193" fmla="*/ 1005144 w 1006492"/>
                <a:gd name="connsiteY0-194" fmla="*/ 296467 h 1771708"/>
                <a:gd name="connsiteX1-195" fmla="*/ 695582 w 1006492"/>
                <a:gd name="connsiteY1-196" fmla="*/ 15479 h 1771708"/>
                <a:gd name="connsiteX2-197" fmla="*/ 238382 w 1006492"/>
                <a:gd name="connsiteY2-198" fmla="*/ 539354 h 1771708"/>
                <a:gd name="connsiteX3-199" fmla="*/ 43119 w 1006492"/>
                <a:gd name="connsiteY3-200" fmla="*/ 820342 h 1771708"/>
                <a:gd name="connsiteX4-201" fmla="*/ 257 w 1006492"/>
                <a:gd name="connsiteY4-202" fmla="*/ 1629967 h 1771708"/>
                <a:gd name="connsiteX5-203" fmla="*/ 52644 w 1006492"/>
                <a:gd name="connsiteY5-204" fmla="*/ 1639492 h 1771708"/>
                <a:gd name="connsiteX6-205" fmla="*/ 571757 w 1006492"/>
                <a:gd name="connsiteY6-206" fmla="*/ 1682354 h 1771708"/>
                <a:gd name="connsiteX7-207" fmla="*/ 1005144 w 1006492"/>
                <a:gd name="connsiteY7-208" fmla="*/ 296467 h 1771708"/>
                <a:gd name="connsiteX0-209" fmla="*/ 1005144 w 1006566"/>
                <a:gd name="connsiteY0-210" fmla="*/ 296467 h 1771708"/>
                <a:gd name="connsiteX1-211" fmla="*/ 695582 w 1006566"/>
                <a:gd name="connsiteY1-212" fmla="*/ 15479 h 1771708"/>
                <a:gd name="connsiteX2-213" fmla="*/ 238382 w 1006566"/>
                <a:gd name="connsiteY2-214" fmla="*/ 539354 h 1771708"/>
                <a:gd name="connsiteX3-215" fmla="*/ 43119 w 1006566"/>
                <a:gd name="connsiteY3-216" fmla="*/ 820342 h 1771708"/>
                <a:gd name="connsiteX4-217" fmla="*/ 257 w 1006566"/>
                <a:gd name="connsiteY4-218" fmla="*/ 1629967 h 1771708"/>
                <a:gd name="connsiteX5-219" fmla="*/ 52644 w 1006566"/>
                <a:gd name="connsiteY5-220" fmla="*/ 1639492 h 1771708"/>
                <a:gd name="connsiteX6-221" fmla="*/ 571757 w 1006566"/>
                <a:gd name="connsiteY6-222" fmla="*/ 1682354 h 1771708"/>
                <a:gd name="connsiteX7-223" fmla="*/ 1005144 w 1006566"/>
                <a:gd name="connsiteY7-224" fmla="*/ 296467 h 1771708"/>
                <a:gd name="connsiteX0-225" fmla="*/ 1005144 w 1014038"/>
                <a:gd name="connsiteY0-226" fmla="*/ 293329 h 1768570"/>
                <a:gd name="connsiteX1-227" fmla="*/ 695582 w 1014038"/>
                <a:gd name="connsiteY1-228" fmla="*/ 12341 h 1768570"/>
                <a:gd name="connsiteX2-229" fmla="*/ 238382 w 1014038"/>
                <a:gd name="connsiteY2-230" fmla="*/ 536216 h 1768570"/>
                <a:gd name="connsiteX3-231" fmla="*/ 43119 w 1014038"/>
                <a:gd name="connsiteY3-232" fmla="*/ 817204 h 1768570"/>
                <a:gd name="connsiteX4-233" fmla="*/ 257 w 1014038"/>
                <a:gd name="connsiteY4-234" fmla="*/ 1626829 h 1768570"/>
                <a:gd name="connsiteX5-235" fmla="*/ 52644 w 1014038"/>
                <a:gd name="connsiteY5-236" fmla="*/ 1636354 h 1768570"/>
                <a:gd name="connsiteX6-237" fmla="*/ 571757 w 1014038"/>
                <a:gd name="connsiteY6-238" fmla="*/ 1679216 h 1768570"/>
                <a:gd name="connsiteX7-239" fmla="*/ 1005144 w 1014038"/>
                <a:gd name="connsiteY7-240" fmla="*/ 293329 h 1768570"/>
                <a:gd name="connsiteX0-241" fmla="*/ 1005144 w 1006039"/>
                <a:gd name="connsiteY0-242" fmla="*/ 302217 h 1777458"/>
                <a:gd name="connsiteX1-243" fmla="*/ 673357 w 1006039"/>
                <a:gd name="connsiteY1-244" fmla="*/ 14879 h 1777458"/>
                <a:gd name="connsiteX2-245" fmla="*/ 238382 w 1006039"/>
                <a:gd name="connsiteY2-246" fmla="*/ 545104 h 1777458"/>
                <a:gd name="connsiteX3-247" fmla="*/ 43119 w 1006039"/>
                <a:gd name="connsiteY3-248" fmla="*/ 826092 h 1777458"/>
                <a:gd name="connsiteX4-249" fmla="*/ 257 w 1006039"/>
                <a:gd name="connsiteY4-250" fmla="*/ 1635717 h 1777458"/>
                <a:gd name="connsiteX5-251" fmla="*/ 52644 w 1006039"/>
                <a:gd name="connsiteY5-252" fmla="*/ 1645242 h 1777458"/>
                <a:gd name="connsiteX6-253" fmla="*/ 571757 w 1006039"/>
                <a:gd name="connsiteY6-254" fmla="*/ 1688104 h 1777458"/>
                <a:gd name="connsiteX7-255" fmla="*/ 1005144 w 1006039"/>
                <a:gd name="connsiteY7-256" fmla="*/ 302217 h 1777458"/>
                <a:gd name="connsiteX0-257" fmla="*/ 1005144 w 1006399"/>
                <a:gd name="connsiteY0-258" fmla="*/ 302217 h 1777458"/>
                <a:gd name="connsiteX1-259" fmla="*/ 689232 w 1006399"/>
                <a:gd name="connsiteY1-260" fmla="*/ 14879 h 1777458"/>
                <a:gd name="connsiteX2-261" fmla="*/ 238382 w 1006399"/>
                <a:gd name="connsiteY2-262" fmla="*/ 545104 h 1777458"/>
                <a:gd name="connsiteX3-263" fmla="*/ 43119 w 1006399"/>
                <a:gd name="connsiteY3-264" fmla="*/ 826092 h 1777458"/>
                <a:gd name="connsiteX4-265" fmla="*/ 257 w 1006399"/>
                <a:gd name="connsiteY4-266" fmla="*/ 1635717 h 1777458"/>
                <a:gd name="connsiteX5-267" fmla="*/ 52644 w 1006399"/>
                <a:gd name="connsiteY5-268" fmla="*/ 1645242 h 1777458"/>
                <a:gd name="connsiteX6-269" fmla="*/ 571757 w 1006399"/>
                <a:gd name="connsiteY6-270" fmla="*/ 1688104 h 1777458"/>
                <a:gd name="connsiteX7-271" fmla="*/ 1005144 w 1006399"/>
                <a:gd name="connsiteY7-272" fmla="*/ 302217 h 1777458"/>
                <a:gd name="connsiteX0-273" fmla="*/ 1005144 w 1006399"/>
                <a:gd name="connsiteY0-274" fmla="*/ 302217 h 1777458"/>
                <a:gd name="connsiteX1-275" fmla="*/ 689232 w 1006399"/>
                <a:gd name="connsiteY1-276" fmla="*/ 14879 h 1777458"/>
                <a:gd name="connsiteX2-277" fmla="*/ 238382 w 1006399"/>
                <a:gd name="connsiteY2-278" fmla="*/ 545104 h 1777458"/>
                <a:gd name="connsiteX3-279" fmla="*/ 43119 w 1006399"/>
                <a:gd name="connsiteY3-280" fmla="*/ 826092 h 1777458"/>
                <a:gd name="connsiteX4-281" fmla="*/ 257 w 1006399"/>
                <a:gd name="connsiteY4-282" fmla="*/ 1635717 h 1777458"/>
                <a:gd name="connsiteX5-283" fmla="*/ 52644 w 1006399"/>
                <a:gd name="connsiteY5-284" fmla="*/ 1645242 h 1777458"/>
                <a:gd name="connsiteX6-285" fmla="*/ 571757 w 1006399"/>
                <a:gd name="connsiteY6-286" fmla="*/ 1688104 h 1777458"/>
                <a:gd name="connsiteX7-287" fmla="*/ 1005144 w 1006399"/>
                <a:gd name="connsiteY7-288" fmla="*/ 302217 h 1777458"/>
                <a:gd name="connsiteX0-289" fmla="*/ 1005144 w 1006399"/>
                <a:gd name="connsiteY0-290" fmla="*/ 293609 h 1768850"/>
                <a:gd name="connsiteX1-291" fmla="*/ 689232 w 1006399"/>
                <a:gd name="connsiteY1-292" fmla="*/ 15796 h 1768850"/>
                <a:gd name="connsiteX2-293" fmla="*/ 238382 w 1006399"/>
                <a:gd name="connsiteY2-294" fmla="*/ 536496 h 1768850"/>
                <a:gd name="connsiteX3-295" fmla="*/ 43119 w 1006399"/>
                <a:gd name="connsiteY3-296" fmla="*/ 817484 h 1768850"/>
                <a:gd name="connsiteX4-297" fmla="*/ 257 w 1006399"/>
                <a:gd name="connsiteY4-298" fmla="*/ 1627109 h 1768850"/>
                <a:gd name="connsiteX5-299" fmla="*/ 52644 w 1006399"/>
                <a:gd name="connsiteY5-300" fmla="*/ 1636634 h 1768850"/>
                <a:gd name="connsiteX6-301" fmla="*/ 571757 w 1006399"/>
                <a:gd name="connsiteY6-302" fmla="*/ 1679496 h 1768850"/>
                <a:gd name="connsiteX7-303" fmla="*/ 1005144 w 1006399"/>
                <a:gd name="connsiteY7-304" fmla="*/ 293609 h 1768850"/>
                <a:gd name="connsiteX0-305" fmla="*/ 1005144 w 1013593"/>
                <a:gd name="connsiteY0-306" fmla="*/ 290884 h 1766125"/>
                <a:gd name="connsiteX1-307" fmla="*/ 689232 w 1013593"/>
                <a:gd name="connsiteY1-308" fmla="*/ 13071 h 1766125"/>
                <a:gd name="connsiteX2-309" fmla="*/ 238382 w 1013593"/>
                <a:gd name="connsiteY2-310" fmla="*/ 533771 h 1766125"/>
                <a:gd name="connsiteX3-311" fmla="*/ 43119 w 1013593"/>
                <a:gd name="connsiteY3-312" fmla="*/ 814759 h 1766125"/>
                <a:gd name="connsiteX4-313" fmla="*/ 257 w 1013593"/>
                <a:gd name="connsiteY4-314" fmla="*/ 1624384 h 1766125"/>
                <a:gd name="connsiteX5-315" fmla="*/ 52644 w 1013593"/>
                <a:gd name="connsiteY5-316" fmla="*/ 1633909 h 1766125"/>
                <a:gd name="connsiteX6-317" fmla="*/ 571757 w 1013593"/>
                <a:gd name="connsiteY6-318" fmla="*/ 1676771 h 1766125"/>
                <a:gd name="connsiteX7-319" fmla="*/ 1005144 w 1013593"/>
                <a:gd name="connsiteY7-320" fmla="*/ 290884 h 1766125"/>
                <a:gd name="connsiteX0-321" fmla="*/ 1005144 w 1013342"/>
                <a:gd name="connsiteY0-322" fmla="*/ 294444 h 1769685"/>
                <a:gd name="connsiteX1-323" fmla="*/ 689232 w 1013342"/>
                <a:gd name="connsiteY1-324" fmla="*/ 16631 h 1769685"/>
                <a:gd name="connsiteX2-325" fmla="*/ 238382 w 1013342"/>
                <a:gd name="connsiteY2-326" fmla="*/ 537331 h 1769685"/>
                <a:gd name="connsiteX3-327" fmla="*/ 43119 w 1013342"/>
                <a:gd name="connsiteY3-328" fmla="*/ 818319 h 1769685"/>
                <a:gd name="connsiteX4-329" fmla="*/ 257 w 1013342"/>
                <a:gd name="connsiteY4-330" fmla="*/ 1627944 h 1769685"/>
                <a:gd name="connsiteX5-331" fmla="*/ 52644 w 1013342"/>
                <a:gd name="connsiteY5-332" fmla="*/ 1637469 h 1769685"/>
                <a:gd name="connsiteX6-333" fmla="*/ 571757 w 1013342"/>
                <a:gd name="connsiteY6-334" fmla="*/ 1680331 h 1769685"/>
                <a:gd name="connsiteX7-335" fmla="*/ 1005144 w 1013342"/>
                <a:gd name="connsiteY7-336" fmla="*/ 294444 h 1769685"/>
                <a:gd name="connsiteX0-337" fmla="*/ 1005060 w 1013805"/>
                <a:gd name="connsiteY0-338" fmla="*/ 289343 h 1764584"/>
                <a:gd name="connsiteX1-339" fmla="*/ 689148 w 1013805"/>
                <a:gd name="connsiteY1-340" fmla="*/ 11530 h 1764584"/>
                <a:gd name="connsiteX2-341" fmla="*/ 212898 w 1013805"/>
                <a:gd name="connsiteY2-342" fmla="*/ 544930 h 1764584"/>
                <a:gd name="connsiteX3-343" fmla="*/ 43035 w 1013805"/>
                <a:gd name="connsiteY3-344" fmla="*/ 813218 h 1764584"/>
                <a:gd name="connsiteX4-345" fmla="*/ 173 w 1013805"/>
                <a:gd name="connsiteY4-346" fmla="*/ 1622843 h 1764584"/>
                <a:gd name="connsiteX5-347" fmla="*/ 52560 w 1013805"/>
                <a:gd name="connsiteY5-348" fmla="*/ 1632368 h 1764584"/>
                <a:gd name="connsiteX6-349" fmla="*/ 571673 w 1013805"/>
                <a:gd name="connsiteY6-350" fmla="*/ 1675230 h 1764584"/>
                <a:gd name="connsiteX7-351" fmla="*/ 1005060 w 1013805"/>
                <a:gd name="connsiteY7-352" fmla="*/ 289343 h 1764584"/>
                <a:gd name="connsiteX0-353" fmla="*/ 1005034 w 1013841"/>
                <a:gd name="connsiteY0-354" fmla="*/ 288962 h 1764203"/>
                <a:gd name="connsiteX1-355" fmla="*/ 689122 w 1013841"/>
                <a:gd name="connsiteY1-356" fmla="*/ 11149 h 1764203"/>
                <a:gd name="connsiteX2-357" fmla="*/ 200172 w 1013841"/>
                <a:gd name="connsiteY2-358" fmla="*/ 538199 h 1764203"/>
                <a:gd name="connsiteX3-359" fmla="*/ 43009 w 1013841"/>
                <a:gd name="connsiteY3-360" fmla="*/ 812837 h 1764203"/>
                <a:gd name="connsiteX4-361" fmla="*/ 147 w 1013841"/>
                <a:gd name="connsiteY4-362" fmla="*/ 1622462 h 1764203"/>
                <a:gd name="connsiteX5-363" fmla="*/ 52534 w 1013841"/>
                <a:gd name="connsiteY5-364" fmla="*/ 1631987 h 1764203"/>
                <a:gd name="connsiteX6-365" fmla="*/ 571647 w 1013841"/>
                <a:gd name="connsiteY6-366" fmla="*/ 1674849 h 1764203"/>
                <a:gd name="connsiteX7-367" fmla="*/ 1005034 w 1013841"/>
                <a:gd name="connsiteY7-368" fmla="*/ 288962 h 1764203"/>
                <a:gd name="connsiteX0-369" fmla="*/ 1005034 w 1013841"/>
                <a:gd name="connsiteY0-370" fmla="*/ 288962 h 1764203"/>
                <a:gd name="connsiteX1-371" fmla="*/ 689122 w 1013841"/>
                <a:gd name="connsiteY1-372" fmla="*/ 11149 h 1764203"/>
                <a:gd name="connsiteX2-373" fmla="*/ 200172 w 1013841"/>
                <a:gd name="connsiteY2-374" fmla="*/ 538199 h 1764203"/>
                <a:gd name="connsiteX3-375" fmla="*/ 43009 w 1013841"/>
                <a:gd name="connsiteY3-376" fmla="*/ 812837 h 1764203"/>
                <a:gd name="connsiteX4-377" fmla="*/ 147 w 1013841"/>
                <a:gd name="connsiteY4-378" fmla="*/ 1622462 h 1764203"/>
                <a:gd name="connsiteX5-379" fmla="*/ 52534 w 1013841"/>
                <a:gd name="connsiteY5-380" fmla="*/ 1631987 h 1764203"/>
                <a:gd name="connsiteX6-381" fmla="*/ 571647 w 1013841"/>
                <a:gd name="connsiteY6-382" fmla="*/ 1674849 h 1764203"/>
                <a:gd name="connsiteX7-383" fmla="*/ 1005034 w 1013841"/>
                <a:gd name="connsiteY7-384" fmla="*/ 288962 h 1764203"/>
                <a:gd name="connsiteX0-385" fmla="*/ 1005034 w 1013841"/>
                <a:gd name="connsiteY0-386" fmla="*/ 288962 h 1764203"/>
                <a:gd name="connsiteX1-387" fmla="*/ 689122 w 1013841"/>
                <a:gd name="connsiteY1-388" fmla="*/ 11149 h 1764203"/>
                <a:gd name="connsiteX2-389" fmla="*/ 200172 w 1013841"/>
                <a:gd name="connsiteY2-390" fmla="*/ 538199 h 1764203"/>
                <a:gd name="connsiteX3-391" fmla="*/ 43009 w 1013841"/>
                <a:gd name="connsiteY3-392" fmla="*/ 812837 h 1764203"/>
                <a:gd name="connsiteX4-393" fmla="*/ 147 w 1013841"/>
                <a:gd name="connsiteY4-394" fmla="*/ 1622462 h 1764203"/>
                <a:gd name="connsiteX5-395" fmla="*/ 52534 w 1013841"/>
                <a:gd name="connsiteY5-396" fmla="*/ 1631987 h 1764203"/>
                <a:gd name="connsiteX6-397" fmla="*/ 571647 w 1013841"/>
                <a:gd name="connsiteY6-398" fmla="*/ 1674849 h 1764203"/>
                <a:gd name="connsiteX7-399" fmla="*/ 1005034 w 1013841"/>
                <a:gd name="connsiteY7-400" fmla="*/ 288962 h 1764203"/>
                <a:gd name="connsiteX0-401" fmla="*/ 1005466 w 1014273"/>
                <a:gd name="connsiteY0-402" fmla="*/ 288962 h 1764203"/>
                <a:gd name="connsiteX1-403" fmla="*/ 689554 w 1014273"/>
                <a:gd name="connsiteY1-404" fmla="*/ 11149 h 1764203"/>
                <a:gd name="connsiteX2-405" fmla="*/ 200604 w 1014273"/>
                <a:gd name="connsiteY2-406" fmla="*/ 538199 h 1764203"/>
                <a:gd name="connsiteX3-407" fmla="*/ 43441 w 1014273"/>
                <a:gd name="connsiteY3-408" fmla="*/ 812837 h 1764203"/>
                <a:gd name="connsiteX4-409" fmla="*/ 579 w 1014273"/>
                <a:gd name="connsiteY4-410" fmla="*/ 1622462 h 1764203"/>
                <a:gd name="connsiteX5-411" fmla="*/ 52966 w 1014273"/>
                <a:gd name="connsiteY5-412" fmla="*/ 1631987 h 1764203"/>
                <a:gd name="connsiteX6-413" fmla="*/ 572079 w 1014273"/>
                <a:gd name="connsiteY6-414" fmla="*/ 1674849 h 1764203"/>
                <a:gd name="connsiteX7-415" fmla="*/ 1005466 w 1014273"/>
                <a:gd name="connsiteY7-416" fmla="*/ 288962 h 1764203"/>
                <a:gd name="connsiteX0-417" fmla="*/ 1005103 w 1013910"/>
                <a:gd name="connsiteY0-418" fmla="*/ 288962 h 1764203"/>
                <a:gd name="connsiteX1-419" fmla="*/ 689191 w 1013910"/>
                <a:gd name="connsiteY1-420" fmla="*/ 11149 h 1764203"/>
                <a:gd name="connsiteX2-421" fmla="*/ 200241 w 1013910"/>
                <a:gd name="connsiteY2-422" fmla="*/ 538199 h 1764203"/>
                <a:gd name="connsiteX3-423" fmla="*/ 46253 w 1013910"/>
                <a:gd name="connsiteY3-424" fmla="*/ 777912 h 1764203"/>
                <a:gd name="connsiteX4-425" fmla="*/ 216 w 1013910"/>
                <a:gd name="connsiteY4-426" fmla="*/ 1622462 h 1764203"/>
                <a:gd name="connsiteX5-427" fmla="*/ 52603 w 1013910"/>
                <a:gd name="connsiteY5-428" fmla="*/ 1631987 h 1764203"/>
                <a:gd name="connsiteX6-429" fmla="*/ 571716 w 1013910"/>
                <a:gd name="connsiteY6-430" fmla="*/ 1674849 h 1764203"/>
                <a:gd name="connsiteX7-431" fmla="*/ 1005103 w 1013910"/>
                <a:gd name="connsiteY7-432" fmla="*/ 288962 h 1764203"/>
                <a:gd name="connsiteX0-433" fmla="*/ 1004926 w 1013955"/>
                <a:gd name="connsiteY0-434" fmla="*/ 291664 h 1766905"/>
                <a:gd name="connsiteX1-435" fmla="*/ 689014 w 1013955"/>
                <a:gd name="connsiteY1-436" fmla="*/ 13851 h 1766905"/>
                <a:gd name="connsiteX2-437" fmla="*/ 155614 w 1013955"/>
                <a:gd name="connsiteY2-438" fmla="*/ 585351 h 1766905"/>
                <a:gd name="connsiteX3-439" fmla="*/ 46076 w 1013955"/>
                <a:gd name="connsiteY3-440" fmla="*/ 780614 h 1766905"/>
                <a:gd name="connsiteX4-441" fmla="*/ 39 w 1013955"/>
                <a:gd name="connsiteY4-442" fmla="*/ 1625164 h 1766905"/>
                <a:gd name="connsiteX5-443" fmla="*/ 52426 w 1013955"/>
                <a:gd name="connsiteY5-444" fmla="*/ 1634689 h 1766905"/>
                <a:gd name="connsiteX6-445" fmla="*/ 571539 w 1013955"/>
                <a:gd name="connsiteY6-446" fmla="*/ 1677551 h 1766905"/>
                <a:gd name="connsiteX7-447" fmla="*/ 1004926 w 1013955"/>
                <a:gd name="connsiteY7-448" fmla="*/ 291664 h 1766905"/>
                <a:gd name="connsiteX0-449" fmla="*/ 1004903 w 1013932"/>
                <a:gd name="connsiteY0-450" fmla="*/ 291664 h 1766905"/>
                <a:gd name="connsiteX1-451" fmla="*/ 688991 w 1013932"/>
                <a:gd name="connsiteY1-452" fmla="*/ 13851 h 1766905"/>
                <a:gd name="connsiteX2-453" fmla="*/ 155591 w 1013932"/>
                <a:gd name="connsiteY2-454" fmla="*/ 585351 h 1766905"/>
                <a:gd name="connsiteX3-455" fmla="*/ 58753 w 1013932"/>
                <a:gd name="connsiteY3-456" fmla="*/ 761564 h 1766905"/>
                <a:gd name="connsiteX4-457" fmla="*/ 16 w 1013932"/>
                <a:gd name="connsiteY4-458" fmla="*/ 1625164 h 1766905"/>
                <a:gd name="connsiteX5-459" fmla="*/ 52403 w 1013932"/>
                <a:gd name="connsiteY5-460" fmla="*/ 1634689 h 1766905"/>
                <a:gd name="connsiteX6-461" fmla="*/ 571516 w 1013932"/>
                <a:gd name="connsiteY6-462" fmla="*/ 1677551 h 1766905"/>
                <a:gd name="connsiteX7-463" fmla="*/ 1004903 w 1013932"/>
                <a:gd name="connsiteY7-464" fmla="*/ 291664 h 1766905"/>
                <a:gd name="connsiteX0-465" fmla="*/ 1004903 w 1013932"/>
                <a:gd name="connsiteY0-466" fmla="*/ 291664 h 1766905"/>
                <a:gd name="connsiteX1-467" fmla="*/ 688991 w 1013932"/>
                <a:gd name="connsiteY1-468" fmla="*/ 13851 h 1766905"/>
                <a:gd name="connsiteX2-469" fmla="*/ 155591 w 1013932"/>
                <a:gd name="connsiteY2-470" fmla="*/ 585351 h 1766905"/>
                <a:gd name="connsiteX3-471" fmla="*/ 58753 w 1013932"/>
                <a:gd name="connsiteY3-472" fmla="*/ 761564 h 1766905"/>
                <a:gd name="connsiteX4-473" fmla="*/ 16 w 1013932"/>
                <a:gd name="connsiteY4-474" fmla="*/ 1625164 h 1766905"/>
                <a:gd name="connsiteX5-475" fmla="*/ 52403 w 1013932"/>
                <a:gd name="connsiteY5-476" fmla="*/ 1634689 h 1766905"/>
                <a:gd name="connsiteX6-477" fmla="*/ 571516 w 1013932"/>
                <a:gd name="connsiteY6-478" fmla="*/ 1677551 h 1766905"/>
                <a:gd name="connsiteX7-479" fmla="*/ 1004903 w 1013932"/>
                <a:gd name="connsiteY7-480" fmla="*/ 291664 h 1766905"/>
                <a:gd name="connsiteX0-481" fmla="*/ 1004903 w 1013932"/>
                <a:gd name="connsiteY0-482" fmla="*/ 291664 h 1766905"/>
                <a:gd name="connsiteX1-483" fmla="*/ 688991 w 1013932"/>
                <a:gd name="connsiteY1-484" fmla="*/ 13851 h 1766905"/>
                <a:gd name="connsiteX2-485" fmla="*/ 155591 w 1013932"/>
                <a:gd name="connsiteY2-486" fmla="*/ 585351 h 1766905"/>
                <a:gd name="connsiteX3-487" fmla="*/ 58753 w 1013932"/>
                <a:gd name="connsiteY3-488" fmla="*/ 761564 h 1766905"/>
                <a:gd name="connsiteX4-489" fmla="*/ 16 w 1013932"/>
                <a:gd name="connsiteY4-490" fmla="*/ 1625164 h 1766905"/>
                <a:gd name="connsiteX5-491" fmla="*/ 52403 w 1013932"/>
                <a:gd name="connsiteY5-492" fmla="*/ 1634689 h 1766905"/>
                <a:gd name="connsiteX6-493" fmla="*/ 571516 w 1013932"/>
                <a:gd name="connsiteY6-494" fmla="*/ 1677551 h 1766905"/>
                <a:gd name="connsiteX7-495" fmla="*/ 1004903 w 1013932"/>
                <a:gd name="connsiteY7-496" fmla="*/ 291664 h 1766905"/>
                <a:gd name="connsiteX0-497" fmla="*/ 1004903 w 1013932"/>
                <a:gd name="connsiteY0-498" fmla="*/ 291664 h 1766905"/>
                <a:gd name="connsiteX1-499" fmla="*/ 688991 w 1013932"/>
                <a:gd name="connsiteY1-500" fmla="*/ 13851 h 1766905"/>
                <a:gd name="connsiteX2-501" fmla="*/ 155591 w 1013932"/>
                <a:gd name="connsiteY2-502" fmla="*/ 585351 h 1766905"/>
                <a:gd name="connsiteX3-503" fmla="*/ 58753 w 1013932"/>
                <a:gd name="connsiteY3-504" fmla="*/ 761564 h 1766905"/>
                <a:gd name="connsiteX4-505" fmla="*/ 16 w 1013932"/>
                <a:gd name="connsiteY4-506" fmla="*/ 1625164 h 1766905"/>
                <a:gd name="connsiteX5-507" fmla="*/ 52403 w 1013932"/>
                <a:gd name="connsiteY5-508" fmla="*/ 1634689 h 1766905"/>
                <a:gd name="connsiteX6-509" fmla="*/ 571516 w 1013932"/>
                <a:gd name="connsiteY6-510" fmla="*/ 1677551 h 1766905"/>
                <a:gd name="connsiteX7-511" fmla="*/ 1004903 w 1013932"/>
                <a:gd name="connsiteY7-512" fmla="*/ 291664 h 1766905"/>
                <a:gd name="connsiteX0-513" fmla="*/ 1004903 w 1013932"/>
                <a:gd name="connsiteY0-514" fmla="*/ 291664 h 1766905"/>
                <a:gd name="connsiteX1-515" fmla="*/ 688991 w 1013932"/>
                <a:gd name="connsiteY1-516" fmla="*/ 13851 h 1766905"/>
                <a:gd name="connsiteX2-517" fmla="*/ 155591 w 1013932"/>
                <a:gd name="connsiteY2-518" fmla="*/ 585351 h 1766905"/>
                <a:gd name="connsiteX3-519" fmla="*/ 58753 w 1013932"/>
                <a:gd name="connsiteY3-520" fmla="*/ 761564 h 1766905"/>
                <a:gd name="connsiteX4-521" fmla="*/ 16 w 1013932"/>
                <a:gd name="connsiteY4-522" fmla="*/ 1625164 h 1766905"/>
                <a:gd name="connsiteX5-523" fmla="*/ 52403 w 1013932"/>
                <a:gd name="connsiteY5-524" fmla="*/ 1634689 h 1766905"/>
                <a:gd name="connsiteX6-525" fmla="*/ 571516 w 1013932"/>
                <a:gd name="connsiteY6-526" fmla="*/ 1677551 h 1766905"/>
                <a:gd name="connsiteX7-527" fmla="*/ 1004903 w 1013932"/>
                <a:gd name="connsiteY7-528" fmla="*/ 291664 h 1766905"/>
                <a:gd name="connsiteX0-529" fmla="*/ 1004887 w 1013916"/>
                <a:gd name="connsiteY0-530" fmla="*/ 291664 h 1766905"/>
                <a:gd name="connsiteX1-531" fmla="*/ 688975 w 1013916"/>
                <a:gd name="connsiteY1-532" fmla="*/ 13851 h 1766905"/>
                <a:gd name="connsiteX2-533" fmla="*/ 155575 w 1013916"/>
                <a:gd name="connsiteY2-534" fmla="*/ 585351 h 1766905"/>
                <a:gd name="connsiteX3-535" fmla="*/ 52387 w 1013916"/>
                <a:gd name="connsiteY3-536" fmla="*/ 926664 h 1766905"/>
                <a:gd name="connsiteX4-537" fmla="*/ 0 w 1013916"/>
                <a:gd name="connsiteY4-538" fmla="*/ 1625164 h 1766905"/>
                <a:gd name="connsiteX5-539" fmla="*/ 52387 w 1013916"/>
                <a:gd name="connsiteY5-540" fmla="*/ 1634689 h 1766905"/>
                <a:gd name="connsiteX6-541" fmla="*/ 571500 w 1013916"/>
                <a:gd name="connsiteY6-542" fmla="*/ 1677551 h 1766905"/>
                <a:gd name="connsiteX7-543" fmla="*/ 1004887 w 1013916"/>
                <a:gd name="connsiteY7-544" fmla="*/ 291664 h 1766905"/>
                <a:gd name="connsiteX0-545" fmla="*/ 1004887 w 1013916"/>
                <a:gd name="connsiteY0-546" fmla="*/ 291664 h 1766905"/>
                <a:gd name="connsiteX1-547" fmla="*/ 688975 w 1013916"/>
                <a:gd name="connsiteY1-548" fmla="*/ 13851 h 1766905"/>
                <a:gd name="connsiteX2-549" fmla="*/ 155575 w 1013916"/>
                <a:gd name="connsiteY2-550" fmla="*/ 585351 h 1766905"/>
                <a:gd name="connsiteX3-551" fmla="*/ 52387 w 1013916"/>
                <a:gd name="connsiteY3-552" fmla="*/ 926664 h 1766905"/>
                <a:gd name="connsiteX4-553" fmla="*/ 0 w 1013916"/>
                <a:gd name="connsiteY4-554" fmla="*/ 1625164 h 1766905"/>
                <a:gd name="connsiteX5-555" fmla="*/ 52387 w 1013916"/>
                <a:gd name="connsiteY5-556" fmla="*/ 1634689 h 1766905"/>
                <a:gd name="connsiteX6-557" fmla="*/ 571500 w 1013916"/>
                <a:gd name="connsiteY6-558" fmla="*/ 1677551 h 1766905"/>
                <a:gd name="connsiteX7-559" fmla="*/ 1004887 w 1013916"/>
                <a:gd name="connsiteY7-560" fmla="*/ 291664 h 1766905"/>
                <a:gd name="connsiteX0-561" fmla="*/ 1004887 w 1013916"/>
                <a:gd name="connsiteY0-562" fmla="*/ 291664 h 1766905"/>
                <a:gd name="connsiteX1-563" fmla="*/ 688975 w 1013916"/>
                <a:gd name="connsiteY1-564" fmla="*/ 13851 h 1766905"/>
                <a:gd name="connsiteX2-565" fmla="*/ 155575 w 1013916"/>
                <a:gd name="connsiteY2-566" fmla="*/ 585351 h 1766905"/>
                <a:gd name="connsiteX3-567" fmla="*/ 52387 w 1013916"/>
                <a:gd name="connsiteY3-568" fmla="*/ 926664 h 1766905"/>
                <a:gd name="connsiteX4-569" fmla="*/ 0 w 1013916"/>
                <a:gd name="connsiteY4-570" fmla="*/ 1625164 h 1766905"/>
                <a:gd name="connsiteX5-571" fmla="*/ 52387 w 1013916"/>
                <a:gd name="connsiteY5-572" fmla="*/ 1634689 h 1766905"/>
                <a:gd name="connsiteX6-573" fmla="*/ 571500 w 1013916"/>
                <a:gd name="connsiteY6-574" fmla="*/ 1677551 h 1766905"/>
                <a:gd name="connsiteX7-575" fmla="*/ 1004887 w 1013916"/>
                <a:gd name="connsiteY7-576" fmla="*/ 291664 h 1766905"/>
                <a:gd name="connsiteX0-577" fmla="*/ 1009342 w 1018371"/>
                <a:gd name="connsiteY0-578" fmla="*/ 291664 h 1765933"/>
                <a:gd name="connsiteX1-579" fmla="*/ 693430 w 1018371"/>
                <a:gd name="connsiteY1-580" fmla="*/ 13851 h 1765933"/>
                <a:gd name="connsiteX2-581" fmla="*/ 160030 w 1018371"/>
                <a:gd name="connsiteY2-582" fmla="*/ 585351 h 1765933"/>
                <a:gd name="connsiteX3-583" fmla="*/ 56842 w 1018371"/>
                <a:gd name="connsiteY3-584" fmla="*/ 926664 h 1765933"/>
                <a:gd name="connsiteX4-585" fmla="*/ 4455 w 1018371"/>
                <a:gd name="connsiteY4-586" fmla="*/ 1625164 h 1765933"/>
                <a:gd name="connsiteX5-587" fmla="*/ 2867 w 1018371"/>
                <a:gd name="connsiteY5-588" fmla="*/ 1625164 h 1765933"/>
                <a:gd name="connsiteX6-589" fmla="*/ 575955 w 1018371"/>
                <a:gd name="connsiteY6-590" fmla="*/ 1677551 h 1765933"/>
                <a:gd name="connsiteX7-591" fmla="*/ 1009342 w 1018371"/>
                <a:gd name="connsiteY7-592" fmla="*/ 291664 h 1765933"/>
                <a:gd name="connsiteX0-593" fmla="*/ 1005499 w 1014528"/>
                <a:gd name="connsiteY0-594" fmla="*/ 291664 h 1766830"/>
                <a:gd name="connsiteX1-595" fmla="*/ 689587 w 1014528"/>
                <a:gd name="connsiteY1-596" fmla="*/ 13851 h 1766830"/>
                <a:gd name="connsiteX2-597" fmla="*/ 156187 w 1014528"/>
                <a:gd name="connsiteY2-598" fmla="*/ 585351 h 1766830"/>
                <a:gd name="connsiteX3-599" fmla="*/ 52999 w 1014528"/>
                <a:gd name="connsiteY3-600" fmla="*/ 926664 h 1766830"/>
                <a:gd name="connsiteX4-601" fmla="*/ 612 w 1014528"/>
                <a:gd name="connsiteY4-602" fmla="*/ 1625164 h 1766830"/>
                <a:gd name="connsiteX5-603" fmla="*/ 97449 w 1014528"/>
                <a:gd name="connsiteY5-604" fmla="*/ 1628339 h 1766830"/>
                <a:gd name="connsiteX6-605" fmla="*/ 572112 w 1014528"/>
                <a:gd name="connsiteY6-606" fmla="*/ 1677551 h 1766830"/>
                <a:gd name="connsiteX7-607" fmla="*/ 1005499 w 1014528"/>
                <a:gd name="connsiteY7-608" fmla="*/ 291664 h 1766830"/>
                <a:gd name="connsiteX0-609" fmla="*/ 1008310 w 1017339"/>
                <a:gd name="connsiteY0-610" fmla="*/ 291664 h 1766830"/>
                <a:gd name="connsiteX1-611" fmla="*/ 692398 w 1017339"/>
                <a:gd name="connsiteY1-612" fmla="*/ 13851 h 1766830"/>
                <a:gd name="connsiteX2-613" fmla="*/ 158998 w 1017339"/>
                <a:gd name="connsiteY2-614" fmla="*/ 585351 h 1766830"/>
                <a:gd name="connsiteX3-615" fmla="*/ 55810 w 1017339"/>
                <a:gd name="connsiteY3-616" fmla="*/ 926664 h 1766830"/>
                <a:gd name="connsiteX4-617" fmla="*/ 3423 w 1017339"/>
                <a:gd name="connsiteY4-618" fmla="*/ 1625164 h 1766830"/>
                <a:gd name="connsiteX5-619" fmla="*/ 100260 w 1017339"/>
                <a:gd name="connsiteY5-620" fmla="*/ 1628339 h 1766830"/>
                <a:gd name="connsiteX6-621" fmla="*/ 574923 w 1017339"/>
                <a:gd name="connsiteY6-622" fmla="*/ 1677551 h 1766830"/>
                <a:gd name="connsiteX7-623" fmla="*/ 1008310 w 1017339"/>
                <a:gd name="connsiteY7-624" fmla="*/ 291664 h 1766830"/>
                <a:gd name="connsiteX0-625" fmla="*/ 984102 w 993131"/>
                <a:gd name="connsiteY0-626" fmla="*/ 291664 h 1766830"/>
                <a:gd name="connsiteX1-627" fmla="*/ 668190 w 993131"/>
                <a:gd name="connsiteY1-628" fmla="*/ 13851 h 1766830"/>
                <a:gd name="connsiteX2-629" fmla="*/ 134790 w 993131"/>
                <a:gd name="connsiteY2-630" fmla="*/ 585351 h 1766830"/>
                <a:gd name="connsiteX3-631" fmla="*/ 31602 w 993131"/>
                <a:gd name="connsiteY3-632" fmla="*/ 926664 h 1766830"/>
                <a:gd name="connsiteX4-633" fmla="*/ 7790 w 993131"/>
                <a:gd name="connsiteY4-634" fmla="*/ 1631514 h 1766830"/>
                <a:gd name="connsiteX5-635" fmla="*/ 76052 w 993131"/>
                <a:gd name="connsiteY5-636" fmla="*/ 1628339 h 1766830"/>
                <a:gd name="connsiteX6-637" fmla="*/ 550715 w 993131"/>
                <a:gd name="connsiteY6-638" fmla="*/ 1677551 h 1766830"/>
                <a:gd name="connsiteX7-639" fmla="*/ 984102 w 993131"/>
                <a:gd name="connsiteY7-640" fmla="*/ 291664 h 1766830"/>
                <a:gd name="connsiteX0-641" fmla="*/ 1001553 w 1010582"/>
                <a:gd name="connsiteY0-642" fmla="*/ 291664 h 1769585"/>
                <a:gd name="connsiteX1-643" fmla="*/ 685641 w 1010582"/>
                <a:gd name="connsiteY1-644" fmla="*/ 13851 h 1769585"/>
                <a:gd name="connsiteX2-645" fmla="*/ 152241 w 1010582"/>
                <a:gd name="connsiteY2-646" fmla="*/ 585351 h 1769585"/>
                <a:gd name="connsiteX3-647" fmla="*/ 49053 w 1010582"/>
                <a:gd name="connsiteY3-648" fmla="*/ 926664 h 1769585"/>
                <a:gd name="connsiteX4-649" fmla="*/ 25241 w 1010582"/>
                <a:gd name="connsiteY4-650" fmla="*/ 1631514 h 1769585"/>
                <a:gd name="connsiteX5-651" fmla="*/ 407828 w 1010582"/>
                <a:gd name="connsiteY5-652" fmla="*/ 1637864 h 1769585"/>
                <a:gd name="connsiteX6-653" fmla="*/ 568166 w 1010582"/>
                <a:gd name="connsiteY6-654" fmla="*/ 1677551 h 1769585"/>
                <a:gd name="connsiteX7-655" fmla="*/ 1001553 w 1010582"/>
                <a:gd name="connsiteY7-656" fmla="*/ 291664 h 1769585"/>
                <a:gd name="connsiteX0-657" fmla="*/ 1084710 w 1093739"/>
                <a:gd name="connsiteY0-658" fmla="*/ 291664 h 1769585"/>
                <a:gd name="connsiteX1-659" fmla="*/ 768798 w 1093739"/>
                <a:gd name="connsiteY1-660" fmla="*/ 13851 h 1769585"/>
                <a:gd name="connsiteX2-661" fmla="*/ 235398 w 1093739"/>
                <a:gd name="connsiteY2-662" fmla="*/ 585351 h 1769585"/>
                <a:gd name="connsiteX3-663" fmla="*/ 132210 w 1093739"/>
                <a:gd name="connsiteY3-664" fmla="*/ 926664 h 1769585"/>
                <a:gd name="connsiteX4-665" fmla="*/ 108398 w 1093739"/>
                <a:gd name="connsiteY4-666" fmla="*/ 1631514 h 1769585"/>
                <a:gd name="connsiteX5-667" fmla="*/ 490985 w 1093739"/>
                <a:gd name="connsiteY5-668" fmla="*/ 1637864 h 1769585"/>
                <a:gd name="connsiteX6-669" fmla="*/ 651323 w 1093739"/>
                <a:gd name="connsiteY6-670" fmla="*/ 1677551 h 1769585"/>
                <a:gd name="connsiteX7-671" fmla="*/ 1084710 w 1093739"/>
                <a:gd name="connsiteY7-672" fmla="*/ 291664 h 1769585"/>
                <a:gd name="connsiteX0-673" fmla="*/ 1010413 w 1019442"/>
                <a:gd name="connsiteY0-674" fmla="*/ 291664 h 1769585"/>
                <a:gd name="connsiteX1-675" fmla="*/ 694501 w 1019442"/>
                <a:gd name="connsiteY1-676" fmla="*/ 13851 h 1769585"/>
                <a:gd name="connsiteX2-677" fmla="*/ 161101 w 1019442"/>
                <a:gd name="connsiteY2-678" fmla="*/ 585351 h 1769585"/>
                <a:gd name="connsiteX3-679" fmla="*/ 57913 w 1019442"/>
                <a:gd name="connsiteY3-680" fmla="*/ 926664 h 1769585"/>
                <a:gd name="connsiteX4-681" fmla="*/ 135701 w 1019442"/>
                <a:gd name="connsiteY4-682" fmla="*/ 1637864 h 1769585"/>
                <a:gd name="connsiteX5-683" fmla="*/ 416688 w 1019442"/>
                <a:gd name="connsiteY5-684" fmla="*/ 1637864 h 1769585"/>
                <a:gd name="connsiteX6-685" fmla="*/ 577026 w 1019442"/>
                <a:gd name="connsiteY6-686" fmla="*/ 1677551 h 1769585"/>
                <a:gd name="connsiteX7-687" fmla="*/ 1010413 w 1019442"/>
                <a:gd name="connsiteY7-688" fmla="*/ 291664 h 1769585"/>
                <a:gd name="connsiteX0-689" fmla="*/ 959273 w 968302"/>
                <a:gd name="connsiteY0-690" fmla="*/ 291664 h 1769585"/>
                <a:gd name="connsiteX1-691" fmla="*/ 643361 w 968302"/>
                <a:gd name="connsiteY1-692" fmla="*/ 13851 h 1769585"/>
                <a:gd name="connsiteX2-693" fmla="*/ 109961 w 968302"/>
                <a:gd name="connsiteY2-694" fmla="*/ 585351 h 1769585"/>
                <a:gd name="connsiteX3-695" fmla="*/ 423 w 968302"/>
                <a:gd name="connsiteY3-696" fmla="*/ 910789 h 1769585"/>
                <a:gd name="connsiteX4-697" fmla="*/ 84561 w 968302"/>
                <a:gd name="connsiteY4-698" fmla="*/ 1637864 h 1769585"/>
                <a:gd name="connsiteX5-699" fmla="*/ 365548 w 968302"/>
                <a:gd name="connsiteY5-700" fmla="*/ 1637864 h 1769585"/>
                <a:gd name="connsiteX6-701" fmla="*/ 525886 w 968302"/>
                <a:gd name="connsiteY6-702" fmla="*/ 1677551 h 1769585"/>
                <a:gd name="connsiteX7-703" fmla="*/ 959273 w 968302"/>
                <a:gd name="connsiteY7-704" fmla="*/ 291664 h 1769585"/>
                <a:gd name="connsiteX0-705" fmla="*/ 1006045 w 1015074"/>
                <a:gd name="connsiteY0-706" fmla="*/ 291664 h 1769585"/>
                <a:gd name="connsiteX1-707" fmla="*/ 690133 w 1015074"/>
                <a:gd name="connsiteY1-708" fmla="*/ 13851 h 1769585"/>
                <a:gd name="connsiteX2-709" fmla="*/ 156733 w 1015074"/>
                <a:gd name="connsiteY2-710" fmla="*/ 585351 h 1769585"/>
                <a:gd name="connsiteX3-711" fmla="*/ 47195 w 1015074"/>
                <a:gd name="connsiteY3-712" fmla="*/ 910789 h 1769585"/>
                <a:gd name="connsiteX4-713" fmla="*/ 26558 w 1015074"/>
                <a:gd name="connsiteY4-714" fmla="*/ 1618814 h 1769585"/>
                <a:gd name="connsiteX5-715" fmla="*/ 412320 w 1015074"/>
                <a:gd name="connsiteY5-716" fmla="*/ 1637864 h 1769585"/>
                <a:gd name="connsiteX6-717" fmla="*/ 572658 w 1015074"/>
                <a:gd name="connsiteY6-718" fmla="*/ 1677551 h 1769585"/>
                <a:gd name="connsiteX7-719" fmla="*/ 1006045 w 1015074"/>
                <a:gd name="connsiteY7-720" fmla="*/ 291664 h 1769585"/>
                <a:gd name="connsiteX0-721" fmla="*/ 1014183 w 1023212"/>
                <a:gd name="connsiteY0-722" fmla="*/ 291664 h 1769585"/>
                <a:gd name="connsiteX1-723" fmla="*/ 698271 w 1023212"/>
                <a:gd name="connsiteY1-724" fmla="*/ 13851 h 1769585"/>
                <a:gd name="connsiteX2-725" fmla="*/ 164871 w 1023212"/>
                <a:gd name="connsiteY2-726" fmla="*/ 585351 h 1769585"/>
                <a:gd name="connsiteX3-727" fmla="*/ 33108 w 1023212"/>
                <a:gd name="connsiteY3-728" fmla="*/ 898089 h 1769585"/>
                <a:gd name="connsiteX4-729" fmla="*/ 34696 w 1023212"/>
                <a:gd name="connsiteY4-730" fmla="*/ 1618814 h 1769585"/>
                <a:gd name="connsiteX5-731" fmla="*/ 420458 w 1023212"/>
                <a:gd name="connsiteY5-732" fmla="*/ 1637864 h 1769585"/>
                <a:gd name="connsiteX6-733" fmla="*/ 580796 w 1023212"/>
                <a:gd name="connsiteY6-734" fmla="*/ 1677551 h 1769585"/>
                <a:gd name="connsiteX7-735" fmla="*/ 1014183 w 1023212"/>
                <a:gd name="connsiteY7-736" fmla="*/ 291664 h 1769585"/>
                <a:gd name="connsiteX0-737" fmla="*/ 1018053 w 1027082"/>
                <a:gd name="connsiteY0-738" fmla="*/ 291664 h 1769585"/>
                <a:gd name="connsiteX1-739" fmla="*/ 702141 w 1027082"/>
                <a:gd name="connsiteY1-740" fmla="*/ 13851 h 1769585"/>
                <a:gd name="connsiteX2-741" fmla="*/ 168741 w 1027082"/>
                <a:gd name="connsiteY2-742" fmla="*/ 585351 h 1769585"/>
                <a:gd name="connsiteX3-743" fmla="*/ 36978 w 1027082"/>
                <a:gd name="connsiteY3-744" fmla="*/ 898089 h 1769585"/>
                <a:gd name="connsiteX4-745" fmla="*/ 38566 w 1027082"/>
                <a:gd name="connsiteY4-746" fmla="*/ 1618814 h 1769585"/>
                <a:gd name="connsiteX5-747" fmla="*/ 424328 w 1027082"/>
                <a:gd name="connsiteY5-748" fmla="*/ 1637864 h 1769585"/>
                <a:gd name="connsiteX6-749" fmla="*/ 584666 w 1027082"/>
                <a:gd name="connsiteY6-750" fmla="*/ 1677551 h 1769585"/>
                <a:gd name="connsiteX7-751" fmla="*/ 1018053 w 1027082"/>
                <a:gd name="connsiteY7-752" fmla="*/ 291664 h 1769585"/>
                <a:gd name="connsiteX0-753" fmla="*/ 1013805 w 1022834"/>
                <a:gd name="connsiteY0-754" fmla="*/ 291664 h 1769585"/>
                <a:gd name="connsiteX1-755" fmla="*/ 697893 w 1022834"/>
                <a:gd name="connsiteY1-756" fmla="*/ 13851 h 1769585"/>
                <a:gd name="connsiteX2-757" fmla="*/ 164493 w 1022834"/>
                <a:gd name="connsiteY2-758" fmla="*/ 585351 h 1769585"/>
                <a:gd name="connsiteX3-759" fmla="*/ 42255 w 1022834"/>
                <a:gd name="connsiteY3-760" fmla="*/ 894914 h 1769585"/>
                <a:gd name="connsiteX4-761" fmla="*/ 34318 w 1022834"/>
                <a:gd name="connsiteY4-762" fmla="*/ 1618814 h 1769585"/>
                <a:gd name="connsiteX5-763" fmla="*/ 420080 w 1022834"/>
                <a:gd name="connsiteY5-764" fmla="*/ 1637864 h 1769585"/>
                <a:gd name="connsiteX6-765" fmla="*/ 580418 w 1022834"/>
                <a:gd name="connsiteY6-766" fmla="*/ 1677551 h 1769585"/>
                <a:gd name="connsiteX7-767" fmla="*/ 1013805 w 1022834"/>
                <a:gd name="connsiteY7-768" fmla="*/ 291664 h 1769585"/>
                <a:gd name="connsiteX0-769" fmla="*/ 1006739 w 1015768"/>
                <a:gd name="connsiteY0-770" fmla="*/ 291664 h 1769585"/>
                <a:gd name="connsiteX1-771" fmla="*/ 690827 w 1015768"/>
                <a:gd name="connsiteY1-772" fmla="*/ 13851 h 1769585"/>
                <a:gd name="connsiteX2-773" fmla="*/ 157427 w 1015768"/>
                <a:gd name="connsiteY2-774" fmla="*/ 585351 h 1769585"/>
                <a:gd name="connsiteX3-775" fmla="*/ 35189 w 1015768"/>
                <a:gd name="connsiteY3-776" fmla="*/ 894914 h 1769585"/>
                <a:gd name="connsiteX4-777" fmla="*/ 27252 w 1015768"/>
                <a:gd name="connsiteY4-778" fmla="*/ 1618814 h 1769585"/>
                <a:gd name="connsiteX5-779" fmla="*/ 413014 w 1015768"/>
                <a:gd name="connsiteY5-780" fmla="*/ 1637864 h 1769585"/>
                <a:gd name="connsiteX6-781" fmla="*/ 573352 w 1015768"/>
                <a:gd name="connsiteY6-782" fmla="*/ 1677551 h 1769585"/>
                <a:gd name="connsiteX7-783" fmla="*/ 1006739 w 1015768"/>
                <a:gd name="connsiteY7-784" fmla="*/ 291664 h 1769585"/>
                <a:gd name="connsiteX0-785" fmla="*/ 995468 w 1004497"/>
                <a:gd name="connsiteY0-786" fmla="*/ 291664 h 1769585"/>
                <a:gd name="connsiteX1-787" fmla="*/ 679556 w 1004497"/>
                <a:gd name="connsiteY1-788" fmla="*/ 13851 h 1769585"/>
                <a:gd name="connsiteX2-789" fmla="*/ 146156 w 1004497"/>
                <a:gd name="connsiteY2-790" fmla="*/ 585351 h 1769585"/>
                <a:gd name="connsiteX3-791" fmla="*/ 23918 w 1004497"/>
                <a:gd name="connsiteY3-792" fmla="*/ 894914 h 1769585"/>
                <a:gd name="connsiteX4-793" fmla="*/ 15981 w 1004497"/>
                <a:gd name="connsiteY4-794" fmla="*/ 1618814 h 1769585"/>
                <a:gd name="connsiteX5-795" fmla="*/ 401743 w 1004497"/>
                <a:gd name="connsiteY5-796" fmla="*/ 1637864 h 1769585"/>
                <a:gd name="connsiteX6-797" fmla="*/ 562081 w 1004497"/>
                <a:gd name="connsiteY6-798" fmla="*/ 1677551 h 1769585"/>
                <a:gd name="connsiteX7-799" fmla="*/ 995468 w 1004497"/>
                <a:gd name="connsiteY7-800" fmla="*/ 291664 h 1769585"/>
                <a:gd name="connsiteX0-801" fmla="*/ 1008851 w 1017880"/>
                <a:gd name="connsiteY0-802" fmla="*/ 291664 h 1769585"/>
                <a:gd name="connsiteX1-803" fmla="*/ 692939 w 1017880"/>
                <a:gd name="connsiteY1-804" fmla="*/ 13851 h 1769585"/>
                <a:gd name="connsiteX2-805" fmla="*/ 159539 w 1017880"/>
                <a:gd name="connsiteY2-806" fmla="*/ 585351 h 1769585"/>
                <a:gd name="connsiteX3-807" fmla="*/ 37301 w 1017880"/>
                <a:gd name="connsiteY3-808" fmla="*/ 894914 h 1769585"/>
                <a:gd name="connsiteX4-809" fmla="*/ 16664 w 1017880"/>
                <a:gd name="connsiteY4-810" fmla="*/ 1615639 h 1769585"/>
                <a:gd name="connsiteX5-811" fmla="*/ 415126 w 1017880"/>
                <a:gd name="connsiteY5-812" fmla="*/ 1637864 h 1769585"/>
                <a:gd name="connsiteX6-813" fmla="*/ 575464 w 1017880"/>
                <a:gd name="connsiteY6-814" fmla="*/ 1677551 h 1769585"/>
                <a:gd name="connsiteX7-815" fmla="*/ 1008851 w 1017880"/>
                <a:gd name="connsiteY7-816" fmla="*/ 291664 h 1769585"/>
                <a:gd name="connsiteX0-817" fmla="*/ 992188 w 1001217"/>
                <a:gd name="connsiteY0-818" fmla="*/ 291664 h 1769585"/>
                <a:gd name="connsiteX1-819" fmla="*/ 676276 w 1001217"/>
                <a:gd name="connsiteY1-820" fmla="*/ 13851 h 1769585"/>
                <a:gd name="connsiteX2-821" fmla="*/ 142876 w 1001217"/>
                <a:gd name="connsiteY2-822" fmla="*/ 585351 h 1769585"/>
                <a:gd name="connsiteX3-823" fmla="*/ 20638 w 1001217"/>
                <a:gd name="connsiteY3-824" fmla="*/ 894914 h 1769585"/>
                <a:gd name="connsiteX4-825" fmla="*/ 1 w 1001217"/>
                <a:gd name="connsiteY4-826" fmla="*/ 1615639 h 1769585"/>
                <a:gd name="connsiteX5-827" fmla="*/ 398463 w 1001217"/>
                <a:gd name="connsiteY5-828" fmla="*/ 1637864 h 1769585"/>
                <a:gd name="connsiteX6-829" fmla="*/ 558801 w 1001217"/>
                <a:gd name="connsiteY6-830" fmla="*/ 1677551 h 1769585"/>
                <a:gd name="connsiteX7-831" fmla="*/ 992188 w 1001217"/>
                <a:gd name="connsiteY7-832" fmla="*/ 291664 h 1769585"/>
                <a:gd name="connsiteX0-833" fmla="*/ 992188 w 1001217"/>
                <a:gd name="connsiteY0-834" fmla="*/ 291664 h 1767778"/>
                <a:gd name="connsiteX1-835" fmla="*/ 676276 w 1001217"/>
                <a:gd name="connsiteY1-836" fmla="*/ 13851 h 1767778"/>
                <a:gd name="connsiteX2-837" fmla="*/ 142876 w 1001217"/>
                <a:gd name="connsiteY2-838" fmla="*/ 585351 h 1767778"/>
                <a:gd name="connsiteX3-839" fmla="*/ 20638 w 1001217"/>
                <a:gd name="connsiteY3-840" fmla="*/ 894914 h 1767778"/>
                <a:gd name="connsiteX4-841" fmla="*/ 1 w 1001217"/>
                <a:gd name="connsiteY4-842" fmla="*/ 1615639 h 1767778"/>
                <a:gd name="connsiteX5-843" fmla="*/ 398463 w 1001217"/>
                <a:gd name="connsiteY5-844" fmla="*/ 1637864 h 1767778"/>
                <a:gd name="connsiteX6-845" fmla="*/ 558801 w 1001217"/>
                <a:gd name="connsiteY6-846" fmla="*/ 1677551 h 1767778"/>
                <a:gd name="connsiteX7-847" fmla="*/ 992188 w 1001217"/>
                <a:gd name="connsiteY7-848" fmla="*/ 291664 h 1767778"/>
                <a:gd name="connsiteX0-849" fmla="*/ 1020131 w 1029160"/>
                <a:gd name="connsiteY0-850" fmla="*/ 291664 h 1767778"/>
                <a:gd name="connsiteX1-851" fmla="*/ 704219 w 1029160"/>
                <a:gd name="connsiteY1-852" fmla="*/ 13851 h 1767778"/>
                <a:gd name="connsiteX2-853" fmla="*/ 170819 w 1029160"/>
                <a:gd name="connsiteY2-854" fmla="*/ 585351 h 1767778"/>
                <a:gd name="connsiteX3-855" fmla="*/ 48581 w 1029160"/>
                <a:gd name="connsiteY3-856" fmla="*/ 894914 h 1767778"/>
                <a:gd name="connsiteX4-857" fmla="*/ 27944 w 1029160"/>
                <a:gd name="connsiteY4-858" fmla="*/ 1615639 h 1767778"/>
                <a:gd name="connsiteX5-859" fmla="*/ 426406 w 1029160"/>
                <a:gd name="connsiteY5-860" fmla="*/ 1637864 h 1767778"/>
                <a:gd name="connsiteX6-861" fmla="*/ 586744 w 1029160"/>
                <a:gd name="connsiteY6-862" fmla="*/ 1677551 h 1767778"/>
                <a:gd name="connsiteX7-863" fmla="*/ 1020131 w 1029160"/>
                <a:gd name="connsiteY7-864" fmla="*/ 291664 h 1767778"/>
                <a:gd name="connsiteX0-865" fmla="*/ 1034237 w 1043266"/>
                <a:gd name="connsiteY0-866" fmla="*/ 291664 h 1767778"/>
                <a:gd name="connsiteX1-867" fmla="*/ 718325 w 1043266"/>
                <a:gd name="connsiteY1-868" fmla="*/ 13851 h 1767778"/>
                <a:gd name="connsiteX2-869" fmla="*/ 184925 w 1043266"/>
                <a:gd name="connsiteY2-870" fmla="*/ 585351 h 1767778"/>
                <a:gd name="connsiteX3-871" fmla="*/ 62687 w 1043266"/>
                <a:gd name="connsiteY3-872" fmla="*/ 894914 h 1767778"/>
                <a:gd name="connsiteX4-873" fmla="*/ 42050 w 1043266"/>
                <a:gd name="connsiteY4-874" fmla="*/ 1615639 h 1767778"/>
                <a:gd name="connsiteX5-875" fmla="*/ 440512 w 1043266"/>
                <a:gd name="connsiteY5-876" fmla="*/ 1637864 h 1767778"/>
                <a:gd name="connsiteX6-877" fmla="*/ 600850 w 1043266"/>
                <a:gd name="connsiteY6-878" fmla="*/ 1677551 h 1767778"/>
                <a:gd name="connsiteX7-879" fmla="*/ 1034237 w 1043266"/>
                <a:gd name="connsiteY7-880" fmla="*/ 291664 h 1767778"/>
                <a:gd name="connsiteX0-881" fmla="*/ 1044367 w 1053396"/>
                <a:gd name="connsiteY0-882" fmla="*/ 291664 h 1767778"/>
                <a:gd name="connsiteX1-883" fmla="*/ 728455 w 1053396"/>
                <a:gd name="connsiteY1-884" fmla="*/ 13851 h 1767778"/>
                <a:gd name="connsiteX2-885" fmla="*/ 195055 w 1053396"/>
                <a:gd name="connsiteY2-886" fmla="*/ 585351 h 1767778"/>
                <a:gd name="connsiteX3-887" fmla="*/ 72817 w 1053396"/>
                <a:gd name="connsiteY3-888" fmla="*/ 894914 h 1767778"/>
                <a:gd name="connsiteX4-889" fmla="*/ 39480 w 1053396"/>
                <a:gd name="connsiteY4-890" fmla="*/ 1625164 h 1767778"/>
                <a:gd name="connsiteX5-891" fmla="*/ 450642 w 1053396"/>
                <a:gd name="connsiteY5-892" fmla="*/ 1637864 h 1767778"/>
                <a:gd name="connsiteX6-893" fmla="*/ 610980 w 1053396"/>
                <a:gd name="connsiteY6-894" fmla="*/ 1677551 h 1767778"/>
                <a:gd name="connsiteX7-895" fmla="*/ 1044367 w 1053396"/>
                <a:gd name="connsiteY7-896" fmla="*/ 291664 h 1767778"/>
                <a:gd name="connsiteX0-897" fmla="*/ 1031764 w 1040793"/>
                <a:gd name="connsiteY0-898" fmla="*/ 291664 h 1770555"/>
                <a:gd name="connsiteX1-899" fmla="*/ 715852 w 1040793"/>
                <a:gd name="connsiteY1-900" fmla="*/ 13851 h 1770555"/>
                <a:gd name="connsiteX2-901" fmla="*/ 182452 w 1040793"/>
                <a:gd name="connsiteY2-902" fmla="*/ 585351 h 1770555"/>
                <a:gd name="connsiteX3-903" fmla="*/ 60214 w 1040793"/>
                <a:gd name="connsiteY3-904" fmla="*/ 894914 h 1770555"/>
                <a:gd name="connsiteX4-905" fmla="*/ 26877 w 1040793"/>
                <a:gd name="connsiteY4-906" fmla="*/ 1625164 h 1770555"/>
                <a:gd name="connsiteX5-907" fmla="*/ 457089 w 1040793"/>
                <a:gd name="connsiteY5-908" fmla="*/ 1647389 h 1770555"/>
                <a:gd name="connsiteX6-909" fmla="*/ 598377 w 1040793"/>
                <a:gd name="connsiteY6-910" fmla="*/ 1677551 h 1770555"/>
                <a:gd name="connsiteX7-911" fmla="*/ 1031764 w 1040793"/>
                <a:gd name="connsiteY7-912" fmla="*/ 291664 h 1770555"/>
                <a:gd name="connsiteX0-913" fmla="*/ 1118996 w 1128025"/>
                <a:gd name="connsiteY0-914" fmla="*/ 291664 h 1770555"/>
                <a:gd name="connsiteX1-915" fmla="*/ 803084 w 1128025"/>
                <a:gd name="connsiteY1-916" fmla="*/ 13851 h 1770555"/>
                <a:gd name="connsiteX2-917" fmla="*/ 269684 w 1128025"/>
                <a:gd name="connsiteY2-918" fmla="*/ 585351 h 1770555"/>
                <a:gd name="connsiteX3-919" fmla="*/ 147446 w 1128025"/>
                <a:gd name="connsiteY3-920" fmla="*/ 894914 h 1770555"/>
                <a:gd name="connsiteX4-921" fmla="*/ 114109 w 1128025"/>
                <a:gd name="connsiteY4-922" fmla="*/ 1625164 h 1770555"/>
                <a:gd name="connsiteX5-923" fmla="*/ 544321 w 1128025"/>
                <a:gd name="connsiteY5-924" fmla="*/ 1647389 h 1770555"/>
                <a:gd name="connsiteX6-925" fmla="*/ 685609 w 1128025"/>
                <a:gd name="connsiteY6-926" fmla="*/ 1677551 h 1770555"/>
                <a:gd name="connsiteX7-927" fmla="*/ 1118996 w 1128025"/>
                <a:gd name="connsiteY7-928" fmla="*/ 291664 h 1770555"/>
                <a:gd name="connsiteX0-929" fmla="*/ 1103490 w 1112519"/>
                <a:gd name="connsiteY0-930" fmla="*/ 291664 h 1770555"/>
                <a:gd name="connsiteX1-931" fmla="*/ 787578 w 1112519"/>
                <a:gd name="connsiteY1-932" fmla="*/ 13851 h 1770555"/>
                <a:gd name="connsiteX2-933" fmla="*/ 254178 w 1112519"/>
                <a:gd name="connsiteY2-934" fmla="*/ 585351 h 1770555"/>
                <a:gd name="connsiteX3-935" fmla="*/ 131940 w 1112519"/>
                <a:gd name="connsiteY3-936" fmla="*/ 894914 h 1770555"/>
                <a:gd name="connsiteX4-937" fmla="*/ 98603 w 1112519"/>
                <a:gd name="connsiteY4-938" fmla="*/ 1625164 h 1770555"/>
                <a:gd name="connsiteX5-939" fmla="*/ 528815 w 1112519"/>
                <a:gd name="connsiteY5-940" fmla="*/ 1647389 h 1770555"/>
                <a:gd name="connsiteX6-941" fmla="*/ 670103 w 1112519"/>
                <a:gd name="connsiteY6-942" fmla="*/ 1677551 h 1770555"/>
                <a:gd name="connsiteX7-943" fmla="*/ 1103490 w 1112519"/>
                <a:gd name="connsiteY7-944" fmla="*/ 291664 h 1770555"/>
                <a:gd name="connsiteX0-945" fmla="*/ 1004888 w 1013917"/>
                <a:gd name="connsiteY0-946" fmla="*/ 291664 h 1770555"/>
                <a:gd name="connsiteX1-947" fmla="*/ 688976 w 1013917"/>
                <a:gd name="connsiteY1-948" fmla="*/ 13851 h 1770555"/>
                <a:gd name="connsiteX2-949" fmla="*/ 155576 w 1013917"/>
                <a:gd name="connsiteY2-950" fmla="*/ 585351 h 1770555"/>
                <a:gd name="connsiteX3-951" fmla="*/ 33338 w 1013917"/>
                <a:gd name="connsiteY3-952" fmla="*/ 894914 h 1770555"/>
                <a:gd name="connsiteX4-953" fmla="*/ 1 w 1013917"/>
                <a:gd name="connsiteY4-954" fmla="*/ 1625164 h 1770555"/>
                <a:gd name="connsiteX5-955" fmla="*/ 430213 w 1013917"/>
                <a:gd name="connsiteY5-956" fmla="*/ 1647389 h 1770555"/>
                <a:gd name="connsiteX6-957" fmla="*/ 571501 w 1013917"/>
                <a:gd name="connsiteY6-958" fmla="*/ 1677551 h 1770555"/>
                <a:gd name="connsiteX7-959" fmla="*/ 1004888 w 1013917"/>
                <a:gd name="connsiteY7-960" fmla="*/ 291664 h 1770555"/>
                <a:gd name="connsiteX0-961" fmla="*/ 1032228 w 1041257"/>
                <a:gd name="connsiteY0-962" fmla="*/ 291664 h 1773433"/>
                <a:gd name="connsiteX1-963" fmla="*/ 716316 w 1041257"/>
                <a:gd name="connsiteY1-964" fmla="*/ 13851 h 1773433"/>
                <a:gd name="connsiteX2-965" fmla="*/ 182916 w 1041257"/>
                <a:gd name="connsiteY2-966" fmla="*/ 585351 h 1773433"/>
                <a:gd name="connsiteX3-967" fmla="*/ 60678 w 1041257"/>
                <a:gd name="connsiteY3-968" fmla="*/ 894914 h 1773433"/>
                <a:gd name="connsiteX4-969" fmla="*/ 27341 w 1041257"/>
                <a:gd name="connsiteY4-970" fmla="*/ 1625164 h 1773433"/>
                <a:gd name="connsiteX5-971" fmla="*/ 463903 w 1041257"/>
                <a:gd name="connsiteY5-972" fmla="*/ 1656914 h 1773433"/>
                <a:gd name="connsiteX6-973" fmla="*/ 598841 w 1041257"/>
                <a:gd name="connsiteY6-974" fmla="*/ 1677551 h 1773433"/>
                <a:gd name="connsiteX7-975" fmla="*/ 1032228 w 1041257"/>
                <a:gd name="connsiteY7-976" fmla="*/ 291664 h 1773433"/>
                <a:gd name="connsiteX0-977" fmla="*/ 1004912 w 1013941"/>
                <a:gd name="connsiteY0-978" fmla="*/ 291664 h 1773433"/>
                <a:gd name="connsiteX1-979" fmla="*/ 689000 w 1013941"/>
                <a:gd name="connsiteY1-980" fmla="*/ 13851 h 1773433"/>
                <a:gd name="connsiteX2-981" fmla="*/ 155600 w 1013941"/>
                <a:gd name="connsiteY2-982" fmla="*/ 585351 h 1773433"/>
                <a:gd name="connsiteX3-983" fmla="*/ 33362 w 1013941"/>
                <a:gd name="connsiteY3-984" fmla="*/ 894914 h 1773433"/>
                <a:gd name="connsiteX4-985" fmla="*/ 25 w 1013941"/>
                <a:gd name="connsiteY4-986" fmla="*/ 1625164 h 1773433"/>
                <a:gd name="connsiteX5-987" fmla="*/ 436587 w 1013941"/>
                <a:gd name="connsiteY5-988" fmla="*/ 1656914 h 1773433"/>
                <a:gd name="connsiteX6-989" fmla="*/ 571525 w 1013941"/>
                <a:gd name="connsiteY6-990" fmla="*/ 1677551 h 1773433"/>
                <a:gd name="connsiteX7-991" fmla="*/ 1004912 w 1013941"/>
                <a:gd name="connsiteY7-992" fmla="*/ 291664 h 1773433"/>
                <a:gd name="connsiteX0-993" fmla="*/ 1004912 w 1006024"/>
                <a:gd name="connsiteY0-994" fmla="*/ 293438 h 1733515"/>
                <a:gd name="connsiteX1-995" fmla="*/ 689000 w 1006024"/>
                <a:gd name="connsiteY1-996" fmla="*/ 15625 h 1733515"/>
                <a:gd name="connsiteX2-997" fmla="*/ 155600 w 1006024"/>
                <a:gd name="connsiteY2-998" fmla="*/ 587125 h 1733515"/>
                <a:gd name="connsiteX3-999" fmla="*/ 33362 w 1006024"/>
                <a:gd name="connsiteY3-1000" fmla="*/ 896688 h 1733515"/>
                <a:gd name="connsiteX4-1001" fmla="*/ 25 w 1006024"/>
                <a:gd name="connsiteY4-1002" fmla="*/ 1626938 h 1733515"/>
                <a:gd name="connsiteX5-1003" fmla="*/ 436587 w 1006024"/>
                <a:gd name="connsiteY5-1004" fmla="*/ 1658688 h 1733515"/>
                <a:gd name="connsiteX6-1005" fmla="*/ 584225 w 1006024"/>
                <a:gd name="connsiteY6-1006" fmla="*/ 1622175 h 1733515"/>
                <a:gd name="connsiteX7-1007" fmla="*/ 1004912 w 1006024"/>
                <a:gd name="connsiteY7-1008" fmla="*/ 293438 h 1733515"/>
                <a:gd name="connsiteX0-1009" fmla="*/ 1014437 w 1015508"/>
                <a:gd name="connsiteY0-1010" fmla="*/ 288237 h 1735130"/>
                <a:gd name="connsiteX1-1011" fmla="*/ 689000 w 1015508"/>
                <a:gd name="connsiteY1-1012" fmla="*/ 16774 h 1735130"/>
                <a:gd name="connsiteX2-1013" fmla="*/ 155600 w 1015508"/>
                <a:gd name="connsiteY2-1014" fmla="*/ 588274 h 1735130"/>
                <a:gd name="connsiteX3-1015" fmla="*/ 33362 w 1015508"/>
                <a:gd name="connsiteY3-1016" fmla="*/ 897837 h 1735130"/>
                <a:gd name="connsiteX4-1017" fmla="*/ 25 w 1015508"/>
                <a:gd name="connsiteY4-1018" fmla="*/ 1628087 h 1735130"/>
                <a:gd name="connsiteX5-1019" fmla="*/ 436587 w 1015508"/>
                <a:gd name="connsiteY5-1020" fmla="*/ 1659837 h 1735130"/>
                <a:gd name="connsiteX6-1021" fmla="*/ 584225 w 1015508"/>
                <a:gd name="connsiteY6-1022" fmla="*/ 1623324 h 1735130"/>
                <a:gd name="connsiteX7-1023" fmla="*/ 1014437 w 1015508"/>
                <a:gd name="connsiteY7-1024" fmla="*/ 288237 h 1735130"/>
                <a:gd name="connsiteX0-1025" fmla="*/ 1004912 w 1006024"/>
                <a:gd name="connsiteY0-1026" fmla="*/ 301365 h 1731219"/>
                <a:gd name="connsiteX1-1027" fmla="*/ 689000 w 1006024"/>
                <a:gd name="connsiteY1-1028" fmla="*/ 14027 h 1731219"/>
                <a:gd name="connsiteX2-1029" fmla="*/ 155600 w 1006024"/>
                <a:gd name="connsiteY2-1030" fmla="*/ 585527 h 1731219"/>
                <a:gd name="connsiteX3-1031" fmla="*/ 33362 w 1006024"/>
                <a:gd name="connsiteY3-1032" fmla="*/ 895090 h 1731219"/>
                <a:gd name="connsiteX4-1033" fmla="*/ 25 w 1006024"/>
                <a:gd name="connsiteY4-1034" fmla="*/ 1625340 h 1731219"/>
                <a:gd name="connsiteX5-1035" fmla="*/ 436587 w 1006024"/>
                <a:gd name="connsiteY5-1036" fmla="*/ 1657090 h 1731219"/>
                <a:gd name="connsiteX6-1037" fmla="*/ 584225 w 1006024"/>
                <a:gd name="connsiteY6-1038" fmla="*/ 1620577 h 1731219"/>
                <a:gd name="connsiteX7-1039" fmla="*/ 1004912 w 1006024"/>
                <a:gd name="connsiteY7-1040" fmla="*/ 301365 h 1731219"/>
                <a:gd name="connsiteX0-1041" fmla="*/ 1004912 w 1012618"/>
                <a:gd name="connsiteY0-1042" fmla="*/ 300809 h 1730663"/>
                <a:gd name="connsiteX1-1043" fmla="*/ 689000 w 1012618"/>
                <a:gd name="connsiteY1-1044" fmla="*/ 13471 h 1730663"/>
                <a:gd name="connsiteX2-1045" fmla="*/ 155600 w 1012618"/>
                <a:gd name="connsiteY2-1046" fmla="*/ 584971 h 1730663"/>
                <a:gd name="connsiteX3-1047" fmla="*/ 33362 w 1012618"/>
                <a:gd name="connsiteY3-1048" fmla="*/ 894534 h 1730663"/>
                <a:gd name="connsiteX4-1049" fmla="*/ 25 w 1012618"/>
                <a:gd name="connsiteY4-1050" fmla="*/ 1624784 h 1730663"/>
                <a:gd name="connsiteX5-1051" fmla="*/ 436587 w 1012618"/>
                <a:gd name="connsiteY5-1052" fmla="*/ 1656534 h 1730663"/>
                <a:gd name="connsiteX6-1053" fmla="*/ 584225 w 1012618"/>
                <a:gd name="connsiteY6-1054" fmla="*/ 1620021 h 1730663"/>
                <a:gd name="connsiteX7-1055" fmla="*/ 1004912 w 1012618"/>
                <a:gd name="connsiteY7-1056" fmla="*/ 300809 h 1730663"/>
                <a:gd name="connsiteX0-1057" fmla="*/ 1004912 w 1011121"/>
                <a:gd name="connsiteY0-1058" fmla="*/ 300809 h 1730663"/>
                <a:gd name="connsiteX1-1059" fmla="*/ 689000 w 1011121"/>
                <a:gd name="connsiteY1-1060" fmla="*/ 13471 h 1730663"/>
                <a:gd name="connsiteX2-1061" fmla="*/ 155600 w 1011121"/>
                <a:gd name="connsiteY2-1062" fmla="*/ 584971 h 1730663"/>
                <a:gd name="connsiteX3-1063" fmla="*/ 33362 w 1011121"/>
                <a:gd name="connsiteY3-1064" fmla="*/ 894534 h 1730663"/>
                <a:gd name="connsiteX4-1065" fmla="*/ 25 w 1011121"/>
                <a:gd name="connsiteY4-1066" fmla="*/ 1624784 h 1730663"/>
                <a:gd name="connsiteX5-1067" fmla="*/ 436587 w 1011121"/>
                <a:gd name="connsiteY5-1068" fmla="*/ 1656534 h 1730663"/>
                <a:gd name="connsiteX6-1069" fmla="*/ 584225 w 1011121"/>
                <a:gd name="connsiteY6-1070" fmla="*/ 1620021 h 1730663"/>
                <a:gd name="connsiteX7-1071" fmla="*/ 1004912 w 1011121"/>
                <a:gd name="connsiteY7-1072" fmla="*/ 300809 h 1730663"/>
                <a:gd name="connsiteX0-1073" fmla="*/ 1004912 w 1006024"/>
                <a:gd name="connsiteY0-1074" fmla="*/ 301364 h 1731218"/>
                <a:gd name="connsiteX1-1075" fmla="*/ 689000 w 1006024"/>
                <a:gd name="connsiteY1-1076" fmla="*/ 14026 h 1731218"/>
                <a:gd name="connsiteX2-1077" fmla="*/ 155600 w 1006024"/>
                <a:gd name="connsiteY2-1078" fmla="*/ 585526 h 1731218"/>
                <a:gd name="connsiteX3-1079" fmla="*/ 33362 w 1006024"/>
                <a:gd name="connsiteY3-1080" fmla="*/ 895089 h 1731218"/>
                <a:gd name="connsiteX4-1081" fmla="*/ 25 w 1006024"/>
                <a:gd name="connsiteY4-1082" fmla="*/ 1625339 h 1731218"/>
                <a:gd name="connsiteX5-1083" fmla="*/ 436587 w 1006024"/>
                <a:gd name="connsiteY5-1084" fmla="*/ 1657089 h 1731218"/>
                <a:gd name="connsiteX6-1085" fmla="*/ 584225 w 1006024"/>
                <a:gd name="connsiteY6-1086" fmla="*/ 1620576 h 1731218"/>
                <a:gd name="connsiteX7-1087" fmla="*/ 1004912 w 1006024"/>
                <a:gd name="connsiteY7-1088" fmla="*/ 301364 h 1731218"/>
                <a:gd name="connsiteX0-1089" fmla="*/ 1004912 w 1011121"/>
                <a:gd name="connsiteY0-1090" fmla="*/ 299330 h 1729184"/>
                <a:gd name="connsiteX1-1091" fmla="*/ 689000 w 1011121"/>
                <a:gd name="connsiteY1-1092" fmla="*/ 11992 h 1729184"/>
                <a:gd name="connsiteX2-1093" fmla="*/ 155600 w 1011121"/>
                <a:gd name="connsiteY2-1094" fmla="*/ 583492 h 1729184"/>
                <a:gd name="connsiteX3-1095" fmla="*/ 33362 w 1011121"/>
                <a:gd name="connsiteY3-1096" fmla="*/ 893055 h 1729184"/>
                <a:gd name="connsiteX4-1097" fmla="*/ 25 w 1011121"/>
                <a:gd name="connsiteY4-1098" fmla="*/ 1623305 h 1729184"/>
                <a:gd name="connsiteX5-1099" fmla="*/ 436587 w 1011121"/>
                <a:gd name="connsiteY5-1100" fmla="*/ 1655055 h 1729184"/>
                <a:gd name="connsiteX6-1101" fmla="*/ 584225 w 1011121"/>
                <a:gd name="connsiteY6-1102" fmla="*/ 1618542 h 1729184"/>
                <a:gd name="connsiteX7-1103" fmla="*/ 1004912 w 1011121"/>
                <a:gd name="connsiteY7-1104" fmla="*/ 299330 h 1729184"/>
                <a:gd name="connsiteX0-1105" fmla="*/ 1004912 w 1005525"/>
                <a:gd name="connsiteY0-1106" fmla="*/ 301317 h 1729000"/>
                <a:gd name="connsiteX1-1107" fmla="*/ 689000 w 1005525"/>
                <a:gd name="connsiteY1-1108" fmla="*/ 13979 h 1729000"/>
                <a:gd name="connsiteX2-1109" fmla="*/ 155600 w 1005525"/>
                <a:gd name="connsiteY2-1110" fmla="*/ 585479 h 1729000"/>
                <a:gd name="connsiteX3-1111" fmla="*/ 33362 w 1005525"/>
                <a:gd name="connsiteY3-1112" fmla="*/ 895042 h 1729000"/>
                <a:gd name="connsiteX4-1113" fmla="*/ 25 w 1005525"/>
                <a:gd name="connsiteY4-1114" fmla="*/ 1625292 h 1729000"/>
                <a:gd name="connsiteX5-1115" fmla="*/ 436587 w 1005525"/>
                <a:gd name="connsiteY5-1116" fmla="*/ 1657042 h 1729000"/>
                <a:gd name="connsiteX6-1117" fmla="*/ 612800 w 1005525"/>
                <a:gd name="connsiteY6-1118" fmla="*/ 1617354 h 1729000"/>
                <a:gd name="connsiteX7-1119" fmla="*/ 1004912 w 1005525"/>
                <a:gd name="connsiteY7-1120" fmla="*/ 301317 h 1729000"/>
                <a:gd name="connsiteX0-1121" fmla="*/ 1004912 w 1010071"/>
                <a:gd name="connsiteY0-1122" fmla="*/ 301037 h 1728720"/>
                <a:gd name="connsiteX1-1123" fmla="*/ 689000 w 1010071"/>
                <a:gd name="connsiteY1-1124" fmla="*/ 13699 h 1728720"/>
                <a:gd name="connsiteX2-1125" fmla="*/ 155600 w 1010071"/>
                <a:gd name="connsiteY2-1126" fmla="*/ 585199 h 1728720"/>
                <a:gd name="connsiteX3-1127" fmla="*/ 33362 w 1010071"/>
                <a:gd name="connsiteY3-1128" fmla="*/ 894762 h 1728720"/>
                <a:gd name="connsiteX4-1129" fmla="*/ 25 w 1010071"/>
                <a:gd name="connsiteY4-1130" fmla="*/ 1625012 h 1728720"/>
                <a:gd name="connsiteX5-1131" fmla="*/ 436587 w 1010071"/>
                <a:gd name="connsiteY5-1132" fmla="*/ 1656762 h 1728720"/>
                <a:gd name="connsiteX6-1133" fmla="*/ 612800 w 1010071"/>
                <a:gd name="connsiteY6-1134" fmla="*/ 1617074 h 1728720"/>
                <a:gd name="connsiteX7-1135" fmla="*/ 1004912 w 1010071"/>
                <a:gd name="connsiteY7-1136" fmla="*/ 301037 h 1728720"/>
                <a:gd name="connsiteX0-1137" fmla="*/ 1004913 w 1010062"/>
                <a:gd name="connsiteY0-1138" fmla="*/ 300643 h 1728326"/>
                <a:gd name="connsiteX1-1139" fmla="*/ 689001 w 1010062"/>
                <a:gd name="connsiteY1-1140" fmla="*/ 13305 h 1728326"/>
                <a:gd name="connsiteX2-1141" fmla="*/ 158776 w 1010062"/>
                <a:gd name="connsiteY2-1142" fmla="*/ 578455 h 1728326"/>
                <a:gd name="connsiteX3-1143" fmla="*/ 33363 w 1010062"/>
                <a:gd name="connsiteY3-1144" fmla="*/ 894368 h 1728326"/>
                <a:gd name="connsiteX4-1145" fmla="*/ 26 w 1010062"/>
                <a:gd name="connsiteY4-1146" fmla="*/ 1624618 h 1728326"/>
                <a:gd name="connsiteX5-1147" fmla="*/ 436588 w 1010062"/>
                <a:gd name="connsiteY5-1148" fmla="*/ 1656368 h 1728326"/>
                <a:gd name="connsiteX6-1149" fmla="*/ 612801 w 1010062"/>
                <a:gd name="connsiteY6-1150" fmla="*/ 1616680 h 1728326"/>
                <a:gd name="connsiteX7-1151" fmla="*/ 1004913 w 1010062"/>
                <a:gd name="connsiteY7-1152" fmla="*/ 300643 h 1728326"/>
                <a:gd name="connsiteX0-1153" fmla="*/ 1004913 w 1010062"/>
                <a:gd name="connsiteY0-1154" fmla="*/ 300643 h 1728326"/>
                <a:gd name="connsiteX1-1155" fmla="*/ 689001 w 1010062"/>
                <a:gd name="connsiteY1-1156" fmla="*/ 13305 h 1728326"/>
                <a:gd name="connsiteX2-1157" fmla="*/ 158776 w 1010062"/>
                <a:gd name="connsiteY2-1158" fmla="*/ 578455 h 1728326"/>
                <a:gd name="connsiteX3-1159" fmla="*/ 33363 w 1010062"/>
                <a:gd name="connsiteY3-1160" fmla="*/ 894368 h 1728326"/>
                <a:gd name="connsiteX4-1161" fmla="*/ 26 w 1010062"/>
                <a:gd name="connsiteY4-1162" fmla="*/ 1624618 h 1728326"/>
                <a:gd name="connsiteX5-1163" fmla="*/ 436588 w 1010062"/>
                <a:gd name="connsiteY5-1164" fmla="*/ 1656368 h 1728326"/>
                <a:gd name="connsiteX6-1165" fmla="*/ 612801 w 1010062"/>
                <a:gd name="connsiteY6-1166" fmla="*/ 1616680 h 1728326"/>
                <a:gd name="connsiteX7-1167" fmla="*/ 1004913 w 1010062"/>
                <a:gd name="connsiteY7-1168" fmla="*/ 300643 h 1728326"/>
                <a:gd name="connsiteX0-1169" fmla="*/ 1004911 w 1010076"/>
                <a:gd name="connsiteY0-1170" fmla="*/ 297459 h 1725142"/>
                <a:gd name="connsiteX1-1171" fmla="*/ 688999 w 1010076"/>
                <a:gd name="connsiteY1-1172" fmla="*/ 10121 h 1725142"/>
                <a:gd name="connsiteX2-1173" fmla="*/ 154012 w 1010076"/>
                <a:gd name="connsiteY2-1174" fmla="*/ 522884 h 1725142"/>
                <a:gd name="connsiteX3-1175" fmla="*/ 33361 w 1010076"/>
                <a:gd name="connsiteY3-1176" fmla="*/ 891184 h 1725142"/>
                <a:gd name="connsiteX4-1177" fmla="*/ 24 w 1010076"/>
                <a:gd name="connsiteY4-1178" fmla="*/ 1621434 h 1725142"/>
                <a:gd name="connsiteX5-1179" fmla="*/ 436586 w 1010076"/>
                <a:gd name="connsiteY5-1180" fmla="*/ 1653184 h 1725142"/>
                <a:gd name="connsiteX6-1181" fmla="*/ 612799 w 1010076"/>
                <a:gd name="connsiteY6-1182" fmla="*/ 1613496 h 1725142"/>
                <a:gd name="connsiteX7-1183" fmla="*/ 1004911 w 1010076"/>
                <a:gd name="connsiteY7-1184" fmla="*/ 297459 h 1725142"/>
                <a:gd name="connsiteX0-1185" fmla="*/ 1041777 w 1046942"/>
                <a:gd name="connsiteY0-1186" fmla="*/ 297459 h 1725142"/>
                <a:gd name="connsiteX1-1187" fmla="*/ 725865 w 1046942"/>
                <a:gd name="connsiteY1-1188" fmla="*/ 10121 h 1725142"/>
                <a:gd name="connsiteX2-1189" fmla="*/ 190878 w 1046942"/>
                <a:gd name="connsiteY2-1190" fmla="*/ 522884 h 1725142"/>
                <a:gd name="connsiteX3-1191" fmla="*/ 41652 w 1046942"/>
                <a:gd name="connsiteY3-1192" fmla="*/ 791171 h 1725142"/>
                <a:gd name="connsiteX4-1193" fmla="*/ 36890 w 1046942"/>
                <a:gd name="connsiteY4-1194" fmla="*/ 1621434 h 1725142"/>
                <a:gd name="connsiteX5-1195" fmla="*/ 473452 w 1046942"/>
                <a:gd name="connsiteY5-1196" fmla="*/ 1653184 h 1725142"/>
                <a:gd name="connsiteX6-1197" fmla="*/ 649665 w 1046942"/>
                <a:gd name="connsiteY6-1198" fmla="*/ 1613496 h 1725142"/>
                <a:gd name="connsiteX7-1199" fmla="*/ 1041777 w 1046942"/>
                <a:gd name="connsiteY7-1200" fmla="*/ 297459 h 1725142"/>
                <a:gd name="connsiteX0-1201" fmla="*/ 1037108 w 1042273"/>
                <a:gd name="connsiteY0-1202" fmla="*/ 297459 h 1725142"/>
                <a:gd name="connsiteX1-1203" fmla="*/ 721196 w 1042273"/>
                <a:gd name="connsiteY1-1204" fmla="*/ 10121 h 1725142"/>
                <a:gd name="connsiteX2-1205" fmla="*/ 186209 w 1042273"/>
                <a:gd name="connsiteY2-1206" fmla="*/ 522884 h 1725142"/>
                <a:gd name="connsiteX3-1207" fmla="*/ 36983 w 1042273"/>
                <a:gd name="connsiteY3-1208" fmla="*/ 791171 h 1725142"/>
                <a:gd name="connsiteX4-1209" fmla="*/ 32221 w 1042273"/>
                <a:gd name="connsiteY4-1210" fmla="*/ 1621434 h 1725142"/>
                <a:gd name="connsiteX5-1211" fmla="*/ 468783 w 1042273"/>
                <a:gd name="connsiteY5-1212" fmla="*/ 1653184 h 1725142"/>
                <a:gd name="connsiteX6-1213" fmla="*/ 644996 w 1042273"/>
                <a:gd name="connsiteY6-1214" fmla="*/ 1613496 h 1725142"/>
                <a:gd name="connsiteX7-1215" fmla="*/ 1037108 w 1042273"/>
                <a:gd name="connsiteY7-1216" fmla="*/ 297459 h 1725142"/>
                <a:gd name="connsiteX0-1217" fmla="*/ 1041565 w 1046745"/>
                <a:gd name="connsiteY0-1218" fmla="*/ 297176 h 1724859"/>
                <a:gd name="connsiteX1-1219" fmla="*/ 725653 w 1046745"/>
                <a:gd name="connsiteY1-1220" fmla="*/ 9838 h 1724859"/>
                <a:gd name="connsiteX2-1221" fmla="*/ 185903 w 1046745"/>
                <a:gd name="connsiteY2-1222" fmla="*/ 517839 h 1724859"/>
                <a:gd name="connsiteX3-1223" fmla="*/ 41440 w 1046745"/>
                <a:gd name="connsiteY3-1224" fmla="*/ 790888 h 1724859"/>
                <a:gd name="connsiteX4-1225" fmla="*/ 36678 w 1046745"/>
                <a:gd name="connsiteY4-1226" fmla="*/ 1621151 h 1724859"/>
                <a:gd name="connsiteX5-1227" fmla="*/ 473240 w 1046745"/>
                <a:gd name="connsiteY5-1228" fmla="*/ 1652901 h 1724859"/>
                <a:gd name="connsiteX6-1229" fmla="*/ 649453 w 1046745"/>
                <a:gd name="connsiteY6-1230" fmla="*/ 1613213 h 1724859"/>
                <a:gd name="connsiteX7-1231" fmla="*/ 1041565 w 1046745"/>
                <a:gd name="connsiteY7-1232" fmla="*/ 297176 h 1724859"/>
                <a:gd name="connsiteX0-1233" fmla="*/ 1041565 w 1046745"/>
                <a:gd name="connsiteY0-1234" fmla="*/ 297176 h 1724859"/>
                <a:gd name="connsiteX1-1235" fmla="*/ 725653 w 1046745"/>
                <a:gd name="connsiteY1-1236" fmla="*/ 9838 h 1724859"/>
                <a:gd name="connsiteX2-1237" fmla="*/ 185903 w 1046745"/>
                <a:gd name="connsiteY2-1238" fmla="*/ 517839 h 1724859"/>
                <a:gd name="connsiteX3-1239" fmla="*/ 41440 w 1046745"/>
                <a:gd name="connsiteY3-1240" fmla="*/ 790888 h 1724859"/>
                <a:gd name="connsiteX4-1241" fmla="*/ 36678 w 1046745"/>
                <a:gd name="connsiteY4-1242" fmla="*/ 1621151 h 1724859"/>
                <a:gd name="connsiteX5-1243" fmla="*/ 473240 w 1046745"/>
                <a:gd name="connsiteY5-1244" fmla="*/ 1652901 h 1724859"/>
                <a:gd name="connsiteX6-1245" fmla="*/ 649453 w 1046745"/>
                <a:gd name="connsiteY6-1246" fmla="*/ 1613213 h 1724859"/>
                <a:gd name="connsiteX7-1247" fmla="*/ 1041565 w 1046745"/>
                <a:gd name="connsiteY7-1248" fmla="*/ 297176 h 1724859"/>
                <a:gd name="connsiteX0-1249" fmla="*/ 1040734 w 1045979"/>
                <a:gd name="connsiteY0-1250" fmla="*/ 296615 h 1724298"/>
                <a:gd name="connsiteX1-1251" fmla="*/ 724822 w 1045979"/>
                <a:gd name="connsiteY1-1252" fmla="*/ 9277 h 1724298"/>
                <a:gd name="connsiteX2-1253" fmla="*/ 166022 w 1045979"/>
                <a:gd name="connsiteY2-1254" fmla="*/ 507753 h 1724298"/>
                <a:gd name="connsiteX3-1255" fmla="*/ 40609 w 1045979"/>
                <a:gd name="connsiteY3-1256" fmla="*/ 790327 h 1724298"/>
                <a:gd name="connsiteX4-1257" fmla="*/ 35847 w 1045979"/>
                <a:gd name="connsiteY4-1258" fmla="*/ 1620590 h 1724298"/>
                <a:gd name="connsiteX5-1259" fmla="*/ 472409 w 1045979"/>
                <a:gd name="connsiteY5-1260" fmla="*/ 1652340 h 1724298"/>
                <a:gd name="connsiteX6-1261" fmla="*/ 648622 w 1045979"/>
                <a:gd name="connsiteY6-1262" fmla="*/ 1612652 h 1724298"/>
                <a:gd name="connsiteX7-1263" fmla="*/ 1040734 w 1045979"/>
                <a:gd name="connsiteY7-1264" fmla="*/ 296615 h 1724298"/>
                <a:gd name="connsiteX0-1265" fmla="*/ 1040734 w 1045979"/>
                <a:gd name="connsiteY0-1266" fmla="*/ 296615 h 1724298"/>
                <a:gd name="connsiteX1-1267" fmla="*/ 724822 w 1045979"/>
                <a:gd name="connsiteY1-1268" fmla="*/ 9277 h 1724298"/>
                <a:gd name="connsiteX2-1269" fmla="*/ 166022 w 1045979"/>
                <a:gd name="connsiteY2-1270" fmla="*/ 507753 h 1724298"/>
                <a:gd name="connsiteX3-1271" fmla="*/ 40609 w 1045979"/>
                <a:gd name="connsiteY3-1272" fmla="*/ 790327 h 1724298"/>
                <a:gd name="connsiteX4-1273" fmla="*/ 35847 w 1045979"/>
                <a:gd name="connsiteY4-1274" fmla="*/ 1620590 h 1724298"/>
                <a:gd name="connsiteX5-1275" fmla="*/ 472409 w 1045979"/>
                <a:gd name="connsiteY5-1276" fmla="*/ 1652340 h 1724298"/>
                <a:gd name="connsiteX6-1277" fmla="*/ 648622 w 1045979"/>
                <a:gd name="connsiteY6-1278" fmla="*/ 1612652 h 1724298"/>
                <a:gd name="connsiteX7-1279" fmla="*/ 1040734 w 1045979"/>
                <a:gd name="connsiteY7-1280" fmla="*/ 296615 h 1724298"/>
                <a:gd name="connsiteX0-1281" fmla="*/ 1051265 w 1056510"/>
                <a:gd name="connsiteY0-1282" fmla="*/ 296615 h 1724298"/>
                <a:gd name="connsiteX1-1283" fmla="*/ 735353 w 1056510"/>
                <a:gd name="connsiteY1-1284" fmla="*/ 9277 h 1724298"/>
                <a:gd name="connsiteX2-1285" fmla="*/ 176553 w 1056510"/>
                <a:gd name="connsiteY2-1286" fmla="*/ 507753 h 1724298"/>
                <a:gd name="connsiteX3-1287" fmla="*/ 27328 w 1056510"/>
                <a:gd name="connsiteY3-1288" fmla="*/ 818902 h 1724298"/>
                <a:gd name="connsiteX4-1289" fmla="*/ 46378 w 1056510"/>
                <a:gd name="connsiteY4-1290" fmla="*/ 1620590 h 1724298"/>
                <a:gd name="connsiteX5-1291" fmla="*/ 482940 w 1056510"/>
                <a:gd name="connsiteY5-1292" fmla="*/ 1652340 h 1724298"/>
                <a:gd name="connsiteX6-1293" fmla="*/ 659153 w 1056510"/>
                <a:gd name="connsiteY6-1294" fmla="*/ 1612652 h 1724298"/>
                <a:gd name="connsiteX7-1295" fmla="*/ 1051265 w 1056510"/>
                <a:gd name="connsiteY7-1296" fmla="*/ 296615 h 1724298"/>
                <a:gd name="connsiteX0-1297" fmla="*/ 1049657 w 1054902"/>
                <a:gd name="connsiteY0-1298" fmla="*/ 296615 h 1724298"/>
                <a:gd name="connsiteX1-1299" fmla="*/ 733745 w 1054902"/>
                <a:gd name="connsiteY1-1300" fmla="*/ 9277 h 1724298"/>
                <a:gd name="connsiteX2-1301" fmla="*/ 174945 w 1054902"/>
                <a:gd name="connsiteY2-1302" fmla="*/ 507753 h 1724298"/>
                <a:gd name="connsiteX3-1303" fmla="*/ 25720 w 1054902"/>
                <a:gd name="connsiteY3-1304" fmla="*/ 818902 h 1724298"/>
                <a:gd name="connsiteX4-1305" fmla="*/ 44770 w 1054902"/>
                <a:gd name="connsiteY4-1306" fmla="*/ 1620590 h 1724298"/>
                <a:gd name="connsiteX5-1307" fmla="*/ 481332 w 1054902"/>
                <a:gd name="connsiteY5-1308" fmla="*/ 1652340 h 1724298"/>
                <a:gd name="connsiteX6-1309" fmla="*/ 657545 w 1054902"/>
                <a:gd name="connsiteY6-1310" fmla="*/ 1612652 h 1724298"/>
                <a:gd name="connsiteX7-1311" fmla="*/ 1049657 w 1054902"/>
                <a:gd name="connsiteY7-1312" fmla="*/ 296615 h 1724298"/>
                <a:gd name="connsiteX0-1313" fmla="*/ 1056384 w 1061629"/>
                <a:gd name="connsiteY0-1314" fmla="*/ 296615 h 1724298"/>
                <a:gd name="connsiteX1-1315" fmla="*/ 740472 w 1061629"/>
                <a:gd name="connsiteY1-1316" fmla="*/ 9277 h 1724298"/>
                <a:gd name="connsiteX2-1317" fmla="*/ 181672 w 1061629"/>
                <a:gd name="connsiteY2-1318" fmla="*/ 507753 h 1724298"/>
                <a:gd name="connsiteX3-1319" fmla="*/ 32447 w 1061629"/>
                <a:gd name="connsiteY3-1320" fmla="*/ 818902 h 1724298"/>
                <a:gd name="connsiteX4-1321" fmla="*/ 51497 w 1061629"/>
                <a:gd name="connsiteY4-1322" fmla="*/ 1620590 h 1724298"/>
                <a:gd name="connsiteX5-1323" fmla="*/ 488059 w 1061629"/>
                <a:gd name="connsiteY5-1324" fmla="*/ 1652340 h 1724298"/>
                <a:gd name="connsiteX6-1325" fmla="*/ 664272 w 1061629"/>
                <a:gd name="connsiteY6-1326" fmla="*/ 1612652 h 1724298"/>
                <a:gd name="connsiteX7-1327" fmla="*/ 1056384 w 1061629"/>
                <a:gd name="connsiteY7-1328" fmla="*/ 296615 h 17242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1061629" h="1724298">
                  <a:moveTo>
                    <a:pt x="1056384" y="296615"/>
                  </a:moveTo>
                  <a:cubicBezTo>
                    <a:pt x="1097659" y="32561"/>
                    <a:pt x="886257" y="-25913"/>
                    <a:pt x="740472" y="9277"/>
                  </a:cubicBezTo>
                  <a:cubicBezTo>
                    <a:pt x="594687" y="44467"/>
                    <a:pt x="299676" y="372816"/>
                    <a:pt x="181672" y="507753"/>
                  </a:cubicBezTo>
                  <a:cubicBezTo>
                    <a:pt x="63668" y="642691"/>
                    <a:pt x="68431" y="604854"/>
                    <a:pt x="32447" y="818902"/>
                  </a:cubicBezTo>
                  <a:cubicBezTo>
                    <a:pt x="-3537" y="1032950"/>
                    <a:pt x="-24438" y="1481684"/>
                    <a:pt x="51497" y="1620590"/>
                  </a:cubicBezTo>
                  <a:cubicBezTo>
                    <a:pt x="127432" y="1759496"/>
                    <a:pt x="488059" y="1652340"/>
                    <a:pt x="488059" y="1652340"/>
                  </a:cubicBezTo>
                  <a:cubicBezTo>
                    <a:pt x="649984" y="1651546"/>
                    <a:pt x="569551" y="1838606"/>
                    <a:pt x="664272" y="1612652"/>
                  </a:cubicBezTo>
                  <a:cubicBezTo>
                    <a:pt x="758993" y="1386698"/>
                    <a:pt x="1015109" y="560669"/>
                    <a:pt x="1056384" y="296615"/>
                  </a:cubicBezTo>
                  <a:close/>
                </a:path>
              </a:pathLst>
            </a:custGeom>
            <a:gradFill>
              <a:gsLst>
                <a:gs pos="36297">
                  <a:schemeClr val="accent2">
                    <a:lumMod val="50000"/>
                  </a:schemeClr>
                </a:gs>
                <a:gs pos="68100">
                  <a:schemeClr val="accent2">
                    <a:lumMod val="75000"/>
                  </a:schemeClr>
                </a:gs>
                <a:gs pos="0">
                  <a:schemeClr val="accent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9000000" scaled="0"/>
            </a:gra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8" name="Rectangle: Rounded Corners 7"/>
            <p:cNvSpPr/>
            <p:nvPr/>
          </p:nvSpPr>
          <p:spPr>
            <a:xfrm>
              <a:off x="7686648" y="1919288"/>
              <a:ext cx="1771650" cy="1643188"/>
            </a:xfrm>
            <a:custGeom>
              <a:avLst/>
              <a:gdLst>
                <a:gd name="connsiteX0" fmla="*/ 0 w 1771650"/>
                <a:gd name="connsiteY0" fmla="*/ 271468 h 1628775"/>
                <a:gd name="connsiteX1" fmla="*/ 271468 w 1771650"/>
                <a:gd name="connsiteY1" fmla="*/ 0 h 1628775"/>
                <a:gd name="connsiteX2" fmla="*/ 1500182 w 1771650"/>
                <a:gd name="connsiteY2" fmla="*/ 0 h 1628775"/>
                <a:gd name="connsiteX3" fmla="*/ 1771650 w 1771650"/>
                <a:gd name="connsiteY3" fmla="*/ 271468 h 1628775"/>
                <a:gd name="connsiteX4" fmla="*/ 1771650 w 1771650"/>
                <a:gd name="connsiteY4" fmla="*/ 1357307 h 1628775"/>
                <a:gd name="connsiteX5" fmla="*/ 1500182 w 1771650"/>
                <a:gd name="connsiteY5" fmla="*/ 1628775 h 1628775"/>
                <a:gd name="connsiteX6" fmla="*/ 271468 w 1771650"/>
                <a:gd name="connsiteY6" fmla="*/ 1628775 h 1628775"/>
                <a:gd name="connsiteX7" fmla="*/ 0 w 1771650"/>
                <a:gd name="connsiteY7" fmla="*/ 1357307 h 1628775"/>
                <a:gd name="connsiteX8" fmla="*/ 0 w 1771650"/>
                <a:gd name="connsiteY8" fmla="*/ 271468 h 1628775"/>
                <a:gd name="connsiteX0-1" fmla="*/ 0 w 1771650"/>
                <a:gd name="connsiteY0-2" fmla="*/ 271468 h 1628775"/>
                <a:gd name="connsiteX1-3" fmla="*/ 271468 w 1771650"/>
                <a:gd name="connsiteY1-4" fmla="*/ 0 h 1628775"/>
                <a:gd name="connsiteX2-5" fmla="*/ 1500182 w 1771650"/>
                <a:gd name="connsiteY2-6" fmla="*/ 0 h 1628775"/>
                <a:gd name="connsiteX3-7" fmla="*/ 1771650 w 1771650"/>
                <a:gd name="connsiteY3-8" fmla="*/ 271468 h 1628775"/>
                <a:gd name="connsiteX4-9" fmla="*/ 1647825 w 1771650"/>
                <a:gd name="connsiteY4-10" fmla="*/ 1409695 h 1628775"/>
                <a:gd name="connsiteX5-11" fmla="*/ 1500182 w 1771650"/>
                <a:gd name="connsiteY5-12" fmla="*/ 1628775 h 1628775"/>
                <a:gd name="connsiteX6-13" fmla="*/ 271468 w 1771650"/>
                <a:gd name="connsiteY6-14" fmla="*/ 1628775 h 1628775"/>
                <a:gd name="connsiteX7-15" fmla="*/ 0 w 1771650"/>
                <a:gd name="connsiteY7-16" fmla="*/ 1357307 h 1628775"/>
                <a:gd name="connsiteX8-17" fmla="*/ 0 w 1771650"/>
                <a:gd name="connsiteY8-18" fmla="*/ 271468 h 1628775"/>
                <a:gd name="connsiteX0-19" fmla="*/ 0 w 1771650"/>
                <a:gd name="connsiteY0-20" fmla="*/ 271468 h 1628775"/>
                <a:gd name="connsiteX1-21" fmla="*/ 271468 w 1771650"/>
                <a:gd name="connsiteY1-22" fmla="*/ 0 h 1628775"/>
                <a:gd name="connsiteX2-23" fmla="*/ 1500182 w 1771650"/>
                <a:gd name="connsiteY2-24" fmla="*/ 0 h 1628775"/>
                <a:gd name="connsiteX3-25" fmla="*/ 1771650 w 1771650"/>
                <a:gd name="connsiteY3-26" fmla="*/ 271468 h 1628775"/>
                <a:gd name="connsiteX4-27" fmla="*/ 1647825 w 1771650"/>
                <a:gd name="connsiteY4-28" fmla="*/ 1409695 h 1628775"/>
                <a:gd name="connsiteX5-29" fmla="*/ 1500182 w 1771650"/>
                <a:gd name="connsiteY5-30" fmla="*/ 1628775 h 1628775"/>
                <a:gd name="connsiteX6-31" fmla="*/ 271468 w 1771650"/>
                <a:gd name="connsiteY6-32" fmla="*/ 1628775 h 1628775"/>
                <a:gd name="connsiteX7-33" fmla="*/ 85725 w 1771650"/>
                <a:gd name="connsiteY7-34" fmla="*/ 1376357 h 1628775"/>
                <a:gd name="connsiteX8-35" fmla="*/ 0 w 1771650"/>
                <a:gd name="connsiteY8-36" fmla="*/ 271468 h 1628775"/>
                <a:gd name="connsiteX0-37" fmla="*/ 0 w 1771650"/>
                <a:gd name="connsiteY0-38" fmla="*/ 271468 h 1638300"/>
                <a:gd name="connsiteX1-39" fmla="*/ 271468 w 1771650"/>
                <a:gd name="connsiteY1-40" fmla="*/ 0 h 1638300"/>
                <a:gd name="connsiteX2-41" fmla="*/ 1500182 w 1771650"/>
                <a:gd name="connsiteY2-42" fmla="*/ 0 h 1638300"/>
                <a:gd name="connsiteX3-43" fmla="*/ 1771650 w 1771650"/>
                <a:gd name="connsiteY3-44" fmla="*/ 271468 h 1638300"/>
                <a:gd name="connsiteX4-45" fmla="*/ 1647825 w 1771650"/>
                <a:gd name="connsiteY4-46" fmla="*/ 1409695 h 1638300"/>
                <a:gd name="connsiteX5-47" fmla="*/ 1500182 w 1771650"/>
                <a:gd name="connsiteY5-48" fmla="*/ 1628775 h 1638300"/>
                <a:gd name="connsiteX6-49" fmla="*/ 357193 w 1771650"/>
                <a:gd name="connsiteY6-50" fmla="*/ 1638300 h 1638300"/>
                <a:gd name="connsiteX7-51" fmla="*/ 85725 w 1771650"/>
                <a:gd name="connsiteY7-52" fmla="*/ 1376357 h 1638300"/>
                <a:gd name="connsiteX8-53" fmla="*/ 0 w 1771650"/>
                <a:gd name="connsiteY8-54" fmla="*/ 271468 h 1638300"/>
                <a:gd name="connsiteX0-55" fmla="*/ 0 w 1771650"/>
                <a:gd name="connsiteY0-56" fmla="*/ 271468 h 1638300"/>
                <a:gd name="connsiteX1-57" fmla="*/ 271468 w 1771650"/>
                <a:gd name="connsiteY1-58" fmla="*/ 0 h 1638300"/>
                <a:gd name="connsiteX2-59" fmla="*/ 1500182 w 1771650"/>
                <a:gd name="connsiteY2-60" fmla="*/ 0 h 1638300"/>
                <a:gd name="connsiteX3-61" fmla="*/ 1771650 w 1771650"/>
                <a:gd name="connsiteY3-62" fmla="*/ 271468 h 1638300"/>
                <a:gd name="connsiteX4-63" fmla="*/ 1647825 w 1771650"/>
                <a:gd name="connsiteY4-64" fmla="*/ 1409695 h 1638300"/>
                <a:gd name="connsiteX5-65" fmla="*/ 1281107 w 1771650"/>
                <a:gd name="connsiteY5-66" fmla="*/ 1633538 h 1638300"/>
                <a:gd name="connsiteX6-67" fmla="*/ 357193 w 1771650"/>
                <a:gd name="connsiteY6-68" fmla="*/ 1638300 h 1638300"/>
                <a:gd name="connsiteX7-69" fmla="*/ 85725 w 1771650"/>
                <a:gd name="connsiteY7-70" fmla="*/ 1376357 h 1638300"/>
                <a:gd name="connsiteX8-71" fmla="*/ 0 w 1771650"/>
                <a:gd name="connsiteY8-72" fmla="*/ 271468 h 1638300"/>
                <a:gd name="connsiteX0-73" fmla="*/ 0 w 1771650"/>
                <a:gd name="connsiteY0-74" fmla="*/ 271468 h 1638300"/>
                <a:gd name="connsiteX1-75" fmla="*/ 271468 w 1771650"/>
                <a:gd name="connsiteY1-76" fmla="*/ 0 h 1638300"/>
                <a:gd name="connsiteX2-77" fmla="*/ 1500182 w 1771650"/>
                <a:gd name="connsiteY2-78" fmla="*/ 0 h 1638300"/>
                <a:gd name="connsiteX3-79" fmla="*/ 1771650 w 1771650"/>
                <a:gd name="connsiteY3-80" fmla="*/ 271468 h 1638300"/>
                <a:gd name="connsiteX4-81" fmla="*/ 1566863 w 1771650"/>
                <a:gd name="connsiteY4-82" fmla="*/ 1423982 h 1638300"/>
                <a:gd name="connsiteX5-83" fmla="*/ 1281107 w 1771650"/>
                <a:gd name="connsiteY5-84" fmla="*/ 1633538 h 1638300"/>
                <a:gd name="connsiteX6-85" fmla="*/ 357193 w 1771650"/>
                <a:gd name="connsiteY6-86" fmla="*/ 1638300 h 1638300"/>
                <a:gd name="connsiteX7-87" fmla="*/ 85725 w 1771650"/>
                <a:gd name="connsiteY7-88" fmla="*/ 1376357 h 1638300"/>
                <a:gd name="connsiteX8-89" fmla="*/ 0 w 1771650"/>
                <a:gd name="connsiteY8-90" fmla="*/ 271468 h 1638300"/>
                <a:gd name="connsiteX0-91" fmla="*/ 0 w 1771650"/>
                <a:gd name="connsiteY0-92" fmla="*/ 271468 h 1638300"/>
                <a:gd name="connsiteX1-93" fmla="*/ 271468 w 1771650"/>
                <a:gd name="connsiteY1-94" fmla="*/ 0 h 1638300"/>
                <a:gd name="connsiteX2-95" fmla="*/ 1500182 w 1771650"/>
                <a:gd name="connsiteY2-96" fmla="*/ 0 h 1638300"/>
                <a:gd name="connsiteX3-97" fmla="*/ 1771650 w 1771650"/>
                <a:gd name="connsiteY3-98" fmla="*/ 271468 h 1638300"/>
                <a:gd name="connsiteX4-99" fmla="*/ 1566863 w 1771650"/>
                <a:gd name="connsiteY4-100" fmla="*/ 1423982 h 1638300"/>
                <a:gd name="connsiteX5-101" fmla="*/ 1281107 w 1771650"/>
                <a:gd name="connsiteY5-102" fmla="*/ 1633538 h 1638300"/>
                <a:gd name="connsiteX6-103" fmla="*/ 357193 w 1771650"/>
                <a:gd name="connsiteY6-104" fmla="*/ 1638300 h 1638300"/>
                <a:gd name="connsiteX7-105" fmla="*/ 85725 w 1771650"/>
                <a:gd name="connsiteY7-106" fmla="*/ 1376357 h 1638300"/>
                <a:gd name="connsiteX8-107" fmla="*/ 0 w 1771650"/>
                <a:gd name="connsiteY8-108" fmla="*/ 271468 h 1638300"/>
                <a:gd name="connsiteX0-109" fmla="*/ 0 w 1771650"/>
                <a:gd name="connsiteY0-110" fmla="*/ 271468 h 1638300"/>
                <a:gd name="connsiteX1-111" fmla="*/ 271468 w 1771650"/>
                <a:gd name="connsiteY1-112" fmla="*/ 0 h 1638300"/>
                <a:gd name="connsiteX2-113" fmla="*/ 1500182 w 1771650"/>
                <a:gd name="connsiteY2-114" fmla="*/ 0 h 1638300"/>
                <a:gd name="connsiteX3-115" fmla="*/ 1771650 w 1771650"/>
                <a:gd name="connsiteY3-116" fmla="*/ 271468 h 1638300"/>
                <a:gd name="connsiteX4-117" fmla="*/ 1566863 w 1771650"/>
                <a:gd name="connsiteY4-118" fmla="*/ 1423982 h 1638300"/>
                <a:gd name="connsiteX5-119" fmla="*/ 1281107 w 1771650"/>
                <a:gd name="connsiteY5-120" fmla="*/ 1633538 h 1638300"/>
                <a:gd name="connsiteX6-121" fmla="*/ 357193 w 1771650"/>
                <a:gd name="connsiteY6-122" fmla="*/ 1638300 h 1638300"/>
                <a:gd name="connsiteX7-123" fmla="*/ 85725 w 1771650"/>
                <a:gd name="connsiteY7-124" fmla="*/ 1376357 h 1638300"/>
                <a:gd name="connsiteX8-125" fmla="*/ 0 w 1771650"/>
                <a:gd name="connsiteY8-126" fmla="*/ 271468 h 1638300"/>
                <a:gd name="connsiteX0-127" fmla="*/ 0 w 1771650"/>
                <a:gd name="connsiteY0-128" fmla="*/ 271468 h 1638300"/>
                <a:gd name="connsiteX1-129" fmla="*/ 271468 w 1771650"/>
                <a:gd name="connsiteY1-130" fmla="*/ 0 h 1638300"/>
                <a:gd name="connsiteX2-131" fmla="*/ 1500182 w 1771650"/>
                <a:gd name="connsiteY2-132" fmla="*/ 0 h 1638300"/>
                <a:gd name="connsiteX3-133" fmla="*/ 1771650 w 1771650"/>
                <a:gd name="connsiteY3-134" fmla="*/ 271468 h 1638300"/>
                <a:gd name="connsiteX4-135" fmla="*/ 1566863 w 1771650"/>
                <a:gd name="connsiteY4-136" fmla="*/ 1423982 h 1638300"/>
                <a:gd name="connsiteX5-137" fmla="*/ 1281107 w 1771650"/>
                <a:gd name="connsiteY5-138" fmla="*/ 1633538 h 1638300"/>
                <a:gd name="connsiteX6-139" fmla="*/ 357193 w 1771650"/>
                <a:gd name="connsiteY6-140" fmla="*/ 1638300 h 1638300"/>
                <a:gd name="connsiteX7-141" fmla="*/ 85725 w 1771650"/>
                <a:gd name="connsiteY7-142" fmla="*/ 1376357 h 1638300"/>
                <a:gd name="connsiteX8-143" fmla="*/ 0 w 1771650"/>
                <a:gd name="connsiteY8-144" fmla="*/ 271468 h 1638300"/>
                <a:gd name="connsiteX0-145" fmla="*/ 0 w 1771650"/>
                <a:gd name="connsiteY0-146" fmla="*/ 271468 h 1638300"/>
                <a:gd name="connsiteX1-147" fmla="*/ 271468 w 1771650"/>
                <a:gd name="connsiteY1-148" fmla="*/ 0 h 1638300"/>
                <a:gd name="connsiteX2-149" fmla="*/ 1500182 w 1771650"/>
                <a:gd name="connsiteY2-150" fmla="*/ 0 h 1638300"/>
                <a:gd name="connsiteX3-151" fmla="*/ 1771650 w 1771650"/>
                <a:gd name="connsiteY3-152" fmla="*/ 271468 h 1638300"/>
                <a:gd name="connsiteX4-153" fmla="*/ 1566863 w 1771650"/>
                <a:gd name="connsiteY4-154" fmla="*/ 1423982 h 1638300"/>
                <a:gd name="connsiteX5-155" fmla="*/ 1281107 w 1771650"/>
                <a:gd name="connsiteY5-156" fmla="*/ 1633538 h 1638300"/>
                <a:gd name="connsiteX6-157" fmla="*/ 357193 w 1771650"/>
                <a:gd name="connsiteY6-158" fmla="*/ 1638300 h 1638300"/>
                <a:gd name="connsiteX7-159" fmla="*/ 85725 w 1771650"/>
                <a:gd name="connsiteY7-160" fmla="*/ 1376357 h 1638300"/>
                <a:gd name="connsiteX8-161" fmla="*/ 0 w 1771650"/>
                <a:gd name="connsiteY8-162" fmla="*/ 271468 h 1638300"/>
                <a:gd name="connsiteX0-163" fmla="*/ 0 w 1771650"/>
                <a:gd name="connsiteY0-164" fmla="*/ 271468 h 1638300"/>
                <a:gd name="connsiteX1-165" fmla="*/ 271468 w 1771650"/>
                <a:gd name="connsiteY1-166" fmla="*/ 0 h 1638300"/>
                <a:gd name="connsiteX2-167" fmla="*/ 1500182 w 1771650"/>
                <a:gd name="connsiteY2-168" fmla="*/ 0 h 1638300"/>
                <a:gd name="connsiteX3-169" fmla="*/ 1771650 w 1771650"/>
                <a:gd name="connsiteY3-170" fmla="*/ 271468 h 1638300"/>
                <a:gd name="connsiteX4-171" fmla="*/ 1566863 w 1771650"/>
                <a:gd name="connsiteY4-172" fmla="*/ 1423982 h 1638300"/>
                <a:gd name="connsiteX5-173" fmla="*/ 1281107 w 1771650"/>
                <a:gd name="connsiteY5-174" fmla="*/ 1633538 h 1638300"/>
                <a:gd name="connsiteX6-175" fmla="*/ 357193 w 1771650"/>
                <a:gd name="connsiteY6-176" fmla="*/ 1638300 h 1638300"/>
                <a:gd name="connsiteX7-177" fmla="*/ 85725 w 1771650"/>
                <a:gd name="connsiteY7-178" fmla="*/ 1376357 h 1638300"/>
                <a:gd name="connsiteX8-179" fmla="*/ 0 w 1771650"/>
                <a:gd name="connsiteY8-180" fmla="*/ 271468 h 1638300"/>
                <a:gd name="connsiteX0-181" fmla="*/ 0 w 1771650"/>
                <a:gd name="connsiteY0-182" fmla="*/ 271468 h 1638300"/>
                <a:gd name="connsiteX1-183" fmla="*/ 271468 w 1771650"/>
                <a:gd name="connsiteY1-184" fmla="*/ 0 h 1638300"/>
                <a:gd name="connsiteX2-185" fmla="*/ 1500182 w 1771650"/>
                <a:gd name="connsiteY2-186" fmla="*/ 0 h 1638300"/>
                <a:gd name="connsiteX3-187" fmla="*/ 1771650 w 1771650"/>
                <a:gd name="connsiteY3-188" fmla="*/ 271468 h 1638300"/>
                <a:gd name="connsiteX4-189" fmla="*/ 1566863 w 1771650"/>
                <a:gd name="connsiteY4-190" fmla="*/ 1423982 h 1638300"/>
                <a:gd name="connsiteX5-191" fmla="*/ 1281107 w 1771650"/>
                <a:gd name="connsiteY5-192" fmla="*/ 1633538 h 1638300"/>
                <a:gd name="connsiteX6-193" fmla="*/ 357193 w 1771650"/>
                <a:gd name="connsiteY6-194" fmla="*/ 1638300 h 1638300"/>
                <a:gd name="connsiteX7-195" fmla="*/ 85725 w 1771650"/>
                <a:gd name="connsiteY7-196" fmla="*/ 1376357 h 1638300"/>
                <a:gd name="connsiteX8-197" fmla="*/ 0 w 1771650"/>
                <a:gd name="connsiteY8-198" fmla="*/ 271468 h 1638300"/>
                <a:gd name="connsiteX0-199" fmla="*/ 0 w 1771650"/>
                <a:gd name="connsiteY0-200" fmla="*/ 271468 h 1638300"/>
                <a:gd name="connsiteX1-201" fmla="*/ 271468 w 1771650"/>
                <a:gd name="connsiteY1-202" fmla="*/ 0 h 1638300"/>
                <a:gd name="connsiteX2-203" fmla="*/ 1500182 w 1771650"/>
                <a:gd name="connsiteY2-204" fmla="*/ 0 h 1638300"/>
                <a:gd name="connsiteX3-205" fmla="*/ 1771650 w 1771650"/>
                <a:gd name="connsiteY3-206" fmla="*/ 271468 h 1638300"/>
                <a:gd name="connsiteX4-207" fmla="*/ 1566863 w 1771650"/>
                <a:gd name="connsiteY4-208" fmla="*/ 1423982 h 1638300"/>
                <a:gd name="connsiteX5-209" fmla="*/ 1281107 w 1771650"/>
                <a:gd name="connsiteY5-210" fmla="*/ 1633538 h 1638300"/>
                <a:gd name="connsiteX6-211" fmla="*/ 357193 w 1771650"/>
                <a:gd name="connsiteY6-212" fmla="*/ 1638300 h 1638300"/>
                <a:gd name="connsiteX7-213" fmla="*/ 85725 w 1771650"/>
                <a:gd name="connsiteY7-214" fmla="*/ 1376357 h 1638300"/>
                <a:gd name="connsiteX8-215" fmla="*/ 0 w 1771650"/>
                <a:gd name="connsiteY8-216" fmla="*/ 271468 h 1638300"/>
                <a:gd name="connsiteX0-217" fmla="*/ 0 w 1771650"/>
                <a:gd name="connsiteY0-218" fmla="*/ 271468 h 1638300"/>
                <a:gd name="connsiteX1-219" fmla="*/ 271468 w 1771650"/>
                <a:gd name="connsiteY1-220" fmla="*/ 0 h 1638300"/>
                <a:gd name="connsiteX2-221" fmla="*/ 1500182 w 1771650"/>
                <a:gd name="connsiteY2-222" fmla="*/ 0 h 1638300"/>
                <a:gd name="connsiteX3-223" fmla="*/ 1771650 w 1771650"/>
                <a:gd name="connsiteY3-224" fmla="*/ 271468 h 1638300"/>
                <a:gd name="connsiteX4-225" fmla="*/ 1566863 w 1771650"/>
                <a:gd name="connsiteY4-226" fmla="*/ 1423982 h 1638300"/>
                <a:gd name="connsiteX5-227" fmla="*/ 1281107 w 1771650"/>
                <a:gd name="connsiteY5-228" fmla="*/ 1633538 h 1638300"/>
                <a:gd name="connsiteX6-229" fmla="*/ 357193 w 1771650"/>
                <a:gd name="connsiteY6-230" fmla="*/ 1638300 h 1638300"/>
                <a:gd name="connsiteX7-231" fmla="*/ 85725 w 1771650"/>
                <a:gd name="connsiteY7-232" fmla="*/ 1376357 h 1638300"/>
                <a:gd name="connsiteX8-233" fmla="*/ 0 w 1771650"/>
                <a:gd name="connsiteY8-234" fmla="*/ 271468 h 1638300"/>
                <a:gd name="connsiteX0-235" fmla="*/ 0 w 1771650"/>
                <a:gd name="connsiteY0-236" fmla="*/ 271468 h 1643188"/>
                <a:gd name="connsiteX1-237" fmla="*/ 271468 w 1771650"/>
                <a:gd name="connsiteY1-238" fmla="*/ 0 h 1643188"/>
                <a:gd name="connsiteX2-239" fmla="*/ 1500182 w 1771650"/>
                <a:gd name="connsiteY2-240" fmla="*/ 0 h 1643188"/>
                <a:gd name="connsiteX3-241" fmla="*/ 1771650 w 1771650"/>
                <a:gd name="connsiteY3-242" fmla="*/ 271468 h 1643188"/>
                <a:gd name="connsiteX4-243" fmla="*/ 1566863 w 1771650"/>
                <a:gd name="connsiteY4-244" fmla="*/ 1423982 h 1643188"/>
                <a:gd name="connsiteX5-245" fmla="*/ 1281107 w 1771650"/>
                <a:gd name="connsiteY5-246" fmla="*/ 1633538 h 1643188"/>
                <a:gd name="connsiteX6-247" fmla="*/ 357193 w 1771650"/>
                <a:gd name="connsiteY6-248" fmla="*/ 1638300 h 1643188"/>
                <a:gd name="connsiteX7-249" fmla="*/ 85725 w 1771650"/>
                <a:gd name="connsiteY7-250" fmla="*/ 1376357 h 1643188"/>
                <a:gd name="connsiteX8-251" fmla="*/ 0 w 1771650"/>
                <a:gd name="connsiteY8-252" fmla="*/ 271468 h 1643188"/>
                <a:gd name="connsiteX0-253" fmla="*/ 0 w 1771650"/>
                <a:gd name="connsiteY0-254" fmla="*/ 271468 h 1643188"/>
                <a:gd name="connsiteX1-255" fmla="*/ 271468 w 1771650"/>
                <a:gd name="connsiteY1-256" fmla="*/ 0 h 1643188"/>
                <a:gd name="connsiteX2-257" fmla="*/ 1500182 w 1771650"/>
                <a:gd name="connsiteY2-258" fmla="*/ 0 h 1643188"/>
                <a:gd name="connsiteX3-259" fmla="*/ 1771650 w 1771650"/>
                <a:gd name="connsiteY3-260" fmla="*/ 271468 h 1643188"/>
                <a:gd name="connsiteX4-261" fmla="*/ 1566863 w 1771650"/>
                <a:gd name="connsiteY4-262" fmla="*/ 1423982 h 1643188"/>
                <a:gd name="connsiteX5-263" fmla="*/ 1281107 w 1771650"/>
                <a:gd name="connsiteY5-264" fmla="*/ 1633538 h 1643188"/>
                <a:gd name="connsiteX6-265" fmla="*/ 357193 w 1771650"/>
                <a:gd name="connsiteY6-266" fmla="*/ 1638300 h 1643188"/>
                <a:gd name="connsiteX7-267" fmla="*/ 85725 w 1771650"/>
                <a:gd name="connsiteY7-268" fmla="*/ 1376357 h 1643188"/>
                <a:gd name="connsiteX8-269" fmla="*/ 0 w 1771650"/>
                <a:gd name="connsiteY8-270" fmla="*/ 271468 h 1643188"/>
                <a:gd name="connsiteX0-271" fmla="*/ 0 w 1771650"/>
                <a:gd name="connsiteY0-272" fmla="*/ 271468 h 1643188"/>
                <a:gd name="connsiteX1-273" fmla="*/ 271468 w 1771650"/>
                <a:gd name="connsiteY1-274" fmla="*/ 0 h 1643188"/>
                <a:gd name="connsiteX2-275" fmla="*/ 1500182 w 1771650"/>
                <a:gd name="connsiteY2-276" fmla="*/ 0 h 1643188"/>
                <a:gd name="connsiteX3-277" fmla="*/ 1771650 w 1771650"/>
                <a:gd name="connsiteY3-278" fmla="*/ 271468 h 1643188"/>
                <a:gd name="connsiteX4-279" fmla="*/ 1566863 w 1771650"/>
                <a:gd name="connsiteY4-280" fmla="*/ 1423982 h 1643188"/>
                <a:gd name="connsiteX5-281" fmla="*/ 1281107 w 1771650"/>
                <a:gd name="connsiteY5-282" fmla="*/ 1633538 h 1643188"/>
                <a:gd name="connsiteX6-283" fmla="*/ 357193 w 1771650"/>
                <a:gd name="connsiteY6-284" fmla="*/ 1638300 h 1643188"/>
                <a:gd name="connsiteX7-285" fmla="*/ 85725 w 1771650"/>
                <a:gd name="connsiteY7-286" fmla="*/ 1376357 h 1643188"/>
                <a:gd name="connsiteX8-287" fmla="*/ 0 w 1771650"/>
                <a:gd name="connsiteY8-288" fmla="*/ 271468 h 1643188"/>
                <a:gd name="connsiteX0-289" fmla="*/ 0 w 1771650"/>
                <a:gd name="connsiteY0-290" fmla="*/ 271468 h 1643188"/>
                <a:gd name="connsiteX1-291" fmla="*/ 271468 w 1771650"/>
                <a:gd name="connsiteY1-292" fmla="*/ 0 h 1643188"/>
                <a:gd name="connsiteX2-293" fmla="*/ 1500182 w 1771650"/>
                <a:gd name="connsiteY2-294" fmla="*/ 0 h 1643188"/>
                <a:gd name="connsiteX3-295" fmla="*/ 1771650 w 1771650"/>
                <a:gd name="connsiteY3-296" fmla="*/ 271468 h 1643188"/>
                <a:gd name="connsiteX4-297" fmla="*/ 1566863 w 1771650"/>
                <a:gd name="connsiteY4-298" fmla="*/ 1423982 h 1643188"/>
                <a:gd name="connsiteX5-299" fmla="*/ 1281107 w 1771650"/>
                <a:gd name="connsiteY5-300" fmla="*/ 1633538 h 1643188"/>
                <a:gd name="connsiteX6-301" fmla="*/ 357193 w 1771650"/>
                <a:gd name="connsiteY6-302" fmla="*/ 1638300 h 1643188"/>
                <a:gd name="connsiteX7-303" fmla="*/ 85725 w 1771650"/>
                <a:gd name="connsiteY7-304" fmla="*/ 1376357 h 1643188"/>
                <a:gd name="connsiteX8-305" fmla="*/ 0 w 1771650"/>
                <a:gd name="connsiteY8-306" fmla="*/ 271468 h 164318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771650" h="1643188">
                  <a:moveTo>
                    <a:pt x="0" y="271468"/>
                  </a:moveTo>
                  <a:cubicBezTo>
                    <a:pt x="0" y="121540"/>
                    <a:pt x="121540" y="0"/>
                    <a:pt x="271468" y="0"/>
                  </a:cubicBezTo>
                  <a:lnTo>
                    <a:pt x="1500182" y="0"/>
                  </a:lnTo>
                  <a:cubicBezTo>
                    <a:pt x="1678685" y="4763"/>
                    <a:pt x="1771650" y="78678"/>
                    <a:pt x="1771650" y="271468"/>
                  </a:cubicBezTo>
                  <a:cubicBezTo>
                    <a:pt x="1719262" y="800101"/>
                    <a:pt x="1647826" y="1062036"/>
                    <a:pt x="1566863" y="1423982"/>
                  </a:cubicBezTo>
                  <a:cubicBezTo>
                    <a:pt x="1519238" y="1602485"/>
                    <a:pt x="1454847" y="1624013"/>
                    <a:pt x="1281107" y="1633538"/>
                  </a:cubicBezTo>
                  <a:cubicBezTo>
                    <a:pt x="973136" y="1635125"/>
                    <a:pt x="669927" y="1651001"/>
                    <a:pt x="357193" y="1638300"/>
                  </a:cubicBezTo>
                  <a:cubicBezTo>
                    <a:pt x="150115" y="1609725"/>
                    <a:pt x="85725" y="1526285"/>
                    <a:pt x="85725" y="1376357"/>
                  </a:cubicBezTo>
                  <a:cubicBezTo>
                    <a:pt x="33337" y="998536"/>
                    <a:pt x="14287" y="625477"/>
                    <a:pt x="0" y="271468"/>
                  </a:cubicBezTo>
                  <a:close/>
                </a:path>
              </a:pathLst>
            </a:custGeom>
            <a:gradFill>
              <a:gsLst>
                <a:gs pos="23000">
                  <a:schemeClr val="accent2">
                    <a:lumMod val="75000"/>
                  </a:schemeClr>
                </a:gs>
                <a:gs pos="59000">
                  <a:schemeClr val="accent2">
                    <a:lumMod val="50000"/>
                  </a:schemeClr>
                </a:gs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2400000" scaled="0"/>
            </a:gra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993422" y="4879793"/>
            <a:ext cx="6386032" cy="1795443"/>
            <a:chOff x="1819310" y="1414763"/>
            <a:chExt cx="7638988" cy="2147713"/>
          </a:xfrm>
        </p:grpSpPr>
        <p:sp>
          <p:nvSpPr>
            <p:cNvPr id="60" name="Oval 59"/>
            <p:cNvSpPr/>
            <p:nvPr/>
          </p:nvSpPr>
          <p:spPr>
            <a:xfrm rot="1922504">
              <a:off x="1819310" y="2477627"/>
              <a:ext cx="2559138" cy="817504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tx1"/>
                </a:gs>
              </a:gsLst>
              <a:lin ang="9000000" scaled="0"/>
            </a:gradFill>
            <a:effectLst>
              <a:softEdge rad="152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1" name="Rectangle: Rounded Corners 3"/>
            <p:cNvSpPr/>
            <p:nvPr/>
          </p:nvSpPr>
          <p:spPr>
            <a:xfrm>
              <a:off x="2017741" y="1638601"/>
              <a:ext cx="917411" cy="914400"/>
            </a:xfrm>
            <a:custGeom>
              <a:avLst/>
              <a:gdLst>
                <a:gd name="connsiteX0" fmla="*/ 0 w 890751"/>
                <a:gd name="connsiteY0" fmla="*/ 120871 h 725214"/>
                <a:gd name="connsiteX1" fmla="*/ 120871 w 890751"/>
                <a:gd name="connsiteY1" fmla="*/ 0 h 725214"/>
                <a:gd name="connsiteX2" fmla="*/ 769880 w 890751"/>
                <a:gd name="connsiteY2" fmla="*/ 0 h 725214"/>
                <a:gd name="connsiteX3" fmla="*/ 890751 w 890751"/>
                <a:gd name="connsiteY3" fmla="*/ 120871 h 725214"/>
                <a:gd name="connsiteX4" fmla="*/ 890751 w 890751"/>
                <a:gd name="connsiteY4" fmla="*/ 604343 h 725214"/>
                <a:gd name="connsiteX5" fmla="*/ 769880 w 890751"/>
                <a:gd name="connsiteY5" fmla="*/ 725214 h 725214"/>
                <a:gd name="connsiteX6" fmla="*/ 120871 w 890751"/>
                <a:gd name="connsiteY6" fmla="*/ 725214 h 725214"/>
                <a:gd name="connsiteX7" fmla="*/ 0 w 890751"/>
                <a:gd name="connsiteY7" fmla="*/ 604343 h 725214"/>
                <a:gd name="connsiteX8" fmla="*/ 0 w 890751"/>
                <a:gd name="connsiteY8" fmla="*/ 120871 h 725214"/>
                <a:gd name="connsiteX0-1" fmla="*/ 0 w 892179"/>
                <a:gd name="connsiteY0-2" fmla="*/ 194690 h 799033"/>
                <a:gd name="connsiteX1-3" fmla="*/ 120871 w 892179"/>
                <a:gd name="connsiteY1-4" fmla="*/ 73819 h 799033"/>
                <a:gd name="connsiteX2-5" fmla="*/ 838936 w 892179"/>
                <a:gd name="connsiteY2-6" fmla="*/ 0 h 799033"/>
                <a:gd name="connsiteX3-7" fmla="*/ 890751 w 892179"/>
                <a:gd name="connsiteY3-8" fmla="*/ 194690 h 799033"/>
                <a:gd name="connsiteX4-9" fmla="*/ 890751 w 892179"/>
                <a:gd name="connsiteY4-10" fmla="*/ 678162 h 799033"/>
                <a:gd name="connsiteX5-11" fmla="*/ 769880 w 892179"/>
                <a:gd name="connsiteY5-12" fmla="*/ 799033 h 799033"/>
                <a:gd name="connsiteX6-13" fmla="*/ 120871 w 892179"/>
                <a:gd name="connsiteY6-14" fmla="*/ 799033 h 799033"/>
                <a:gd name="connsiteX7-15" fmla="*/ 0 w 892179"/>
                <a:gd name="connsiteY7-16" fmla="*/ 678162 h 799033"/>
                <a:gd name="connsiteX8-17" fmla="*/ 0 w 892179"/>
                <a:gd name="connsiteY8-18" fmla="*/ 194690 h 799033"/>
                <a:gd name="connsiteX0-19" fmla="*/ 0 w 903272"/>
                <a:gd name="connsiteY0-20" fmla="*/ 194690 h 799033"/>
                <a:gd name="connsiteX1-21" fmla="*/ 120871 w 903272"/>
                <a:gd name="connsiteY1-22" fmla="*/ 73819 h 799033"/>
                <a:gd name="connsiteX2-23" fmla="*/ 838936 w 903272"/>
                <a:gd name="connsiteY2-24" fmla="*/ 0 h 799033"/>
                <a:gd name="connsiteX3-25" fmla="*/ 890751 w 903272"/>
                <a:gd name="connsiteY3-26" fmla="*/ 194690 h 799033"/>
                <a:gd name="connsiteX4-27" fmla="*/ 890751 w 903272"/>
                <a:gd name="connsiteY4-28" fmla="*/ 678162 h 799033"/>
                <a:gd name="connsiteX5-29" fmla="*/ 769880 w 903272"/>
                <a:gd name="connsiteY5-30" fmla="*/ 799033 h 799033"/>
                <a:gd name="connsiteX6-31" fmla="*/ 120871 w 903272"/>
                <a:gd name="connsiteY6-32" fmla="*/ 799033 h 799033"/>
                <a:gd name="connsiteX7-33" fmla="*/ 0 w 903272"/>
                <a:gd name="connsiteY7-34" fmla="*/ 678162 h 799033"/>
                <a:gd name="connsiteX8-35" fmla="*/ 0 w 903272"/>
                <a:gd name="connsiteY8-36" fmla="*/ 194690 h 799033"/>
                <a:gd name="connsiteX0-37" fmla="*/ 0 w 907880"/>
                <a:gd name="connsiteY0-38" fmla="*/ 194690 h 799033"/>
                <a:gd name="connsiteX1-39" fmla="*/ 120871 w 907880"/>
                <a:gd name="connsiteY1-40" fmla="*/ 73819 h 799033"/>
                <a:gd name="connsiteX2-41" fmla="*/ 838936 w 907880"/>
                <a:gd name="connsiteY2-42" fmla="*/ 0 h 799033"/>
                <a:gd name="connsiteX3-43" fmla="*/ 890751 w 907880"/>
                <a:gd name="connsiteY3-44" fmla="*/ 194690 h 799033"/>
                <a:gd name="connsiteX4-45" fmla="*/ 890751 w 907880"/>
                <a:gd name="connsiteY4-46" fmla="*/ 678162 h 799033"/>
                <a:gd name="connsiteX5-47" fmla="*/ 769880 w 907880"/>
                <a:gd name="connsiteY5-48" fmla="*/ 799033 h 799033"/>
                <a:gd name="connsiteX6-49" fmla="*/ 120871 w 907880"/>
                <a:gd name="connsiteY6-50" fmla="*/ 799033 h 799033"/>
                <a:gd name="connsiteX7-51" fmla="*/ 0 w 907880"/>
                <a:gd name="connsiteY7-52" fmla="*/ 678162 h 799033"/>
                <a:gd name="connsiteX8-53" fmla="*/ 0 w 907880"/>
                <a:gd name="connsiteY8-54" fmla="*/ 194690 h 799033"/>
                <a:gd name="connsiteX0-55" fmla="*/ 0 w 907880"/>
                <a:gd name="connsiteY0-56" fmla="*/ 201850 h 806193"/>
                <a:gd name="connsiteX1-57" fmla="*/ 120871 w 907880"/>
                <a:gd name="connsiteY1-58" fmla="*/ 80979 h 806193"/>
                <a:gd name="connsiteX2-59" fmla="*/ 838936 w 907880"/>
                <a:gd name="connsiteY2-60" fmla="*/ 7160 h 806193"/>
                <a:gd name="connsiteX3-61" fmla="*/ 890751 w 907880"/>
                <a:gd name="connsiteY3-62" fmla="*/ 201850 h 806193"/>
                <a:gd name="connsiteX4-63" fmla="*/ 890751 w 907880"/>
                <a:gd name="connsiteY4-64" fmla="*/ 685322 h 806193"/>
                <a:gd name="connsiteX5-65" fmla="*/ 769880 w 907880"/>
                <a:gd name="connsiteY5-66" fmla="*/ 806193 h 806193"/>
                <a:gd name="connsiteX6-67" fmla="*/ 120871 w 907880"/>
                <a:gd name="connsiteY6-68" fmla="*/ 806193 h 806193"/>
                <a:gd name="connsiteX7-69" fmla="*/ 0 w 907880"/>
                <a:gd name="connsiteY7-70" fmla="*/ 685322 h 806193"/>
                <a:gd name="connsiteX8-71" fmla="*/ 0 w 907880"/>
                <a:gd name="connsiteY8-72" fmla="*/ 201850 h 806193"/>
                <a:gd name="connsiteX0-73" fmla="*/ 0 w 893875"/>
                <a:gd name="connsiteY0-74" fmla="*/ 201850 h 806193"/>
                <a:gd name="connsiteX1-75" fmla="*/ 120871 w 893875"/>
                <a:gd name="connsiteY1-76" fmla="*/ 80979 h 806193"/>
                <a:gd name="connsiteX2-77" fmla="*/ 838936 w 893875"/>
                <a:gd name="connsiteY2-78" fmla="*/ 7160 h 806193"/>
                <a:gd name="connsiteX3-79" fmla="*/ 890751 w 893875"/>
                <a:gd name="connsiteY3-80" fmla="*/ 201850 h 806193"/>
                <a:gd name="connsiteX4-81" fmla="*/ 890751 w 893875"/>
                <a:gd name="connsiteY4-82" fmla="*/ 685322 h 806193"/>
                <a:gd name="connsiteX5-83" fmla="*/ 769880 w 893875"/>
                <a:gd name="connsiteY5-84" fmla="*/ 806193 h 806193"/>
                <a:gd name="connsiteX6-85" fmla="*/ 120871 w 893875"/>
                <a:gd name="connsiteY6-86" fmla="*/ 806193 h 806193"/>
                <a:gd name="connsiteX7-87" fmla="*/ 0 w 893875"/>
                <a:gd name="connsiteY7-88" fmla="*/ 685322 h 806193"/>
                <a:gd name="connsiteX8-89" fmla="*/ 0 w 893875"/>
                <a:gd name="connsiteY8-90" fmla="*/ 201850 h 806193"/>
                <a:gd name="connsiteX0-91" fmla="*/ 0 w 893875"/>
                <a:gd name="connsiteY0-92" fmla="*/ 201850 h 806193"/>
                <a:gd name="connsiteX1-93" fmla="*/ 120871 w 893875"/>
                <a:gd name="connsiteY1-94" fmla="*/ 80979 h 806193"/>
                <a:gd name="connsiteX2-95" fmla="*/ 838936 w 893875"/>
                <a:gd name="connsiteY2-96" fmla="*/ 7160 h 806193"/>
                <a:gd name="connsiteX3-97" fmla="*/ 890751 w 893875"/>
                <a:gd name="connsiteY3-98" fmla="*/ 201850 h 806193"/>
                <a:gd name="connsiteX4-99" fmla="*/ 890751 w 893875"/>
                <a:gd name="connsiteY4-100" fmla="*/ 685322 h 806193"/>
                <a:gd name="connsiteX5-101" fmla="*/ 769880 w 893875"/>
                <a:gd name="connsiteY5-102" fmla="*/ 806193 h 806193"/>
                <a:gd name="connsiteX6-103" fmla="*/ 120871 w 893875"/>
                <a:gd name="connsiteY6-104" fmla="*/ 806193 h 806193"/>
                <a:gd name="connsiteX7-105" fmla="*/ 0 w 893875"/>
                <a:gd name="connsiteY7-106" fmla="*/ 685322 h 806193"/>
                <a:gd name="connsiteX8-107" fmla="*/ 0 w 893875"/>
                <a:gd name="connsiteY8-108" fmla="*/ 201850 h 806193"/>
                <a:gd name="connsiteX0-109" fmla="*/ 0 w 895656"/>
                <a:gd name="connsiteY0-110" fmla="*/ 201850 h 806193"/>
                <a:gd name="connsiteX1-111" fmla="*/ 120871 w 895656"/>
                <a:gd name="connsiteY1-112" fmla="*/ 80979 h 806193"/>
                <a:gd name="connsiteX2-113" fmla="*/ 838936 w 895656"/>
                <a:gd name="connsiteY2-114" fmla="*/ 7160 h 806193"/>
                <a:gd name="connsiteX3-115" fmla="*/ 890751 w 895656"/>
                <a:gd name="connsiteY3-116" fmla="*/ 201850 h 806193"/>
                <a:gd name="connsiteX4-117" fmla="*/ 890751 w 895656"/>
                <a:gd name="connsiteY4-118" fmla="*/ 685322 h 806193"/>
                <a:gd name="connsiteX5-119" fmla="*/ 769880 w 895656"/>
                <a:gd name="connsiteY5-120" fmla="*/ 806193 h 806193"/>
                <a:gd name="connsiteX6-121" fmla="*/ 120871 w 895656"/>
                <a:gd name="connsiteY6-122" fmla="*/ 806193 h 806193"/>
                <a:gd name="connsiteX7-123" fmla="*/ 0 w 895656"/>
                <a:gd name="connsiteY7-124" fmla="*/ 685322 h 806193"/>
                <a:gd name="connsiteX8-125" fmla="*/ 0 w 895656"/>
                <a:gd name="connsiteY8-126" fmla="*/ 201850 h 806193"/>
                <a:gd name="connsiteX0-127" fmla="*/ 0 w 896042"/>
                <a:gd name="connsiteY0-128" fmla="*/ 201850 h 806193"/>
                <a:gd name="connsiteX1-129" fmla="*/ 120871 w 896042"/>
                <a:gd name="connsiteY1-130" fmla="*/ 80979 h 806193"/>
                <a:gd name="connsiteX2-131" fmla="*/ 838936 w 896042"/>
                <a:gd name="connsiteY2-132" fmla="*/ 7160 h 806193"/>
                <a:gd name="connsiteX3-133" fmla="*/ 890751 w 896042"/>
                <a:gd name="connsiteY3-134" fmla="*/ 201850 h 806193"/>
                <a:gd name="connsiteX4-135" fmla="*/ 890751 w 896042"/>
                <a:gd name="connsiteY4-136" fmla="*/ 685322 h 806193"/>
                <a:gd name="connsiteX5-137" fmla="*/ 769880 w 896042"/>
                <a:gd name="connsiteY5-138" fmla="*/ 806193 h 806193"/>
                <a:gd name="connsiteX6-139" fmla="*/ 120871 w 896042"/>
                <a:gd name="connsiteY6-140" fmla="*/ 806193 h 806193"/>
                <a:gd name="connsiteX7-141" fmla="*/ 0 w 896042"/>
                <a:gd name="connsiteY7-142" fmla="*/ 685322 h 806193"/>
                <a:gd name="connsiteX8-143" fmla="*/ 0 w 896042"/>
                <a:gd name="connsiteY8-144" fmla="*/ 201850 h 806193"/>
                <a:gd name="connsiteX0-145" fmla="*/ 0 w 896042"/>
                <a:gd name="connsiteY0-146" fmla="*/ 204202 h 808545"/>
                <a:gd name="connsiteX1-147" fmla="*/ 120871 w 896042"/>
                <a:gd name="connsiteY1-148" fmla="*/ 83331 h 808545"/>
                <a:gd name="connsiteX2-149" fmla="*/ 838936 w 896042"/>
                <a:gd name="connsiteY2-150" fmla="*/ 9512 h 808545"/>
                <a:gd name="connsiteX3-151" fmla="*/ 890751 w 896042"/>
                <a:gd name="connsiteY3-152" fmla="*/ 204202 h 808545"/>
                <a:gd name="connsiteX4-153" fmla="*/ 890751 w 896042"/>
                <a:gd name="connsiteY4-154" fmla="*/ 687674 h 808545"/>
                <a:gd name="connsiteX5-155" fmla="*/ 769880 w 896042"/>
                <a:gd name="connsiteY5-156" fmla="*/ 808545 h 808545"/>
                <a:gd name="connsiteX6-157" fmla="*/ 120871 w 896042"/>
                <a:gd name="connsiteY6-158" fmla="*/ 808545 h 808545"/>
                <a:gd name="connsiteX7-159" fmla="*/ 0 w 896042"/>
                <a:gd name="connsiteY7-160" fmla="*/ 687674 h 808545"/>
                <a:gd name="connsiteX8-161" fmla="*/ 0 w 896042"/>
                <a:gd name="connsiteY8-162" fmla="*/ 204202 h 808545"/>
                <a:gd name="connsiteX0-163" fmla="*/ 0 w 896042"/>
                <a:gd name="connsiteY0-164" fmla="*/ 204202 h 901413"/>
                <a:gd name="connsiteX1-165" fmla="*/ 120871 w 896042"/>
                <a:gd name="connsiteY1-166" fmla="*/ 83331 h 901413"/>
                <a:gd name="connsiteX2-167" fmla="*/ 838936 w 896042"/>
                <a:gd name="connsiteY2-168" fmla="*/ 9512 h 901413"/>
                <a:gd name="connsiteX3-169" fmla="*/ 890751 w 896042"/>
                <a:gd name="connsiteY3-170" fmla="*/ 204202 h 901413"/>
                <a:gd name="connsiteX4-171" fmla="*/ 890751 w 896042"/>
                <a:gd name="connsiteY4-172" fmla="*/ 687674 h 901413"/>
                <a:gd name="connsiteX5-173" fmla="*/ 846080 w 896042"/>
                <a:gd name="connsiteY5-174" fmla="*/ 901413 h 901413"/>
                <a:gd name="connsiteX6-175" fmla="*/ 120871 w 896042"/>
                <a:gd name="connsiteY6-176" fmla="*/ 808545 h 901413"/>
                <a:gd name="connsiteX7-177" fmla="*/ 0 w 896042"/>
                <a:gd name="connsiteY7-178" fmla="*/ 687674 h 901413"/>
                <a:gd name="connsiteX8-179" fmla="*/ 0 w 896042"/>
                <a:gd name="connsiteY8-180" fmla="*/ 204202 h 901413"/>
                <a:gd name="connsiteX0-181" fmla="*/ 0 w 896042"/>
                <a:gd name="connsiteY0-182" fmla="*/ 204202 h 901413"/>
                <a:gd name="connsiteX1-183" fmla="*/ 120871 w 896042"/>
                <a:gd name="connsiteY1-184" fmla="*/ 83331 h 901413"/>
                <a:gd name="connsiteX2-185" fmla="*/ 838936 w 896042"/>
                <a:gd name="connsiteY2-186" fmla="*/ 9512 h 901413"/>
                <a:gd name="connsiteX3-187" fmla="*/ 890751 w 896042"/>
                <a:gd name="connsiteY3-188" fmla="*/ 204202 h 901413"/>
                <a:gd name="connsiteX4-189" fmla="*/ 890751 w 896042"/>
                <a:gd name="connsiteY4-190" fmla="*/ 687674 h 901413"/>
                <a:gd name="connsiteX5-191" fmla="*/ 846080 w 896042"/>
                <a:gd name="connsiteY5-192" fmla="*/ 901413 h 901413"/>
                <a:gd name="connsiteX6-193" fmla="*/ 120871 w 896042"/>
                <a:gd name="connsiteY6-194" fmla="*/ 808545 h 901413"/>
                <a:gd name="connsiteX7-195" fmla="*/ 0 w 896042"/>
                <a:gd name="connsiteY7-196" fmla="*/ 687674 h 901413"/>
                <a:gd name="connsiteX8-197" fmla="*/ 0 w 896042"/>
                <a:gd name="connsiteY8-198" fmla="*/ 204202 h 901413"/>
                <a:gd name="connsiteX0-199" fmla="*/ 0 w 901486"/>
                <a:gd name="connsiteY0-200" fmla="*/ 204202 h 901413"/>
                <a:gd name="connsiteX1-201" fmla="*/ 120871 w 901486"/>
                <a:gd name="connsiteY1-202" fmla="*/ 83331 h 901413"/>
                <a:gd name="connsiteX2-203" fmla="*/ 838936 w 901486"/>
                <a:gd name="connsiteY2-204" fmla="*/ 9512 h 901413"/>
                <a:gd name="connsiteX3-205" fmla="*/ 890751 w 901486"/>
                <a:gd name="connsiteY3-206" fmla="*/ 204202 h 901413"/>
                <a:gd name="connsiteX4-207" fmla="*/ 890751 w 901486"/>
                <a:gd name="connsiteY4-208" fmla="*/ 687674 h 901413"/>
                <a:gd name="connsiteX5-209" fmla="*/ 846080 w 901486"/>
                <a:gd name="connsiteY5-210" fmla="*/ 901413 h 901413"/>
                <a:gd name="connsiteX6-211" fmla="*/ 120871 w 901486"/>
                <a:gd name="connsiteY6-212" fmla="*/ 808545 h 901413"/>
                <a:gd name="connsiteX7-213" fmla="*/ 0 w 901486"/>
                <a:gd name="connsiteY7-214" fmla="*/ 687674 h 901413"/>
                <a:gd name="connsiteX8-215" fmla="*/ 0 w 901486"/>
                <a:gd name="connsiteY8-216" fmla="*/ 204202 h 901413"/>
                <a:gd name="connsiteX0-217" fmla="*/ 0 w 911264"/>
                <a:gd name="connsiteY0-218" fmla="*/ 204202 h 901413"/>
                <a:gd name="connsiteX1-219" fmla="*/ 120871 w 911264"/>
                <a:gd name="connsiteY1-220" fmla="*/ 83331 h 901413"/>
                <a:gd name="connsiteX2-221" fmla="*/ 838936 w 911264"/>
                <a:gd name="connsiteY2-222" fmla="*/ 9512 h 901413"/>
                <a:gd name="connsiteX3-223" fmla="*/ 890751 w 911264"/>
                <a:gd name="connsiteY3-224" fmla="*/ 204202 h 901413"/>
                <a:gd name="connsiteX4-225" fmla="*/ 907420 w 911264"/>
                <a:gd name="connsiteY4-226" fmla="*/ 687674 h 901413"/>
                <a:gd name="connsiteX5-227" fmla="*/ 846080 w 911264"/>
                <a:gd name="connsiteY5-228" fmla="*/ 901413 h 901413"/>
                <a:gd name="connsiteX6-229" fmla="*/ 120871 w 911264"/>
                <a:gd name="connsiteY6-230" fmla="*/ 808545 h 901413"/>
                <a:gd name="connsiteX7-231" fmla="*/ 0 w 911264"/>
                <a:gd name="connsiteY7-232" fmla="*/ 687674 h 901413"/>
                <a:gd name="connsiteX8-233" fmla="*/ 0 w 911264"/>
                <a:gd name="connsiteY8-234" fmla="*/ 204202 h 901413"/>
                <a:gd name="connsiteX0-235" fmla="*/ 0 w 916507"/>
                <a:gd name="connsiteY0-236" fmla="*/ 204202 h 901413"/>
                <a:gd name="connsiteX1-237" fmla="*/ 120871 w 916507"/>
                <a:gd name="connsiteY1-238" fmla="*/ 83331 h 901413"/>
                <a:gd name="connsiteX2-239" fmla="*/ 838936 w 916507"/>
                <a:gd name="connsiteY2-240" fmla="*/ 9512 h 901413"/>
                <a:gd name="connsiteX3-241" fmla="*/ 890751 w 916507"/>
                <a:gd name="connsiteY3-242" fmla="*/ 204202 h 901413"/>
                <a:gd name="connsiteX4-243" fmla="*/ 907420 w 916507"/>
                <a:gd name="connsiteY4-244" fmla="*/ 687674 h 901413"/>
                <a:gd name="connsiteX5-245" fmla="*/ 846080 w 916507"/>
                <a:gd name="connsiteY5-246" fmla="*/ 901413 h 901413"/>
                <a:gd name="connsiteX6-247" fmla="*/ 120871 w 916507"/>
                <a:gd name="connsiteY6-248" fmla="*/ 808545 h 901413"/>
                <a:gd name="connsiteX7-249" fmla="*/ 0 w 916507"/>
                <a:gd name="connsiteY7-250" fmla="*/ 687674 h 901413"/>
                <a:gd name="connsiteX8-251" fmla="*/ 0 w 916507"/>
                <a:gd name="connsiteY8-252" fmla="*/ 204202 h 901413"/>
                <a:gd name="connsiteX0-253" fmla="*/ 0 w 923556"/>
                <a:gd name="connsiteY0-254" fmla="*/ 204202 h 901413"/>
                <a:gd name="connsiteX1-255" fmla="*/ 120871 w 923556"/>
                <a:gd name="connsiteY1-256" fmla="*/ 83331 h 901413"/>
                <a:gd name="connsiteX2-257" fmla="*/ 838936 w 923556"/>
                <a:gd name="connsiteY2-258" fmla="*/ 9512 h 901413"/>
                <a:gd name="connsiteX3-259" fmla="*/ 890751 w 923556"/>
                <a:gd name="connsiteY3-260" fmla="*/ 204202 h 901413"/>
                <a:gd name="connsiteX4-261" fmla="*/ 916945 w 923556"/>
                <a:gd name="connsiteY4-262" fmla="*/ 759111 h 901413"/>
                <a:gd name="connsiteX5-263" fmla="*/ 846080 w 923556"/>
                <a:gd name="connsiteY5-264" fmla="*/ 901413 h 901413"/>
                <a:gd name="connsiteX6-265" fmla="*/ 120871 w 923556"/>
                <a:gd name="connsiteY6-266" fmla="*/ 808545 h 901413"/>
                <a:gd name="connsiteX7-267" fmla="*/ 0 w 923556"/>
                <a:gd name="connsiteY7-268" fmla="*/ 687674 h 901413"/>
                <a:gd name="connsiteX8-269" fmla="*/ 0 w 923556"/>
                <a:gd name="connsiteY8-270" fmla="*/ 204202 h 901413"/>
                <a:gd name="connsiteX0-271" fmla="*/ 0 w 917288"/>
                <a:gd name="connsiteY0-272" fmla="*/ 204202 h 901413"/>
                <a:gd name="connsiteX1-273" fmla="*/ 120871 w 917288"/>
                <a:gd name="connsiteY1-274" fmla="*/ 83331 h 901413"/>
                <a:gd name="connsiteX2-275" fmla="*/ 838936 w 917288"/>
                <a:gd name="connsiteY2-276" fmla="*/ 9512 h 901413"/>
                <a:gd name="connsiteX3-277" fmla="*/ 890751 w 917288"/>
                <a:gd name="connsiteY3-278" fmla="*/ 204202 h 901413"/>
                <a:gd name="connsiteX4-279" fmla="*/ 916945 w 917288"/>
                <a:gd name="connsiteY4-280" fmla="*/ 759111 h 901413"/>
                <a:gd name="connsiteX5-281" fmla="*/ 846080 w 917288"/>
                <a:gd name="connsiteY5-282" fmla="*/ 901413 h 901413"/>
                <a:gd name="connsiteX6-283" fmla="*/ 120871 w 917288"/>
                <a:gd name="connsiteY6-284" fmla="*/ 808545 h 901413"/>
                <a:gd name="connsiteX7-285" fmla="*/ 0 w 917288"/>
                <a:gd name="connsiteY7-286" fmla="*/ 687674 h 901413"/>
                <a:gd name="connsiteX8-287" fmla="*/ 0 w 917288"/>
                <a:gd name="connsiteY8-288" fmla="*/ 204202 h 901413"/>
                <a:gd name="connsiteX0-289" fmla="*/ 0 w 917288"/>
                <a:gd name="connsiteY0-290" fmla="*/ 204202 h 901413"/>
                <a:gd name="connsiteX1-291" fmla="*/ 120871 w 917288"/>
                <a:gd name="connsiteY1-292" fmla="*/ 83331 h 901413"/>
                <a:gd name="connsiteX2-293" fmla="*/ 838936 w 917288"/>
                <a:gd name="connsiteY2-294" fmla="*/ 9512 h 901413"/>
                <a:gd name="connsiteX3-295" fmla="*/ 890751 w 917288"/>
                <a:gd name="connsiteY3-296" fmla="*/ 204202 h 901413"/>
                <a:gd name="connsiteX4-297" fmla="*/ 916945 w 917288"/>
                <a:gd name="connsiteY4-298" fmla="*/ 759111 h 901413"/>
                <a:gd name="connsiteX5-299" fmla="*/ 846080 w 917288"/>
                <a:gd name="connsiteY5-300" fmla="*/ 901413 h 901413"/>
                <a:gd name="connsiteX6-301" fmla="*/ 120871 w 917288"/>
                <a:gd name="connsiteY6-302" fmla="*/ 808545 h 901413"/>
                <a:gd name="connsiteX7-303" fmla="*/ 0 w 917288"/>
                <a:gd name="connsiteY7-304" fmla="*/ 687674 h 901413"/>
                <a:gd name="connsiteX8-305" fmla="*/ 0 w 917288"/>
                <a:gd name="connsiteY8-306" fmla="*/ 204202 h 901413"/>
                <a:gd name="connsiteX0-307" fmla="*/ 0 w 917774"/>
                <a:gd name="connsiteY0-308" fmla="*/ 204202 h 901413"/>
                <a:gd name="connsiteX1-309" fmla="*/ 120871 w 917774"/>
                <a:gd name="connsiteY1-310" fmla="*/ 83331 h 901413"/>
                <a:gd name="connsiteX2-311" fmla="*/ 838936 w 917774"/>
                <a:gd name="connsiteY2-312" fmla="*/ 9512 h 901413"/>
                <a:gd name="connsiteX3-313" fmla="*/ 905038 w 917774"/>
                <a:gd name="connsiteY3-314" fmla="*/ 199439 h 901413"/>
                <a:gd name="connsiteX4-315" fmla="*/ 916945 w 917774"/>
                <a:gd name="connsiteY4-316" fmla="*/ 759111 h 901413"/>
                <a:gd name="connsiteX5-317" fmla="*/ 846080 w 917774"/>
                <a:gd name="connsiteY5-318" fmla="*/ 901413 h 901413"/>
                <a:gd name="connsiteX6-319" fmla="*/ 120871 w 917774"/>
                <a:gd name="connsiteY6-320" fmla="*/ 808545 h 901413"/>
                <a:gd name="connsiteX7-321" fmla="*/ 0 w 917774"/>
                <a:gd name="connsiteY7-322" fmla="*/ 687674 h 901413"/>
                <a:gd name="connsiteX8-323" fmla="*/ 0 w 917774"/>
                <a:gd name="connsiteY8-324" fmla="*/ 204202 h 901413"/>
                <a:gd name="connsiteX0-325" fmla="*/ 0 w 917774"/>
                <a:gd name="connsiteY0-326" fmla="*/ 204202 h 901413"/>
                <a:gd name="connsiteX1-327" fmla="*/ 120871 w 917774"/>
                <a:gd name="connsiteY1-328" fmla="*/ 83331 h 901413"/>
                <a:gd name="connsiteX2-329" fmla="*/ 838936 w 917774"/>
                <a:gd name="connsiteY2-330" fmla="*/ 9512 h 901413"/>
                <a:gd name="connsiteX3-331" fmla="*/ 905038 w 917774"/>
                <a:gd name="connsiteY3-332" fmla="*/ 199439 h 901413"/>
                <a:gd name="connsiteX4-333" fmla="*/ 916945 w 917774"/>
                <a:gd name="connsiteY4-334" fmla="*/ 759111 h 901413"/>
                <a:gd name="connsiteX5-335" fmla="*/ 846080 w 917774"/>
                <a:gd name="connsiteY5-336" fmla="*/ 901413 h 901413"/>
                <a:gd name="connsiteX6-337" fmla="*/ 120871 w 917774"/>
                <a:gd name="connsiteY6-338" fmla="*/ 808545 h 901413"/>
                <a:gd name="connsiteX7-339" fmla="*/ 0 w 917774"/>
                <a:gd name="connsiteY7-340" fmla="*/ 687674 h 901413"/>
                <a:gd name="connsiteX8-341" fmla="*/ 0 w 917774"/>
                <a:gd name="connsiteY8-342" fmla="*/ 204202 h 901413"/>
                <a:gd name="connsiteX0-343" fmla="*/ 0 w 917411"/>
                <a:gd name="connsiteY0-344" fmla="*/ 204202 h 901413"/>
                <a:gd name="connsiteX1-345" fmla="*/ 120871 w 917411"/>
                <a:gd name="connsiteY1-346" fmla="*/ 83331 h 901413"/>
                <a:gd name="connsiteX2-347" fmla="*/ 838936 w 917411"/>
                <a:gd name="connsiteY2-348" fmla="*/ 9512 h 901413"/>
                <a:gd name="connsiteX3-349" fmla="*/ 905038 w 917411"/>
                <a:gd name="connsiteY3-350" fmla="*/ 199439 h 901413"/>
                <a:gd name="connsiteX4-351" fmla="*/ 916945 w 917411"/>
                <a:gd name="connsiteY4-352" fmla="*/ 759111 h 901413"/>
                <a:gd name="connsiteX5-353" fmla="*/ 846080 w 917411"/>
                <a:gd name="connsiteY5-354" fmla="*/ 901413 h 901413"/>
                <a:gd name="connsiteX6-355" fmla="*/ 120871 w 917411"/>
                <a:gd name="connsiteY6-356" fmla="*/ 808545 h 901413"/>
                <a:gd name="connsiteX7-357" fmla="*/ 0 w 917411"/>
                <a:gd name="connsiteY7-358" fmla="*/ 687674 h 901413"/>
                <a:gd name="connsiteX8-359" fmla="*/ 0 w 917411"/>
                <a:gd name="connsiteY8-360" fmla="*/ 204202 h 901413"/>
                <a:gd name="connsiteX0-361" fmla="*/ 0 w 917411"/>
                <a:gd name="connsiteY0-362" fmla="*/ 206370 h 903581"/>
                <a:gd name="connsiteX1-363" fmla="*/ 120871 w 917411"/>
                <a:gd name="connsiteY1-364" fmla="*/ 85499 h 903581"/>
                <a:gd name="connsiteX2-365" fmla="*/ 822268 w 917411"/>
                <a:gd name="connsiteY2-366" fmla="*/ 9299 h 903581"/>
                <a:gd name="connsiteX3-367" fmla="*/ 905038 w 917411"/>
                <a:gd name="connsiteY3-368" fmla="*/ 201607 h 903581"/>
                <a:gd name="connsiteX4-369" fmla="*/ 916945 w 917411"/>
                <a:gd name="connsiteY4-370" fmla="*/ 761279 h 903581"/>
                <a:gd name="connsiteX5-371" fmla="*/ 846080 w 917411"/>
                <a:gd name="connsiteY5-372" fmla="*/ 903581 h 903581"/>
                <a:gd name="connsiteX6-373" fmla="*/ 120871 w 917411"/>
                <a:gd name="connsiteY6-374" fmla="*/ 810713 h 903581"/>
                <a:gd name="connsiteX7-375" fmla="*/ 0 w 917411"/>
                <a:gd name="connsiteY7-376" fmla="*/ 689842 h 903581"/>
                <a:gd name="connsiteX8-377" fmla="*/ 0 w 917411"/>
                <a:gd name="connsiteY8-378" fmla="*/ 206370 h 903581"/>
                <a:gd name="connsiteX0-379" fmla="*/ 0 w 917411"/>
                <a:gd name="connsiteY0-380" fmla="*/ 206370 h 903581"/>
                <a:gd name="connsiteX1-381" fmla="*/ 120871 w 917411"/>
                <a:gd name="connsiteY1-382" fmla="*/ 85499 h 903581"/>
                <a:gd name="connsiteX2-383" fmla="*/ 822268 w 917411"/>
                <a:gd name="connsiteY2-384" fmla="*/ 9299 h 903581"/>
                <a:gd name="connsiteX3-385" fmla="*/ 905038 w 917411"/>
                <a:gd name="connsiteY3-386" fmla="*/ 201607 h 903581"/>
                <a:gd name="connsiteX4-387" fmla="*/ 916945 w 917411"/>
                <a:gd name="connsiteY4-388" fmla="*/ 761279 h 903581"/>
                <a:gd name="connsiteX5-389" fmla="*/ 846080 w 917411"/>
                <a:gd name="connsiteY5-390" fmla="*/ 903581 h 903581"/>
                <a:gd name="connsiteX6-391" fmla="*/ 120871 w 917411"/>
                <a:gd name="connsiteY6-392" fmla="*/ 810713 h 903581"/>
                <a:gd name="connsiteX7-393" fmla="*/ 0 w 917411"/>
                <a:gd name="connsiteY7-394" fmla="*/ 689842 h 903581"/>
                <a:gd name="connsiteX8-395" fmla="*/ 0 w 917411"/>
                <a:gd name="connsiteY8-396" fmla="*/ 206370 h 903581"/>
                <a:gd name="connsiteX0-397" fmla="*/ 0 w 917411"/>
                <a:gd name="connsiteY0-398" fmla="*/ 203830 h 901041"/>
                <a:gd name="connsiteX1-399" fmla="*/ 120871 w 917411"/>
                <a:gd name="connsiteY1-400" fmla="*/ 82959 h 901041"/>
                <a:gd name="connsiteX2-401" fmla="*/ 822268 w 917411"/>
                <a:gd name="connsiteY2-402" fmla="*/ 6759 h 901041"/>
                <a:gd name="connsiteX3-403" fmla="*/ 905038 w 917411"/>
                <a:gd name="connsiteY3-404" fmla="*/ 199067 h 901041"/>
                <a:gd name="connsiteX4-405" fmla="*/ 916945 w 917411"/>
                <a:gd name="connsiteY4-406" fmla="*/ 758739 h 901041"/>
                <a:gd name="connsiteX5-407" fmla="*/ 846080 w 917411"/>
                <a:gd name="connsiteY5-408" fmla="*/ 901041 h 901041"/>
                <a:gd name="connsiteX6-409" fmla="*/ 120871 w 917411"/>
                <a:gd name="connsiteY6-410" fmla="*/ 808173 h 901041"/>
                <a:gd name="connsiteX7-411" fmla="*/ 0 w 917411"/>
                <a:gd name="connsiteY7-412" fmla="*/ 687302 h 901041"/>
                <a:gd name="connsiteX8-413" fmla="*/ 0 w 917411"/>
                <a:gd name="connsiteY8-414" fmla="*/ 203830 h 901041"/>
                <a:gd name="connsiteX0-415" fmla="*/ 0 w 917411"/>
                <a:gd name="connsiteY0-416" fmla="*/ 203830 h 901041"/>
                <a:gd name="connsiteX1-417" fmla="*/ 120871 w 917411"/>
                <a:gd name="connsiteY1-418" fmla="*/ 82959 h 901041"/>
                <a:gd name="connsiteX2-419" fmla="*/ 822268 w 917411"/>
                <a:gd name="connsiteY2-420" fmla="*/ 6759 h 901041"/>
                <a:gd name="connsiteX3-421" fmla="*/ 905038 w 917411"/>
                <a:gd name="connsiteY3-422" fmla="*/ 199067 h 901041"/>
                <a:gd name="connsiteX4-423" fmla="*/ 916945 w 917411"/>
                <a:gd name="connsiteY4-424" fmla="*/ 758739 h 901041"/>
                <a:gd name="connsiteX5-425" fmla="*/ 846080 w 917411"/>
                <a:gd name="connsiteY5-426" fmla="*/ 901041 h 901041"/>
                <a:gd name="connsiteX6-427" fmla="*/ 120871 w 917411"/>
                <a:gd name="connsiteY6-428" fmla="*/ 808173 h 901041"/>
                <a:gd name="connsiteX7-429" fmla="*/ 0 w 917411"/>
                <a:gd name="connsiteY7-430" fmla="*/ 687302 h 901041"/>
                <a:gd name="connsiteX8-431" fmla="*/ 0 w 917411"/>
                <a:gd name="connsiteY8-432" fmla="*/ 203830 h 901041"/>
                <a:gd name="connsiteX0-433" fmla="*/ 0 w 917411"/>
                <a:gd name="connsiteY0-434" fmla="*/ 203830 h 901041"/>
                <a:gd name="connsiteX1-435" fmla="*/ 120871 w 917411"/>
                <a:gd name="connsiteY1-436" fmla="*/ 82959 h 901041"/>
                <a:gd name="connsiteX2-437" fmla="*/ 822268 w 917411"/>
                <a:gd name="connsiteY2-438" fmla="*/ 6759 h 901041"/>
                <a:gd name="connsiteX3-439" fmla="*/ 905038 w 917411"/>
                <a:gd name="connsiteY3-440" fmla="*/ 199067 h 901041"/>
                <a:gd name="connsiteX4-441" fmla="*/ 916945 w 917411"/>
                <a:gd name="connsiteY4-442" fmla="*/ 758739 h 901041"/>
                <a:gd name="connsiteX5-443" fmla="*/ 846080 w 917411"/>
                <a:gd name="connsiteY5-444" fmla="*/ 901041 h 901041"/>
                <a:gd name="connsiteX6-445" fmla="*/ 120871 w 917411"/>
                <a:gd name="connsiteY6-446" fmla="*/ 808173 h 901041"/>
                <a:gd name="connsiteX7-447" fmla="*/ 0 w 917411"/>
                <a:gd name="connsiteY7-448" fmla="*/ 687302 h 901041"/>
                <a:gd name="connsiteX8-449" fmla="*/ 0 w 917411"/>
                <a:gd name="connsiteY8-450" fmla="*/ 203830 h 901041"/>
                <a:gd name="connsiteX0-451" fmla="*/ 0 w 917411"/>
                <a:gd name="connsiteY0-452" fmla="*/ 203830 h 901041"/>
                <a:gd name="connsiteX1-453" fmla="*/ 120871 w 917411"/>
                <a:gd name="connsiteY1-454" fmla="*/ 82959 h 901041"/>
                <a:gd name="connsiteX2-455" fmla="*/ 822268 w 917411"/>
                <a:gd name="connsiteY2-456" fmla="*/ 6759 h 901041"/>
                <a:gd name="connsiteX3-457" fmla="*/ 905038 w 917411"/>
                <a:gd name="connsiteY3-458" fmla="*/ 199067 h 901041"/>
                <a:gd name="connsiteX4-459" fmla="*/ 916945 w 917411"/>
                <a:gd name="connsiteY4-460" fmla="*/ 758739 h 901041"/>
                <a:gd name="connsiteX5-461" fmla="*/ 846080 w 917411"/>
                <a:gd name="connsiteY5-462" fmla="*/ 901041 h 901041"/>
                <a:gd name="connsiteX6-463" fmla="*/ 120871 w 917411"/>
                <a:gd name="connsiteY6-464" fmla="*/ 808173 h 901041"/>
                <a:gd name="connsiteX7-465" fmla="*/ 0 w 917411"/>
                <a:gd name="connsiteY7-466" fmla="*/ 687302 h 901041"/>
                <a:gd name="connsiteX8-467" fmla="*/ 0 w 917411"/>
                <a:gd name="connsiteY8-468" fmla="*/ 203830 h 901041"/>
                <a:gd name="connsiteX0-469" fmla="*/ 0 w 917411"/>
                <a:gd name="connsiteY0-470" fmla="*/ 203830 h 901041"/>
                <a:gd name="connsiteX1-471" fmla="*/ 120871 w 917411"/>
                <a:gd name="connsiteY1-472" fmla="*/ 82959 h 901041"/>
                <a:gd name="connsiteX2-473" fmla="*/ 822268 w 917411"/>
                <a:gd name="connsiteY2-474" fmla="*/ 6759 h 901041"/>
                <a:gd name="connsiteX3-475" fmla="*/ 905038 w 917411"/>
                <a:gd name="connsiteY3-476" fmla="*/ 199067 h 901041"/>
                <a:gd name="connsiteX4-477" fmla="*/ 916945 w 917411"/>
                <a:gd name="connsiteY4-478" fmla="*/ 758739 h 901041"/>
                <a:gd name="connsiteX5-479" fmla="*/ 846080 w 917411"/>
                <a:gd name="connsiteY5-480" fmla="*/ 901041 h 901041"/>
                <a:gd name="connsiteX6-481" fmla="*/ 120871 w 917411"/>
                <a:gd name="connsiteY6-482" fmla="*/ 808173 h 901041"/>
                <a:gd name="connsiteX7-483" fmla="*/ 0 w 917411"/>
                <a:gd name="connsiteY7-484" fmla="*/ 687302 h 901041"/>
                <a:gd name="connsiteX8-485" fmla="*/ 0 w 917411"/>
                <a:gd name="connsiteY8-486" fmla="*/ 203830 h 901041"/>
                <a:gd name="connsiteX0-487" fmla="*/ 0 w 917411"/>
                <a:gd name="connsiteY0-488" fmla="*/ 203830 h 901041"/>
                <a:gd name="connsiteX1-489" fmla="*/ 120871 w 917411"/>
                <a:gd name="connsiteY1-490" fmla="*/ 82959 h 901041"/>
                <a:gd name="connsiteX2-491" fmla="*/ 822268 w 917411"/>
                <a:gd name="connsiteY2-492" fmla="*/ 6759 h 901041"/>
                <a:gd name="connsiteX3-493" fmla="*/ 905038 w 917411"/>
                <a:gd name="connsiteY3-494" fmla="*/ 199067 h 901041"/>
                <a:gd name="connsiteX4-495" fmla="*/ 916945 w 917411"/>
                <a:gd name="connsiteY4-496" fmla="*/ 758739 h 901041"/>
                <a:gd name="connsiteX5-497" fmla="*/ 846080 w 917411"/>
                <a:gd name="connsiteY5-498" fmla="*/ 901041 h 901041"/>
                <a:gd name="connsiteX6-499" fmla="*/ 120871 w 917411"/>
                <a:gd name="connsiteY6-500" fmla="*/ 808173 h 901041"/>
                <a:gd name="connsiteX7-501" fmla="*/ 0 w 917411"/>
                <a:gd name="connsiteY7-502" fmla="*/ 687302 h 901041"/>
                <a:gd name="connsiteX8-503" fmla="*/ 0 w 917411"/>
                <a:gd name="connsiteY8-504" fmla="*/ 203830 h 9010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917411" h="901041">
                  <a:moveTo>
                    <a:pt x="0" y="203830"/>
                  </a:moveTo>
                  <a:cubicBezTo>
                    <a:pt x="0" y="137075"/>
                    <a:pt x="27922" y="99628"/>
                    <a:pt x="120871" y="82959"/>
                  </a:cubicBezTo>
                  <a:cubicBezTo>
                    <a:pt x="341969" y="47241"/>
                    <a:pt x="751188" y="-21816"/>
                    <a:pt x="822268" y="6759"/>
                  </a:cubicBezTo>
                  <a:cubicBezTo>
                    <a:pt x="891404" y="23428"/>
                    <a:pt x="900274" y="125169"/>
                    <a:pt x="905038" y="199067"/>
                  </a:cubicBezTo>
                  <a:cubicBezTo>
                    <a:pt x="912181" y="384036"/>
                    <a:pt x="919326" y="669020"/>
                    <a:pt x="916945" y="758739"/>
                  </a:cubicBezTo>
                  <a:cubicBezTo>
                    <a:pt x="914565" y="813588"/>
                    <a:pt x="929503" y="896279"/>
                    <a:pt x="846080" y="901041"/>
                  </a:cubicBezTo>
                  <a:cubicBezTo>
                    <a:pt x="604344" y="870085"/>
                    <a:pt x="372132" y="851035"/>
                    <a:pt x="120871" y="808173"/>
                  </a:cubicBezTo>
                  <a:cubicBezTo>
                    <a:pt x="35066" y="793885"/>
                    <a:pt x="0" y="754057"/>
                    <a:pt x="0" y="687302"/>
                  </a:cubicBezTo>
                  <a:lnTo>
                    <a:pt x="0" y="20383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5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2" name="Rectangle: Rounded Corners 3"/>
            <p:cNvSpPr/>
            <p:nvPr/>
          </p:nvSpPr>
          <p:spPr>
            <a:xfrm>
              <a:off x="2064966" y="1684321"/>
              <a:ext cx="822960" cy="822960"/>
            </a:xfrm>
            <a:custGeom>
              <a:avLst/>
              <a:gdLst>
                <a:gd name="connsiteX0" fmla="*/ 0 w 890751"/>
                <a:gd name="connsiteY0" fmla="*/ 120871 h 725214"/>
                <a:gd name="connsiteX1" fmla="*/ 120871 w 890751"/>
                <a:gd name="connsiteY1" fmla="*/ 0 h 725214"/>
                <a:gd name="connsiteX2" fmla="*/ 769880 w 890751"/>
                <a:gd name="connsiteY2" fmla="*/ 0 h 725214"/>
                <a:gd name="connsiteX3" fmla="*/ 890751 w 890751"/>
                <a:gd name="connsiteY3" fmla="*/ 120871 h 725214"/>
                <a:gd name="connsiteX4" fmla="*/ 890751 w 890751"/>
                <a:gd name="connsiteY4" fmla="*/ 604343 h 725214"/>
                <a:gd name="connsiteX5" fmla="*/ 769880 w 890751"/>
                <a:gd name="connsiteY5" fmla="*/ 725214 h 725214"/>
                <a:gd name="connsiteX6" fmla="*/ 120871 w 890751"/>
                <a:gd name="connsiteY6" fmla="*/ 725214 h 725214"/>
                <a:gd name="connsiteX7" fmla="*/ 0 w 890751"/>
                <a:gd name="connsiteY7" fmla="*/ 604343 h 725214"/>
                <a:gd name="connsiteX8" fmla="*/ 0 w 890751"/>
                <a:gd name="connsiteY8" fmla="*/ 120871 h 725214"/>
                <a:gd name="connsiteX0-1" fmla="*/ 0 w 892179"/>
                <a:gd name="connsiteY0-2" fmla="*/ 194690 h 799033"/>
                <a:gd name="connsiteX1-3" fmla="*/ 120871 w 892179"/>
                <a:gd name="connsiteY1-4" fmla="*/ 73819 h 799033"/>
                <a:gd name="connsiteX2-5" fmla="*/ 838936 w 892179"/>
                <a:gd name="connsiteY2-6" fmla="*/ 0 h 799033"/>
                <a:gd name="connsiteX3-7" fmla="*/ 890751 w 892179"/>
                <a:gd name="connsiteY3-8" fmla="*/ 194690 h 799033"/>
                <a:gd name="connsiteX4-9" fmla="*/ 890751 w 892179"/>
                <a:gd name="connsiteY4-10" fmla="*/ 678162 h 799033"/>
                <a:gd name="connsiteX5-11" fmla="*/ 769880 w 892179"/>
                <a:gd name="connsiteY5-12" fmla="*/ 799033 h 799033"/>
                <a:gd name="connsiteX6-13" fmla="*/ 120871 w 892179"/>
                <a:gd name="connsiteY6-14" fmla="*/ 799033 h 799033"/>
                <a:gd name="connsiteX7-15" fmla="*/ 0 w 892179"/>
                <a:gd name="connsiteY7-16" fmla="*/ 678162 h 799033"/>
                <a:gd name="connsiteX8-17" fmla="*/ 0 w 892179"/>
                <a:gd name="connsiteY8-18" fmla="*/ 194690 h 799033"/>
                <a:gd name="connsiteX0-19" fmla="*/ 0 w 903272"/>
                <a:gd name="connsiteY0-20" fmla="*/ 194690 h 799033"/>
                <a:gd name="connsiteX1-21" fmla="*/ 120871 w 903272"/>
                <a:gd name="connsiteY1-22" fmla="*/ 73819 h 799033"/>
                <a:gd name="connsiteX2-23" fmla="*/ 838936 w 903272"/>
                <a:gd name="connsiteY2-24" fmla="*/ 0 h 799033"/>
                <a:gd name="connsiteX3-25" fmla="*/ 890751 w 903272"/>
                <a:gd name="connsiteY3-26" fmla="*/ 194690 h 799033"/>
                <a:gd name="connsiteX4-27" fmla="*/ 890751 w 903272"/>
                <a:gd name="connsiteY4-28" fmla="*/ 678162 h 799033"/>
                <a:gd name="connsiteX5-29" fmla="*/ 769880 w 903272"/>
                <a:gd name="connsiteY5-30" fmla="*/ 799033 h 799033"/>
                <a:gd name="connsiteX6-31" fmla="*/ 120871 w 903272"/>
                <a:gd name="connsiteY6-32" fmla="*/ 799033 h 799033"/>
                <a:gd name="connsiteX7-33" fmla="*/ 0 w 903272"/>
                <a:gd name="connsiteY7-34" fmla="*/ 678162 h 799033"/>
                <a:gd name="connsiteX8-35" fmla="*/ 0 w 903272"/>
                <a:gd name="connsiteY8-36" fmla="*/ 194690 h 799033"/>
                <a:gd name="connsiteX0-37" fmla="*/ 0 w 907880"/>
                <a:gd name="connsiteY0-38" fmla="*/ 194690 h 799033"/>
                <a:gd name="connsiteX1-39" fmla="*/ 120871 w 907880"/>
                <a:gd name="connsiteY1-40" fmla="*/ 73819 h 799033"/>
                <a:gd name="connsiteX2-41" fmla="*/ 838936 w 907880"/>
                <a:gd name="connsiteY2-42" fmla="*/ 0 h 799033"/>
                <a:gd name="connsiteX3-43" fmla="*/ 890751 w 907880"/>
                <a:gd name="connsiteY3-44" fmla="*/ 194690 h 799033"/>
                <a:gd name="connsiteX4-45" fmla="*/ 890751 w 907880"/>
                <a:gd name="connsiteY4-46" fmla="*/ 678162 h 799033"/>
                <a:gd name="connsiteX5-47" fmla="*/ 769880 w 907880"/>
                <a:gd name="connsiteY5-48" fmla="*/ 799033 h 799033"/>
                <a:gd name="connsiteX6-49" fmla="*/ 120871 w 907880"/>
                <a:gd name="connsiteY6-50" fmla="*/ 799033 h 799033"/>
                <a:gd name="connsiteX7-51" fmla="*/ 0 w 907880"/>
                <a:gd name="connsiteY7-52" fmla="*/ 678162 h 799033"/>
                <a:gd name="connsiteX8-53" fmla="*/ 0 w 907880"/>
                <a:gd name="connsiteY8-54" fmla="*/ 194690 h 799033"/>
                <a:gd name="connsiteX0-55" fmla="*/ 0 w 907880"/>
                <a:gd name="connsiteY0-56" fmla="*/ 201850 h 806193"/>
                <a:gd name="connsiteX1-57" fmla="*/ 120871 w 907880"/>
                <a:gd name="connsiteY1-58" fmla="*/ 80979 h 806193"/>
                <a:gd name="connsiteX2-59" fmla="*/ 838936 w 907880"/>
                <a:gd name="connsiteY2-60" fmla="*/ 7160 h 806193"/>
                <a:gd name="connsiteX3-61" fmla="*/ 890751 w 907880"/>
                <a:gd name="connsiteY3-62" fmla="*/ 201850 h 806193"/>
                <a:gd name="connsiteX4-63" fmla="*/ 890751 w 907880"/>
                <a:gd name="connsiteY4-64" fmla="*/ 685322 h 806193"/>
                <a:gd name="connsiteX5-65" fmla="*/ 769880 w 907880"/>
                <a:gd name="connsiteY5-66" fmla="*/ 806193 h 806193"/>
                <a:gd name="connsiteX6-67" fmla="*/ 120871 w 907880"/>
                <a:gd name="connsiteY6-68" fmla="*/ 806193 h 806193"/>
                <a:gd name="connsiteX7-69" fmla="*/ 0 w 907880"/>
                <a:gd name="connsiteY7-70" fmla="*/ 685322 h 806193"/>
                <a:gd name="connsiteX8-71" fmla="*/ 0 w 907880"/>
                <a:gd name="connsiteY8-72" fmla="*/ 201850 h 806193"/>
                <a:gd name="connsiteX0-73" fmla="*/ 0 w 893875"/>
                <a:gd name="connsiteY0-74" fmla="*/ 201850 h 806193"/>
                <a:gd name="connsiteX1-75" fmla="*/ 120871 w 893875"/>
                <a:gd name="connsiteY1-76" fmla="*/ 80979 h 806193"/>
                <a:gd name="connsiteX2-77" fmla="*/ 838936 w 893875"/>
                <a:gd name="connsiteY2-78" fmla="*/ 7160 h 806193"/>
                <a:gd name="connsiteX3-79" fmla="*/ 890751 w 893875"/>
                <a:gd name="connsiteY3-80" fmla="*/ 201850 h 806193"/>
                <a:gd name="connsiteX4-81" fmla="*/ 890751 w 893875"/>
                <a:gd name="connsiteY4-82" fmla="*/ 685322 h 806193"/>
                <a:gd name="connsiteX5-83" fmla="*/ 769880 w 893875"/>
                <a:gd name="connsiteY5-84" fmla="*/ 806193 h 806193"/>
                <a:gd name="connsiteX6-85" fmla="*/ 120871 w 893875"/>
                <a:gd name="connsiteY6-86" fmla="*/ 806193 h 806193"/>
                <a:gd name="connsiteX7-87" fmla="*/ 0 w 893875"/>
                <a:gd name="connsiteY7-88" fmla="*/ 685322 h 806193"/>
                <a:gd name="connsiteX8-89" fmla="*/ 0 w 893875"/>
                <a:gd name="connsiteY8-90" fmla="*/ 201850 h 806193"/>
                <a:gd name="connsiteX0-91" fmla="*/ 0 w 893875"/>
                <a:gd name="connsiteY0-92" fmla="*/ 201850 h 806193"/>
                <a:gd name="connsiteX1-93" fmla="*/ 120871 w 893875"/>
                <a:gd name="connsiteY1-94" fmla="*/ 80979 h 806193"/>
                <a:gd name="connsiteX2-95" fmla="*/ 838936 w 893875"/>
                <a:gd name="connsiteY2-96" fmla="*/ 7160 h 806193"/>
                <a:gd name="connsiteX3-97" fmla="*/ 890751 w 893875"/>
                <a:gd name="connsiteY3-98" fmla="*/ 201850 h 806193"/>
                <a:gd name="connsiteX4-99" fmla="*/ 890751 w 893875"/>
                <a:gd name="connsiteY4-100" fmla="*/ 685322 h 806193"/>
                <a:gd name="connsiteX5-101" fmla="*/ 769880 w 893875"/>
                <a:gd name="connsiteY5-102" fmla="*/ 806193 h 806193"/>
                <a:gd name="connsiteX6-103" fmla="*/ 120871 w 893875"/>
                <a:gd name="connsiteY6-104" fmla="*/ 806193 h 806193"/>
                <a:gd name="connsiteX7-105" fmla="*/ 0 w 893875"/>
                <a:gd name="connsiteY7-106" fmla="*/ 685322 h 806193"/>
                <a:gd name="connsiteX8-107" fmla="*/ 0 w 893875"/>
                <a:gd name="connsiteY8-108" fmla="*/ 201850 h 806193"/>
                <a:gd name="connsiteX0-109" fmla="*/ 0 w 895656"/>
                <a:gd name="connsiteY0-110" fmla="*/ 201850 h 806193"/>
                <a:gd name="connsiteX1-111" fmla="*/ 120871 w 895656"/>
                <a:gd name="connsiteY1-112" fmla="*/ 80979 h 806193"/>
                <a:gd name="connsiteX2-113" fmla="*/ 838936 w 895656"/>
                <a:gd name="connsiteY2-114" fmla="*/ 7160 h 806193"/>
                <a:gd name="connsiteX3-115" fmla="*/ 890751 w 895656"/>
                <a:gd name="connsiteY3-116" fmla="*/ 201850 h 806193"/>
                <a:gd name="connsiteX4-117" fmla="*/ 890751 w 895656"/>
                <a:gd name="connsiteY4-118" fmla="*/ 685322 h 806193"/>
                <a:gd name="connsiteX5-119" fmla="*/ 769880 w 895656"/>
                <a:gd name="connsiteY5-120" fmla="*/ 806193 h 806193"/>
                <a:gd name="connsiteX6-121" fmla="*/ 120871 w 895656"/>
                <a:gd name="connsiteY6-122" fmla="*/ 806193 h 806193"/>
                <a:gd name="connsiteX7-123" fmla="*/ 0 w 895656"/>
                <a:gd name="connsiteY7-124" fmla="*/ 685322 h 806193"/>
                <a:gd name="connsiteX8-125" fmla="*/ 0 w 895656"/>
                <a:gd name="connsiteY8-126" fmla="*/ 201850 h 806193"/>
                <a:gd name="connsiteX0-127" fmla="*/ 0 w 896042"/>
                <a:gd name="connsiteY0-128" fmla="*/ 201850 h 806193"/>
                <a:gd name="connsiteX1-129" fmla="*/ 120871 w 896042"/>
                <a:gd name="connsiteY1-130" fmla="*/ 80979 h 806193"/>
                <a:gd name="connsiteX2-131" fmla="*/ 838936 w 896042"/>
                <a:gd name="connsiteY2-132" fmla="*/ 7160 h 806193"/>
                <a:gd name="connsiteX3-133" fmla="*/ 890751 w 896042"/>
                <a:gd name="connsiteY3-134" fmla="*/ 201850 h 806193"/>
                <a:gd name="connsiteX4-135" fmla="*/ 890751 w 896042"/>
                <a:gd name="connsiteY4-136" fmla="*/ 685322 h 806193"/>
                <a:gd name="connsiteX5-137" fmla="*/ 769880 w 896042"/>
                <a:gd name="connsiteY5-138" fmla="*/ 806193 h 806193"/>
                <a:gd name="connsiteX6-139" fmla="*/ 120871 w 896042"/>
                <a:gd name="connsiteY6-140" fmla="*/ 806193 h 806193"/>
                <a:gd name="connsiteX7-141" fmla="*/ 0 w 896042"/>
                <a:gd name="connsiteY7-142" fmla="*/ 685322 h 806193"/>
                <a:gd name="connsiteX8-143" fmla="*/ 0 w 896042"/>
                <a:gd name="connsiteY8-144" fmla="*/ 201850 h 806193"/>
                <a:gd name="connsiteX0-145" fmla="*/ 0 w 896042"/>
                <a:gd name="connsiteY0-146" fmla="*/ 204202 h 808545"/>
                <a:gd name="connsiteX1-147" fmla="*/ 120871 w 896042"/>
                <a:gd name="connsiteY1-148" fmla="*/ 83331 h 808545"/>
                <a:gd name="connsiteX2-149" fmla="*/ 838936 w 896042"/>
                <a:gd name="connsiteY2-150" fmla="*/ 9512 h 808545"/>
                <a:gd name="connsiteX3-151" fmla="*/ 890751 w 896042"/>
                <a:gd name="connsiteY3-152" fmla="*/ 204202 h 808545"/>
                <a:gd name="connsiteX4-153" fmla="*/ 890751 w 896042"/>
                <a:gd name="connsiteY4-154" fmla="*/ 687674 h 808545"/>
                <a:gd name="connsiteX5-155" fmla="*/ 769880 w 896042"/>
                <a:gd name="connsiteY5-156" fmla="*/ 808545 h 808545"/>
                <a:gd name="connsiteX6-157" fmla="*/ 120871 w 896042"/>
                <a:gd name="connsiteY6-158" fmla="*/ 808545 h 808545"/>
                <a:gd name="connsiteX7-159" fmla="*/ 0 w 896042"/>
                <a:gd name="connsiteY7-160" fmla="*/ 687674 h 808545"/>
                <a:gd name="connsiteX8-161" fmla="*/ 0 w 896042"/>
                <a:gd name="connsiteY8-162" fmla="*/ 204202 h 808545"/>
                <a:gd name="connsiteX0-163" fmla="*/ 0 w 896042"/>
                <a:gd name="connsiteY0-164" fmla="*/ 204202 h 901413"/>
                <a:gd name="connsiteX1-165" fmla="*/ 120871 w 896042"/>
                <a:gd name="connsiteY1-166" fmla="*/ 83331 h 901413"/>
                <a:gd name="connsiteX2-167" fmla="*/ 838936 w 896042"/>
                <a:gd name="connsiteY2-168" fmla="*/ 9512 h 901413"/>
                <a:gd name="connsiteX3-169" fmla="*/ 890751 w 896042"/>
                <a:gd name="connsiteY3-170" fmla="*/ 204202 h 901413"/>
                <a:gd name="connsiteX4-171" fmla="*/ 890751 w 896042"/>
                <a:gd name="connsiteY4-172" fmla="*/ 687674 h 901413"/>
                <a:gd name="connsiteX5-173" fmla="*/ 846080 w 896042"/>
                <a:gd name="connsiteY5-174" fmla="*/ 901413 h 901413"/>
                <a:gd name="connsiteX6-175" fmla="*/ 120871 w 896042"/>
                <a:gd name="connsiteY6-176" fmla="*/ 808545 h 901413"/>
                <a:gd name="connsiteX7-177" fmla="*/ 0 w 896042"/>
                <a:gd name="connsiteY7-178" fmla="*/ 687674 h 901413"/>
                <a:gd name="connsiteX8-179" fmla="*/ 0 w 896042"/>
                <a:gd name="connsiteY8-180" fmla="*/ 204202 h 901413"/>
                <a:gd name="connsiteX0-181" fmla="*/ 0 w 896042"/>
                <a:gd name="connsiteY0-182" fmla="*/ 204202 h 901413"/>
                <a:gd name="connsiteX1-183" fmla="*/ 120871 w 896042"/>
                <a:gd name="connsiteY1-184" fmla="*/ 83331 h 901413"/>
                <a:gd name="connsiteX2-185" fmla="*/ 838936 w 896042"/>
                <a:gd name="connsiteY2-186" fmla="*/ 9512 h 901413"/>
                <a:gd name="connsiteX3-187" fmla="*/ 890751 w 896042"/>
                <a:gd name="connsiteY3-188" fmla="*/ 204202 h 901413"/>
                <a:gd name="connsiteX4-189" fmla="*/ 890751 w 896042"/>
                <a:gd name="connsiteY4-190" fmla="*/ 687674 h 901413"/>
                <a:gd name="connsiteX5-191" fmla="*/ 846080 w 896042"/>
                <a:gd name="connsiteY5-192" fmla="*/ 901413 h 901413"/>
                <a:gd name="connsiteX6-193" fmla="*/ 120871 w 896042"/>
                <a:gd name="connsiteY6-194" fmla="*/ 808545 h 901413"/>
                <a:gd name="connsiteX7-195" fmla="*/ 0 w 896042"/>
                <a:gd name="connsiteY7-196" fmla="*/ 687674 h 901413"/>
                <a:gd name="connsiteX8-197" fmla="*/ 0 w 896042"/>
                <a:gd name="connsiteY8-198" fmla="*/ 204202 h 901413"/>
                <a:gd name="connsiteX0-199" fmla="*/ 0 w 901486"/>
                <a:gd name="connsiteY0-200" fmla="*/ 204202 h 901413"/>
                <a:gd name="connsiteX1-201" fmla="*/ 120871 w 901486"/>
                <a:gd name="connsiteY1-202" fmla="*/ 83331 h 901413"/>
                <a:gd name="connsiteX2-203" fmla="*/ 838936 w 901486"/>
                <a:gd name="connsiteY2-204" fmla="*/ 9512 h 901413"/>
                <a:gd name="connsiteX3-205" fmla="*/ 890751 w 901486"/>
                <a:gd name="connsiteY3-206" fmla="*/ 204202 h 901413"/>
                <a:gd name="connsiteX4-207" fmla="*/ 890751 w 901486"/>
                <a:gd name="connsiteY4-208" fmla="*/ 687674 h 901413"/>
                <a:gd name="connsiteX5-209" fmla="*/ 846080 w 901486"/>
                <a:gd name="connsiteY5-210" fmla="*/ 901413 h 901413"/>
                <a:gd name="connsiteX6-211" fmla="*/ 120871 w 901486"/>
                <a:gd name="connsiteY6-212" fmla="*/ 808545 h 901413"/>
                <a:gd name="connsiteX7-213" fmla="*/ 0 w 901486"/>
                <a:gd name="connsiteY7-214" fmla="*/ 687674 h 901413"/>
                <a:gd name="connsiteX8-215" fmla="*/ 0 w 901486"/>
                <a:gd name="connsiteY8-216" fmla="*/ 204202 h 901413"/>
                <a:gd name="connsiteX0-217" fmla="*/ 0 w 911264"/>
                <a:gd name="connsiteY0-218" fmla="*/ 204202 h 901413"/>
                <a:gd name="connsiteX1-219" fmla="*/ 120871 w 911264"/>
                <a:gd name="connsiteY1-220" fmla="*/ 83331 h 901413"/>
                <a:gd name="connsiteX2-221" fmla="*/ 838936 w 911264"/>
                <a:gd name="connsiteY2-222" fmla="*/ 9512 h 901413"/>
                <a:gd name="connsiteX3-223" fmla="*/ 890751 w 911264"/>
                <a:gd name="connsiteY3-224" fmla="*/ 204202 h 901413"/>
                <a:gd name="connsiteX4-225" fmla="*/ 907420 w 911264"/>
                <a:gd name="connsiteY4-226" fmla="*/ 687674 h 901413"/>
                <a:gd name="connsiteX5-227" fmla="*/ 846080 w 911264"/>
                <a:gd name="connsiteY5-228" fmla="*/ 901413 h 901413"/>
                <a:gd name="connsiteX6-229" fmla="*/ 120871 w 911264"/>
                <a:gd name="connsiteY6-230" fmla="*/ 808545 h 901413"/>
                <a:gd name="connsiteX7-231" fmla="*/ 0 w 911264"/>
                <a:gd name="connsiteY7-232" fmla="*/ 687674 h 901413"/>
                <a:gd name="connsiteX8-233" fmla="*/ 0 w 911264"/>
                <a:gd name="connsiteY8-234" fmla="*/ 204202 h 901413"/>
                <a:gd name="connsiteX0-235" fmla="*/ 0 w 916507"/>
                <a:gd name="connsiteY0-236" fmla="*/ 204202 h 901413"/>
                <a:gd name="connsiteX1-237" fmla="*/ 120871 w 916507"/>
                <a:gd name="connsiteY1-238" fmla="*/ 83331 h 901413"/>
                <a:gd name="connsiteX2-239" fmla="*/ 838936 w 916507"/>
                <a:gd name="connsiteY2-240" fmla="*/ 9512 h 901413"/>
                <a:gd name="connsiteX3-241" fmla="*/ 890751 w 916507"/>
                <a:gd name="connsiteY3-242" fmla="*/ 204202 h 901413"/>
                <a:gd name="connsiteX4-243" fmla="*/ 907420 w 916507"/>
                <a:gd name="connsiteY4-244" fmla="*/ 687674 h 901413"/>
                <a:gd name="connsiteX5-245" fmla="*/ 846080 w 916507"/>
                <a:gd name="connsiteY5-246" fmla="*/ 901413 h 901413"/>
                <a:gd name="connsiteX6-247" fmla="*/ 120871 w 916507"/>
                <a:gd name="connsiteY6-248" fmla="*/ 808545 h 901413"/>
                <a:gd name="connsiteX7-249" fmla="*/ 0 w 916507"/>
                <a:gd name="connsiteY7-250" fmla="*/ 687674 h 901413"/>
                <a:gd name="connsiteX8-251" fmla="*/ 0 w 916507"/>
                <a:gd name="connsiteY8-252" fmla="*/ 204202 h 901413"/>
                <a:gd name="connsiteX0-253" fmla="*/ 0 w 923556"/>
                <a:gd name="connsiteY0-254" fmla="*/ 204202 h 901413"/>
                <a:gd name="connsiteX1-255" fmla="*/ 120871 w 923556"/>
                <a:gd name="connsiteY1-256" fmla="*/ 83331 h 901413"/>
                <a:gd name="connsiteX2-257" fmla="*/ 838936 w 923556"/>
                <a:gd name="connsiteY2-258" fmla="*/ 9512 h 901413"/>
                <a:gd name="connsiteX3-259" fmla="*/ 890751 w 923556"/>
                <a:gd name="connsiteY3-260" fmla="*/ 204202 h 901413"/>
                <a:gd name="connsiteX4-261" fmla="*/ 916945 w 923556"/>
                <a:gd name="connsiteY4-262" fmla="*/ 759111 h 901413"/>
                <a:gd name="connsiteX5-263" fmla="*/ 846080 w 923556"/>
                <a:gd name="connsiteY5-264" fmla="*/ 901413 h 901413"/>
                <a:gd name="connsiteX6-265" fmla="*/ 120871 w 923556"/>
                <a:gd name="connsiteY6-266" fmla="*/ 808545 h 901413"/>
                <a:gd name="connsiteX7-267" fmla="*/ 0 w 923556"/>
                <a:gd name="connsiteY7-268" fmla="*/ 687674 h 901413"/>
                <a:gd name="connsiteX8-269" fmla="*/ 0 w 923556"/>
                <a:gd name="connsiteY8-270" fmla="*/ 204202 h 901413"/>
                <a:gd name="connsiteX0-271" fmla="*/ 0 w 917288"/>
                <a:gd name="connsiteY0-272" fmla="*/ 204202 h 901413"/>
                <a:gd name="connsiteX1-273" fmla="*/ 120871 w 917288"/>
                <a:gd name="connsiteY1-274" fmla="*/ 83331 h 901413"/>
                <a:gd name="connsiteX2-275" fmla="*/ 838936 w 917288"/>
                <a:gd name="connsiteY2-276" fmla="*/ 9512 h 901413"/>
                <a:gd name="connsiteX3-277" fmla="*/ 890751 w 917288"/>
                <a:gd name="connsiteY3-278" fmla="*/ 204202 h 901413"/>
                <a:gd name="connsiteX4-279" fmla="*/ 916945 w 917288"/>
                <a:gd name="connsiteY4-280" fmla="*/ 759111 h 901413"/>
                <a:gd name="connsiteX5-281" fmla="*/ 846080 w 917288"/>
                <a:gd name="connsiteY5-282" fmla="*/ 901413 h 901413"/>
                <a:gd name="connsiteX6-283" fmla="*/ 120871 w 917288"/>
                <a:gd name="connsiteY6-284" fmla="*/ 808545 h 901413"/>
                <a:gd name="connsiteX7-285" fmla="*/ 0 w 917288"/>
                <a:gd name="connsiteY7-286" fmla="*/ 687674 h 901413"/>
                <a:gd name="connsiteX8-287" fmla="*/ 0 w 917288"/>
                <a:gd name="connsiteY8-288" fmla="*/ 204202 h 901413"/>
                <a:gd name="connsiteX0-289" fmla="*/ 0 w 917288"/>
                <a:gd name="connsiteY0-290" fmla="*/ 204202 h 901413"/>
                <a:gd name="connsiteX1-291" fmla="*/ 120871 w 917288"/>
                <a:gd name="connsiteY1-292" fmla="*/ 83331 h 901413"/>
                <a:gd name="connsiteX2-293" fmla="*/ 838936 w 917288"/>
                <a:gd name="connsiteY2-294" fmla="*/ 9512 h 901413"/>
                <a:gd name="connsiteX3-295" fmla="*/ 890751 w 917288"/>
                <a:gd name="connsiteY3-296" fmla="*/ 204202 h 901413"/>
                <a:gd name="connsiteX4-297" fmla="*/ 916945 w 917288"/>
                <a:gd name="connsiteY4-298" fmla="*/ 759111 h 901413"/>
                <a:gd name="connsiteX5-299" fmla="*/ 846080 w 917288"/>
                <a:gd name="connsiteY5-300" fmla="*/ 901413 h 901413"/>
                <a:gd name="connsiteX6-301" fmla="*/ 120871 w 917288"/>
                <a:gd name="connsiteY6-302" fmla="*/ 808545 h 901413"/>
                <a:gd name="connsiteX7-303" fmla="*/ 0 w 917288"/>
                <a:gd name="connsiteY7-304" fmla="*/ 687674 h 901413"/>
                <a:gd name="connsiteX8-305" fmla="*/ 0 w 917288"/>
                <a:gd name="connsiteY8-306" fmla="*/ 204202 h 901413"/>
                <a:gd name="connsiteX0-307" fmla="*/ 0 w 917774"/>
                <a:gd name="connsiteY0-308" fmla="*/ 204202 h 901413"/>
                <a:gd name="connsiteX1-309" fmla="*/ 120871 w 917774"/>
                <a:gd name="connsiteY1-310" fmla="*/ 83331 h 901413"/>
                <a:gd name="connsiteX2-311" fmla="*/ 838936 w 917774"/>
                <a:gd name="connsiteY2-312" fmla="*/ 9512 h 901413"/>
                <a:gd name="connsiteX3-313" fmla="*/ 905038 w 917774"/>
                <a:gd name="connsiteY3-314" fmla="*/ 199439 h 901413"/>
                <a:gd name="connsiteX4-315" fmla="*/ 916945 w 917774"/>
                <a:gd name="connsiteY4-316" fmla="*/ 759111 h 901413"/>
                <a:gd name="connsiteX5-317" fmla="*/ 846080 w 917774"/>
                <a:gd name="connsiteY5-318" fmla="*/ 901413 h 901413"/>
                <a:gd name="connsiteX6-319" fmla="*/ 120871 w 917774"/>
                <a:gd name="connsiteY6-320" fmla="*/ 808545 h 901413"/>
                <a:gd name="connsiteX7-321" fmla="*/ 0 w 917774"/>
                <a:gd name="connsiteY7-322" fmla="*/ 687674 h 901413"/>
                <a:gd name="connsiteX8-323" fmla="*/ 0 w 917774"/>
                <a:gd name="connsiteY8-324" fmla="*/ 204202 h 901413"/>
                <a:gd name="connsiteX0-325" fmla="*/ 0 w 917774"/>
                <a:gd name="connsiteY0-326" fmla="*/ 204202 h 901413"/>
                <a:gd name="connsiteX1-327" fmla="*/ 120871 w 917774"/>
                <a:gd name="connsiteY1-328" fmla="*/ 83331 h 901413"/>
                <a:gd name="connsiteX2-329" fmla="*/ 838936 w 917774"/>
                <a:gd name="connsiteY2-330" fmla="*/ 9512 h 901413"/>
                <a:gd name="connsiteX3-331" fmla="*/ 905038 w 917774"/>
                <a:gd name="connsiteY3-332" fmla="*/ 199439 h 901413"/>
                <a:gd name="connsiteX4-333" fmla="*/ 916945 w 917774"/>
                <a:gd name="connsiteY4-334" fmla="*/ 759111 h 901413"/>
                <a:gd name="connsiteX5-335" fmla="*/ 846080 w 917774"/>
                <a:gd name="connsiteY5-336" fmla="*/ 901413 h 901413"/>
                <a:gd name="connsiteX6-337" fmla="*/ 120871 w 917774"/>
                <a:gd name="connsiteY6-338" fmla="*/ 808545 h 901413"/>
                <a:gd name="connsiteX7-339" fmla="*/ 0 w 917774"/>
                <a:gd name="connsiteY7-340" fmla="*/ 687674 h 901413"/>
                <a:gd name="connsiteX8-341" fmla="*/ 0 w 917774"/>
                <a:gd name="connsiteY8-342" fmla="*/ 204202 h 901413"/>
                <a:gd name="connsiteX0-343" fmla="*/ 0 w 917411"/>
                <a:gd name="connsiteY0-344" fmla="*/ 204202 h 901413"/>
                <a:gd name="connsiteX1-345" fmla="*/ 120871 w 917411"/>
                <a:gd name="connsiteY1-346" fmla="*/ 83331 h 901413"/>
                <a:gd name="connsiteX2-347" fmla="*/ 838936 w 917411"/>
                <a:gd name="connsiteY2-348" fmla="*/ 9512 h 901413"/>
                <a:gd name="connsiteX3-349" fmla="*/ 905038 w 917411"/>
                <a:gd name="connsiteY3-350" fmla="*/ 199439 h 901413"/>
                <a:gd name="connsiteX4-351" fmla="*/ 916945 w 917411"/>
                <a:gd name="connsiteY4-352" fmla="*/ 759111 h 901413"/>
                <a:gd name="connsiteX5-353" fmla="*/ 846080 w 917411"/>
                <a:gd name="connsiteY5-354" fmla="*/ 901413 h 901413"/>
                <a:gd name="connsiteX6-355" fmla="*/ 120871 w 917411"/>
                <a:gd name="connsiteY6-356" fmla="*/ 808545 h 901413"/>
                <a:gd name="connsiteX7-357" fmla="*/ 0 w 917411"/>
                <a:gd name="connsiteY7-358" fmla="*/ 687674 h 901413"/>
                <a:gd name="connsiteX8-359" fmla="*/ 0 w 917411"/>
                <a:gd name="connsiteY8-360" fmla="*/ 204202 h 901413"/>
                <a:gd name="connsiteX0-361" fmla="*/ 0 w 917411"/>
                <a:gd name="connsiteY0-362" fmla="*/ 206370 h 903581"/>
                <a:gd name="connsiteX1-363" fmla="*/ 120871 w 917411"/>
                <a:gd name="connsiteY1-364" fmla="*/ 85499 h 903581"/>
                <a:gd name="connsiteX2-365" fmla="*/ 822268 w 917411"/>
                <a:gd name="connsiteY2-366" fmla="*/ 9299 h 903581"/>
                <a:gd name="connsiteX3-367" fmla="*/ 905038 w 917411"/>
                <a:gd name="connsiteY3-368" fmla="*/ 201607 h 903581"/>
                <a:gd name="connsiteX4-369" fmla="*/ 916945 w 917411"/>
                <a:gd name="connsiteY4-370" fmla="*/ 761279 h 903581"/>
                <a:gd name="connsiteX5-371" fmla="*/ 846080 w 917411"/>
                <a:gd name="connsiteY5-372" fmla="*/ 903581 h 903581"/>
                <a:gd name="connsiteX6-373" fmla="*/ 120871 w 917411"/>
                <a:gd name="connsiteY6-374" fmla="*/ 810713 h 903581"/>
                <a:gd name="connsiteX7-375" fmla="*/ 0 w 917411"/>
                <a:gd name="connsiteY7-376" fmla="*/ 689842 h 903581"/>
                <a:gd name="connsiteX8-377" fmla="*/ 0 w 917411"/>
                <a:gd name="connsiteY8-378" fmla="*/ 206370 h 903581"/>
                <a:gd name="connsiteX0-379" fmla="*/ 0 w 917411"/>
                <a:gd name="connsiteY0-380" fmla="*/ 206370 h 903581"/>
                <a:gd name="connsiteX1-381" fmla="*/ 120871 w 917411"/>
                <a:gd name="connsiteY1-382" fmla="*/ 85499 h 903581"/>
                <a:gd name="connsiteX2-383" fmla="*/ 822268 w 917411"/>
                <a:gd name="connsiteY2-384" fmla="*/ 9299 h 903581"/>
                <a:gd name="connsiteX3-385" fmla="*/ 905038 w 917411"/>
                <a:gd name="connsiteY3-386" fmla="*/ 201607 h 903581"/>
                <a:gd name="connsiteX4-387" fmla="*/ 916945 w 917411"/>
                <a:gd name="connsiteY4-388" fmla="*/ 761279 h 903581"/>
                <a:gd name="connsiteX5-389" fmla="*/ 846080 w 917411"/>
                <a:gd name="connsiteY5-390" fmla="*/ 903581 h 903581"/>
                <a:gd name="connsiteX6-391" fmla="*/ 120871 w 917411"/>
                <a:gd name="connsiteY6-392" fmla="*/ 810713 h 903581"/>
                <a:gd name="connsiteX7-393" fmla="*/ 0 w 917411"/>
                <a:gd name="connsiteY7-394" fmla="*/ 689842 h 903581"/>
                <a:gd name="connsiteX8-395" fmla="*/ 0 w 917411"/>
                <a:gd name="connsiteY8-396" fmla="*/ 206370 h 903581"/>
                <a:gd name="connsiteX0-397" fmla="*/ 0 w 917411"/>
                <a:gd name="connsiteY0-398" fmla="*/ 203830 h 901041"/>
                <a:gd name="connsiteX1-399" fmla="*/ 120871 w 917411"/>
                <a:gd name="connsiteY1-400" fmla="*/ 82959 h 901041"/>
                <a:gd name="connsiteX2-401" fmla="*/ 822268 w 917411"/>
                <a:gd name="connsiteY2-402" fmla="*/ 6759 h 901041"/>
                <a:gd name="connsiteX3-403" fmla="*/ 905038 w 917411"/>
                <a:gd name="connsiteY3-404" fmla="*/ 199067 h 901041"/>
                <a:gd name="connsiteX4-405" fmla="*/ 916945 w 917411"/>
                <a:gd name="connsiteY4-406" fmla="*/ 758739 h 901041"/>
                <a:gd name="connsiteX5-407" fmla="*/ 846080 w 917411"/>
                <a:gd name="connsiteY5-408" fmla="*/ 901041 h 901041"/>
                <a:gd name="connsiteX6-409" fmla="*/ 120871 w 917411"/>
                <a:gd name="connsiteY6-410" fmla="*/ 808173 h 901041"/>
                <a:gd name="connsiteX7-411" fmla="*/ 0 w 917411"/>
                <a:gd name="connsiteY7-412" fmla="*/ 687302 h 901041"/>
                <a:gd name="connsiteX8-413" fmla="*/ 0 w 917411"/>
                <a:gd name="connsiteY8-414" fmla="*/ 203830 h 901041"/>
                <a:gd name="connsiteX0-415" fmla="*/ 0 w 917411"/>
                <a:gd name="connsiteY0-416" fmla="*/ 203830 h 901041"/>
                <a:gd name="connsiteX1-417" fmla="*/ 120871 w 917411"/>
                <a:gd name="connsiteY1-418" fmla="*/ 82959 h 901041"/>
                <a:gd name="connsiteX2-419" fmla="*/ 822268 w 917411"/>
                <a:gd name="connsiteY2-420" fmla="*/ 6759 h 901041"/>
                <a:gd name="connsiteX3-421" fmla="*/ 905038 w 917411"/>
                <a:gd name="connsiteY3-422" fmla="*/ 199067 h 901041"/>
                <a:gd name="connsiteX4-423" fmla="*/ 916945 w 917411"/>
                <a:gd name="connsiteY4-424" fmla="*/ 758739 h 901041"/>
                <a:gd name="connsiteX5-425" fmla="*/ 846080 w 917411"/>
                <a:gd name="connsiteY5-426" fmla="*/ 901041 h 901041"/>
                <a:gd name="connsiteX6-427" fmla="*/ 120871 w 917411"/>
                <a:gd name="connsiteY6-428" fmla="*/ 808173 h 901041"/>
                <a:gd name="connsiteX7-429" fmla="*/ 0 w 917411"/>
                <a:gd name="connsiteY7-430" fmla="*/ 687302 h 901041"/>
                <a:gd name="connsiteX8-431" fmla="*/ 0 w 917411"/>
                <a:gd name="connsiteY8-432" fmla="*/ 203830 h 901041"/>
                <a:gd name="connsiteX0-433" fmla="*/ 0 w 917411"/>
                <a:gd name="connsiteY0-434" fmla="*/ 203830 h 901041"/>
                <a:gd name="connsiteX1-435" fmla="*/ 120871 w 917411"/>
                <a:gd name="connsiteY1-436" fmla="*/ 82959 h 901041"/>
                <a:gd name="connsiteX2-437" fmla="*/ 822268 w 917411"/>
                <a:gd name="connsiteY2-438" fmla="*/ 6759 h 901041"/>
                <a:gd name="connsiteX3-439" fmla="*/ 905038 w 917411"/>
                <a:gd name="connsiteY3-440" fmla="*/ 199067 h 901041"/>
                <a:gd name="connsiteX4-441" fmla="*/ 916945 w 917411"/>
                <a:gd name="connsiteY4-442" fmla="*/ 758739 h 901041"/>
                <a:gd name="connsiteX5-443" fmla="*/ 846080 w 917411"/>
                <a:gd name="connsiteY5-444" fmla="*/ 901041 h 901041"/>
                <a:gd name="connsiteX6-445" fmla="*/ 120871 w 917411"/>
                <a:gd name="connsiteY6-446" fmla="*/ 808173 h 901041"/>
                <a:gd name="connsiteX7-447" fmla="*/ 0 w 917411"/>
                <a:gd name="connsiteY7-448" fmla="*/ 687302 h 901041"/>
                <a:gd name="connsiteX8-449" fmla="*/ 0 w 917411"/>
                <a:gd name="connsiteY8-450" fmla="*/ 203830 h 901041"/>
                <a:gd name="connsiteX0-451" fmla="*/ 0 w 917411"/>
                <a:gd name="connsiteY0-452" fmla="*/ 203830 h 901041"/>
                <a:gd name="connsiteX1-453" fmla="*/ 120871 w 917411"/>
                <a:gd name="connsiteY1-454" fmla="*/ 82959 h 901041"/>
                <a:gd name="connsiteX2-455" fmla="*/ 822268 w 917411"/>
                <a:gd name="connsiteY2-456" fmla="*/ 6759 h 901041"/>
                <a:gd name="connsiteX3-457" fmla="*/ 905038 w 917411"/>
                <a:gd name="connsiteY3-458" fmla="*/ 199067 h 901041"/>
                <a:gd name="connsiteX4-459" fmla="*/ 916945 w 917411"/>
                <a:gd name="connsiteY4-460" fmla="*/ 758739 h 901041"/>
                <a:gd name="connsiteX5-461" fmla="*/ 846080 w 917411"/>
                <a:gd name="connsiteY5-462" fmla="*/ 901041 h 901041"/>
                <a:gd name="connsiteX6-463" fmla="*/ 120871 w 917411"/>
                <a:gd name="connsiteY6-464" fmla="*/ 808173 h 901041"/>
                <a:gd name="connsiteX7-465" fmla="*/ 0 w 917411"/>
                <a:gd name="connsiteY7-466" fmla="*/ 687302 h 901041"/>
                <a:gd name="connsiteX8-467" fmla="*/ 0 w 917411"/>
                <a:gd name="connsiteY8-468" fmla="*/ 203830 h 901041"/>
                <a:gd name="connsiteX0-469" fmla="*/ 0 w 917411"/>
                <a:gd name="connsiteY0-470" fmla="*/ 203830 h 901041"/>
                <a:gd name="connsiteX1-471" fmla="*/ 120871 w 917411"/>
                <a:gd name="connsiteY1-472" fmla="*/ 82959 h 901041"/>
                <a:gd name="connsiteX2-473" fmla="*/ 822268 w 917411"/>
                <a:gd name="connsiteY2-474" fmla="*/ 6759 h 901041"/>
                <a:gd name="connsiteX3-475" fmla="*/ 905038 w 917411"/>
                <a:gd name="connsiteY3-476" fmla="*/ 199067 h 901041"/>
                <a:gd name="connsiteX4-477" fmla="*/ 916945 w 917411"/>
                <a:gd name="connsiteY4-478" fmla="*/ 758739 h 901041"/>
                <a:gd name="connsiteX5-479" fmla="*/ 846080 w 917411"/>
                <a:gd name="connsiteY5-480" fmla="*/ 901041 h 901041"/>
                <a:gd name="connsiteX6-481" fmla="*/ 120871 w 917411"/>
                <a:gd name="connsiteY6-482" fmla="*/ 808173 h 901041"/>
                <a:gd name="connsiteX7-483" fmla="*/ 0 w 917411"/>
                <a:gd name="connsiteY7-484" fmla="*/ 687302 h 901041"/>
                <a:gd name="connsiteX8-485" fmla="*/ 0 w 917411"/>
                <a:gd name="connsiteY8-486" fmla="*/ 203830 h 901041"/>
                <a:gd name="connsiteX0-487" fmla="*/ 0 w 917411"/>
                <a:gd name="connsiteY0-488" fmla="*/ 203830 h 901041"/>
                <a:gd name="connsiteX1-489" fmla="*/ 120871 w 917411"/>
                <a:gd name="connsiteY1-490" fmla="*/ 82959 h 901041"/>
                <a:gd name="connsiteX2-491" fmla="*/ 822268 w 917411"/>
                <a:gd name="connsiteY2-492" fmla="*/ 6759 h 901041"/>
                <a:gd name="connsiteX3-493" fmla="*/ 905038 w 917411"/>
                <a:gd name="connsiteY3-494" fmla="*/ 199067 h 901041"/>
                <a:gd name="connsiteX4-495" fmla="*/ 916945 w 917411"/>
                <a:gd name="connsiteY4-496" fmla="*/ 758739 h 901041"/>
                <a:gd name="connsiteX5-497" fmla="*/ 846080 w 917411"/>
                <a:gd name="connsiteY5-498" fmla="*/ 901041 h 901041"/>
                <a:gd name="connsiteX6-499" fmla="*/ 120871 w 917411"/>
                <a:gd name="connsiteY6-500" fmla="*/ 808173 h 901041"/>
                <a:gd name="connsiteX7-501" fmla="*/ 0 w 917411"/>
                <a:gd name="connsiteY7-502" fmla="*/ 687302 h 901041"/>
                <a:gd name="connsiteX8-503" fmla="*/ 0 w 917411"/>
                <a:gd name="connsiteY8-504" fmla="*/ 203830 h 9010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917411" h="901041">
                  <a:moveTo>
                    <a:pt x="0" y="203830"/>
                  </a:moveTo>
                  <a:cubicBezTo>
                    <a:pt x="0" y="137075"/>
                    <a:pt x="27922" y="99628"/>
                    <a:pt x="120871" y="82959"/>
                  </a:cubicBezTo>
                  <a:cubicBezTo>
                    <a:pt x="341969" y="47241"/>
                    <a:pt x="751188" y="-21816"/>
                    <a:pt x="822268" y="6759"/>
                  </a:cubicBezTo>
                  <a:cubicBezTo>
                    <a:pt x="891404" y="23428"/>
                    <a:pt x="900274" y="125169"/>
                    <a:pt x="905038" y="199067"/>
                  </a:cubicBezTo>
                  <a:cubicBezTo>
                    <a:pt x="912181" y="384036"/>
                    <a:pt x="919326" y="669020"/>
                    <a:pt x="916945" y="758739"/>
                  </a:cubicBezTo>
                  <a:cubicBezTo>
                    <a:pt x="914565" y="813588"/>
                    <a:pt x="929503" y="896279"/>
                    <a:pt x="846080" y="901041"/>
                  </a:cubicBezTo>
                  <a:cubicBezTo>
                    <a:pt x="604344" y="870085"/>
                    <a:pt x="372132" y="851035"/>
                    <a:pt x="120871" y="808173"/>
                  </a:cubicBezTo>
                  <a:cubicBezTo>
                    <a:pt x="35066" y="793885"/>
                    <a:pt x="0" y="754057"/>
                    <a:pt x="0" y="687302"/>
                  </a:cubicBezTo>
                  <a:lnTo>
                    <a:pt x="0" y="20383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3" name="Rectangle: Rounded Corners 6"/>
            <p:cNvSpPr/>
            <p:nvPr/>
          </p:nvSpPr>
          <p:spPr>
            <a:xfrm>
              <a:off x="2963327" y="1414763"/>
              <a:ext cx="5734844" cy="1700212"/>
            </a:xfrm>
            <a:custGeom>
              <a:avLst/>
              <a:gdLst>
                <a:gd name="connsiteX0" fmla="*/ 0 w 5332548"/>
                <a:gd name="connsiteY0" fmla="*/ 152403 h 914400"/>
                <a:gd name="connsiteX1" fmla="*/ 152403 w 5332548"/>
                <a:gd name="connsiteY1" fmla="*/ 0 h 914400"/>
                <a:gd name="connsiteX2" fmla="*/ 5180145 w 5332548"/>
                <a:gd name="connsiteY2" fmla="*/ 0 h 914400"/>
                <a:gd name="connsiteX3" fmla="*/ 5332548 w 5332548"/>
                <a:gd name="connsiteY3" fmla="*/ 152403 h 914400"/>
                <a:gd name="connsiteX4" fmla="*/ 5332548 w 5332548"/>
                <a:gd name="connsiteY4" fmla="*/ 761997 h 914400"/>
                <a:gd name="connsiteX5" fmla="*/ 5180145 w 5332548"/>
                <a:gd name="connsiteY5" fmla="*/ 914400 h 914400"/>
                <a:gd name="connsiteX6" fmla="*/ 152403 w 5332548"/>
                <a:gd name="connsiteY6" fmla="*/ 914400 h 914400"/>
                <a:gd name="connsiteX7" fmla="*/ 0 w 5332548"/>
                <a:gd name="connsiteY7" fmla="*/ 761997 h 914400"/>
                <a:gd name="connsiteX8" fmla="*/ 0 w 5332548"/>
                <a:gd name="connsiteY8" fmla="*/ 152403 h 914400"/>
                <a:gd name="connsiteX0-1" fmla="*/ 0 w 5332548"/>
                <a:gd name="connsiteY0-2" fmla="*/ 352428 h 1114425"/>
                <a:gd name="connsiteX1-3" fmla="*/ 152403 w 5332548"/>
                <a:gd name="connsiteY1-4" fmla="*/ 200025 h 1114425"/>
                <a:gd name="connsiteX2-5" fmla="*/ 5170620 w 5332548"/>
                <a:gd name="connsiteY2-6" fmla="*/ 0 h 1114425"/>
                <a:gd name="connsiteX3-7" fmla="*/ 5332548 w 5332548"/>
                <a:gd name="connsiteY3-8" fmla="*/ 352428 h 1114425"/>
                <a:gd name="connsiteX4-9" fmla="*/ 5332548 w 5332548"/>
                <a:gd name="connsiteY4-10" fmla="*/ 962022 h 1114425"/>
                <a:gd name="connsiteX5-11" fmla="*/ 5180145 w 5332548"/>
                <a:gd name="connsiteY5-12" fmla="*/ 1114425 h 1114425"/>
                <a:gd name="connsiteX6-13" fmla="*/ 152403 w 5332548"/>
                <a:gd name="connsiteY6-14" fmla="*/ 1114425 h 1114425"/>
                <a:gd name="connsiteX7-15" fmla="*/ 0 w 5332548"/>
                <a:gd name="connsiteY7-16" fmla="*/ 962022 h 1114425"/>
                <a:gd name="connsiteX8-17" fmla="*/ 0 w 5332548"/>
                <a:gd name="connsiteY8-18" fmla="*/ 352428 h 1114425"/>
                <a:gd name="connsiteX0-19" fmla="*/ 0 w 5335210"/>
                <a:gd name="connsiteY0-20" fmla="*/ 352428 h 1666875"/>
                <a:gd name="connsiteX1-21" fmla="*/ 152403 w 5335210"/>
                <a:gd name="connsiteY1-22" fmla="*/ 200025 h 1666875"/>
                <a:gd name="connsiteX2-23" fmla="*/ 5170620 w 5335210"/>
                <a:gd name="connsiteY2-24" fmla="*/ 0 h 1666875"/>
                <a:gd name="connsiteX3-25" fmla="*/ 5332548 w 5335210"/>
                <a:gd name="connsiteY3-26" fmla="*/ 352428 h 1666875"/>
                <a:gd name="connsiteX4-27" fmla="*/ 5332548 w 5335210"/>
                <a:gd name="connsiteY4-28" fmla="*/ 962022 h 1666875"/>
                <a:gd name="connsiteX5-29" fmla="*/ 5270632 w 5335210"/>
                <a:gd name="connsiteY5-30" fmla="*/ 1666875 h 1666875"/>
                <a:gd name="connsiteX6-31" fmla="*/ 152403 w 5335210"/>
                <a:gd name="connsiteY6-32" fmla="*/ 1114425 h 1666875"/>
                <a:gd name="connsiteX7-33" fmla="*/ 0 w 5335210"/>
                <a:gd name="connsiteY7-34" fmla="*/ 962022 h 1666875"/>
                <a:gd name="connsiteX8-35" fmla="*/ 0 w 5335210"/>
                <a:gd name="connsiteY8-36" fmla="*/ 352428 h 1666875"/>
                <a:gd name="connsiteX0-37" fmla="*/ 0 w 5532573"/>
                <a:gd name="connsiteY0-38" fmla="*/ 352428 h 1666875"/>
                <a:gd name="connsiteX1-39" fmla="*/ 152403 w 5532573"/>
                <a:gd name="connsiteY1-40" fmla="*/ 200025 h 1666875"/>
                <a:gd name="connsiteX2-41" fmla="*/ 5170620 w 5532573"/>
                <a:gd name="connsiteY2-42" fmla="*/ 0 h 1666875"/>
                <a:gd name="connsiteX3-43" fmla="*/ 5532573 w 5532573"/>
                <a:gd name="connsiteY3-44" fmla="*/ 252415 h 1666875"/>
                <a:gd name="connsiteX4-45" fmla="*/ 5332548 w 5532573"/>
                <a:gd name="connsiteY4-46" fmla="*/ 962022 h 1666875"/>
                <a:gd name="connsiteX5-47" fmla="*/ 5270632 w 5532573"/>
                <a:gd name="connsiteY5-48" fmla="*/ 1666875 h 1666875"/>
                <a:gd name="connsiteX6-49" fmla="*/ 152403 w 5532573"/>
                <a:gd name="connsiteY6-50" fmla="*/ 1114425 h 1666875"/>
                <a:gd name="connsiteX7-51" fmla="*/ 0 w 5532573"/>
                <a:gd name="connsiteY7-52" fmla="*/ 962022 h 1666875"/>
                <a:gd name="connsiteX8-53" fmla="*/ 0 w 5532573"/>
                <a:gd name="connsiteY8-54" fmla="*/ 352428 h 1666875"/>
                <a:gd name="connsiteX0-55" fmla="*/ 0 w 5532573"/>
                <a:gd name="connsiteY0-56" fmla="*/ 352428 h 1666875"/>
                <a:gd name="connsiteX1-57" fmla="*/ 152403 w 5532573"/>
                <a:gd name="connsiteY1-58" fmla="*/ 200025 h 1666875"/>
                <a:gd name="connsiteX2-59" fmla="*/ 5170620 w 5532573"/>
                <a:gd name="connsiteY2-60" fmla="*/ 0 h 1666875"/>
                <a:gd name="connsiteX3-61" fmla="*/ 5532573 w 5532573"/>
                <a:gd name="connsiteY3-62" fmla="*/ 252415 h 1666875"/>
                <a:gd name="connsiteX4-63" fmla="*/ 5332548 w 5532573"/>
                <a:gd name="connsiteY4-64" fmla="*/ 962022 h 1666875"/>
                <a:gd name="connsiteX5-65" fmla="*/ 5270632 w 5532573"/>
                <a:gd name="connsiteY5-66" fmla="*/ 1666875 h 1666875"/>
                <a:gd name="connsiteX6-67" fmla="*/ 152403 w 5532573"/>
                <a:gd name="connsiteY6-68" fmla="*/ 1114425 h 1666875"/>
                <a:gd name="connsiteX7-69" fmla="*/ 0 w 5532573"/>
                <a:gd name="connsiteY7-70" fmla="*/ 962022 h 1666875"/>
                <a:gd name="connsiteX8-71" fmla="*/ 0 w 5532573"/>
                <a:gd name="connsiteY8-72" fmla="*/ 352428 h 1666875"/>
                <a:gd name="connsiteX0-73" fmla="*/ 0 w 5532573"/>
                <a:gd name="connsiteY0-74" fmla="*/ 352428 h 1666875"/>
                <a:gd name="connsiteX1-75" fmla="*/ 152403 w 5532573"/>
                <a:gd name="connsiteY1-76" fmla="*/ 200025 h 1666875"/>
                <a:gd name="connsiteX2-77" fmla="*/ 5170620 w 5532573"/>
                <a:gd name="connsiteY2-78" fmla="*/ 0 h 1666875"/>
                <a:gd name="connsiteX3-79" fmla="*/ 5532573 w 5532573"/>
                <a:gd name="connsiteY3-80" fmla="*/ 252415 h 1666875"/>
                <a:gd name="connsiteX4-81" fmla="*/ 5403985 w 5532573"/>
                <a:gd name="connsiteY4-82" fmla="*/ 1476372 h 1666875"/>
                <a:gd name="connsiteX5-83" fmla="*/ 5270632 w 5532573"/>
                <a:gd name="connsiteY5-84" fmla="*/ 1666875 h 1666875"/>
                <a:gd name="connsiteX6-85" fmla="*/ 152403 w 5532573"/>
                <a:gd name="connsiteY6-86" fmla="*/ 1114425 h 1666875"/>
                <a:gd name="connsiteX7-87" fmla="*/ 0 w 5532573"/>
                <a:gd name="connsiteY7-88" fmla="*/ 962022 h 1666875"/>
                <a:gd name="connsiteX8-89" fmla="*/ 0 w 5532573"/>
                <a:gd name="connsiteY8-90" fmla="*/ 352428 h 1666875"/>
                <a:gd name="connsiteX0-91" fmla="*/ 0 w 5708786"/>
                <a:gd name="connsiteY0-92" fmla="*/ 352428 h 1666875"/>
                <a:gd name="connsiteX1-93" fmla="*/ 152403 w 5708786"/>
                <a:gd name="connsiteY1-94" fmla="*/ 200025 h 1666875"/>
                <a:gd name="connsiteX2-95" fmla="*/ 5170620 w 5708786"/>
                <a:gd name="connsiteY2-96" fmla="*/ 0 h 1666875"/>
                <a:gd name="connsiteX3-97" fmla="*/ 5708786 w 5708786"/>
                <a:gd name="connsiteY3-98" fmla="*/ 280990 h 1666875"/>
                <a:gd name="connsiteX4-99" fmla="*/ 5403985 w 5708786"/>
                <a:gd name="connsiteY4-100" fmla="*/ 1476372 h 1666875"/>
                <a:gd name="connsiteX5-101" fmla="*/ 5270632 w 5708786"/>
                <a:gd name="connsiteY5-102" fmla="*/ 1666875 h 1666875"/>
                <a:gd name="connsiteX6-103" fmla="*/ 152403 w 5708786"/>
                <a:gd name="connsiteY6-104" fmla="*/ 1114425 h 1666875"/>
                <a:gd name="connsiteX7-105" fmla="*/ 0 w 5708786"/>
                <a:gd name="connsiteY7-106" fmla="*/ 962022 h 1666875"/>
                <a:gd name="connsiteX8-107" fmla="*/ 0 w 5708786"/>
                <a:gd name="connsiteY8-108" fmla="*/ 352428 h 1666875"/>
                <a:gd name="connsiteX0-109" fmla="*/ 0 w 5708786"/>
                <a:gd name="connsiteY0-110" fmla="*/ 385765 h 1700212"/>
                <a:gd name="connsiteX1-111" fmla="*/ 152403 w 5708786"/>
                <a:gd name="connsiteY1-112" fmla="*/ 233362 h 1700212"/>
                <a:gd name="connsiteX2-113" fmla="*/ 5380170 w 5708786"/>
                <a:gd name="connsiteY2-114" fmla="*/ 0 h 1700212"/>
                <a:gd name="connsiteX3-115" fmla="*/ 5708786 w 5708786"/>
                <a:gd name="connsiteY3-116" fmla="*/ 314327 h 1700212"/>
                <a:gd name="connsiteX4-117" fmla="*/ 5403985 w 5708786"/>
                <a:gd name="connsiteY4-118" fmla="*/ 1509709 h 1700212"/>
                <a:gd name="connsiteX5-119" fmla="*/ 5270632 w 5708786"/>
                <a:gd name="connsiteY5-120" fmla="*/ 1700212 h 1700212"/>
                <a:gd name="connsiteX6-121" fmla="*/ 152403 w 5708786"/>
                <a:gd name="connsiteY6-122" fmla="*/ 1147762 h 1700212"/>
                <a:gd name="connsiteX7-123" fmla="*/ 0 w 5708786"/>
                <a:gd name="connsiteY7-124" fmla="*/ 995359 h 1700212"/>
                <a:gd name="connsiteX8-125" fmla="*/ 0 w 5708786"/>
                <a:gd name="connsiteY8-126" fmla="*/ 385765 h 1700212"/>
                <a:gd name="connsiteX0-127" fmla="*/ 0 w 5708786"/>
                <a:gd name="connsiteY0-128" fmla="*/ 385765 h 1700212"/>
                <a:gd name="connsiteX1-129" fmla="*/ 152403 w 5708786"/>
                <a:gd name="connsiteY1-130" fmla="*/ 233362 h 1700212"/>
                <a:gd name="connsiteX2-131" fmla="*/ 5380170 w 5708786"/>
                <a:gd name="connsiteY2-132" fmla="*/ 0 h 1700212"/>
                <a:gd name="connsiteX3-133" fmla="*/ 5708786 w 5708786"/>
                <a:gd name="connsiteY3-134" fmla="*/ 314327 h 1700212"/>
                <a:gd name="connsiteX4-135" fmla="*/ 5403985 w 5708786"/>
                <a:gd name="connsiteY4-136" fmla="*/ 1509709 h 1700212"/>
                <a:gd name="connsiteX5-137" fmla="*/ 5270632 w 5708786"/>
                <a:gd name="connsiteY5-138" fmla="*/ 1700212 h 1700212"/>
                <a:gd name="connsiteX6-139" fmla="*/ 152403 w 5708786"/>
                <a:gd name="connsiteY6-140" fmla="*/ 1147762 h 1700212"/>
                <a:gd name="connsiteX7-141" fmla="*/ 0 w 5708786"/>
                <a:gd name="connsiteY7-142" fmla="*/ 995359 h 1700212"/>
                <a:gd name="connsiteX8-143" fmla="*/ 0 w 5708786"/>
                <a:gd name="connsiteY8-144" fmla="*/ 385765 h 1700212"/>
                <a:gd name="connsiteX0-145" fmla="*/ 0 w 5715794"/>
                <a:gd name="connsiteY0-146" fmla="*/ 385765 h 1700212"/>
                <a:gd name="connsiteX1-147" fmla="*/ 152403 w 5715794"/>
                <a:gd name="connsiteY1-148" fmla="*/ 233362 h 1700212"/>
                <a:gd name="connsiteX2-149" fmla="*/ 5380170 w 5715794"/>
                <a:gd name="connsiteY2-150" fmla="*/ 0 h 1700212"/>
                <a:gd name="connsiteX3-151" fmla="*/ 5708786 w 5715794"/>
                <a:gd name="connsiteY3-152" fmla="*/ 314327 h 1700212"/>
                <a:gd name="connsiteX4-153" fmla="*/ 5403985 w 5715794"/>
                <a:gd name="connsiteY4-154" fmla="*/ 1509709 h 1700212"/>
                <a:gd name="connsiteX5-155" fmla="*/ 5270632 w 5715794"/>
                <a:gd name="connsiteY5-156" fmla="*/ 1700212 h 1700212"/>
                <a:gd name="connsiteX6-157" fmla="*/ 152403 w 5715794"/>
                <a:gd name="connsiteY6-158" fmla="*/ 1147762 h 1700212"/>
                <a:gd name="connsiteX7-159" fmla="*/ 0 w 5715794"/>
                <a:gd name="connsiteY7-160" fmla="*/ 995359 h 1700212"/>
                <a:gd name="connsiteX8-161" fmla="*/ 0 w 5715794"/>
                <a:gd name="connsiteY8-162" fmla="*/ 385765 h 1700212"/>
                <a:gd name="connsiteX0-163" fmla="*/ 0 w 5715794"/>
                <a:gd name="connsiteY0-164" fmla="*/ 385765 h 1700212"/>
                <a:gd name="connsiteX1-165" fmla="*/ 152403 w 5715794"/>
                <a:gd name="connsiteY1-166" fmla="*/ 233362 h 1700212"/>
                <a:gd name="connsiteX2-167" fmla="*/ 5380170 w 5715794"/>
                <a:gd name="connsiteY2-168" fmla="*/ 0 h 1700212"/>
                <a:gd name="connsiteX3-169" fmla="*/ 5708786 w 5715794"/>
                <a:gd name="connsiteY3-170" fmla="*/ 314327 h 1700212"/>
                <a:gd name="connsiteX4-171" fmla="*/ 5403985 w 5715794"/>
                <a:gd name="connsiteY4-172" fmla="*/ 1509709 h 1700212"/>
                <a:gd name="connsiteX5-173" fmla="*/ 5270632 w 5715794"/>
                <a:gd name="connsiteY5-174" fmla="*/ 1700212 h 1700212"/>
                <a:gd name="connsiteX6-175" fmla="*/ 152403 w 5715794"/>
                <a:gd name="connsiteY6-176" fmla="*/ 1147762 h 1700212"/>
                <a:gd name="connsiteX7-177" fmla="*/ 0 w 5715794"/>
                <a:gd name="connsiteY7-178" fmla="*/ 995359 h 1700212"/>
                <a:gd name="connsiteX8-179" fmla="*/ 0 w 5715794"/>
                <a:gd name="connsiteY8-180" fmla="*/ 385765 h 1700212"/>
                <a:gd name="connsiteX0-181" fmla="*/ 0 w 5715794"/>
                <a:gd name="connsiteY0-182" fmla="*/ 385765 h 1700212"/>
                <a:gd name="connsiteX1-183" fmla="*/ 152403 w 5715794"/>
                <a:gd name="connsiteY1-184" fmla="*/ 233362 h 1700212"/>
                <a:gd name="connsiteX2-185" fmla="*/ 5380170 w 5715794"/>
                <a:gd name="connsiteY2-186" fmla="*/ 0 h 1700212"/>
                <a:gd name="connsiteX3-187" fmla="*/ 5708786 w 5715794"/>
                <a:gd name="connsiteY3-188" fmla="*/ 314327 h 1700212"/>
                <a:gd name="connsiteX4-189" fmla="*/ 5437322 w 5715794"/>
                <a:gd name="connsiteY4-190" fmla="*/ 1514471 h 1700212"/>
                <a:gd name="connsiteX5-191" fmla="*/ 5270632 w 5715794"/>
                <a:gd name="connsiteY5-192" fmla="*/ 1700212 h 1700212"/>
                <a:gd name="connsiteX6-193" fmla="*/ 152403 w 5715794"/>
                <a:gd name="connsiteY6-194" fmla="*/ 1147762 h 1700212"/>
                <a:gd name="connsiteX7-195" fmla="*/ 0 w 5715794"/>
                <a:gd name="connsiteY7-196" fmla="*/ 995359 h 1700212"/>
                <a:gd name="connsiteX8-197" fmla="*/ 0 w 5715794"/>
                <a:gd name="connsiteY8-198" fmla="*/ 385765 h 1700212"/>
                <a:gd name="connsiteX0-199" fmla="*/ 0 w 5715794"/>
                <a:gd name="connsiteY0-200" fmla="*/ 385765 h 1700212"/>
                <a:gd name="connsiteX1-201" fmla="*/ 152403 w 5715794"/>
                <a:gd name="connsiteY1-202" fmla="*/ 233362 h 1700212"/>
                <a:gd name="connsiteX2-203" fmla="*/ 5380170 w 5715794"/>
                <a:gd name="connsiteY2-204" fmla="*/ 0 h 1700212"/>
                <a:gd name="connsiteX3-205" fmla="*/ 5708786 w 5715794"/>
                <a:gd name="connsiteY3-206" fmla="*/ 314327 h 1700212"/>
                <a:gd name="connsiteX4-207" fmla="*/ 5437322 w 5715794"/>
                <a:gd name="connsiteY4-208" fmla="*/ 1514471 h 1700212"/>
                <a:gd name="connsiteX5-209" fmla="*/ 5270632 w 5715794"/>
                <a:gd name="connsiteY5-210" fmla="*/ 1700212 h 1700212"/>
                <a:gd name="connsiteX6-211" fmla="*/ 152403 w 5715794"/>
                <a:gd name="connsiteY6-212" fmla="*/ 1147762 h 1700212"/>
                <a:gd name="connsiteX7-213" fmla="*/ 0 w 5715794"/>
                <a:gd name="connsiteY7-214" fmla="*/ 995359 h 1700212"/>
                <a:gd name="connsiteX8-215" fmla="*/ 0 w 5715794"/>
                <a:gd name="connsiteY8-216" fmla="*/ 385765 h 1700212"/>
                <a:gd name="connsiteX0-217" fmla="*/ 0 w 5715794"/>
                <a:gd name="connsiteY0-218" fmla="*/ 385765 h 1700212"/>
                <a:gd name="connsiteX1-219" fmla="*/ 152403 w 5715794"/>
                <a:gd name="connsiteY1-220" fmla="*/ 233362 h 1700212"/>
                <a:gd name="connsiteX2-221" fmla="*/ 5380170 w 5715794"/>
                <a:gd name="connsiteY2-222" fmla="*/ 0 h 1700212"/>
                <a:gd name="connsiteX3-223" fmla="*/ 5708786 w 5715794"/>
                <a:gd name="connsiteY3-224" fmla="*/ 314327 h 1700212"/>
                <a:gd name="connsiteX4-225" fmla="*/ 5437322 w 5715794"/>
                <a:gd name="connsiteY4-226" fmla="*/ 1514471 h 1700212"/>
                <a:gd name="connsiteX5-227" fmla="*/ 5270632 w 5715794"/>
                <a:gd name="connsiteY5-228" fmla="*/ 1700212 h 1700212"/>
                <a:gd name="connsiteX6-229" fmla="*/ 152403 w 5715794"/>
                <a:gd name="connsiteY6-230" fmla="*/ 1147762 h 1700212"/>
                <a:gd name="connsiteX7-231" fmla="*/ 0 w 5715794"/>
                <a:gd name="connsiteY7-232" fmla="*/ 995359 h 1700212"/>
                <a:gd name="connsiteX8-233" fmla="*/ 0 w 5715794"/>
                <a:gd name="connsiteY8-234" fmla="*/ 385765 h 1700212"/>
                <a:gd name="connsiteX0-235" fmla="*/ 0 w 5715794"/>
                <a:gd name="connsiteY0-236" fmla="*/ 385765 h 1700212"/>
                <a:gd name="connsiteX1-237" fmla="*/ 152403 w 5715794"/>
                <a:gd name="connsiteY1-238" fmla="*/ 233362 h 1700212"/>
                <a:gd name="connsiteX2-239" fmla="*/ 5380170 w 5715794"/>
                <a:gd name="connsiteY2-240" fmla="*/ 0 h 1700212"/>
                <a:gd name="connsiteX3-241" fmla="*/ 5708786 w 5715794"/>
                <a:gd name="connsiteY3-242" fmla="*/ 314327 h 1700212"/>
                <a:gd name="connsiteX4-243" fmla="*/ 5437322 w 5715794"/>
                <a:gd name="connsiteY4-244" fmla="*/ 1514471 h 1700212"/>
                <a:gd name="connsiteX5-245" fmla="*/ 5270632 w 5715794"/>
                <a:gd name="connsiteY5-246" fmla="*/ 1700212 h 1700212"/>
                <a:gd name="connsiteX6-247" fmla="*/ 152403 w 5715794"/>
                <a:gd name="connsiteY6-248" fmla="*/ 1147762 h 1700212"/>
                <a:gd name="connsiteX7-249" fmla="*/ 0 w 5715794"/>
                <a:gd name="connsiteY7-250" fmla="*/ 995359 h 1700212"/>
                <a:gd name="connsiteX8-251" fmla="*/ 0 w 5715794"/>
                <a:gd name="connsiteY8-252" fmla="*/ 385765 h 1700212"/>
                <a:gd name="connsiteX0-253" fmla="*/ 0 w 5715794"/>
                <a:gd name="connsiteY0-254" fmla="*/ 385765 h 1700212"/>
                <a:gd name="connsiteX1-255" fmla="*/ 152403 w 5715794"/>
                <a:gd name="connsiteY1-256" fmla="*/ 233362 h 1700212"/>
                <a:gd name="connsiteX2-257" fmla="*/ 5380170 w 5715794"/>
                <a:gd name="connsiteY2-258" fmla="*/ 0 h 1700212"/>
                <a:gd name="connsiteX3-259" fmla="*/ 5708786 w 5715794"/>
                <a:gd name="connsiteY3-260" fmla="*/ 314327 h 1700212"/>
                <a:gd name="connsiteX4-261" fmla="*/ 5437322 w 5715794"/>
                <a:gd name="connsiteY4-262" fmla="*/ 1514471 h 1700212"/>
                <a:gd name="connsiteX5-263" fmla="*/ 5270632 w 5715794"/>
                <a:gd name="connsiteY5-264" fmla="*/ 1700212 h 1700212"/>
                <a:gd name="connsiteX6-265" fmla="*/ 152403 w 5715794"/>
                <a:gd name="connsiteY6-266" fmla="*/ 1147762 h 1700212"/>
                <a:gd name="connsiteX7-267" fmla="*/ 0 w 5715794"/>
                <a:gd name="connsiteY7-268" fmla="*/ 995359 h 1700212"/>
                <a:gd name="connsiteX8-269" fmla="*/ 0 w 5715794"/>
                <a:gd name="connsiteY8-270" fmla="*/ 385765 h 1700212"/>
                <a:gd name="connsiteX0-271" fmla="*/ 0 w 5715794"/>
                <a:gd name="connsiteY0-272" fmla="*/ 385765 h 1700212"/>
                <a:gd name="connsiteX1-273" fmla="*/ 152403 w 5715794"/>
                <a:gd name="connsiteY1-274" fmla="*/ 233362 h 1700212"/>
                <a:gd name="connsiteX2-275" fmla="*/ 5380170 w 5715794"/>
                <a:gd name="connsiteY2-276" fmla="*/ 0 h 1700212"/>
                <a:gd name="connsiteX3-277" fmla="*/ 5708786 w 5715794"/>
                <a:gd name="connsiteY3-278" fmla="*/ 314327 h 1700212"/>
                <a:gd name="connsiteX4-279" fmla="*/ 5437322 w 5715794"/>
                <a:gd name="connsiteY4-280" fmla="*/ 1514471 h 1700212"/>
                <a:gd name="connsiteX5-281" fmla="*/ 5270632 w 5715794"/>
                <a:gd name="connsiteY5-282" fmla="*/ 1700212 h 1700212"/>
                <a:gd name="connsiteX6-283" fmla="*/ 152403 w 5715794"/>
                <a:gd name="connsiteY6-284" fmla="*/ 1147762 h 1700212"/>
                <a:gd name="connsiteX7-285" fmla="*/ 0 w 5715794"/>
                <a:gd name="connsiteY7-286" fmla="*/ 995359 h 1700212"/>
                <a:gd name="connsiteX8-287" fmla="*/ 0 w 5715794"/>
                <a:gd name="connsiteY8-288" fmla="*/ 385765 h 1700212"/>
                <a:gd name="connsiteX0-289" fmla="*/ 0 w 5715794"/>
                <a:gd name="connsiteY0-290" fmla="*/ 385765 h 1700212"/>
                <a:gd name="connsiteX1-291" fmla="*/ 152403 w 5715794"/>
                <a:gd name="connsiteY1-292" fmla="*/ 233362 h 1700212"/>
                <a:gd name="connsiteX2-293" fmla="*/ 5380170 w 5715794"/>
                <a:gd name="connsiteY2-294" fmla="*/ 0 h 1700212"/>
                <a:gd name="connsiteX3-295" fmla="*/ 5708786 w 5715794"/>
                <a:gd name="connsiteY3-296" fmla="*/ 314327 h 1700212"/>
                <a:gd name="connsiteX4-297" fmla="*/ 5437322 w 5715794"/>
                <a:gd name="connsiteY4-298" fmla="*/ 1514471 h 1700212"/>
                <a:gd name="connsiteX5-299" fmla="*/ 5270632 w 5715794"/>
                <a:gd name="connsiteY5-300" fmla="*/ 1700212 h 1700212"/>
                <a:gd name="connsiteX6-301" fmla="*/ 152403 w 5715794"/>
                <a:gd name="connsiteY6-302" fmla="*/ 1147762 h 1700212"/>
                <a:gd name="connsiteX7-303" fmla="*/ 0 w 5715794"/>
                <a:gd name="connsiteY7-304" fmla="*/ 995359 h 1700212"/>
                <a:gd name="connsiteX8-305" fmla="*/ 0 w 5715794"/>
                <a:gd name="connsiteY8-306" fmla="*/ 385765 h 1700212"/>
                <a:gd name="connsiteX0-307" fmla="*/ 0 w 5715794"/>
                <a:gd name="connsiteY0-308" fmla="*/ 385765 h 1700212"/>
                <a:gd name="connsiteX1-309" fmla="*/ 152403 w 5715794"/>
                <a:gd name="connsiteY1-310" fmla="*/ 233362 h 1700212"/>
                <a:gd name="connsiteX2-311" fmla="*/ 5380170 w 5715794"/>
                <a:gd name="connsiteY2-312" fmla="*/ 0 h 1700212"/>
                <a:gd name="connsiteX3-313" fmla="*/ 5708786 w 5715794"/>
                <a:gd name="connsiteY3-314" fmla="*/ 314327 h 1700212"/>
                <a:gd name="connsiteX4-315" fmla="*/ 5437322 w 5715794"/>
                <a:gd name="connsiteY4-316" fmla="*/ 1514471 h 1700212"/>
                <a:gd name="connsiteX5-317" fmla="*/ 5270632 w 5715794"/>
                <a:gd name="connsiteY5-318" fmla="*/ 1700212 h 1700212"/>
                <a:gd name="connsiteX6-319" fmla="*/ 152403 w 5715794"/>
                <a:gd name="connsiteY6-320" fmla="*/ 1147762 h 1700212"/>
                <a:gd name="connsiteX7-321" fmla="*/ 0 w 5715794"/>
                <a:gd name="connsiteY7-322" fmla="*/ 995359 h 1700212"/>
                <a:gd name="connsiteX8-323" fmla="*/ 0 w 5715794"/>
                <a:gd name="connsiteY8-324" fmla="*/ 385765 h 1700212"/>
                <a:gd name="connsiteX0-325" fmla="*/ 0 w 5715794"/>
                <a:gd name="connsiteY0-326" fmla="*/ 385765 h 1700212"/>
                <a:gd name="connsiteX1-327" fmla="*/ 152403 w 5715794"/>
                <a:gd name="connsiteY1-328" fmla="*/ 233362 h 1700212"/>
                <a:gd name="connsiteX2-329" fmla="*/ 5380170 w 5715794"/>
                <a:gd name="connsiteY2-330" fmla="*/ 0 h 1700212"/>
                <a:gd name="connsiteX3-331" fmla="*/ 5708786 w 5715794"/>
                <a:gd name="connsiteY3-332" fmla="*/ 314327 h 1700212"/>
                <a:gd name="connsiteX4-333" fmla="*/ 5437322 w 5715794"/>
                <a:gd name="connsiteY4-334" fmla="*/ 1514471 h 1700212"/>
                <a:gd name="connsiteX5-335" fmla="*/ 5270632 w 5715794"/>
                <a:gd name="connsiteY5-336" fmla="*/ 1700212 h 1700212"/>
                <a:gd name="connsiteX6-337" fmla="*/ 152403 w 5715794"/>
                <a:gd name="connsiteY6-338" fmla="*/ 1147762 h 1700212"/>
                <a:gd name="connsiteX7-339" fmla="*/ 0 w 5715794"/>
                <a:gd name="connsiteY7-340" fmla="*/ 995359 h 1700212"/>
                <a:gd name="connsiteX8-341" fmla="*/ 0 w 5715794"/>
                <a:gd name="connsiteY8-342" fmla="*/ 385765 h 1700212"/>
                <a:gd name="connsiteX0-343" fmla="*/ 0 w 5734844"/>
                <a:gd name="connsiteY0-344" fmla="*/ 378621 h 1700212"/>
                <a:gd name="connsiteX1-345" fmla="*/ 171453 w 5734844"/>
                <a:gd name="connsiteY1-346" fmla="*/ 233362 h 1700212"/>
                <a:gd name="connsiteX2-347" fmla="*/ 5399220 w 5734844"/>
                <a:gd name="connsiteY2-348" fmla="*/ 0 h 1700212"/>
                <a:gd name="connsiteX3-349" fmla="*/ 5727836 w 5734844"/>
                <a:gd name="connsiteY3-350" fmla="*/ 314327 h 1700212"/>
                <a:gd name="connsiteX4-351" fmla="*/ 5456372 w 5734844"/>
                <a:gd name="connsiteY4-352" fmla="*/ 1514471 h 1700212"/>
                <a:gd name="connsiteX5-353" fmla="*/ 5289682 w 5734844"/>
                <a:gd name="connsiteY5-354" fmla="*/ 1700212 h 1700212"/>
                <a:gd name="connsiteX6-355" fmla="*/ 171453 w 5734844"/>
                <a:gd name="connsiteY6-356" fmla="*/ 1147762 h 1700212"/>
                <a:gd name="connsiteX7-357" fmla="*/ 19050 w 5734844"/>
                <a:gd name="connsiteY7-358" fmla="*/ 995359 h 1700212"/>
                <a:gd name="connsiteX8-359" fmla="*/ 0 w 5734844"/>
                <a:gd name="connsiteY8-360" fmla="*/ 378621 h 1700212"/>
                <a:gd name="connsiteX0-361" fmla="*/ 0 w 5734844"/>
                <a:gd name="connsiteY0-362" fmla="*/ 378621 h 1700212"/>
                <a:gd name="connsiteX1-363" fmla="*/ 171453 w 5734844"/>
                <a:gd name="connsiteY1-364" fmla="*/ 233362 h 1700212"/>
                <a:gd name="connsiteX2-365" fmla="*/ 5399220 w 5734844"/>
                <a:gd name="connsiteY2-366" fmla="*/ 0 h 1700212"/>
                <a:gd name="connsiteX3-367" fmla="*/ 5727836 w 5734844"/>
                <a:gd name="connsiteY3-368" fmla="*/ 314327 h 1700212"/>
                <a:gd name="connsiteX4-369" fmla="*/ 5456372 w 5734844"/>
                <a:gd name="connsiteY4-370" fmla="*/ 1514471 h 1700212"/>
                <a:gd name="connsiteX5-371" fmla="*/ 5289682 w 5734844"/>
                <a:gd name="connsiteY5-372" fmla="*/ 1700212 h 1700212"/>
                <a:gd name="connsiteX6-373" fmla="*/ 171453 w 5734844"/>
                <a:gd name="connsiteY6-374" fmla="*/ 1147762 h 1700212"/>
                <a:gd name="connsiteX7-375" fmla="*/ 19050 w 5734844"/>
                <a:gd name="connsiteY7-376" fmla="*/ 995359 h 1700212"/>
                <a:gd name="connsiteX8-377" fmla="*/ 0 w 5734844"/>
                <a:gd name="connsiteY8-378" fmla="*/ 378621 h 1700212"/>
                <a:gd name="connsiteX0-379" fmla="*/ 0 w 5734844"/>
                <a:gd name="connsiteY0-380" fmla="*/ 378621 h 1700212"/>
                <a:gd name="connsiteX1-381" fmla="*/ 171453 w 5734844"/>
                <a:gd name="connsiteY1-382" fmla="*/ 233362 h 1700212"/>
                <a:gd name="connsiteX2-383" fmla="*/ 5399220 w 5734844"/>
                <a:gd name="connsiteY2-384" fmla="*/ 0 h 1700212"/>
                <a:gd name="connsiteX3-385" fmla="*/ 5727836 w 5734844"/>
                <a:gd name="connsiteY3-386" fmla="*/ 314327 h 1700212"/>
                <a:gd name="connsiteX4-387" fmla="*/ 5456372 w 5734844"/>
                <a:gd name="connsiteY4-388" fmla="*/ 1514471 h 1700212"/>
                <a:gd name="connsiteX5-389" fmla="*/ 5289682 w 5734844"/>
                <a:gd name="connsiteY5-390" fmla="*/ 1700212 h 1700212"/>
                <a:gd name="connsiteX6-391" fmla="*/ 171453 w 5734844"/>
                <a:gd name="connsiteY6-392" fmla="*/ 1147762 h 1700212"/>
                <a:gd name="connsiteX7-393" fmla="*/ 19050 w 5734844"/>
                <a:gd name="connsiteY7-394" fmla="*/ 995359 h 1700212"/>
                <a:gd name="connsiteX8-395" fmla="*/ 0 w 5734844"/>
                <a:gd name="connsiteY8-396" fmla="*/ 378621 h 17002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5734844" h="1700212">
                  <a:moveTo>
                    <a:pt x="0" y="378621"/>
                  </a:moveTo>
                  <a:cubicBezTo>
                    <a:pt x="0" y="287307"/>
                    <a:pt x="87283" y="233362"/>
                    <a:pt x="171453" y="233362"/>
                  </a:cubicBezTo>
                  <a:cubicBezTo>
                    <a:pt x="1954523" y="157163"/>
                    <a:pt x="3723306" y="0"/>
                    <a:pt x="5399220" y="0"/>
                  </a:cubicBezTo>
                  <a:cubicBezTo>
                    <a:pt x="5707228" y="4763"/>
                    <a:pt x="5756411" y="139670"/>
                    <a:pt x="5727836" y="314327"/>
                  </a:cubicBezTo>
                  <a:cubicBezTo>
                    <a:pt x="5650049" y="717551"/>
                    <a:pt x="5572260" y="1116010"/>
                    <a:pt x="5456372" y="1514471"/>
                  </a:cubicBezTo>
                  <a:cubicBezTo>
                    <a:pt x="5427797" y="1646266"/>
                    <a:pt x="5402427" y="1700212"/>
                    <a:pt x="5289682" y="1700212"/>
                  </a:cubicBezTo>
                  <a:lnTo>
                    <a:pt x="171453" y="1147762"/>
                  </a:lnTo>
                  <a:cubicBezTo>
                    <a:pt x="87283" y="1147762"/>
                    <a:pt x="19050" y="1079529"/>
                    <a:pt x="19050" y="995359"/>
                  </a:cubicBezTo>
                  <a:lnTo>
                    <a:pt x="0" y="378621"/>
                  </a:lnTo>
                  <a:close/>
                </a:path>
              </a:pathLst>
            </a:custGeom>
            <a:gradFill>
              <a:gsLst>
                <a:gs pos="36297">
                  <a:schemeClr val="accent6">
                    <a:lumMod val="75000"/>
                  </a:schemeClr>
                </a:gs>
                <a:gs pos="68100">
                  <a:schemeClr val="accent6">
                    <a:lumMod val="75000"/>
                  </a:schemeClr>
                </a:gs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9000000" scaled="0"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7639940" y="1432176"/>
              <a:ext cx="1061629" cy="1724298"/>
            </a:xfrm>
            <a:custGeom>
              <a:avLst/>
              <a:gdLst>
                <a:gd name="connsiteX0" fmla="*/ 1005144 w 1010163"/>
                <a:gd name="connsiteY0" fmla="*/ 311470 h 1786711"/>
                <a:gd name="connsiteX1" fmla="*/ 771782 w 1010163"/>
                <a:gd name="connsiteY1" fmla="*/ 11432 h 1786711"/>
                <a:gd name="connsiteX2" fmla="*/ 238382 w 1010163"/>
                <a:gd name="connsiteY2" fmla="*/ 554357 h 1786711"/>
                <a:gd name="connsiteX3" fmla="*/ 43119 w 1010163"/>
                <a:gd name="connsiteY3" fmla="*/ 835345 h 1786711"/>
                <a:gd name="connsiteX4" fmla="*/ 257 w 1010163"/>
                <a:gd name="connsiteY4" fmla="*/ 1644970 h 1786711"/>
                <a:gd name="connsiteX5" fmla="*/ 52644 w 1010163"/>
                <a:gd name="connsiteY5" fmla="*/ 1654495 h 1786711"/>
                <a:gd name="connsiteX6" fmla="*/ 571757 w 1010163"/>
                <a:gd name="connsiteY6" fmla="*/ 1697357 h 1786711"/>
                <a:gd name="connsiteX7" fmla="*/ 1005144 w 1010163"/>
                <a:gd name="connsiteY7" fmla="*/ 311470 h 1786711"/>
                <a:gd name="connsiteX0-1" fmla="*/ 1005144 w 1010075"/>
                <a:gd name="connsiteY0-2" fmla="*/ 301353 h 1776594"/>
                <a:gd name="connsiteX1-3" fmla="*/ 771782 w 1010075"/>
                <a:gd name="connsiteY1-4" fmla="*/ 1315 h 1776594"/>
                <a:gd name="connsiteX2-5" fmla="*/ 238382 w 1010075"/>
                <a:gd name="connsiteY2-6" fmla="*/ 544240 h 1776594"/>
                <a:gd name="connsiteX3-7" fmla="*/ 43119 w 1010075"/>
                <a:gd name="connsiteY3-8" fmla="*/ 825228 h 1776594"/>
                <a:gd name="connsiteX4-9" fmla="*/ 257 w 1010075"/>
                <a:gd name="connsiteY4-10" fmla="*/ 1634853 h 1776594"/>
                <a:gd name="connsiteX5-11" fmla="*/ 52644 w 1010075"/>
                <a:gd name="connsiteY5-12" fmla="*/ 1644378 h 1776594"/>
                <a:gd name="connsiteX6-13" fmla="*/ 571757 w 1010075"/>
                <a:gd name="connsiteY6-14" fmla="*/ 1687240 h 1776594"/>
                <a:gd name="connsiteX7-15" fmla="*/ 1005144 w 1010075"/>
                <a:gd name="connsiteY7-16" fmla="*/ 301353 h 1776594"/>
                <a:gd name="connsiteX0-17" fmla="*/ 1005144 w 1005307"/>
                <a:gd name="connsiteY0-18" fmla="*/ 301001 h 1776242"/>
                <a:gd name="connsiteX1-19" fmla="*/ 771782 w 1005307"/>
                <a:gd name="connsiteY1-20" fmla="*/ 963 h 1776242"/>
                <a:gd name="connsiteX2-21" fmla="*/ 238382 w 1005307"/>
                <a:gd name="connsiteY2-22" fmla="*/ 543888 h 1776242"/>
                <a:gd name="connsiteX3-23" fmla="*/ 43119 w 1005307"/>
                <a:gd name="connsiteY3-24" fmla="*/ 824876 h 1776242"/>
                <a:gd name="connsiteX4-25" fmla="*/ 257 w 1005307"/>
                <a:gd name="connsiteY4-26" fmla="*/ 1634501 h 1776242"/>
                <a:gd name="connsiteX5-27" fmla="*/ 52644 w 1005307"/>
                <a:gd name="connsiteY5-28" fmla="*/ 1644026 h 1776242"/>
                <a:gd name="connsiteX6-29" fmla="*/ 571757 w 1005307"/>
                <a:gd name="connsiteY6-30" fmla="*/ 1686888 h 1776242"/>
                <a:gd name="connsiteX7-31" fmla="*/ 1005144 w 1005307"/>
                <a:gd name="connsiteY7-32" fmla="*/ 301001 h 1776242"/>
                <a:gd name="connsiteX0-33" fmla="*/ 1005144 w 1006770"/>
                <a:gd name="connsiteY0-34" fmla="*/ 301001 h 1776242"/>
                <a:gd name="connsiteX1-35" fmla="*/ 771782 w 1006770"/>
                <a:gd name="connsiteY1-36" fmla="*/ 963 h 1776242"/>
                <a:gd name="connsiteX2-37" fmla="*/ 238382 w 1006770"/>
                <a:gd name="connsiteY2-38" fmla="*/ 543888 h 1776242"/>
                <a:gd name="connsiteX3-39" fmla="*/ 43119 w 1006770"/>
                <a:gd name="connsiteY3-40" fmla="*/ 824876 h 1776242"/>
                <a:gd name="connsiteX4-41" fmla="*/ 257 w 1006770"/>
                <a:gd name="connsiteY4-42" fmla="*/ 1634501 h 1776242"/>
                <a:gd name="connsiteX5-43" fmla="*/ 52644 w 1006770"/>
                <a:gd name="connsiteY5-44" fmla="*/ 1644026 h 1776242"/>
                <a:gd name="connsiteX6-45" fmla="*/ 571757 w 1006770"/>
                <a:gd name="connsiteY6-46" fmla="*/ 1686888 h 1776242"/>
                <a:gd name="connsiteX7-47" fmla="*/ 1005144 w 1006770"/>
                <a:gd name="connsiteY7-48" fmla="*/ 301001 h 1776242"/>
                <a:gd name="connsiteX0-49" fmla="*/ 1005144 w 1006278"/>
                <a:gd name="connsiteY0-50" fmla="*/ 301001 h 1776242"/>
                <a:gd name="connsiteX1-51" fmla="*/ 771782 w 1006278"/>
                <a:gd name="connsiteY1-52" fmla="*/ 963 h 1776242"/>
                <a:gd name="connsiteX2-53" fmla="*/ 238382 w 1006278"/>
                <a:gd name="connsiteY2-54" fmla="*/ 543888 h 1776242"/>
                <a:gd name="connsiteX3-55" fmla="*/ 43119 w 1006278"/>
                <a:gd name="connsiteY3-56" fmla="*/ 824876 h 1776242"/>
                <a:gd name="connsiteX4-57" fmla="*/ 257 w 1006278"/>
                <a:gd name="connsiteY4-58" fmla="*/ 1634501 h 1776242"/>
                <a:gd name="connsiteX5-59" fmla="*/ 52644 w 1006278"/>
                <a:gd name="connsiteY5-60" fmla="*/ 1644026 h 1776242"/>
                <a:gd name="connsiteX6-61" fmla="*/ 571757 w 1006278"/>
                <a:gd name="connsiteY6-62" fmla="*/ 1686888 h 1776242"/>
                <a:gd name="connsiteX7-63" fmla="*/ 1005144 w 1006278"/>
                <a:gd name="connsiteY7-64" fmla="*/ 301001 h 1776242"/>
                <a:gd name="connsiteX0-65" fmla="*/ 1005144 w 1007301"/>
                <a:gd name="connsiteY0-66" fmla="*/ 304464 h 1779705"/>
                <a:gd name="connsiteX1-67" fmla="*/ 717807 w 1007301"/>
                <a:gd name="connsiteY1-68" fmla="*/ 1251 h 1779705"/>
                <a:gd name="connsiteX2-69" fmla="*/ 238382 w 1007301"/>
                <a:gd name="connsiteY2-70" fmla="*/ 547351 h 1779705"/>
                <a:gd name="connsiteX3-71" fmla="*/ 43119 w 1007301"/>
                <a:gd name="connsiteY3-72" fmla="*/ 828339 h 1779705"/>
                <a:gd name="connsiteX4-73" fmla="*/ 257 w 1007301"/>
                <a:gd name="connsiteY4-74" fmla="*/ 1637964 h 1779705"/>
                <a:gd name="connsiteX5-75" fmla="*/ 52644 w 1007301"/>
                <a:gd name="connsiteY5-76" fmla="*/ 1647489 h 1779705"/>
                <a:gd name="connsiteX6-77" fmla="*/ 571757 w 1007301"/>
                <a:gd name="connsiteY6-78" fmla="*/ 1690351 h 1779705"/>
                <a:gd name="connsiteX7-79" fmla="*/ 1005144 w 1007301"/>
                <a:gd name="connsiteY7-80" fmla="*/ 304464 h 1779705"/>
                <a:gd name="connsiteX0-81" fmla="*/ 1005144 w 1006972"/>
                <a:gd name="connsiteY0-82" fmla="*/ 306978 h 1782219"/>
                <a:gd name="connsiteX1-83" fmla="*/ 717807 w 1006972"/>
                <a:gd name="connsiteY1-84" fmla="*/ 3765 h 1782219"/>
                <a:gd name="connsiteX2-85" fmla="*/ 238382 w 1006972"/>
                <a:gd name="connsiteY2-86" fmla="*/ 549865 h 1782219"/>
                <a:gd name="connsiteX3-87" fmla="*/ 43119 w 1006972"/>
                <a:gd name="connsiteY3-88" fmla="*/ 830853 h 1782219"/>
                <a:gd name="connsiteX4-89" fmla="*/ 257 w 1006972"/>
                <a:gd name="connsiteY4-90" fmla="*/ 1640478 h 1782219"/>
                <a:gd name="connsiteX5-91" fmla="*/ 52644 w 1006972"/>
                <a:gd name="connsiteY5-92" fmla="*/ 1650003 h 1782219"/>
                <a:gd name="connsiteX6-93" fmla="*/ 571757 w 1006972"/>
                <a:gd name="connsiteY6-94" fmla="*/ 1692865 h 1782219"/>
                <a:gd name="connsiteX7-95" fmla="*/ 1005144 w 1006972"/>
                <a:gd name="connsiteY7-96" fmla="*/ 306978 h 1782219"/>
                <a:gd name="connsiteX0-97" fmla="*/ 1005144 w 1006784"/>
                <a:gd name="connsiteY0-98" fmla="*/ 303822 h 1779063"/>
                <a:gd name="connsiteX1-99" fmla="*/ 717807 w 1006784"/>
                <a:gd name="connsiteY1-100" fmla="*/ 609 h 1779063"/>
                <a:gd name="connsiteX2-101" fmla="*/ 238382 w 1006784"/>
                <a:gd name="connsiteY2-102" fmla="*/ 546709 h 1779063"/>
                <a:gd name="connsiteX3-103" fmla="*/ 43119 w 1006784"/>
                <a:gd name="connsiteY3-104" fmla="*/ 827697 h 1779063"/>
                <a:gd name="connsiteX4-105" fmla="*/ 257 w 1006784"/>
                <a:gd name="connsiteY4-106" fmla="*/ 1637322 h 1779063"/>
                <a:gd name="connsiteX5-107" fmla="*/ 52644 w 1006784"/>
                <a:gd name="connsiteY5-108" fmla="*/ 1646847 h 1779063"/>
                <a:gd name="connsiteX6-109" fmla="*/ 571757 w 1006784"/>
                <a:gd name="connsiteY6-110" fmla="*/ 1689709 h 1779063"/>
                <a:gd name="connsiteX7-111" fmla="*/ 1005144 w 1006784"/>
                <a:gd name="connsiteY7-112" fmla="*/ 303822 h 1779063"/>
                <a:gd name="connsiteX0-113" fmla="*/ 1005144 w 1006013"/>
                <a:gd name="connsiteY0-114" fmla="*/ 285074 h 1760315"/>
                <a:gd name="connsiteX1-115" fmla="*/ 682882 w 1006013"/>
                <a:gd name="connsiteY1-116" fmla="*/ 911 h 1760315"/>
                <a:gd name="connsiteX2-117" fmla="*/ 238382 w 1006013"/>
                <a:gd name="connsiteY2-118" fmla="*/ 527961 h 1760315"/>
                <a:gd name="connsiteX3-119" fmla="*/ 43119 w 1006013"/>
                <a:gd name="connsiteY3-120" fmla="*/ 808949 h 1760315"/>
                <a:gd name="connsiteX4-121" fmla="*/ 257 w 1006013"/>
                <a:gd name="connsiteY4-122" fmla="*/ 1618574 h 1760315"/>
                <a:gd name="connsiteX5-123" fmla="*/ 52644 w 1006013"/>
                <a:gd name="connsiteY5-124" fmla="*/ 1628099 h 1760315"/>
                <a:gd name="connsiteX6-125" fmla="*/ 571757 w 1006013"/>
                <a:gd name="connsiteY6-126" fmla="*/ 1670961 h 1760315"/>
                <a:gd name="connsiteX7-127" fmla="*/ 1005144 w 1006013"/>
                <a:gd name="connsiteY7-128" fmla="*/ 285074 h 1760315"/>
                <a:gd name="connsiteX0-129" fmla="*/ 1005144 w 1006341"/>
                <a:gd name="connsiteY0-130" fmla="*/ 298100 h 1773341"/>
                <a:gd name="connsiteX1-131" fmla="*/ 682882 w 1006341"/>
                <a:gd name="connsiteY1-132" fmla="*/ 13937 h 1773341"/>
                <a:gd name="connsiteX2-133" fmla="*/ 238382 w 1006341"/>
                <a:gd name="connsiteY2-134" fmla="*/ 540987 h 1773341"/>
                <a:gd name="connsiteX3-135" fmla="*/ 43119 w 1006341"/>
                <a:gd name="connsiteY3-136" fmla="*/ 821975 h 1773341"/>
                <a:gd name="connsiteX4-137" fmla="*/ 257 w 1006341"/>
                <a:gd name="connsiteY4-138" fmla="*/ 1631600 h 1773341"/>
                <a:gd name="connsiteX5-139" fmla="*/ 52644 w 1006341"/>
                <a:gd name="connsiteY5-140" fmla="*/ 1641125 h 1773341"/>
                <a:gd name="connsiteX6-141" fmla="*/ 571757 w 1006341"/>
                <a:gd name="connsiteY6-142" fmla="*/ 1683987 h 1773341"/>
                <a:gd name="connsiteX7-143" fmla="*/ 1005144 w 1006341"/>
                <a:gd name="connsiteY7-144" fmla="*/ 298100 h 1773341"/>
                <a:gd name="connsiteX0-145" fmla="*/ 1005144 w 1006694"/>
                <a:gd name="connsiteY0-146" fmla="*/ 298100 h 1773341"/>
                <a:gd name="connsiteX1-147" fmla="*/ 695582 w 1006694"/>
                <a:gd name="connsiteY1-148" fmla="*/ 13937 h 1773341"/>
                <a:gd name="connsiteX2-149" fmla="*/ 238382 w 1006694"/>
                <a:gd name="connsiteY2-150" fmla="*/ 540987 h 1773341"/>
                <a:gd name="connsiteX3-151" fmla="*/ 43119 w 1006694"/>
                <a:gd name="connsiteY3-152" fmla="*/ 821975 h 1773341"/>
                <a:gd name="connsiteX4-153" fmla="*/ 257 w 1006694"/>
                <a:gd name="connsiteY4-154" fmla="*/ 1631600 h 1773341"/>
                <a:gd name="connsiteX5-155" fmla="*/ 52644 w 1006694"/>
                <a:gd name="connsiteY5-156" fmla="*/ 1641125 h 1773341"/>
                <a:gd name="connsiteX6-157" fmla="*/ 571757 w 1006694"/>
                <a:gd name="connsiteY6-158" fmla="*/ 1683987 h 1773341"/>
                <a:gd name="connsiteX7-159" fmla="*/ 1005144 w 1006694"/>
                <a:gd name="connsiteY7-160" fmla="*/ 298100 h 1773341"/>
                <a:gd name="connsiteX0-161" fmla="*/ 1005144 w 1007112"/>
                <a:gd name="connsiteY0-162" fmla="*/ 295221 h 1770462"/>
                <a:gd name="connsiteX1-163" fmla="*/ 708282 w 1007112"/>
                <a:gd name="connsiteY1-164" fmla="*/ 14233 h 1770462"/>
                <a:gd name="connsiteX2-165" fmla="*/ 238382 w 1007112"/>
                <a:gd name="connsiteY2-166" fmla="*/ 538108 h 1770462"/>
                <a:gd name="connsiteX3-167" fmla="*/ 43119 w 1007112"/>
                <a:gd name="connsiteY3-168" fmla="*/ 819096 h 1770462"/>
                <a:gd name="connsiteX4-169" fmla="*/ 257 w 1007112"/>
                <a:gd name="connsiteY4-170" fmla="*/ 1628721 h 1770462"/>
                <a:gd name="connsiteX5-171" fmla="*/ 52644 w 1007112"/>
                <a:gd name="connsiteY5-172" fmla="*/ 1638246 h 1770462"/>
                <a:gd name="connsiteX6-173" fmla="*/ 571757 w 1007112"/>
                <a:gd name="connsiteY6-174" fmla="*/ 1681108 h 1770462"/>
                <a:gd name="connsiteX7-175" fmla="*/ 1005144 w 1007112"/>
                <a:gd name="connsiteY7-176" fmla="*/ 295221 h 1770462"/>
                <a:gd name="connsiteX0-177" fmla="*/ 1005144 w 1006847"/>
                <a:gd name="connsiteY0-178" fmla="*/ 296467 h 1771708"/>
                <a:gd name="connsiteX1-179" fmla="*/ 708282 w 1006847"/>
                <a:gd name="connsiteY1-180" fmla="*/ 15479 h 1771708"/>
                <a:gd name="connsiteX2-181" fmla="*/ 238382 w 1006847"/>
                <a:gd name="connsiteY2-182" fmla="*/ 539354 h 1771708"/>
                <a:gd name="connsiteX3-183" fmla="*/ 43119 w 1006847"/>
                <a:gd name="connsiteY3-184" fmla="*/ 820342 h 1771708"/>
                <a:gd name="connsiteX4-185" fmla="*/ 257 w 1006847"/>
                <a:gd name="connsiteY4-186" fmla="*/ 1629967 h 1771708"/>
                <a:gd name="connsiteX5-187" fmla="*/ 52644 w 1006847"/>
                <a:gd name="connsiteY5-188" fmla="*/ 1639492 h 1771708"/>
                <a:gd name="connsiteX6-189" fmla="*/ 571757 w 1006847"/>
                <a:gd name="connsiteY6-190" fmla="*/ 1682354 h 1771708"/>
                <a:gd name="connsiteX7-191" fmla="*/ 1005144 w 1006847"/>
                <a:gd name="connsiteY7-192" fmla="*/ 296467 h 1771708"/>
                <a:gd name="connsiteX0-193" fmla="*/ 1005144 w 1006492"/>
                <a:gd name="connsiteY0-194" fmla="*/ 296467 h 1771708"/>
                <a:gd name="connsiteX1-195" fmla="*/ 695582 w 1006492"/>
                <a:gd name="connsiteY1-196" fmla="*/ 15479 h 1771708"/>
                <a:gd name="connsiteX2-197" fmla="*/ 238382 w 1006492"/>
                <a:gd name="connsiteY2-198" fmla="*/ 539354 h 1771708"/>
                <a:gd name="connsiteX3-199" fmla="*/ 43119 w 1006492"/>
                <a:gd name="connsiteY3-200" fmla="*/ 820342 h 1771708"/>
                <a:gd name="connsiteX4-201" fmla="*/ 257 w 1006492"/>
                <a:gd name="connsiteY4-202" fmla="*/ 1629967 h 1771708"/>
                <a:gd name="connsiteX5-203" fmla="*/ 52644 w 1006492"/>
                <a:gd name="connsiteY5-204" fmla="*/ 1639492 h 1771708"/>
                <a:gd name="connsiteX6-205" fmla="*/ 571757 w 1006492"/>
                <a:gd name="connsiteY6-206" fmla="*/ 1682354 h 1771708"/>
                <a:gd name="connsiteX7-207" fmla="*/ 1005144 w 1006492"/>
                <a:gd name="connsiteY7-208" fmla="*/ 296467 h 1771708"/>
                <a:gd name="connsiteX0-209" fmla="*/ 1005144 w 1006566"/>
                <a:gd name="connsiteY0-210" fmla="*/ 296467 h 1771708"/>
                <a:gd name="connsiteX1-211" fmla="*/ 695582 w 1006566"/>
                <a:gd name="connsiteY1-212" fmla="*/ 15479 h 1771708"/>
                <a:gd name="connsiteX2-213" fmla="*/ 238382 w 1006566"/>
                <a:gd name="connsiteY2-214" fmla="*/ 539354 h 1771708"/>
                <a:gd name="connsiteX3-215" fmla="*/ 43119 w 1006566"/>
                <a:gd name="connsiteY3-216" fmla="*/ 820342 h 1771708"/>
                <a:gd name="connsiteX4-217" fmla="*/ 257 w 1006566"/>
                <a:gd name="connsiteY4-218" fmla="*/ 1629967 h 1771708"/>
                <a:gd name="connsiteX5-219" fmla="*/ 52644 w 1006566"/>
                <a:gd name="connsiteY5-220" fmla="*/ 1639492 h 1771708"/>
                <a:gd name="connsiteX6-221" fmla="*/ 571757 w 1006566"/>
                <a:gd name="connsiteY6-222" fmla="*/ 1682354 h 1771708"/>
                <a:gd name="connsiteX7-223" fmla="*/ 1005144 w 1006566"/>
                <a:gd name="connsiteY7-224" fmla="*/ 296467 h 1771708"/>
                <a:gd name="connsiteX0-225" fmla="*/ 1005144 w 1014038"/>
                <a:gd name="connsiteY0-226" fmla="*/ 293329 h 1768570"/>
                <a:gd name="connsiteX1-227" fmla="*/ 695582 w 1014038"/>
                <a:gd name="connsiteY1-228" fmla="*/ 12341 h 1768570"/>
                <a:gd name="connsiteX2-229" fmla="*/ 238382 w 1014038"/>
                <a:gd name="connsiteY2-230" fmla="*/ 536216 h 1768570"/>
                <a:gd name="connsiteX3-231" fmla="*/ 43119 w 1014038"/>
                <a:gd name="connsiteY3-232" fmla="*/ 817204 h 1768570"/>
                <a:gd name="connsiteX4-233" fmla="*/ 257 w 1014038"/>
                <a:gd name="connsiteY4-234" fmla="*/ 1626829 h 1768570"/>
                <a:gd name="connsiteX5-235" fmla="*/ 52644 w 1014038"/>
                <a:gd name="connsiteY5-236" fmla="*/ 1636354 h 1768570"/>
                <a:gd name="connsiteX6-237" fmla="*/ 571757 w 1014038"/>
                <a:gd name="connsiteY6-238" fmla="*/ 1679216 h 1768570"/>
                <a:gd name="connsiteX7-239" fmla="*/ 1005144 w 1014038"/>
                <a:gd name="connsiteY7-240" fmla="*/ 293329 h 1768570"/>
                <a:gd name="connsiteX0-241" fmla="*/ 1005144 w 1006039"/>
                <a:gd name="connsiteY0-242" fmla="*/ 302217 h 1777458"/>
                <a:gd name="connsiteX1-243" fmla="*/ 673357 w 1006039"/>
                <a:gd name="connsiteY1-244" fmla="*/ 14879 h 1777458"/>
                <a:gd name="connsiteX2-245" fmla="*/ 238382 w 1006039"/>
                <a:gd name="connsiteY2-246" fmla="*/ 545104 h 1777458"/>
                <a:gd name="connsiteX3-247" fmla="*/ 43119 w 1006039"/>
                <a:gd name="connsiteY3-248" fmla="*/ 826092 h 1777458"/>
                <a:gd name="connsiteX4-249" fmla="*/ 257 w 1006039"/>
                <a:gd name="connsiteY4-250" fmla="*/ 1635717 h 1777458"/>
                <a:gd name="connsiteX5-251" fmla="*/ 52644 w 1006039"/>
                <a:gd name="connsiteY5-252" fmla="*/ 1645242 h 1777458"/>
                <a:gd name="connsiteX6-253" fmla="*/ 571757 w 1006039"/>
                <a:gd name="connsiteY6-254" fmla="*/ 1688104 h 1777458"/>
                <a:gd name="connsiteX7-255" fmla="*/ 1005144 w 1006039"/>
                <a:gd name="connsiteY7-256" fmla="*/ 302217 h 1777458"/>
                <a:gd name="connsiteX0-257" fmla="*/ 1005144 w 1006399"/>
                <a:gd name="connsiteY0-258" fmla="*/ 302217 h 1777458"/>
                <a:gd name="connsiteX1-259" fmla="*/ 689232 w 1006399"/>
                <a:gd name="connsiteY1-260" fmla="*/ 14879 h 1777458"/>
                <a:gd name="connsiteX2-261" fmla="*/ 238382 w 1006399"/>
                <a:gd name="connsiteY2-262" fmla="*/ 545104 h 1777458"/>
                <a:gd name="connsiteX3-263" fmla="*/ 43119 w 1006399"/>
                <a:gd name="connsiteY3-264" fmla="*/ 826092 h 1777458"/>
                <a:gd name="connsiteX4-265" fmla="*/ 257 w 1006399"/>
                <a:gd name="connsiteY4-266" fmla="*/ 1635717 h 1777458"/>
                <a:gd name="connsiteX5-267" fmla="*/ 52644 w 1006399"/>
                <a:gd name="connsiteY5-268" fmla="*/ 1645242 h 1777458"/>
                <a:gd name="connsiteX6-269" fmla="*/ 571757 w 1006399"/>
                <a:gd name="connsiteY6-270" fmla="*/ 1688104 h 1777458"/>
                <a:gd name="connsiteX7-271" fmla="*/ 1005144 w 1006399"/>
                <a:gd name="connsiteY7-272" fmla="*/ 302217 h 1777458"/>
                <a:gd name="connsiteX0-273" fmla="*/ 1005144 w 1006399"/>
                <a:gd name="connsiteY0-274" fmla="*/ 302217 h 1777458"/>
                <a:gd name="connsiteX1-275" fmla="*/ 689232 w 1006399"/>
                <a:gd name="connsiteY1-276" fmla="*/ 14879 h 1777458"/>
                <a:gd name="connsiteX2-277" fmla="*/ 238382 w 1006399"/>
                <a:gd name="connsiteY2-278" fmla="*/ 545104 h 1777458"/>
                <a:gd name="connsiteX3-279" fmla="*/ 43119 w 1006399"/>
                <a:gd name="connsiteY3-280" fmla="*/ 826092 h 1777458"/>
                <a:gd name="connsiteX4-281" fmla="*/ 257 w 1006399"/>
                <a:gd name="connsiteY4-282" fmla="*/ 1635717 h 1777458"/>
                <a:gd name="connsiteX5-283" fmla="*/ 52644 w 1006399"/>
                <a:gd name="connsiteY5-284" fmla="*/ 1645242 h 1777458"/>
                <a:gd name="connsiteX6-285" fmla="*/ 571757 w 1006399"/>
                <a:gd name="connsiteY6-286" fmla="*/ 1688104 h 1777458"/>
                <a:gd name="connsiteX7-287" fmla="*/ 1005144 w 1006399"/>
                <a:gd name="connsiteY7-288" fmla="*/ 302217 h 1777458"/>
                <a:gd name="connsiteX0-289" fmla="*/ 1005144 w 1006399"/>
                <a:gd name="connsiteY0-290" fmla="*/ 293609 h 1768850"/>
                <a:gd name="connsiteX1-291" fmla="*/ 689232 w 1006399"/>
                <a:gd name="connsiteY1-292" fmla="*/ 15796 h 1768850"/>
                <a:gd name="connsiteX2-293" fmla="*/ 238382 w 1006399"/>
                <a:gd name="connsiteY2-294" fmla="*/ 536496 h 1768850"/>
                <a:gd name="connsiteX3-295" fmla="*/ 43119 w 1006399"/>
                <a:gd name="connsiteY3-296" fmla="*/ 817484 h 1768850"/>
                <a:gd name="connsiteX4-297" fmla="*/ 257 w 1006399"/>
                <a:gd name="connsiteY4-298" fmla="*/ 1627109 h 1768850"/>
                <a:gd name="connsiteX5-299" fmla="*/ 52644 w 1006399"/>
                <a:gd name="connsiteY5-300" fmla="*/ 1636634 h 1768850"/>
                <a:gd name="connsiteX6-301" fmla="*/ 571757 w 1006399"/>
                <a:gd name="connsiteY6-302" fmla="*/ 1679496 h 1768850"/>
                <a:gd name="connsiteX7-303" fmla="*/ 1005144 w 1006399"/>
                <a:gd name="connsiteY7-304" fmla="*/ 293609 h 1768850"/>
                <a:gd name="connsiteX0-305" fmla="*/ 1005144 w 1013593"/>
                <a:gd name="connsiteY0-306" fmla="*/ 290884 h 1766125"/>
                <a:gd name="connsiteX1-307" fmla="*/ 689232 w 1013593"/>
                <a:gd name="connsiteY1-308" fmla="*/ 13071 h 1766125"/>
                <a:gd name="connsiteX2-309" fmla="*/ 238382 w 1013593"/>
                <a:gd name="connsiteY2-310" fmla="*/ 533771 h 1766125"/>
                <a:gd name="connsiteX3-311" fmla="*/ 43119 w 1013593"/>
                <a:gd name="connsiteY3-312" fmla="*/ 814759 h 1766125"/>
                <a:gd name="connsiteX4-313" fmla="*/ 257 w 1013593"/>
                <a:gd name="connsiteY4-314" fmla="*/ 1624384 h 1766125"/>
                <a:gd name="connsiteX5-315" fmla="*/ 52644 w 1013593"/>
                <a:gd name="connsiteY5-316" fmla="*/ 1633909 h 1766125"/>
                <a:gd name="connsiteX6-317" fmla="*/ 571757 w 1013593"/>
                <a:gd name="connsiteY6-318" fmla="*/ 1676771 h 1766125"/>
                <a:gd name="connsiteX7-319" fmla="*/ 1005144 w 1013593"/>
                <a:gd name="connsiteY7-320" fmla="*/ 290884 h 1766125"/>
                <a:gd name="connsiteX0-321" fmla="*/ 1005144 w 1013342"/>
                <a:gd name="connsiteY0-322" fmla="*/ 294444 h 1769685"/>
                <a:gd name="connsiteX1-323" fmla="*/ 689232 w 1013342"/>
                <a:gd name="connsiteY1-324" fmla="*/ 16631 h 1769685"/>
                <a:gd name="connsiteX2-325" fmla="*/ 238382 w 1013342"/>
                <a:gd name="connsiteY2-326" fmla="*/ 537331 h 1769685"/>
                <a:gd name="connsiteX3-327" fmla="*/ 43119 w 1013342"/>
                <a:gd name="connsiteY3-328" fmla="*/ 818319 h 1769685"/>
                <a:gd name="connsiteX4-329" fmla="*/ 257 w 1013342"/>
                <a:gd name="connsiteY4-330" fmla="*/ 1627944 h 1769685"/>
                <a:gd name="connsiteX5-331" fmla="*/ 52644 w 1013342"/>
                <a:gd name="connsiteY5-332" fmla="*/ 1637469 h 1769685"/>
                <a:gd name="connsiteX6-333" fmla="*/ 571757 w 1013342"/>
                <a:gd name="connsiteY6-334" fmla="*/ 1680331 h 1769685"/>
                <a:gd name="connsiteX7-335" fmla="*/ 1005144 w 1013342"/>
                <a:gd name="connsiteY7-336" fmla="*/ 294444 h 1769685"/>
                <a:gd name="connsiteX0-337" fmla="*/ 1005060 w 1013805"/>
                <a:gd name="connsiteY0-338" fmla="*/ 289343 h 1764584"/>
                <a:gd name="connsiteX1-339" fmla="*/ 689148 w 1013805"/>
                <a:gd name="connsiteY1-340" fmla="*/ 11530 h 1764584"/>
                <a:gd name="connsiteX2-341" fmla="*/ 212898 w 1013805"/>
                <a:gd name="connsiteY2-342" fmla="*/ 544930 h 1764584"/>
                <a:gd name="connsiteX3-343" fmla="*/ 43035 w 1013805"/>
                <a:gd name="connsiteY3-344" fmla="*/ 813218 h 1764584"/>
                <a:gd name="connsiteX4-345" fmla="*/ 173 w 1013805"/>
                <a:gd name="connsiteY4-346" fmla="*/ 1622843 h 1764584"/>
                <a:gd name="connsiteX5-347" fmla="*/ 52560 w 1013805"/>
                <a:gd name="connsiteY5-348" fmla="*/ 1632368 h 1764584"/>
                <a:gd name="connsiteX6-349" fmla="*/ 571673 w 1013805"/>
                <a:gd name="connsiteY6-350" fmla="*/ 1675230 h 1764584"/>
                <a:gd name="connsiteX7-351" fmla="*/ 1005060 w 1013805"/>
                <a:gd name="connsiteY7-352" fmla="*/ 289343 h 1764584"/>
                <a:gd name="connsiteX0-353" fmla="*/ 1005034 w 1013841"/>
                <a:gd name="connsiteY0-354" fmla="*/ 288962 h 1764203"/>
                <a:gd name="connsiteX1-355" fmla="*/ 689122 w 1013841"/>
                <a:gd name="connsiteY1-356" fmla="*/ 11149 h 1764203"/>
                <a:gd name="connsiteX2-357" fmla="*/ 200172 w 1013841"/>
                <a:gd name="connsiteY2-358" fmla="*/ 538199 h 1764203"/>
                <a:gd name="connsiteX3-359" fmla="*/ 43009 w 1013841"/>
                <a:gd name="connsiteY3-360" fmla="*/ 812837 h 1764203"/>
                <a:gd name="connsiteX4-361" fmla="*/ 147 w 1013841"/>
                <a:gd name="connsiteY4-362" fmla="*/ 1622462 h 1764203"/>
                <a:gd name="connsiteX5-363" fmla="*/ 52534 w 1013841"/>
                <a:gd name="connsiteY5-364" fmla="*/ 1631987 h 1764203"/>
                <a:gd name="connsiteX6-365" fmla="*/ 571647 w 1013841"/>
                <a:gd name="connsiteY6-366" fmla="*/ 1674849 h 1764203"/>
                <a:gd name="connsiteX7-367" fmla="*/ 1005034 w 1013841"/>
                <a:gd name="connsiteY7-368" fmla="*/ 288962 h 1764203"/>
                <a:gd name="connsiteX0-369" fmla="*/ 1005034 w 1013841"/>
                <a:gd name="connsiteY0-370" fmla="*/ 288962 h 1764203"/>
                <a:gd name="connsiteX1-371" fmla="*/ 689122 w 1013841"/>
                <a:gd name="connsiteY1-372" fmla="*/ 11149 h 1764203"/>
                <a:gd name="connsiteX2-373" fmla="*/ 200172 w 1013841"/>
                <a:gd name="connsiteY2-374" fmla="*/ 538199 h 1764203"/>
                <a:gd name="connsiteX3-375" fmla="*/ 43009 w 1013841"/>
                <a:gd name="connsiteY3-376" fmla="*/ 812837 h 1764203"/>
                <a:gd name="connsiteX4-377" fmla="*/ 147 w 1013841"/>
                <a:gd name="connsiteY4-378" fmla="*/ 1622462 h 1764203"/>
                <a:gd name="connsiteX5-379" fmla="*/ 52534 w 1013841"/>
                <a:gd name="connsiteY5-380" fmla="*/ 1631987 h 1764203"/>
                <a:gd name="connsiteX6-381" fmla="*/ 571647 w 1013841"/>
                <a:gd name="connsiteY6-382" fmla="*/ 1674849 h 1764203"/>
                <a:gd name="connsiteX7-383" fmla="*/ 1005034 w 1013841"/>
                <a:gd name="connsiteY7-384" fmla="*/ 288962 h 1764203"/>
                <a:gd name="connsiteX0-385" fmla="*/ 1005034 w 1013841"/>
                <a:gd name="connsiteY0-386" fmla="*/ 288962 h 1764203"/>
                <a:gd name="connsiteX1-387" fmla="*/ 689122 w 1013841"/>
                <a:gd name="connsiteY1-388" fmla="*/ 11149 h 1764203"/>
                <a:gd name="connsiteX2-389" fmla="*/ 200172 w 1013841"/>
                <a:gd name="connsiteY2-390" fmla="*/ 538199 h 1764203"/>
                <a:gd name="connsiteX3-391" fmla="*/ 43009 w 1013841"/>
                <a:gd name="connsiteY3-392" fmla="*/ 812837 h 1764203"/>
                <a:gd name="connsiteX4-393" fmla="*/ 147 w 1013841"/>
                <a:gd name="connsiteY4-394" fmla="*/ 1622462 h 1764203"/>
                <a:gd name="connsiteX5-395" fmla="*/ 52534 w 1013841"/>
                <a:gd name="connsiteY5-396" fmla="*/ 1631987 h 1764203"/>
                <a:gd name="connsiteX6-397" fmla="*/ 571647 w 1013841"/>
                <a:gd name="connsiteY6-398" fmla="*/ 1674849 h 1764203"/>
                <a:gd name="connsiteX7-399" fmla="*/ 1005034 w 1013841"/>
                <a:gd name="connsiteY7-400" fmla="*/ 288962 h 1764203"/>
                <a:gd name="connsiteX0-401" fmla="*/ 1005466 w 1014273"/>
                <a:gd name="connsiteY0-402" fmla="*/ 288962 h 1764203"/>
                <a:gd name="connsiteX1-403" fmla="*/ 689554 w 1014273"/>
                <a:gd name="connsiteY1-404" fmla="*/ 11149 h 1764203"/>
                <a:gd name="connsiteX2-405" fmla="*/ 200604 w 1014273"/>
                <a:gd name="connsiteY2-406" fmla="*/ 538199 h 1764203"/>
                <a:gd name="connsiteX3-407" fmla="*/ 43441 w 1014273"/>
                <a:gd name="connsiteY3-408" fmla="*/ 812837 h 1764203"/>
                <a:gd name="connsiteX4-409" fmla="*/ 579 w 1014273"/>
                <a:gd name="connsiteY4-410" fmla="*/ 1622462 h 1764203"/>
                <a:gd name="connsiteX5-411" fmla="*/ 52966 w 1014273"/>
                <a:gd name="connsiteY5-412" fmla="*/ 1631987 h 1764203"/>
                <a:gd name="connsiteX6-413" fmla="*/ 572079 w 1014273"/>
                <a:gd name="connsiteY6-414" fmla="*/ 1674849 h 1764203"/>
                <a:gd name="connsiteX7-415" fmla="*/ 1005466 w 1014273"/>
                <a:gd name="connsiteY7-416" fmla="*/ 288962 h 1764203"/>
                <a:gd name="connsiteX0-417" fmla="*/ 1005103 w 1013910"/>
                <a:gd name="connsiteY0-418" fmla="*/ 288962 h 1764203"/>
                <a:gd name="connsiteX1-419" fmla="*/ 689191 w 1013910"/>
                <a:gd name="connsiteY1-420" fmla="*/ 11149 h 1764203"/>
                <a:gd name="connsiteX2-421" fmla="*/ 200241 w 1013910"/>
                <a:gd name="connsiteY2-422" fmla="*/ 538199 h 1764203"/>
                <a:gd name="connsiteX3-423" fmla="*/ 46253 w 1013910"/>
                <a:gd name="connsiteY3-424" fmla="*/ 777912 h 1764203"/>
                <a:gd name="connsiteX4-425" fmla="*/ 216 w 1013910"/>
                <a:gd name="connsiteY4-426" fmla="*/ 1622462 h 1764203"/>
                <a:gd name="connsiteX5-427" fmla="*/ 52603 w 1013910"/>
                <a:gd name="connsiteY5-428" fmla="*/ 1631987 h 1764203"/>
                <a:gd name="connsiteX6-429" fmla="*/ 571716 w 1013910"/>
                <a:gd name="connsiteY6-430" fmla="*/ 1674849 h 1764203"/>
                <a:gd name="connsiteX7-431" fmla="*/ 1005103 w 1013910"/>
                <a:gd name="connsiteY7-432" fmla="*/ 288962 h 1764203"/>
                <a:gd name="connsiteX0-433" fmla="*/ 1004926 w 1013955"/>
                <a:gd name="connsiteY0-434" fmla="*/ 291664 h 1766905"/>
                <a:gd name="connsiteX1-435" fmla="*/ 689014 w 1013955"/>
                <a:gd name="connsiteY1-436" fmla="*/ 13851 h 1766905"/>
                <a:gd name="connsiteX2-437" fmla="*/ 155614 w 1013955"/>
                <a:gd name="connsiteY2-438" fmla="*/ 585351 h 1766905"/>
                <a:gd name="connsiteX3-439" fmla="*/ 46076 w 1013955"/>
                <a:gd name="connsiteY3-440" fmla="*/ 780614 h 1766905"/>
                <a:gd name="connsiteX4-441" fmla="*/ 39 w 1013955"/>
                <a:gd name="connsiteY4-442" fmla="*/ 1625164 h 1766905"/>
                <a:gd name="connsiteX5-443" fmla="*/ 52426 w 1013955"/>
                <a:gd name="connsiteY5-444" fmla="*/ 1634689 h 1766905"/>
                <a:gd name="connsiteX6-445" fmla="*/ 571539 w 1013955"/>
                <a:gd name="connsiteY6-446" fmla="*/ 1677551 h 1766905"/>
                <a:gd name="connsiteX7-447" fmla="*/ 1004926 w 1013955"/>
                <a:gd name="connsiteY7-448" fmla="*/ 291664 h 1766905"/>
                <a:gd name="connsiteX0-449" fmla="*/ 1004903 w 1013932"/>
                <a:gd name="connsiteY0-450" fmla="*/ 291664 h 1766905"/>
                <a:gd name="connsiteX1-451" fmla="*/ 688991 w 1013932"/>
                <a:gd name="connsiteY1-452" fmla="*/ 13851 h 1766905"/>
                <a:gd name="connsiteX2-453" fmla="*/ 155591 w 1013932"/>
                <a:gd name="connsiteY2-454" fmla="*/ 585351 h 1766905"/>
                <a:gd name="connsiteX3-455" fmla="*/ 58753 w 1013932"/>
                <a:gd name="connsiteY3-456" fmla="*/ 761564 h 1766905"/>
                <a:gd name="connsiteX4-457" fmla="*/ 16 w 1013932"/>
                <a:gd name="connsiteY4-458" fmla="*/ 1625164 h 1766905"/>
                <a:gd name="connsiteX5-459" fmla="*/ 52403 w 1013932"/>
                <a:gd name="connsiteY5-460" fmla="*/ 1634689 h 1766905"/>
                <a:gd name="connsiteX6-461" fmla="*/ 571516 w 1013932"/>
                <a:gd name="connsiteY6-462" fmla="*/ 1677551 h 1766905"/>
                <a:gd name="connsiteX7-463" fmla="*/ 1004903 w 1013932"/>
                <a:gd name="connsiteY7-464" fmla="*/ 291664 h 1766905"/>
                <a:gd name="connsiteX0-465" fmla="*/ 1004903 w 1013932"/>
                <a:gd name="connsiteY0-466" fmla="*/ 291664 h 1766905"/>
                <a:gd name="connsiteX1-467" fmla="*/ 688991 w 1013932"/>
                <a:gd name="connsiteY1-468" fmla="*/ 13851 h 1766905"/>
                <a:gd name="connsiteX2-469" fmla="*/ 155591 w 1013932"/>
                <a:gd name="connsiteY2-470" fmla="*/ 585351 h 1766905"/>
                <a:gd name="connsiteX3-471" fmla="*/ 58753 w 1013932"/>
                <a:gd name="connsiteY3-472" fmla="*/ 761564 h 1766905"/>
                <a:gd name="connsiteX4-473" fmla="*/ 16 w 1013932"/>
                <a:gd name="connsiteY4-474" fmla="*/ 1625164 h 1766905"/>
                <a:gd name="connsiteX5-475" fmla="*/ 52403 w 1013932"/>
                <a:gd name="connsiteY5-476" fmla="*/ 1634689 h 1766905"/>
                <a:gd name="connsiteX6-477" fmla="*/ 571516 w 1013932"/>
                <a:gd name="connsiteY6-478" fmla="*/ 1677551 h 1766905"/>
                <a:gd name="connsiteX7-479" fmla="*/ 1004903 w 1013932"/>
                <a:gd name="connsiteY7-480" fmla="*/ 291664 h 1766905"/>
                <a:gd name="connsiteX0-481" fmla="*/ 1004903 w 1013932"/>
                <a:gd name="connsiteY0-482" fmla="*/ 291664 h 1766905"/>
                <a:gd name="connsiteX1-483" fmla="*/ 688991 w 1013932"/>
                <a:gd name="connsiteY1-484" fmla="*/ 13851 h 1766905"/>
                <a:gd name="connsiteX2-485" fmla="*/ 155591 w 1013932"/>
                <a:gd name="connsiteY2-486" fmla="*/ 585351 h 1766905"/>
                <a:gd name="connsiteX3-487" fmla="*/ 58753 w 1013932"/>
                <a:gd name="connsiteY3-488" fmla="*/ 761564 h 1766905"/>
                <a:gd name="connsiteX4-489" fmla="*/ 16 w 1013932"/>
                <a:gd name="connsiteY4-490" fmla="*/ 1625164 h 1766905"/>
                <a:gd name="connsiteX5-491" fmla="*/ 52403 w 1013932"/>
                <a:gd name="connsiteY5-492" fmla="*/ 1634689 h 1766905"/>
                <a:gd name="connsiteX6-493" fmla="*/ 571516 w 1013932"/>
                <a:gd name="connsiteY6-494" fmla="*/ 1677551 h 1766905"/>
                <a:gd name="connsiteX7-495" fmla="*/ 1004903 w 1013932"/>
                <a:gd name="connsiteY7-496" fmla="*/ 291664 h 1766905"/>
                <a:gd name="connsiteX0-497" fmla="*/ 1004903 w 1013932"/>
                <a:gd name="connsiteY0-498" fmla="*/ 291664 h 1766905"/>
                <a:gd name="connsiteX1-499" fmla="*/ 688991 w 1013932"/>
                <a:gd name="connsiteY1-500" fmla="*/ 13851 h 1766905"/>
                <a:gd name="connsiteX2-501" fmla="*/ 155591 w 1013932"/>
                <a:gd name="connsiteY2-502" fmla="*/ 585351 h 1766905"/>
                <a:gd name="connsiteX3-503" fmla="*/ 58753 w 1013932"/>
                <a:gd name="connsiteY3-504" fmla="*/ 761564 h 1766905"/>
                <a:gd name="connsiteX4-505" fmla="*/ 16 w 1013932"/>
                <a:gd name="connsiteY4-506" fmla="*/ 1625164 h 1766905"/>
                <a:gd name="connsiteX5-507" fmla="*/ 52403 w 1013932"/>
                <a:gd name="connsiteY5-508" fmla="*/ 1634689 h 1766905"/>
                <a:gd name="connsiteX6-509" fmla="*/ 571516 w 1013932"/>
                <a:gd name="connsiteY6-510" fmla="*/ 1677551 h 1766905"/>
                <a:gd name="connsiteX7-511" fmla="*/ 1004903 w 1013932"/>
                <a:gd name="connsiteY7-512" fmla="*/ 291664 h 1766905"/>
                <a:gd name="connsiteX0-513" fmla="*/ 1004903 w 1013932"/>
                <a:gd name="connsiteY0-514" fmla="*/ 291664 h 1766905"/>
                <a:gd name="connsiteX1-515" fmla="*/ 688991 w 1013932"/>
                <a:gd name="connsiteY1-516" fmla="*/ 13851 h 1766905"/>
                <a:gd name="connsiteX2-517" fmla="*/ 155591 w 1013932"/>
                <a:gd name="connsiteY2-518" fmla="*/ 585351 h 1766905"/>
                <a:gd name="connsiteX3-519" fmla="*/ 58753 w 1013932"/>
                <a:gd name="connsiteY3-520" fmla="*/ 761564 h 1766905"/>
                <a:gd name="connsiteX4-521" fmla="*/ 16 w 1013932"/>
                <a:gd name="connsiteY4-522" fmla="*/ 1625164 h 1766905"/>
                <a:gd name="connsiteX5-523" fmla="*/ 52403 w 1013932"/>
                <a:gd name="connsiteY5-524" fmla="*/ 1634689 h 1766905"/>
                <a:gd name="connsiteX6-525" fmla="*/ 571516 w 1013932"/>
                <a:gd name="connsiteY6-526" fmla="*/ 1677551 h 1766905"/>
                <a:gd name="connsiteX7-527" fmla="*/ 1004903 w 1013932"/>
                <a:gd name="connsiteY7-528" fmla="*/ 291664 h 1766905"/>
                <a:gd name="connsiteX0-529" fmla="*/ 1004887 w 1013916"/>
                <a:gd name="connsiteY0-530" fmla="*/ 291664 h 1766905"/>
                <a:gd name="connsiteX1-531" fmla="*/ 688975 w 1013916"/>
                <a:gd name="connsiteY1-532" fmla="*/ 13851 h 1766905"/>
                <a:gd name="connsiteX2-533" fmla="*/ 155575 w 1013916"/>
                <a:gd name="connsiteY2-534" fmla="*/ 585351 h 1766905"/>
                <a:gd name="connsiteX3-535" fmla="*/ 52387 w 1013916"/>
                <a:gd name="connsiteY3-536" fmla="*/ 926664 h 1766905"/>
                <a:gd name="connsiteX4-537" fmla="*/ 0 w 1013916"/>
                <a:gd name="connsiteY4-538" fmla="*/ 1625164 h 1766905"/>
                <a:gd name="connsiteX5-539" fmla="*/ 52387 w 1013916"/>
                <a:gd name="connsiteY5-540" fmla="*/ 1634689 h 1766905"/>
                <a:gd name="connsiteX6-541" fmla="*/ 571500 w 1013916"/>
                <a:gd name="connsiteY6-542" fmla="*/ 1677551 h 1766905"/>
                <a:gd name="connsiteX7-543" fmla="*/ 1004887 w 1013916"/>
                <a:gd name="connsiteY7-544" fmla="*/ 291664 h 1766905"/>
                <a:gd name="connsiteX0-545" fmla="*/ 1004887 w 1013916"/>
                <a:gd name="connsiteY0-546" fmla="*/ 291664 h 1766905"/>
                <a:gd name="connsiteX1-547" fmla="*/ 688975 w 1013916"/>
                <a:gd name="connsiteY1-548" fmla="*/ 13851 h 1766905"/>
                <a:gd name="connsiteX2-549" fmla="*/ 155575 w 1013916"/>
                <a:gd name="connsiteY2-550" fmla="*/ 585351 h 1766905"/>
                <a:gd name="connsiteX3-551" fmla="*/ 52387 w 1013916"/>
                <a:gd name="connsiteY3-552" fmla="*/ 926664 h 1766905"/>
                <a:gd name="connsiteX4-553" fmla="*/ 0 w 1013916"/>
                <a:gd name="connsiteY4-554" fmla="*/ 1625164 h 1766905"/>
                <a:gd name="connsiteX5-555" fmla="*/ 52387 w 1013916"/>
                <a:gd name="connsiteY5-556" fmla="*/ 1634689 h 1766905"/>
                <a:gd name="connsiteX6-557" fmla="*/ 571500 w 1013916"/>
                <a:gd name="connsiteY6-558" fmla="*/ 1677551 h 1766905"/>
                <a:gd name="connsiteX7-559" fmla="*/ 1004887 w 1013916"/>
                <a:gd name="connsiteY7-560" fmla="*/ 291664 h 1766905"/>
                <a:gd name="connsiteX0-561" fmla="*/ 1004887 w 1013916"/>
                <a:gd name="connsiteY0-562" fmla="*/ 291664 h 1766905"/>
                <a:gd name="connsiteX1-563" fmla="*/ 688975 w 1013916"/>
                <a:gd name="connsiteY1-564" fmla="*/ 13851 h 1766905"/>
                <a:gd name="connsiteX2-565" fmla="*/ 155575 w 1013916"/>
                <a:gd name="connsiteY2-566" fmla="*/ 585351 h 1766905"/>
                <a:gd name="connsiteX3-567" fmla="*/ 52387 w 1013916"/>
                <a:gd name="connsiteY3-568" fmla="*/ 926664 h 1766905"/>
                <a:gd name="connsiteX4-569" fmla="*/ 0 w 1013916"/>
                <a:gd name="connsiteY4-570" fmla="*/ 1625164 h 1766905"/>
                <a:gd name="connsiteX5-571" fmla="*/ 52387 w 1013916"/>
                <a:gd name="connsiteY5-572" fmla="*/ 1634689 h 1766905"/>
                <a:gd name="connsiteX6-573" fmla="*/ 571500 w 1013916"/>
                <a:gd name="connsiteY6-574" fmla="*/ 1677551 h 1766905"/>
                <a:gd name="connsiteX7-575" fmla="*/ 1004887 w 1013916"/>
                <a:gd name="connsiteY7-576" fmla="*/ 291664 h 1766905"/>
                <a:gd name="connsiteX0-577" fmla="*/ 1009342 w 1018371"/>
                <a:gd name="connsiteY0-578" fmla="*/ 291664 h 1765933"/>
                <a:gd name="connsiteX1-579" fmla="*/ 693430 w 1018371"/>
                <a:gd name="connsiteY1-580" fmla="*/ 13851 h 1765933"/>
                <a:gd name="connsiteX2-581" fmla="*/ 160030 w 1018371"/>
                <a:gd name="connsiteY2-582" fmla="*/ 585351 h 1765933"/>
                <a:gd name="connsiteX3-583" fmla="*/ 56842 w 1018371"/>
                <a:gd name="connsiteY3-584" fmla="*/ 926664 h 1765933"/>
                <a:gd name="connsiteX4-585" fmla="*/ 4455 w 1018371"/>
                <a:gd name="connsiteY4-586" fmla="*/ 1625164 h 1765933"/>
                <a:gd name="connsiteX5-587" fmla="*/ 2867 w 1018371"/>
                <a:gd name="connsiteY5-588" fmla="*/ 1625164 h 1765933"/>
                <a:gd name="connsiteX6-589" fmla="*/ 575955 w 1018371"/>
                <a:gd name="connsiteY6-590" fmla="*/ 1677551 h 1765933"/>
                <a:gd name="connsiteX7-591" fmla="*/ 1009342 w 1018371"/>
                <a:gd name="connsiteY7-592" fmla="*/ 291664 h 1765933"/>
                <a:gd name="connsiteX0-593" fmla="*/ 1005499 w 1014528"/>
                <a:gd name="connsiteY0-594" fmla="*/ 291664 h 1766830"/>
                <a:gd name="connsiteX1-595" fmla="*/ 689587 w 1014528"/>
                <a:gd name="connsiteY1-596" fmla="*/ 13851 h 1766830"/>
                <a:gd name="connsiteX2-597" fmla="*/ 156187 w 1014528"/>
                <a:gd name="connsiteY2-598" fmla="*/ 585351 h 1766830"/>
                <a:gd name="connsiteX3-599" fmla="*/ 52999 w 1014528"/>
                <a:gd name="connsiteY3-600" fmla="*/ 926664 h 1766830"/>
                <a:gd name="connsiteX4-601" fmla="*/ 612 w 1014528"/>
                <a:gd name="connsiteY4-602" fmla="*/ 1625164 h 1766830"/>
                <a:gd name="connsiteX5-603" fmla="*/ 97449 w 1014528"/>
                <a:gd name="connsiteY5-604" fmla="*/ 1628339 h 1766830"/>
                <a:gd name="connsiteX6-605" fmla="*/ 572112 w 1014528"/>
                <a:gd name="connsiteY6-606" fmla="*/ 1677551 h 1766830"/>
                <a:gd name="connsiteX7-607" fmla="*/ 1005499 w 1014528"/>
                <a:gd name="connsiteY7-608" fmla="*/ 291664 h 1766830"/>
                <a:gd name="connsiteX0-609" fmla="*/ 1008310 w 1017339"/>
                <a:gd name="connsiteY0-610" fmla="*/ 291664 h 1766830"/>
                <a:gd name="connsiteX1-611" fmla="*/ 692398 w 1017339"/>
                <a:gd name="connsiteY1-612" fmla="*/ 13851 h 1766830"/>
                <a:gd name="connsiteX2-613" fmla="*/ 158998 w 1017339"/>
                <a:gd name="connsiteY2-614" fmla="*/ 585351 h 1766830"/>
                <a:gd name="connsiteX3-615" fmla="*/ 55810 w 1017339"/>
                <a:gd name="connsiteY3-616" fmla="*/ 926664 h 1766830"/>
                <a:gd name="connsiteX4-617" fmla="*/ 3423 w 1017339"/>
                <a:gd name="connsiteY4-618" fmla="*/ 1625164 h 1766830"/>
                <a:gd name="connsiteX5-619" fmla="*/ 100260 w 1017339"/>
                <a:gd name="connsiteY5-620" fmla="*/ 1628339 h 1766830"/>
                <a:gd name="connsiteX6-621" fmla="*/ 574923 w 1017339"/>
                <a:gd name="connsiteY6-622" fmla="*/ 1677551 h 1766830"/>
                <a:gd name="connsiteX7-623" fmla="*/ 1008310 w 1017339"/>
                <a:gd name="connsiteY7-624" fmla="*/ 291664 h 1766830"/>
                <a:gd name="connsiteX0-625" fmla="*/ 984102 w 993131"/>
                <a:gd name="connsiteY0-626" fmla="*/ 291664 h 1766830"/>
                <a:gd name="connsiteX1-627" fmla="*/ 668190 w 993131"/>
                <a:gd name="connsiteY1-628" fmla="*/ 13851 h 1766830"/>
                <a:gd name="connsiteX2-629" fmla="*/ 134790 w 993131"/>
                <a:gd name="connsiteY2-630" fmla="*/ 585351 h 1766830"/>
                <a:gd name="connsiteX3-631" fmla="*/ 31602 w 993131"/>
                <a:gd name="connsiteY3-632" fmla="*/ 926664 h 1766830"/>
                <a:gd name="connsiteX4-633" fmla="*/ 7790 w 993131"/>
                <a:gd name="connsiteY4-634" fmla="*/ 1631514 h 1766830"/>
                <a:gd name="connsiteX5-635" fmla="*/ 76052 w 993131"/>
                <a:gd name="connsiteY5-636" fmla="*/ 1628339 h 1766830"/>
                <a:gd name="connsiteX6-637" fmla="*/ 550715 w 993131"/>
                <a:gd name="connsiteY6-638" fmla="*/ 1677551 h 1766830"/>
                <a:gd name="connsiteX7-639" fmla="*/ 984102 w 993131"/>
                <a:gd name="connsiteY7-640" fmla="*/ 291664 h 1766830"/>
                <a:gd name="connsiteX0-641" fmla="*/ 1001553 w 1010582"/>
                <a:gd name="connsiteY0-642" fmla="*/ 291664 h 1769585"/>
                <a:gd name="connsiteX1-643" fmla="*/ 685641 w 1010582"/>
                <a:gd name="connsiteY1-644" fmla="*/ 13851 h 1769585"/>
                <a:gd name="connsiteX2-645" fmla="*/ 152241 w 1010582"/>
                <a:gd name="connsiteY2-646" fmla="*/ 585351 h 1769585"/>
                <a:gd name="connsiteX3-647" fmla="*/ 49053 w 1010582"/>
                <a:gd name="connsiteY3-648" fmla="*/ 926664 h 1769585"/>
                <a:gd name="connsiteX4-649" fmla="*/ 25241 w 1010582"/>
                <a:gd name="connsiteY4-650" fmla="*/ 1631514 h 1769585"/>
                <a:gd name="connsiteX5-651" fmla="*/ 407828 w 1010582"/>
                <a:gd name="connsiteY5-652" fmla="*/ 1637864 h 1769585"/>
                <a:gd name="connsiteX6-653" fmla="*/ 568166 w 1010582"/>
                <a:gd name="connsiteY6-654" fmla="*/ 1677551 h 1769585"/>
                <a:gd name="connsiteX7-655" fmla="*/ 1001553 w 1010582"/>
                <a:gd name="connsiteY7-656" fmla="*/ 291664 h 1769585"/>
                <a:gd name="connsiteX0-657" fmla="*/ 1084710 w 1093739"/>
                <a:gd name="connsiteY0-658" fmla="*/ 291664 h 1769585"/>
                <a:gd name="connsiteX1-659" fmla="*/ 768798 w 1093739"/>
                <a:gd name="connsiteY1-660" fmla="*/ 13851 h 1769585"/>
                <a:gd name="connsiteX2-661" fmla="*/ 235398 w 1093739"/>
                <a:gd name="connsiteY2-662" fmla="*/ 585351 h 1769585"/>
                <a:gd name="connsiteX3-663" fmla="*/ 132210 w 1093739"/>
                <a:gd name="connsiteY3-664" fmla="*/ 926664 h 1769585"/>
                <a:gd name="connsiteX4-665" fmla="*/ 108398 w 1093739"/>
                <a:gd name="connsiteY4-666" fmla="*/ 1631514 h 1769585"/>
                <a:gd name="connsiteX5-667" fmla="*/ 490985 w 1093739"/>
                <a:gd name="connsiteY5-668" fmla="*/ 1637864 h 1769585"/>
                <a:gd name="connsiteX6-669" fmla="*/ 651323 w 1093739"/>
                <a:gd name="connsiteY6-670" fmla="*/ 1677551 h 1769585"/>
                <a:gd name="connsiteX7-671" fmla="*/ 1084710 w 1093739"/>
                <a:gd name="connsiteY7-672" fmla="*/ 291664 h 1769585"/>
                <a:gd name="connsiteX0-673" fmla="*/ 1010413 w 1019442"/>
                <a:gd name="connsiteY0-674" fmla="*/ 291664 h 1769585"/>
                <a:gd name="connsiteX1-675" fmla="*/ 694501 w 1019442"/>
                <a:gd name="connsiteY1-676" fmla="*/ 13851 h 1769585"/>
                <a:gd name="connsiteX2-677" fmla="*/ 161101 w 1019442"/>
                <a:gd name="connsiteY2-678" fmla="*/ 585351 h 1769585"/>
                <a:gd name="connsiteX3-679" fmla="*/ 57913 w 1019442"/>
                <a:gd name="connsiteY3-680" fmla="*/ 926664 h 1769585"/>
                <a:gd name="connsiteX4-681" fmla="*/ 135701 w 1019442"/>
                <a:gd name="connsiteY4-682" fmla="*/ 1637864 h 1769585"/>
                <a:gd name="connsiteX5-683" fmla="*/ 416688 w 1019442"/>
                <a:gd name="connsiteY5-684" fmla="*/ 1637864 h 1769585"/>
                <a:gd name="connsiteX6-685" fmla="*/ 577026 w 1019442"/>
                <a:gd name="connsiteY6-686" fmla="*/ 1677551 h 1769585"/>
                <a:gd name="connsiteX7-687" fmla="*/ 1010413 w 1019442"/>
                <a:gd name="connsiteY7-688" fmla="*/ 291664 h 1769585"/>
                <a:gd name="connsiteX0-689" fmla="*/ 959273 w 968302"/>
                <a:gd name="connsiteY0-690" fmla="*/ 291664 h 1769585"/>
                <a:gd name="connsiteX1-691" fmla="*/ 643361 w 968302"/>
                <a:gd name="connsiteY1-692" fmla="*/ 13851 h 1769585"/>
                <a:gd name="connsiteX2-693" fmla="*/ 109961 w 968302"/>
                <a:gd name="connsiteY2-694" fmla="*/ 585351 h 1769585"/>
                <a:gd name="connsiteX3-695" fmla="*/ 423 w 968302"/>
                <a:gd name="connsiteY3-696" fmla="*/ 910789 h 1769585"/>
                <a:gd name="connsiteX4-697" fmla="*/ 84561 w 968302"/>
                <a:gd name="connsiteY4-698" fmla="*/ 1637864 h 1769585"/>
                <a:gd name="connsiteX5-699" fmla="*/ 365548 w 968302"/>
                <a:gd name="connsiteY5-700" fmla="*/ 1637864 h 1769585"/>
                <a:gd name="connsiteX6-701" fmla="*/ 525886 w 968302"/>
                <a:gd name="connsiteY6-702" fmla="*/ 1677551 h 1769585"/>
                <a:gd name="connsiteX7-703" fmla="*/ 959273 w 968302"/>
                <a:gd name="connsiteY7-704" fmla="*/ 291664 h 1769585"/>
                <a:gd name="connsiteX0-705" fmla="*/ 1006045 w 1015074"/>
                <a:gd name="connsiteY0-706" fmla="*/ 291664 h 1769585"/>
                <a:gd name="connsiteX1-707" fmla="*/ 690133 w 1015074"/>
                <a:gd name="connsiteY1-708" fmla="*/ 13851 h 1769585"/>
                <a:gd name="connsiteX2-709" fmla="*/ 156733 w 1015074"/>
                <a:gd name="connsiteY2-710" fmla="*/ 585351 h 1769585"/>
                <a:gd name="connsiteX3-711" fmla="*/ 47195 w 1015074"/>
                <a:gd name="connsiteY3-712" fmla="*/ 910789 h 1769585"/>
                <a:gd name="connsiteX4-713" fmla="*/ 26558 w 1015074"/>
                <a:gd name="connsiteY4-714" fmla="*/ 1618814 h 1769585"/>
                <a:gd name="connsiteX5-715" fmla="*/ 412320 w 1015074"/>
                <a:gd name="connsiteY5-716" fmla="*/ 1637864 h 1769585"/>
                <a:gd name="connsiteX6-717" fmla="*/ 572658 w 1015074"/>
                <a:gd name="connsiteY6-718" fmla="*/ 1677551 h 1769585"/>
                <a:gd name="connsiteX7-719" fmla="*/ 1006045 w 1015074"/>
                <a:gd name="connsiteY7-720" fmla="*/ 291664 h 1769585"/>
                <a:gd name="connsiteX0-721" fmla="*/ 1014183 w 1023212"/>
                <a:gd name="connsiteY0-722" fmla="*/ 291664 h 1769585"/>
                <a:gd name="connsiteX1-723" fmla="*/ 698271 w 1023212"/>
                <a:gd name="connsiteY1-724" fmla="*/ 13851 h 1769585"/>
                <a:gd name="connsiteX2-725" fmla="*/ 164871 w 1023212"/>
                <a:gd name="connsiteY2-726" fmla="*/ 585351 h 1769585"/>
                <a:gd name="connsiteX3-727" fmla="*/ 33108 w 1023212"/>
                <a:gd name="connsiteY3-728" fmla="*/ 898089 h 1769585"/>
                <a:gd name="connsiteX4-729" fmla="*/ 34696 w 1023212"/>
                <a:gd name="connsiteY4-730" fmla="*/ 1618814 h 1769585"/>
                <a:gd name="connsiteX5-731" fmla="*/ 420458 w 1023212"/>
                <a:gd name="connsiteY5-732" fmla="*/ 1637864 h 1769585"/>
                <a:gd name="connsiteX6-733" fmla="*/ 580796 w 1023212"/>
                <a:gd name="connsiteY6-734" fmla="*/ 1677551 h 1769585"/>
                <a:gd name="connsiteX7-735" fmla="*/ 1014183 w 1023212"/>
                <a:gd name="connsiteY7-736" fmla="*/ 291664 h 1769585"/>
                <a:gd name="connsiteX0-737" fmla="*/ 1018053 w 1027082"/>
                <a:gd name="connsiteY0-738" fmla="*/ 291664 h 1769585"/>
                <a:gd name="connsiteX1-739" fmla="*/ 702141 w 1027082"/>
                <a:gd name="connsiteY1-740" fmla="*/ 13851 h 1769585"/>
                <a:gd name="connsiteX2-741" fmla="*/ 168741 w 1027082"/>
                <a:gd name="connsiteY2-742" fmla="*/ 585351 h 1769585"/>
                <a:gd name="connsiteX3-743" fmla="*/ 36978 w 1027082"/>
                <a:gd name="connsiteY3-744" fmla="*/ 898089 h 1769585"/>
                <a:gd name="connsiteX4-745" fmla="*/ 38566 w 1027082"/>
                <a:gd name="connsiteY4-746" fmla="*/ 1618814 h 1769585"/>
                <a:gd name="connsiteX5-747" fmla="*/ 424328 w 1027082"/>
                <a:gd name="connsiteY5-748" fmla="*/ 1637864 h 1769585"/>
                <a:gd name="connsiteX6-749" fmla="*/ 584666 w 1027082"/>
                <a:gd name="connsiteY6-750" fmla="*/ 1677551 h 1769585"/>
                <a:gd name="connsiteX7-751" fmla="*/ 1018053 w 1027082"/>
                <a:gd name="connsiteY7-752" fmla="*/ 291664 h 1769585"/>
                <a:gd name="connsiteX0-753" fmla="*/ 1013805 w 1022834"/>
                <a:gd name="connsiteY0-754" fmla="*/ 291664 h 1769585"/>
                <a:gd name="connsiteX1-755" fmla="*/ 697893 w 1022834"/>
                <a:gd name="connsiteY1-756" fmla="*/ 13851 h 1769585"/>
                <a:gd name="connsiteX2-757" fmla="*/ 164493 w 1022834"/>
                <a:gd name="connsiteY2-758" fmla="*/ 585351 h 1769585"/>
                <a:gd name="connsiteX3-759" fmla="*/ 42255 w 1022834"/>
                <a:gd name="connsiteY3-760" fmla="*/ 894914 h 1769585"/>
                <a:gd name="connsiteX4-761" fmla="*/ 34318 w 1022834"/>
                <a:gd name="connsiteY4-762" fmla="*/ 1618814 h 1769585"/>
                <a:gd name="connsiteX5-763" fmla="*/ 420080 w 1022834"/>
                <a:gd name="connsiteY5-764" fmla="*/ 1637864 h 1769585"/>
                <a:gd name="connsiteX6-765" fmla="*/ 580418 w 1022834"/>
                <a:gd name="connsiteY6-766" fmla="*/ 1677551 h 1769585"/>
                <a:gd name="connsiteX7-767" fmla="*/ 1013805 w 1022834"/>
                <a:gd name="connsiteY7-768" fmla="*/ 291664 h 1769585"/>
                <a:gd name="connsiteX0-769" fmla="*/ 1006739 w 1015768"/>
                <a:gd name="connsiteY0-770" fmla="*/ 291664 h 1769585"/>
                <a:gd name="connsiteX1-771" fmla="*/ 690827 w 1015768"/>
                <a:gd name="connsiteY1-772" fmla="*/ 13851 h 1769585"/>
                <a:gd name="connsiteX2-773" fmla="*/ 157427 w 1015768"/>
                <a:gd name="connsiteY2-774" fmla="*/ 585351 h 1769585"/>
                <a:gd name="connsiteX3-775" fmla="*/ 35189 w 1015768"/>
                <a:gd name="connsiteY3-776" fmla="*/ 894914 h 1769585"/>
                <a:gd name="connsiteX4-777" fmla="*/ 27252 w 1015768"/>
                <a:gd name="connsiteY4-778" fmla="*/ 1618814 h 1769585"/>
                <a:gd name="connsiteX5-779" fmla="*/ 413014 w 1015768"/>
                <a:gd name="connsiteY5-780" fmla="*/ 1637864 h 1769585"/>
                <a:gd name="connsiteX6-781" fmla="*/ 573352 w 1015768"/>
                <a:gd name="connsiteY6-782" fmla="*/ 1677551 h 1769585"/>
                <a:gd name="connsiteX7-783" fmla="*/ 1006739 w 1015768"/>
                <a:gd name="connsiteY7-784" fmla="*/ 291664 h 1769585"/>
                <a:gd name="connsiteX0-785" fmla="*/ 995468 w 1004497"/>
                <a:gd name="connsiteY0-786" fmla="*/ 291664 h 1769585"/>
                <a:gd name="connsiteX1-787" fmla="*/ 679556 w 1004497"/>
                <a:gd name="connsiteY1-788" fmla="*/ 13851 h 1769585"/>
                <a:gd name="connsiteX2-789" fmla="*/ 146156 w 1004497"/>
                <a:gd name="connsiteY2-790" fmla="*/ 585351 h 1769585"/>
                <a:gd name="connsiteX3-791" fmla="*/ 23918 w 1004497"/>
                <a:gd name="connsiteY3-792" fmla="*/ 894914 h 1769585"/>
                <a:gd name="connsiteX4-793" fmla="*/ 15981 w 1004497"/>
                <a:gd name="connsiteY4-794" fmla="*/ 1618814 h 1769585"/>
                <a:gd name="connsiteX5-795" fmla="*/ 401743 w 1004497"/>
                <a:gd name="connsiteY5-796" fmla="*/ 1637864 h 1769585"/>
                <a:gd name="connsiteX6-797" fmla="*/ 562081 w 1004497"/>
                <a:gd name="connsiteY6-798" fmla="*/ 1677551 h 1769585"/>
                <a:gd name="connsiteX7-799" fmla="*/ 995468 w 1004497"/>
                <a:gd name="connsiteY7-800" fmla="*/ 291664 h 1769585"/>
                <a:gd name="connsiteX0-801" fmla="*/ 1008851 w 1017880"/>
                <a:gd name="connsiteY0-802" fmla="*/ 291664 h 1769585"/>
                <a:gd name="connsiteX1-803" fmla="*/ 692939 w 1017880"/>
                <a:gd name="connsiteY1-804" fmla="*/ 13851 h 1769585"/>
                <a:gd name="connsiteX2-805" fmla="*/ 159539 w 1017880"/>
                <a:gd name="connsiteY2-806" fmla="*/ 585351 h 1769585"/>
                <a:gd name="connsiteX3-807" fmla="*/ 37301 w 1017880"/>
                <a:gd name="connsiteY3-808" fmla="*/ 894914 h 1769585"/>
                <a:gd name="connsiteX4-809" fmla="*/ 16664 w 1017880"/>
                <a:gd name="connsiteY4-810" fmla="*/ 1615639 h 1769585"/>
                <a:gd name="connsiteX5-811" fmla="*/ 415126 w 1017880"/>
                <a:gd name="connsiteY5-812" fmla="*/ 1637864 h 1769585"/>
                <a:gd name="connsiteX6-813" fmla="*/ 575464 w 1017880"/>
                <a:gd name="connsiteY6-814" fmla="*/ 1677551 h 1769585"/>
                <a:gd name="connsiteX7-815" fmla="*/ 1008851 w 1017880"/>
                <a:gd name="connsiteY7-816" fmla="*/ 291664 h 1769585"/>
                <a:gd name="connsiteX0-817" fmla="*/ 992188 w 1001217"/>
                <a:gd name="connsiteY0-818" fmla="*/ 291664 h 1769585"/>
                <a:gd name="connsiteX1-819" fmla="*/ 676276 w 1001217"/>
                <a:gd name="connsiteY1-820" fmla="*/ 13851 h 1769585"/>
                <a:gd name="connsiteX2-821" fmla="*/ 142876 w 1001217"/>
                <a:gd name="connsiteY2-822" fmla="*/ 585351 h 1769585"/>
                <a:gd name="connsiteX3-823" fmla="*/ 20638 w 1001217"/>
                <a:gd name="connsiteY3-824" fmla="*/ 894914 h 1769585"/>
                <a:gd name="connsiteX4-825" fmla="*/ 1 w 1001217"/>
                <a:gd name="connsiteY4-826" fmla="*/ 1615639 h 1769585"/>
                <a:gd name="connsiteX5-827" fmla="*/ 398463 w 1001217"/>
                <a:gd name="connsiteY5-828" fmla="*/ 1637864 h 1769585"/>
                <a:gd name="connsiteX6-829" fmla="*/ 558801 w 1001217"/>
                <a:gd name="connsiteY6-830" fmla="*/ 1677551 h 1769585"/>
                <a:gd name="connsiteX7-831" fmla="*/ 992188 w 1001217"/>
                <a:gd name="connsiteY7-832" fmla="*/ 291664 h 1769585"/>
                <a:gd name="connsiteX0-833" fmla="*/ 992188 w 1001217"/>
                <a:gd name="connsiteY0-834" fmla="*/ 291664 h 1767778"/>
                <a:gd name="connsiteX1-835" fmla="*/ 676276 w 1001217"/>
                <a:gd name="connsiteY1-836" fmla="*/ 13851 h 1767778"/>
                <a:gd name="connsiteX2-837" fmla="*/ 142876 w 1001217"/>
                <a:gd name="connsiteY2-838" fmla="*/ 585351 h 1767778"/>
                <a:gd name="connsiteX3-839" fmla="*/ 20638 w 1001217"/>
                <a:gd name="connsiteY3-840" fmla="*/ 894914 h 1767778"/>
                <a:gd name="connsiteX4-841" fmla="*/ 1 w 1001217"/>
                <a:gd name="connsiteY4-842" fmla="*/ 1615639 h 1767778"/>
                <a:gd name="connsiteX5-843" fmla="*/ 398463 w 1001217"/>
                <a:gd name="connsiteY5-844" fmla="*/ 1637864 h 1767778"/>
                <a:gd name="connsiteX6-845" fmla="*/ 558801 w 1001217"/>
                <a:gd name="connsiteY6-846" fmla="*/ 1677551 h 1767778"/>
                <a:gd name="connsiteX7-847" fmla="*/ 992188 w 1001217"/>
                <a:gd name="connsiteY7-848" fmla="*/ 291664 h 1767778"/>
                <a:gd name="connsiteX0-849" fmla="*/ 1020131 w 1029160"/>
                <a:gd name="connsiteY0-850" fmla="*/ 291664 h 1767778"/>
                <a:gd name="connsiteX1-851" fmla="*/ 704219 w 1029160"/>
                <a:gd name="connsiteY1-852" fmla="*/ 13851 h 1767778"/>
                <a:gd name="connsiteX2-853" fmla="*/ 170819 w 1029160"/>
                <a:gd name="connsiteY2-854" fmla="*/ 585351 h 1767778"/>
                <a:gd name="connsiteX3-855" fmla="*/ 48581 w 1029160"/>
                <a:gd name="connsiteY3-856" fmla="*/ 894914 h 1767778"/>
                <a:gd name="connsiteX4-857" fmla="*/ 27944 w 1029160"/>
                <a:gd name="connsiteY4-858" fmla="*/ 1615639 h 1767778"/>
                <a:gd name="connsiteX5-859" fmla="*/ 426406 w 1029160"/>
                <a:gd name="connsiteY5-860" fmla="*/ 1637864 h 1767778"/>
                <a:gd name="connsiteX6-861" fmla="*/ 586744 w 1029160"/>
                <a:gd name="connsiteY6-862" fmla="*/ 1677551 h 1767778"/>
                <a:gd name="connsiteX7-863" fmla="*/ 1020131 w 1029160"/>
                <a:gd name="connsiteY7-864" fmla="*/ 291664 h 1767778"/>
                <a:gd name="connsiteX0-865" fmla="*/ 1034237 w 1043266"/>
                <a:gd name="connsiteY0-866" fmla="*/ 291664 h 1767778"/>
                <a:gd name="connsiteX1-867" fmla="*/ 718325 w 1043266"/>
                <a:gd name="connsiteY1-868" fmla="*/ 13851 h 1767778"/>
                <a:gd name="connsiteX2-869" fmla="*/ 184925 w 1043266"/>
                <a:gd name="connsiteY2-870" fmla="*/ 585351 h 1767778"/>
                <a:gd name="connsiteX3-871" fmla="*/ 62687 w 1043266"/>
                <a:gd name="connsiteY3-872" fmla="*/ 894914 h 1767778"/>
                <a:gd name="connsiteX4-873" fmla="*/ 42050 w 1043266"/>
                <a:gd name="connsiteY4-874" fmla="*/ 1615639 h 1767778"/>
                <a:gd name="connsiteX5-875" fmla="*/ 440512 w 1043266"/>
                <a:gd name="connsiteY5-876" fmla="*/ 1637864 h 1767778"/>
                <a:gd name="connsiteX6-877" fmla="*/ 600850 w 1043266"/>
                <a:gd name="connsiteY6-878" fmla="*/ 1677551 h 1767778"/>
                <a:gd name="connsiteX7-879" fmla="*/ 1034237 w 1043266"/>
                <a:gd name="connsiteY7-880" fmla="*/ 291664 h 1767778"/>
                <a:gd name="connsiteX0-881" fmla="*/ 1044367 w 1053396"/>
                <a:gd name="connsiteY0-882" fmla="*/ 291664 h 1767778"/>
                <a:gd name="connsiteX1-883" fmla="*/ 728455 w 1053396"/>
                <a:gd name="connsiteY1-884" fmla="*/ 13851 h 1767778"/>
                <a:gd name="connsiteX2-885" fmla="*/ 195055 w 1053396"/>
                <a:gd name="connsiteY2-886" fmla="*/ 585351 h 1767778"/>
                <a:gd name="connsiteX3-887" fmla="*/ 72817 w 1053396"/>
                <a:gd name="connsiteY3-888" fmla="*/ 894914 h 1767778"/>
                <a:gd name="connsiteX4-889" fmla="*/ 39480 w 1053396"/>
                <a:gd name="connsiteY4-890" fmla="*/ 1625164 h 1767778"/>
                <a:gd name="connsiteX5-891" fmla="*/ 450642 w 1053396"/>
                <a:gd name="connsiteY5-892" fmla="*/ 1637864 h 1767778"/>
                <a:gd name="connsiteX6-893" fmla="*/ 610980 w 1053396"/>
                <a:gd name="connsiteY6-894" fmla="*/ 1677551 h 1767778"/>
                <a:gd name="connsiteX7-895" fmla="*/ 1044367 w 1053396"/>
                <a:gd name="connsiteY7-896" fmla="*/ 291664 h 1767778"/>
                <a:gd name="connsiteX0-897" fmla="*/ 1031764 w 1040793"/>
                <a:gd name="connsiteY0-898" fmla="*/ 291664 h 1770555"/>
                <a:gd name="connsiteX1-899" fmla="*/ 715852 w 1040793"/>
                <a:gd name="connsiteY1-900" fmla="*/ 13851 h 1770555"/>
                <a:gd name="connsiteX2-901" fmla="*/ 182452 w 1040793"/>
                <a:gd name="connsiteY2-902" fmla="*/ 585351 h 1770555"/>
                <a:gd name="connsiteX3-903" fmla="*/ 60214 w 1040793"/>
                <a:gd name="connsiteY3-904" fmla="*/ 894914 h 1770555"/>
                <a:gd name="connsiteX4-905" fmla="*/ 26877 w 1040793"/>
                <a:gd name="connsiteY4-906" fmla="*/ 1625164 h 1770555"/>
                <a:gd name="connsiteX5-907" fmla="*/ 457089 w 1040793"/>
                <a:gd name="connsiteY5-908" fmla="*/ 1647389 h 1770555"/>
                <a:gd name="connsiteX6-909" fmla="*/ 598377 w 1040793"/>
                <a:gd name="connsiteY6-910" fmla="*/ 1677551 h 1770555"/>
                <a:gd name="connsiteX7-911" fmla="*/ 1031764 w 1040793"/>
                <a:gd name="connsiteY7-912" fmla="*/ 291664 h 1770555"/>
                <a:gd name="connsiteX0-913" fmla="*/ 1118996 w 1128025"/>
                <a:gd name="connsiteY0-914" fmla="*/ 291664 h 1770555"/>
                <a:gd name="connsiteX1-915" fmla="*/ 803084 w 1128025"/>
                <a:gd name="connsiteY1-916" fmla="*/ 13851 h 1770555"/>
                <a:gd name="connsiteX2-917" fmla="*/ 269684 w 1128025"/>
                <a:gd name="connsiteY2-918" fmla="*/ 585351 h 1770555"/>
                <a:gd name="connsiteX3-919" fmla="*/ 147446 w 1128025"/>
                <a:gd name="connsiteY3-920" fmla="*/ 894914 h 1770555"/>
                <a:gd name="connsiteX4-921" fmla="*/ 114109 w 1128025"/>
                <a:gd name="connsiteY4-922" fmla="*/ 1625164 h 1770555"/>
                <a:gd name="connsiteX5-923" fmla="*/ 544321 w 1128025"/>
                <a:gd name="connsiteY5-924" fmla="*/ 1647389 h 1770555"/>
                <a:gd name="connsiteX6-925" fmla="*/ 685609 w 1128025"/>
                <a:gd name="connsiteY6-926" fmla="*/ 1677551 h 1770555"/>
                <a:gd name="connsiteX7-927" fmla="*/ 1118996 w 1128025"/>
                <a:gd name="connsiteY7-928" fmla="*/ 291664 h 1770555"/>
                <a:gd name="connsiteX0-929" fmla="*/ 1103490 w 1112519"/>
                <a:gd name="connsiteY0-930" fmla="*/ 291664 h 1770555"/>
                <a:gd name="connsiteX1-931" fmla="*/ 787578 w 1112519"/>
                <a:gd name="connsiteY1-932" fmla="*/ 13851 h 1770555"/>
                <a:gd name="connsiteX2-933" fmla="*/ 254178 w 1112519"/>
                <a:gd name="connsiteY2-934" fmla="*/ 585351 h 1770555"/>
                <a:gd name="connsiteX3-935" fmla="*/ 131940 w 1112519"/>
                <a:gd name="connsiteY3-936" fmla="*/ 894914 h 1770555"/>
                <a:gd name="connsiteX4-937" fmla="*/ 98603 w 1112519"/>
                <a:gd name="connsiteY4-938" fmla="*/ 1625164 h 1770555"/>
                <a:gd name="connsiteX5-939" fmla="*/ 528815 w 1112519"/>
                <a:gd name="connsiteY5-940" fmla="*/ 1647389 h 1770555"/>
                <a:gd name="connsiteX6-941" fmla="*/ 670103 w 1112519"/>
                <a:gd name="connsiteY6-942" fmla="*/ 1677551 h 1770555"/>
                <a:gd name="connsiteX7-943" fmla="*/ 1103490 w 1112519"/>
                <a:gd name="connsiteY7-944" fmla="*/ 291664 h 1770555"/>
                <a:gd name="connsiteX0-945" fmla="*/ 1004888 w 1013917"/>
                <a:gd name="connsiteY0-946" fmla="*/ 291664 h 1770555"/>
                <a:gd name="connsiteX1-947" fmla="*/ 688976 w 1013917"/>
                <a:gd name="connsiteY1-948" fmla="*/ 13851 h 1770555"/>
                <a:gd name="connsiteX2-949" fmla="*/ 155576 w 1013917"/>
                <a:gd name="connsiteY2-950" fmla="*/ 585351 h 1770555"/>
                <a:gd name="connsiteX3-951" fmla="*/ 33338 w 1013917"/>
                <a:gd name="connsiteY3-952" fmla="*/ 894914 h 1770555"/>
                <a:gd name="connsiteX4-953" fmla="*/ 1 w 1013917"/>
                <a:gd name="connsiteY4-954" fmla="*/ 1625164 h 1770555"/>
                <a:gd name="connsiteX5-955" fmla="*/ 430213 w 1013917"/>
                <a:gd name="connsiteY5-956" fmla="*/ 1647389 h 1770555"/>
                <a:gd name="connsiteX6-957" fmla="*/ 571501 w 1013917"/>
                <a:gd name="connsiteY6-958" fmla="*/ 1677551 h 1770555"/>
                <a:gd name="connsiteX7-959" fmla="*/ 1004888 w 1013917"/>
                <a:gd name="connsiteY7-960" fmla="*/ 291664 h 1770555"/>
                <a:gd name="connsiteX0-961" fmla="*/ 1032228 w 1041257"/>
                <a:gd name="connsiteY0-962" fmla="*/ 291664 h 1773433"/>
                <a:gd name="connsiteX1-963" fmla="*/ 716316 w 1041257"/>
                <a:gd name="connsiteY1-964" fmla="*/ 13851 h 1773433"/>
                <a:gd name="connsiteX2-965" fmla="*/ 182916 w 1041257"/>
                <a:gd name="connsiteY2-966" fmla="*/ 585351 h 1773433"/>
                <a:gd name="connsiteX3-967" fmla="*/ 60678 w 1041257"/>
                <a:gd name="connsiteY3-968" fmla="*/ 894914 h 1773433"/>
                <a:gd name="connsiteX4-969" fmla="*/ 27341 w 1041257"/>
                <a:gd name="connsiteY4-970" fmla="*/ 1625164 h 1773433"/>
                <a:gd name="connsiteX5-971" fmla="*/ 463903 w 1041257"/>
                <a:gd name="connsiteY5-972" fmla="*/ 1656914 h 1773433"/>
                <a:gd name="connsiteX6-973" fmla="*/ 598841 w 1041257"/>
                <a:gd name="connsiteY6-974" fmla="*/ 1677551 h 1773433"/>
                <a:gd name="connsiteX7-975" fmla="*/ 1032228 w 1041257"/>
                <a:gd name="connsiteY7-976" fmla="*/ 291664 h 1773433"/>
                <a:gd name="connsiteX0-977" fmla="*/ 1004912 w 1013941"/>
                <a:gd name="connsiteY0-978" fmla="*/ 291664 h 1773433"/>
                <a:gd name="connsiteX1-979" fmla="*/ 689000 w 1013941"/>
                <a:gd name="connsiteY1-980" fmla="*/ 13851 h 1773433"/>
                <a:gd name="connsiteX2-981" fmla="*/ 155600 w 1013941"/>
                <a:gd name="connsiteY2-982" fmla="*/ 585351 h 1773433"/>
                <a:gd name="connsiteX3-983" fmla="*/ 33362 w 1013941"/>
                <a:gd name="connsiteY3-984" fmla="*/ 894914 h 1773433"/>
                <a:gd name="connsiteX4-985" fmla="*/ 25 w 1013941"/>
                <a:gd name="connsiteY4-986" fmla="*/ 1625164 h 1773433"/>
                <a:gd name="connsiteX5-987" fmla="*/ 436587 w 1013941"/>
                <a:gd name="connsiteY5-988" fmla="*/ 1656914 h 1773433"/>
                <a:gd name="connsiteX6-989" fmla="*/ 571525 w 1013941"/>
                <a:gd name="connsiteY6-990" fmla="*/ 1677551 h 1773433"/>
                <a:gd name="connsiteX7-991" fmla="*/ 1004912 w 1013941"/>
                <a:gd name="connsiteY7-992" fmla="*/ 291664 h 1773433"/>
                <a:gd name="connsiteX0-993" fmla="*/ 1004912 w 1006024"/>
                <a:gd name="connsiteY0-994" fmla="*/ 293438 h 1733515"/>
                <a:gd name="connsiteX1-995" fmla="*/ 689000 w 1006024"/>
                <a:gd name="connsiteY1-996" fmla="*/ 15625 h 1733515"/>
                <a:gd name="connsiteX2-997" fmla="*/ 155600 w 1006024"/>
                <a:gd name="connsiteY2-998" fmla="*/ 587125 h 1733515"/>
                <a:gd name="connsiteX3-999" fmla="*/ 33362 w 1006024"/>
                <a:gd name="connsiteY3-1000" fmla="*/ 896688 h 1733515"/>
                <a:gd name="connsiteX4-1001" fmla="*/ 25 w 1006024"/>
                <a:gd name="connsiteY4-1002" fmla="*/ 1626938 h 1733515"/>
                <a:gd name="connsiteX5-1003" fmla="*/ 436587 w 1006024"/>
                <a:gd name="connsiteY5-1004" fmla="*/ 1658688 h 1733515"/>
                <a:gd name="connsiteX6-1005" fmla="*/ 584225 w 1006024"/>
                <a:gd name="connsiteY6-1006" fmla="*/ 1622175 h 1733515"/>
                <a:gd name="connsiteX7-1007" fmla="*/ 1004912 w 1006024"/>
                <a:gd name="connsiteY7-1008" fmla="*/ 293438 h 1733515"/>
                <a:gd name="connsiteX0-1009" fmla="*/ 1014437 w 1015508"/>
                <a:gd name="connsiteY0-1010" fmla="*/ 288237 h 1735130"/>
                <a:gd name="connsiteX1-1011" fmla="*/ 689000 w 1015508"/>
                <a:gd name="connsiteY1-1012" fmla="*/ 16774 h 1735130"/>
                <a:gd name="connsiteX2-1013" fmla="*/ 155600 w 1015508"/>
                <a:gd name="connsiteY2-1014" fmla="*/ 588274 h 1735130"/>
                <a:gd name="connsiteX3-1015" fmla="*/ 33362 w 1015508"/>
                <a:gd name="connsiteY3-1016" fmla="*/ 897837 h 1735130"/>
                <a:gd name="connsiteX4-1017" fmla="*/ 25 w 1015508"/>
                <a:gd name="connsiteY4-1018" fmla="*/ 1628087 h 1735130"/>
                <a:gd name="connsiteX5-1019" fmla="*/ 436587 w 1015508"/>
                <a:gd name="connsiteY5-1020" fmla="*/ 1659837 h 1735130"/>
                <a:gd name="connsiteX6-1021" fmla="*/ 584225 w 1015508"/>
                <a:gd name="connsiteY6-1022" fmla="*/ 1623324 h 1735130"/>
                <a:gd name="connsiteX7-1023" fmla="*/ 1014437 w 1015508"/>
                <a:gd name="connsiteY7-1024" fmla="*/ 288237 h 1735130"/>
                <a:gd name="connsiteX0-1025" fmla="*/ 1004912 w 1006024"/>
                <a:gd name="connsiteY0-1026" fmla="*/ 301365 h 1731219"/>
                <a:gd name="connsiteX1-1027" fmla="*/ 689000 w 1006024"/>
                <a:gd name="connsiteY1-1028" fmla="*/ 14027 h 1731219"/>
                <a:gd name="connsiteX2-1029" fmla="*/ 155600 w 1006024"/>
                <a:gd name="connsiteY2-1030" fmla="*/ 585527 h 1731219"/>
                <a:gd name="connsiteX3-1031" fmla="*/ 33362 w 1006024"/>
                <a:gd name="connsiteY3-1032" fmla="*/ 895090 h 1731219"/>
                <a:gd name="connsiteX4-1033" fmla="*/ 25 w 1006024"/>
                <a:gd name="connsiteY4-1034" fmla="*/ 1625340 h 1731219"/>
                <a:gd name="connsiteX5-1035" fmla="*/ 436587 w 1006024"/>
                <a:gd name="connsiteY5-1036" fmla="*/ 1657090 h 1731219"/>
                <a:gd name="connsiteX6-1037" fmla="*/ 584225 w 1006024"/>
                <a:gd name="connsiteY6-1038" fmla="*/ 1620577 h 1731219"/>
                <a:gd name="connsiteX7-1039" fmla="*/ 1004912 w 1006024"/>
                <a:gd name="connsiteY7-1040" fmla="*/ 301365 h 1731219"/>
                <a:gd name="connsiteX0-1041" fmla="*/ 1004912 w 1012618"/>
                <a:gd name="connsiteY0-1042" fmla="*/ 300809 h 1730663"/>
                <a:gd name="connsiteX1-1043" fmla="*/ 689000 w 1012618"/>
                <a:gd name="connsiteY1-1044" fmla="*/ 13471 h 1730663"/>
                <a:gd name="connsiteX2-1045" fmla="*/ 155600 w 1012618"/>
                <a:gd name="connsiteY2-1046" fmla="*/ 584971 h 1730663"/>
                <a:gd name="connsiteX3-1047" fmla="*/ 33362 w 1012618"/>
                <a:gd name="connsiteY3-1048" fmla="*/ 894534 h 1730663"/>
                <a:gd name="connsiteX4-1049" fmla="*/ 25 w 1012618"/>
                <a:gd name="connsiteY4-1050" fmla="*/ 1624784 h 1730663"/>
                <a:gd name="connsiteX5-1051" fmla="*/ 436587 w 1012618"/>
                <a:gd name="connsiteY5-1052" fmla="*/ 1656534 h 1730663"/>
                <a:gd name="connsiteX6-1053" fmla="*/ 584225 w 1012618"/>
                <a:gd name="connsiteY6-1054" fmla="*/ 1620021 h 1730663"/>
                <a:gd name="connsiteX7-1055" fmla="*/ 1004912 w 1012618"/>
                <a:gd name="connsiteY7-1056" fmla="*/ 300809 h 1730663"/>
                <a:gd name="connsiteX0-1057" fmla="*/ 1004912 w 1011121"/>
                <a:gd name="connsiteY0-1058" fmla="*/ 300809 h 1730663"/>
                <a:gd name="connsiteX1-1059" fmla="*/ 689000 w 1011121"/>
                <a:gd name="connsiteY1-1060" fmla="*/ 13471 h 1730663"/>
                <a:gd name="connsiteX2-1061" fmla="*/ 155600 w 1011121"/>
                <a:gd name="connsiteY2-1062" fmla="*/ 584971 h 1730663"/>
                <a:gd name="connsiteX3-1063" fmla="*/ 33362 w 1011121"/>
                <a:gd name="connsiteY3-1064" fmla="*/ 894534 h 1730663"/>
                <a:gd name="connsiteX4-1065" fmla="*/ 25 w 1011121"/>
                <a:gd name="connsiteY4-1066" fmla="*/ 1624784 h 1730663"/>
                <a:gd name="connsiteX5-1067" fmla="*/ 436587 w 1011121"/>
                <a:gd name="connsiteY5-1068" fmla="*/ 1656534 h 1730663"/>
                <a:gd name="connsiteX6-1069" fmla="*/ 584225 w 1011121"/>
                <a:gd name="connsiteY6-1070" fmla="*/ 1620021 h 1730663"/>
                <a:gd name="connsiteX7-1071" fmla="*/ 1004912 w 1011121"/>
                <a:gd name="connsiteY7-1072" fmla="*/ 300809 h 1730663"/>
                <a:gd name="connsiteX0-1073" fmla="*/ 1004912 w 1006024"/>
                <a:gd name="connsiteY0-1074" fmla="*/ 301364 h 1731218"/>
                <a:gd name="connsiteX1-1075" fmla="*/ 689000 w 1006024"/>
                <a:gd name="connsiteY1-1076" fmla="*/ 14026 h 1731218"/>
                <a:gd name="connsiteX2-1077" fmla="*/ 155600 w 1006024"/>
                <a:gd name="connsiteY2-1078" fmla="*/ 585526 h 1731218"/>
                <a:gd name="connsiteX3-1079" fmla="*/ 33362 w 1006024"/>
                <a:gd name="connsiteY3-1080" fmla="*/ 895089 h 1731218"/>
                <a:gd name="connsiteX4-1081" fmla="*/ 25 w 1006024"/>
                <a:gd name="connsiteY4-1082" fmla="*/ 1625339 h 1731218"/>
                <a:gd name="connsiteX5-1083" fmla="*/ 436587 w 1006024"/>
                <a:gd name="connsiteY5-1084" fmla="*/ 1657089 h 1731218"/>
                <a:gd name="connsiteX6-1085" fmla="*/ 584225 w 1006024"/>
                <a:gd name="connsiteY6-1086" fmla="*/ 1620576 h 1731218"/>
                <a:gd name="connsiteX7-1087" fmla="*/ 1004912 w 1006024"/>
                <a:gd name="connsiteY7-1088" fmla="*/ 301364 h 1731218"/>
                <a:gd name="connsiteX0-1089" fmla="*/ 1004912 w 1011121"/>
                <a:gd name="connsiteY0-1090" fmla="*/ 299330 h 1729184"/>
                <a:gd name="connsiteX1-1091" fmla="*/ 689000 w 1011121"/>
                <a:gd name="connsiteY1-1092" fmla="*/ 11992 h 1729184"/>
                <a:gd name="connsiteX2-1093" fmla="*/ 155600 w 1011121"/>
                <a:gd name="connsiteY2-1094" fmla="*/ 583492 h 1729184"/>
                <a:gd name="connsiteX3-1095" fmla="*/ 33362 w 1011121"/>
                <a:gd name="connsiteY3-1096" fmla="*/ 893055 h 1729184"/>
                <a:gd name="connsiteX4-1097" fmla="*/ 25 w 1011121"/>
                <a:gd name="connsiteY4-1098" fmla="*/ 1623305 h 1729184"/>
                <a:gd name="connsiteX5-1099" fmla="*/ 436587 w 1011121"/>
                <a:gd name="connsiteY5-1100" fmla="*/ 1655055 h 1729184"/>
                <a:gd name="connsiteX6-1101" fmla="*/ 584225 w 1011121"/>
                <a:gd name="connsiteY6-1102" fmla="*/ 1618542 h 1729184"/>
                <a:gd name="connsiteX7-1103" fmla="*/ 1004912 w 1011121"/>
                <a:gd name="connsiteY7-1104" fmla="*/ 299330 h 1729184"/>
                <a:gd name="connsiteX0-1105" fmla="*/ 1004912 w 1005525"/>
                <a:gd name="connsiteY0-1106" fmla="*/ 301317 h 1729000"/>
                <a:gd name="connsiteX1-1107" fmla="*/ 689000 w 1005525"/>
                <a:gd name="connsiteY1-1108" fmla="*/ 13979 h 1729000"/>
                <a:gd name="connsiteX2-1109" fmla="*/ 155600 w 1005525"/>
                <a:gd name="connsiteY2-1110" fmla="*/ 585479 h 1729000"/>
                <a:gd name="connsiteX3-1111" fmla="*/ 33362 w 1005525"/>
                <a:gd name="connsiteY3-1112" fmla="*/ 895042 h 1729000"/>
                <a:gd name="connsiteX4-1113" fmla="*/ 25 w 1005525"/>
                <a:gd name="connsiteY4-1114" fmla="*/ 1625292 h 1729000"/>
                <a:gd name="connsiteX5-1115" fmla="*/ 436587 w 1005525"/>
                <a:gd name="connsiteY5-1116" fmla="*/ 1657042 h 1729000"/>
                <a:gd name="connsiteX6-1117" fmla="*/ 612800 w 1005525"/>
                <a:gd name="connsiteY6-1118" fmla="*/ 1617354 h 1729000"/>
                <a:gd name="connsiteX7-1119" fmla="*/ 1004912 w 1005525"/>
                <a:gd name="connsiteY7-1120" fmla="*/ 301317 h 1729000"/>
                <a:gd name="connsiteX0-1121" fmla="*/ 1004912 w 1010071"/>
                <a:gd name="connsiteY0-1122" fmla="*/ 301037 h 1728720"/>
                <a:gd name="connsiteX1-1123" fmla="*/ 689000 w 1010071"/>
                <a:gd name="connsiteY1-1124" fmla="*/ 13699 h 1728720"/>
                <a:gd name="connsiteX2-1125" fmla="*/ 155600 w 1010071"/>
                <a:gd name="connsiteY2-1126" fmla="*/ 585199 h 1728720"/>
                <a:gd name="connsiteX3-1127" fmla="*/ 33362 w 1010071"/>
                <a:gd name="connsiteY3-1128" fmla="*/ 894762 h 1728720"/>
                <a:gd name="connsiteX4-1129" fmla="*/ 25 w 1010071"/>
                <a:gd name="connsiteY4-1130" fmla="*/ 1625012 h 1728720"/>
                <a:gd name="connsiteX5-1131" fmla="*/ 436587 w 1010071"/>
                <a:gd name="connsiteY5-1132" fmla="*/ 1656762 h 1728720"/>
                <a:gd name="connsiteX6-1133" fmla="*/ 612800 w 1010071"/>
                <a:gd name="connsiteY6-1134" fmla="*/ 1617074 h 1728720"/>
                <a:gd name="connsiteX7-1135" fmla="*/ 1004912 w 1010071"/>
                <a:gd name="connsiteY7-1136" fmla="*/ 301037 h 1728720"/>
                <a:gd name="connsiteX0-1137" fmla="*/ 1004913 w 1010062"/>
                <a:gd name="connsiteY0-1138" fmla="*/ 300643 h 1728326"/>
                <a:gd name="connsiteX1-1139" fmla="*/ 689001 w 1010062"/>
                <a:gd name="connsiteY1-1140" fmla="*/ 13305 h 1728326"/>
                <a:gd name="connsiteX2-1141" fmla="*/ 158776 w 1010062"/>
                <a:gd name="connsiteY2-1142" fmla="*/ 578455 h 1728326"/>
                <a:gd name="connsiteX3-1143" fmla="*/ 33363 w 1010062"/>
                <a:gd name="connsiteY3-1144" fmla="*/ 894368 h 1728326"/>
                <a:gd name="connsiteX4-1145" fmla="*/ 26 w 1010062"/>
                <a:gd name="connsiteY4-1146" fmla="*/ 1624618 h 1728326"/>
                <a:gd name="connsiteX5-1147" fmla="*/ 436588 w 1010062"/>
                <a:gd name="connsiteY5-1148" fmla="*/ 1656368 h 1728326"/>
                <a:gd name="connsiteX6-1149" fmla="*/ 612801 w 1010062"/>
                <a:gd name="connsiteY6-1150" fmla="*/ 1616680 h 1728326"/>
                <a:gd name="connsiteX7-1151" fmla="*/ 1004913 w 1010062"/>
                <a:gd name="connsiteY7-1152" fmla="*/ 300643 h 1728326"/>
                <a:gd name="connsiteX0-1153" fmla="*/ 1004913 w 1010062"/>
                <a:gd name="connsiteY0-1154" fmla="*/ 300643 h 1728326"/>
                <a:gd name="connsiteX1-1155" fmla="*/ 689001 w 1010062"/>
                <a:gd name="connsiteY1-1156" fmla="*/ 13305 h 1728326"/>
                <a:gd name="connsiteX2-1157" fmla="*/ 158776 w 1010062"/>
                <a:gd name="connsiteY2-1158" fmla="*/ 578455 h 1728326"/>
                <a:gd name="connsiteX3-1159" fmla="*/ 33363 w 1010062"/>
                <a:gd name="connsiteY3-1160" fmla="*/ 894368 h 1728326"/>
                <a:gd name="connsiteX4-1161" fmla="*/ 26 w 1010062"/>
                <a:gd name="connsiteY4-1162" fmla="*/ 1624618 h 1728326"/>
                <a:gd name="connsiteX5-1163" fmla="*/ 436588 w 1010062"/>
                <a:gd name="connsiteY5-1164" fmla="*/ 1656368 h 1728326"/>
                <a:gd name="connsiteX6-1165" fmla="*/ 612801 w 1010062"/>
                <a:gd name="connsiteY6-1166" fmla="*/ 1616680 h 1728326"/>
                <a:gd name="connsiteX7-1167" fmla="*/ 1004913 w 1010062"/>
                <a:gd name="connsiteY7-1168" fmla="*/ 300643 h 1728326"/>
                <a:gd name="connsiteX0-1169" fmla="*/ 1004911 w 1010076"/>
                <a:gd name="connsiteY0-1170" fmla="*/ 297459 h 1725142"/>
                <a:gd name="connsiteX1-1171" fmla="*/ 688999 w 1010076"/>
                <a:gd name="connsiteY1-1172" fmla="*/ 10121 h 1725142"/>
                <a:gd name="connsiteX2-1173" fmla="*/ 154012 w 1010076"/>
                <a:gd name="connsiteY2-1174" fmla="*/ 522884 h 1725142"/>
                <a:gd name="connsiteX3-1175" fmla="*/ 33361 w 1010076"/>
                <a:gd name="connsiteY3-1176" fmla="*/ 891184 h 1725142"/>
                <a:gd name="connsiteX4-1177" fmla="*/ 24 w 1010076"/>
                <a:gd name="connsiteY4-1178" fmla="*/ 1621434 h 1725142"/>
                <a:gd name="connsiteX5-1179" fmla="*/ 436586 w 1010076"/>
                <a:gd name="connsiteY5-1180" fmla="*/ 1653184 h 1725142"/>
                <a:gd name="connsiteX6-1181" fmla="*/ 612799 w 1010076"/>
                <a:gd name="connsiteY6-1182" fmla="*/ 1613496 h 1725142"/>
                <a:gd name="connsiteX7-1183" fmla="*/ 1004911 w 1010076"/>
                <a:gd name="connsiteY7-1184" fmla="*/ 297459 h 1725142"/>
                <a:gd name="connsiteX0-1185" fmla="*/ 1041777 w 1046942"/>
                <a:gd name="connsiteY0-1186" fmla="*/ 297459 h 1725142"/>
                <a:gd name="connsiteX1-1187" fmla="*/ 725865 w 1046942"/>
                <a:gd name="connsiteY1-1188" fmla="*/ 10121 h 1725142"/>
                <a:gd name="connsiteX2-1189" fmla="*/ 190878 w 1046942"/>
                <a:gd name="connsiteY2-1190" fmla="*/ 522884 h 1725142"/>
                <a:gd name="connsiteX3-1191" fmla="*/ 41652 w 1046942"/>
                <a:gd name="connsiteY3-1192" fmla="*/ 791171 h 1725142"/>
                <a:gd name="connsiteX4-1193" fmla="*/ 36890 w 1046942"/>
                <a:gd name="connsiteY4-1194" fmla="*/ 1621434 h 1725142"/>
                <a:gd name="connsiteX5-1195" fmla="*/ 473452 w 1046942"/>
                <a:gd name="connsiteY5-1196" fmla="*/ 1653184 h 1725142"/>
                <a:gd name="connsiteX6-1197" fmla="*/ 649665 w 1046942"/>
                <a:gd name="connsiteY6-1198" fmla="*/ 1613496 h 1725142"/>
                <a:gd name="connsiteX7-1199" fmla="*/ 1041777 w 1046942"/>
                <a:gd name="connsiteY7-1200" fmla="*/ 297459 h 1725142"/>
                <a:gd name="connsiteX0-1201" fmla="*/ 1037108 w 1042273"/>
                <a:gd name="connsiteY0-1202" fmla="*/ 297459 h 1725142"/>
                <a:gd name="connsiteX1-1203" fmla="*/ 721196 w 1042273"/>
                <a:gd name="connsiteY1-1204" fmla="*/ 10121 h 1725142"/>
                <a:gd name="connsiteX2-1205" fmla="*/ 186209 w 1042273"/>
                <a:gd name="connsiteY2-1206" fmla="*/ 522884 h 1725142"/>
                <a:gd name="connsiteX3-1207" fmla="*/ 36983 w 1042273"/>
                <a:gd name="connsiteY3-1208" fmla="*/ 791171 h 1725142"/>
                <a:gd name="connsiteX4-1209" fmla="*/ 32221 w 1042273"/>
                <a:gd name="connsiteY4-1210" fmla="*/ 1621434 h 1725142"/>
                <a:gd name="connsiteX5-1211" fmla="*/ 468783 w 1042273"/>
                <a:gd name="connsiteY5-1212" fmla="*/ 1653184 h 1725142"/>
                <a:gd name="connsiteX6-1213" fmla="*/ 644996 w 1042273"/>
                <a:gd name="connsiteY6-1214" fmla="*/ 1613496 h 1725142"/>
                <a:gd name="connsiteX7-1215" fmla="*/ 1037108 w 1042273"/>
                <a:gd name="connsiteY7-1216" fmla="*/ 297459 h 1725142"/>
                <a:gd name="connsiteX0-1217" fmla="*/ 1041565 w 1046745"/>
                <a:gd name="connsiteY0-1218" fmla="*/ 297176 h 1724859"/>
                <a:gd name="connsiteX1-1219" fmla="*/ 725653 w 1046745"/>
                <a:gd name="connsiteY1-1220" fmla="*/ 9838 h 1724859"/>
                <a:gd name="connsiteX2-1221" fmla="*/ 185903 w 1046745"/>
                <a:gd name="connsiteY2-1222" fmla="*/ 517839 h 1724859"/>
                <a:gd name="connsiteX3-1223" fmla="*/ 41440 w 1046745"/>
                <a:gd name="connsiteY3-1224" fmla="*/ 790888 h 1724859"/>
                <a:gd name="connsiteX4-1225" fmla="*/ 36678 w 1046745"/>
                <a:gd name="connsiteY4-1226" fmla="*/ 1621151 h 1724859"/>
                <a:gd name="connsiteX5-1227" fmla="*/ 473240 w 1046745"/>
                <a:gd name="connsiteY5-1228" fmla="*/ 1652901 h 1724859"/>
                <a:gd name="connsiteX6-1229" fmla="*/ 649453 w 1046745"/>
                <a:gd name="connsiteY6-1230" fmla="*/ 1613213 h 1724859"/>
                <a:gd name="connsiteX7-1231" fmla="*/ 1041565 w 1046745"/>
                <a:gd name="connsiteY7-1232" fmla="*/ 297176 h 1724859"/>
                <a:gd name="connsiteX0-1233" fmla="*/ 1041565 w 1046745"/>
                <a:gd name="connsiteY0-1234" fmla="*/ 297176 h 1724859"/>
                <a:gd name="connsiteX1-1235" fmla="*/ 725653 w 1046745"/>
                <a:gd name="connsiteY1-1236" fmla="*/ 9838 h 1724859"/>
                <a:gd name="connsiteX2-1237" fmla="*/ 185903 w 1046745"/>
                <a:gd name="connsiteY2-1238" fmla="*/ 517839 h 1724859"/>
                <a:gd name="connsiteX3-1239" fmla="*/ 41440 w 1046745"/>
                <a:gd name="connsiteY3-1240" fmla="*/ 790888 h 1724859"/>
                <a:gd name="connsiteX4-1241" fmla="*/ 36678 w 1046745"/>
                <a:gd name="connsiteY4-1242" fmla="*/ 1621151 h 1724859"/>
                <a:gd name="connsiteX5-1243" fmla="*/ 473240 w 1046745"/>
                <a:gd name="connsiteY5-1244" fmla="*/ 1652901 h 1724859"/>
                <a:gd name="connsiteX6-1245" fmla="*/ 649453 w 1046745"/>
                <a:gd name="connsiteY6-1246" fmla="*/ 1613213 h 1724859"/>
                <a:gd name="connsiteX7-1247" fmla="*/ 1041565 w 1046745"/>
                <a:gd name="connsiteY7-1248" fmla="*/ 297176 h 1724859"/>
                <a:gd name="connsiteX0-1249" fmla="*/ 1040734 w 1045979"/>
                <a:gd name="connsiteY0-1250" fmla="*/ 296615 h 1724298"/>
                <a:gd name="connsiteX1-1251" fmla="*/ 724822 w 1045979"/>
                <a:gd name="connsiteY1-1252" fmla="*/ 9277 h 1724298"/>
                <a:gd name="connsiteX2-1253" fmla="*/ 166022 w 1045979"/>
                <a:gd name="connsiteY2-1254" fmla="*/ 507753 h 1724298"/>
                <a:gd name="connsiteX3-1255" fmla="*/ 40609 w 1045979"/>
                <a:gd name="connsiteY3-1256" fmla="*/ 790327 h 1724298"/>
                <a:gd name="connsiteX4-1257" fmla="*/ 35847 w 1045979"/>
                <a:gd name="connsiteY4-1258" fmla="*/ 1620590 h 1724298"/>
                <a:gd name="connsiteX5-1259" fmla="*/ 472409 w 1045979"/>
                <a:gd name="connsiteY5-1260" fmla="*/ 1652340 h 1724298"/>
                <a:gd name="connsiteX6-1261" fmla="*/ 648622 w 1045979"/>
                <a:gd name="connsiteY6-1262" fmla="*/ 1612652 h 1724298"/>
                <a:gd name="connsiteX7-1263" fmla="*/ 1040734 w 1045979"/>
                <a:gd name="connsiteY7-1264" fmla="*/ 296615 h 1724298"/>
                <a:gd name="connsiteX0-1265" fmla="*/ 1040734 w 1045979"/>
                <a:gd name="connsiteY0-1266" fmla="*/ 296615 h 1724298"/>
                <a:gd name="connsiteX1-1267" fmla="*/ 724822 w 1045979"/>
                <a:gd name="connsiteY1-1268" fmla="*/ 9277 h 1724298"/>
                <a:gd name="connsiteX2-1269" fmla="*/ 166022 w 1045979"/>
                <a:gd name="connsiteY2-1270" fmla="*/ 507753 h 1724298"/>
                <a:gd name="connsiteX3-1271" fmla="*/ 40609 w 1045979"/>
                <a:gd name="connsiteY3-1272" fmla="*/ 790327 h 1724298"/>
                <a:gd name="connsiteX4-1273" fmla="*/ 35847 w 1045979"/>
                <a:gd name="connsiteY4-1274" fmla="*/ 1620590 h 1724298"/>
                <a:gd name="connsiteX5-1275" fmla="*/ 472409 w 1045979"/>
                <a:gd name="connsiteY5-1276" fmla="*/ 1652340 h 1724298"/>
                <a:gd name="connsiteX6-1277" fmla="*/ 648622 w 1045979"/>
                <a:gd name="connsiteY6-1278" fmla="*/ 1612652 h 1724298"/>
                <a:gd name="connsiteX7-1279" fmla="*/ 1040734 w 1045979"/>
                <a:gd name="connsiteY7-1280" fmla="*/ 296615 h 1724298"/>
                <a:gd name="connsiteX0-1281" fmla="*/ 1051265 w 1056510"/>
                <a:gd name="connsiteY0-1282" fmla="*/ 296615 h 1724298"/>
                <a:gd name="connsiteX1-1283" fmla="*/ 735353 w 1056510"/>
                <a:gd name="connsiteY1-1284" fmla="*/ 9277 h 1724298"/>
                <a:gd name="connsiteX2-1285" fmla="*/ 176553 w 1056510"/>
                <a:gd name="connsiteY2-1286" fmla="*/ 507753 h 1724298"/>
                <a:gd name="connsiteX3-1287" fmla="*/ 27328 w 1056510"/>
                <a:gd name="connsiteY3-1288" fmla="*/ 818902 h 1724298"/>
                <a:gd name="connsiteX4-1289" fmla="*/ 46378 w 1056510"/>
                <a:gd name="connsiteY4-1290" fmla="*/ 1620590 h 1724298"/>
                <a:gd name="connsiteX5-1291" fmla="*/ 482940 w 1056510"/>
                <a:gd name="connsiteY5-1292" fmla="*/ 1652340 h 1724298"/>
                <a:gd name="connsiteX6-1293" fmla="*/ 659153 w 1056510"/>
                <a:gd name="connsiteY6-1294" fmla="*/ 1612652 h 1724298"/>
                <a:gd name="connsiteX7-1295" fmla="*/ 1051265 w 1056510"/>
                <a:gd name="connsiteY7-1296" fmla="*/ 296615 h 1724298"/>
                <a:gd name="connsiteX0-1297" fmla="*/ 1049657 w 1054902"/>
                <a:gd name="connsiteY0-1298" fmla="*/ 296615 h 1724298"/>
                <a:gd name="connsiteX1-1299" fmla="*/ 733745 w 1054902"/>
                <a:gd name="connsiteY1-1300" fmla="*/ 9277 h 1724298"/>
                <a:gd name="connsiteX2-1301" fmla="*/ 174945 w 1054902"/>
                <a:gd name="connsiteY2-1302" fmla="*/ 507753 h 1724298"/>
                <a:gd name="connsiteX3-1303" fmla="*/ 25720 w 1054902"/>
                <a:gd name="connsiteY3-1304" fmla="*/ 818902 h 1724298"/>
                <a:gd name="connsiteX4-1305" fmla="*/ 44770 w 1054902"/>
                <a:gd name="connsiteY4-1306" fmla="*/ 1620590 h 1724298"/>
                <a:gd name="connsiteX5-1307" fmla="*/ 481332 w 1054902"/>
                <a:gd name="connsiteY5-1308" fmla="*/ 1652340 h 1724298"/>
                <a:gd name="connsiteX6-1309" fmla="*/ 657545 w 1054902"/>
                <a:gd name="connsiteY6-1310" fmla="*/ 1612652 h 1724298"/>
                <a:gd name="connsiteX7-1311" fmla="*/ 1049657 w 1054902"/>
                <a:gd name="connsiteY7-1312" fmla="*/ 296615 h 1724298"/>
                <a:gd name="connsiteX0-1313" fmla="*/ 1056384 w 1061629"/>
                <a:gd name="connsiteY0-1314" fmla="*/ 296615 h 1724298"/>
                <a:gd name="connsiteX1-1315" fmla="*/ 740472 w 1061629"/>
                <a:gd name="connsiteY1-1316" fmla="*/ 9277 h 1724298"/>
                <a:gd name="connsiteX2-1317" fmla="*/ 181672 w 1061629"/>
                <a:gd name="connsiteY2-1318" fmla="*/ 507753 h 1724298"/>
                <a:gd name="connsiteX3-1319" fmla="*/ 32447 w 1061629"/>
                <a:gd name="connsiteY3-1320" fmla="*/ 818902 h 1724298"/>
                <a:gd name="connsiteX4-1321" fmla="*/ 51497 w 1061629"/>
                <a:gd name="connsiteY4-1322" fmla="*/ 1620590 h 1724298"/>
                <a:gd name="connsiteX5-1323" fmla="*/ 488059 w 1061629"/>
                <a:gd name="connsiteY5-1324" fmla="*/ 1652340 h 1724298"/>
                <a:gd name="connsiteX6-1325" fmla="*/ 664272 w 1061629"/>
                <a:gd name="connsiteY6-1326" fmla="*/ 1612652 h 1724298"/>
                <a:gd name="connsiteX7-1327" fmla="*/ 1056384 w 1061629"/>
                <a:gd name="connsiteY7-1328" fmla="*/ 296615 h 17242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1061629" h="1724298">
                  <a:moveTo>
                    <a:pt x="1056384" y="296615"/>
                  </a:moveTo>
                  <a:cubicBezTo>
                    <a:pt x="1097659" y="32561"/>
                    <a:pt x="886257" y="-25913"/>
                    <a:pt x="740472" y="9277"/>
                  </a:cubicBezTo>
                  <a:cubicBezTo>
                    <a:pt x="594687" y="44467"/>
                    <a:pt x="299676" y="372816"/>
                    <a:pt x="181672" y="507753"/>
                  </a:cubicBezTo>
                  <a:cubicBezTo>
                    <a:pt x="63668" y="642691"/>
                    <a:pt x="68431" y="604854"/>
                    <a:pt x="32447" y="818902"/>
                  </a:cubicBezTo>
                  <a:cubicBezTo>
                    <a:pt x="-3537" y="1032950"/>
                    <a:pt x="-24438" y="1481684"/>
                    <a:pt x="51497" y="1620590"/>
                  </a:cubicBezTo>
                  <a:cubicBezTo>
                    <a:pt x="127432" y="1759496"/>
                    <a:pt x="488059" y="1652340"/>
                    <a:pt x="488059" y="1652340"/>
                  </a:cubicBezTo>
                  <a:cubicBezTo>
                    <a:pt x="649984" y="1651546"/>
                    <a:pt x="569551" y="1838606"/>
                    <a:pt x="664272" y="1612652"/>
                  </a:cubicBezTo>
                  <a:cubicBezTo>
                    <a:pt x="758993" y="1386698"/>
                    <a:pt x="1015109" y="560669"/>
                    <a:pt x="1056384" y="296615"/>
                  </a:cubicBezTo>
                  <a:close/>
                </a:path>
              </a:pathLst>
            </a:custGeom>
            <a:gradFill>
              <a:gsLst>
                <a:gs pos="36297">
                  <a:schemeClr val="accent6">
                    <a:lumMod val="50000"/>
                  </a:schemeClr>
                </a:gs>
                <a:gs pos="68100">
                  <a:schemeClr val="accent6">
                    <a:lumMod val="75000"/>
                  </a:schemeClr>
                </a:gs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9000000" scaled="0"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5" name="Rectangle: Rounded Corners 7"/>
            <p:cNvSpPr/>
            <p:nvPr/>
          </p:nvSpPr>
          <p:spPr>
            <a:xfrm>
              <a:off x="7686648" y="1919288"/>
              <a:ext cx="1771650" cy="1643188"/>
            </a:xfrm>
            <a:custGeom>
              <a:avLst/>
              <a:gdLst>
                <a:gd name="connsiteX0" fmla="*/ 0 w 1771650"/>
                <a:gd name="connsiteY0" fmla="*/ 271468 h 1628775"/>
                <a:gd name="connsiteX1" fmla="*/ 271468 w 1771650"/>
                <a:gd name="connsiteY1" fmla="*/ 0 h 1628775"/>
                <a:gd name="connsiteX2" fmla="*/ 1500182 w 1771650"/>
                <a:gd name="connsiteY2" fmla="*/ 0 h 1628775"/>
                <a:gd name="connsiteX3" fmla="*/ 1771650 w 1771650"/>
                <a:gd name="connsiteY3" fmla="*/ 271468 h 1628775"/>
                <a:gd name="connsiteX4" fmla="*/ 1771650 w 1771650"/>
                <a:gd name="connsiteY4" fmla="*/ 1357307 h 1628775"/>
                <a:gd name="connsiteX5" fmla="*/ 1500182 w 1771650"/>
                <a:gd name="connsiteY5" fmla="*/ 1628775 h 1628775"/>
                <a:gd name="connsiteX6" fmla="*/ 271468 w 1771650"/>
                <a:gd name="connsiteY6" fmla="*/ 1628775 h 1628775"/>
                <a:gd name="connsiteX7" fmla="*/ 0 w 1771650"/>
                <a:gd name="connsiteY7" fmla="*/ 1357307 h 1628775"/>
                <a:gd name="connsiteX8" fmla="*/ 0 w 1771650"/>
                <a:gd name="connsiteY8" fmla="*/ 271468 h 1628775"/>
                <a:gd name="connsiteX0-1" fmla="*/ 0 w 1771650"/>
                <a:gd name="connsiteY0-2" fmla="*/ 271468 h 1628775"/>
                <a:gd name="connsiteX1-3" fmla="*/ 271468 w 1771650"/>
                <a:gd name="connsiteY1-4" fmla="*/ 0 h 1628775"/>
                <a:gd name="connsiteX2-5" fmla="*/ 1500182 w 1771650"/>
                <a:gd name="connsiteY2-6" fmla="*/ 0 h 1628775"/>
                <a:gd name="connsiteX3-7" fmla="*/ 1771650 w 1771650"/>
                <a:gd name="connsiteY3-8" fmla="*/ 271468 h 1628775"/>
                <a:gd name="connsiteX4-9" fmla="*/ 1647825 w 1771650"/>
                <a:gd name="connsiteY4-10" fmla="*/ 1409695 h 1628775"/>
                <a:gd name="connsiteX5-11" fmla="*/ 1500182 w 1771650"/>
                <a:gd name="connsiteY5-12" fmla="*/ 1628775 h 1628775"/>
                <a:gd name="connsiteX6-13" fmla="*/ 271468 w 1771650"/>
                <a:gd name="connsiteY6-14" fmla="*/ 1628775 h 1628775"/>
                <a:gd name="connsiteX7-15" fmla="*/ 0 w 1771650"/>
                <a:gd name="connsiteY7-16" fmla="*/ 1357307 h 1628775"/>
                <a:gd name="connsiteX8-17" fmla="*/ 0 w 1771650"/>
                <a:gd name="connsiteY8-18" fmla="*/ 271468 h 1628775"/>
                <a:gd name="connsiteX0-19" fmla="*/ 0 w 1771650"/>
                <a:gd name="connsiteY0-20" fmla="*/ 271468 h 1628775"/>
                <a:gd name="connsiteX1-21" fmla="*/ 271468 w 1771650"/>
                <a:gd name="connsiteY1-22" fmla="*/ 0 h 1628775"/>
                <a:gd name="connsiteX2-23" fmla="*/ 1500182 w 1771650"/>
                <a:gd name="connsiteY2-24" fmla="*/ 0 h 1628775"/>
                <a:gd name="connsiteX3-25" fmla="*/ 1771650 w 1771650"/>
                <a:gd name="connsiteY3-26" fmla="*/ 271468 h 1628775"/>
                <a:gd name="connsiteX4-27" fmla="*/ 1647825 w 1771650"/>
                <a:gd name="connsiteY4-28" fmla="*/ 1409695 h 1628775"/>
                <a:gd name="connsiteX5-29" fmla="*/ 1500182 w 1771650"/>
                <a:gd name="connsiteY5-30" fmla="*/ 1628775 h 1628775"/>
                <a:gd name="connsiteX6-31" fmla="*/ 271468 w 1771650"/>
                <a:gd name="connsiteY6-32" fmla="*/ 1628775 h 1628775"/>
                <a:gd name="connsiteX7-33" fmla="*/ 85725 w 1771650"/>
                <a:gd name="connsiteY7-34" fmla="*/ 1376357 h 1628775"/>
                <a:gd name="connsiteX8-35" fmla="*/ 0 w 1771650"/>
                <a:gd name="connsiteY8-36" fmla="*/ 271468 h 1628775"/>
                <a:gd name="connsiteX0-37" fmla="*/ 0 w 1771650"/>
                <a:gd name="connsiteY0-38" fmla="*/ 271468 h 1638300"/>
                <a:gd name="connsiteX1-39" fmla="*/ 271468 w 1771650"/>
                <a:gd name="connsiteY1-40" fmla="*/ 0 h 1638300"/>
                <a:gd name="connsiteX2-41" fmla="*/ 1500182 w 1771650"/>
                <a:gd name="connsiteY2-42" fmla="*/ 0 h 1638300"/>
                <a:gd name="connsiteX3-43" fmla="*/ 1771650 w 1771650"/>
                <a:gd name="connsiteY3-44" fmla="*/ 271468 h 1638300"/>
                <a:gd name="connsiteX4-45" fmla="*/ 1647825 w 1771650"/>
                <a:gd name="connsiteY4-46" fmla="*/ 1409695 h 1638300"/>
                <a:gd name="connsiteX5-47" fmla="*/ 1500182 w 1771650"/>
                <a:gd name="connsiteY5-48" fmla="*/ 1628775 h 1638300"/>
                <a:gd name="connsiteX6-49" fmla="*/ 357193 w 1771650"/>
                <a:gd name="connsiteY6-50" fmla="*/ 1638300 h 1638300"/>
                <a:gd name="connsiteX7-51" fmla="*/ 85725 w 1771650"/>
                <a:gd name="connsiteY7-52" fmla="*/ 1376357 h 1638300"/>
                <a:gd name="connsiteX8-53" fmla="*/ 0 w 1771650"/>
                <a:gd name="connsiteY8-54" fmla="*/ 271468 h 1638300"/>
                <a:gd name="connsiteX0-55" fmla="*/ 0 w 1771650"/>
                <a:gd name="connsiteY0-56" fmla="*/ 271468 h 1638300"/>
                <a:gd name="connsiteX1-57" fmla="*/ 271468 w 1771650"/>
                <a:gd name="connsiteY1-58" fmla="*/ 0 h 1638300"/>
                <a:gd name="connsiteX2-59" fmla="*/ 1500182 w 1771650"/>
                <a:gd name="connsiteY2-60" fmla="*/ 0 h 1638300"/>
                <a:gd name="connsiteX3-61" fmla="*/ 1771650 w 1771650"/>
                <a:gd name="connsiteY3-62" fmla="*/ 271468 h 1638300"/>
                <a:gd name="connsiteX4-63" fmla="*/ 1647825 w 1771650"/>
                <a:gd name="connsiteY4-64" fmla="*/ 1409695 h 1638300"/>
                <a:gd name="connsiteX5-65" fmla="*/ 1281107 w 1771650"/>
                <a:gd name="connsiteY5-66" fmla="*/ 1633538 h 1638300"/>
                <a:gd name="connsiteX6-67" fmla="*/ 357193 w 1771650"/>
                <a:gd name="connsiteY6-68" fmla="*/ 1638300 h 1638300"/>
                <a:gd name="connsiteX7-69" fmla="*/ 85725 w 1771650"/>
                <a:gd name="connsiteY7-70" fmla="*/ 1376357 h 1638300"/>
                <a:gd name="connsiteX8-71" fmla="*/ 0 w 1771650"/>
                <a:gd name="connsiteY8-72" fmla="*/ 271468 h 1638300"/>
                <a:gd name="connsiteX0-73" fmla="*/ 0 w 1771650"/>
                <a:gd name="connsiteY0-74" fmla="*/ 271468 h 1638300"/>
                <a:gd name="connsiteX1-75" fmla="*/ 271468 w 1771650"/>
                <a:gd name="connsiteY1-76" fmla="*/ 0 h 1638300"/>
                <a:gd name="connsiteX2-77" fmla="*/ 1500182 w 1771650"/>
                <a:gd name="connsiteY2-78" fmla="*/ 0 h 1638300"/>
                <a:gd name="connsiteX3-79" fmla="*/ 1771650 w 1771650"/>
                <a:gd name="connsiteY3-80" fmla="*/ 271468 h 1638300"/>
                <a:gd name="connsiteX4-81" fmla="*/ 1566863 w 1771650"/>
                <a:gd name="connsiteY4-82" fmla="*/ 1423982 h 1638300"/>
                <a:gd name="connsiteX5-83" fmla="*/ 1281107 w 1771650"/>
                <a:gd name="connsiteY5-84" fmla="*/ 1633538 h 1638300"/>
                <a:gd name="connsiteX6-85" fmla="*/ 357193 w 1771650"/>
                <a:gd name="connsiteY6-86" fmla="*/ 1638300 h 1638300"/>
                <a:gd name="connsiteX7-87" fmla="*/ 85725 w 1771650"/>
                <a:gd name="connsiteY7-88" fmla="*/ 1376357 h 1638300"/>
                <a:gd name="connsiteX8-89" fmla="*/ 0 w 1771650"/>
                <a:gd name="connsiteY8-90" fmla="*/ 271468 h 1638300"/>
                <a:gd name="connsiteX0-91" fmla="*/ 0 w 1771650"/>
                <a:gd name="connsiteY0-92" fmla="*/ 271468 h 1638300"/>
                <a:gd name="connsiteX1-93" fmla="*/ 271468 w 1771650"/>
                <a:gd name="connsiteY1-94" fmla="*/ 0 h 1638300"/>
                <a:gd name="connsiteX2-95" fmla="*/ 1500182 w 1771650"/>
                <a:gd name="connsiteY2-96" fmla="*/ 0 h 1638300"/>
                <a:gd name="connsiteX3-97" fmla="*/ 1771650 w 1771650"/>
                <a:gd name="connsiteY3-98" fmla="*/ 271468 h 1638300"/>
                <a:gd name="connsiteX4-99" fmla="*/ 1566863 w 1771650"/>
                <a:gd name="connsiteY4-100" fmla="*/ 1423982 h 1638300"/>
                <a:gd name="connsiteX5-101" fmla="*/ 1281107 w 1771650"/>
                <a:gd name="connsiteY5-102" fmla="*/ 1633538 h 1638300"/>
                <a:gd name="connsiteX6-103" fmla="*/ 357193 w 1771650"/>
                <a:gd name="connsiteY6-104" fmla="*/ 1638300 h 1638300"/>
                <a:gd name="connsiteX7-105" fmla="*/ 85725 w 1771650"/>
                <a:gd name="connsiteY7-106" fmla="*/ 1376357 h 1638300"/>
                <a:gd name="connsiteX8-107" fmla="*/ 0 w 1771650"/>
                <a:gd name="connsiteY8-108" fmla="*/ 271468 h 1638300"/>
                <a:gd name="connsiteX0-109" fmla="*/ 0 w 1771650"/>
                <a:gd name="connsiteY0-110" fmla="*/ 271468 h 1638300"/>
                <a:gd name="connsiteX1-111" fmla="*/ 271468 w 1771650"/>
                <a:gd name="connsiteY1-112" fmla="*/ 0 h 1638300"/>
                <a:gd name="connsiteX2-113" fmla="*/ 1500182 w 1771650"/>
                <a:gd name="connsiteY2-114" fmla="*/ 0 h 1638300"/>
                <a:gd name="connsiteX3-115" fmla="*/ 1771650 w 1771650"/>
                <a:gd name="connsiteY3-116" fmla="*/ 271468 h 1638300"/>
                <a:gd name="connsiteX4-117" fmla="*/ 1566863 w 1771650"/>
                <a:gd name="connsiteY4-118" fmla="*/ 1423982 h 1638300"/>
                <a:gd name="connsiteX5-119" fmla="*/ 1281107 w 1771650"/>
                <a:gd name="connsiteY5-120" fmla="*/ 1633538 h 1638300"/>
                <a:gd name="connsiteX6-121" fmla="*/ 357193 w 1771650"/>
                <a:gd name="connsiteY6-122" fmla="*/ 1638300 h 1638300"/>
                <a:gd name="connsiteX7-123" fmla="*/ 85725 w 1771650"/>
                <a:gd name="connsiteY7-124" fmla="*/ 1376357 h 1638300"/>
                <a:gd name="connsiteX8-125" fmla="*/ 0 w 1771650"/>
                <a:gd name="connsiteY8-126" fmla="*/ 271468 h 1638300"/>
                <a:gd name="connsiteX0-127" fmla="*/ 0 w 1771650"/>
                <a:gd name="connsiteY0-128" fmla="*/ 271468 h 1638300"/>
                <a:gd name="connsiteX1-129" fmla="*/ 271468 w 1771650"/>
                <a:gd name="connsiteY1-130" fmla="*/ 0 h 1638300"/>
                <a:gd name="connsiteX2-131" fmla="*/ 1500182 w 1771650"/>
                <a:gd name="connsiteY2-132" fmla="*/ 0 h 1638300"/>
                <a:gd name="connsiteX3-133" fmla="*/ 1771650 w 1771650"/>
                <a:gd name="connsiteY3-134" fmla="*/ 271468 h 1638300"/>
                <a:gd name="connsiteX4-135" fmla="*/ 1566863 w 1771650"/>
                <a:gd name="connsiteY4-136" fmla="*/ 1423982 h 1638300"/>
                <a:gd name="connsiteX5-137" fmla="*/ 1281107 w 1771650"/>
                <a:gd name="connsiteY5-138" fmla="*/ 1633538 h 1638300"/>
                <a:gd name="connsiteX6-139" fmla="*/ 357193 w 1771650"/>
                <a:gd name="connsiteY6-140" fmla="*/ 1638300 h 1638300"/>
                <a:gd name="connsiteX7-141" fmla="*/ 85725 w 1771650"/>
                <a:gd name="connsiteY7-142" fmla="*/ 1376357 h 1638300"/>
                <a:gd name="connsiteX8-143" fmla="*/ 0 w 1771650"/>
                <a:gd name="connsiteY8-144" fmla="*/ 271468 h 1638300"/>
                <a:gd name="connsiteX0-145" fmla="*/ 0 w 1771650"/>
                <a:gd name="connsiteY0-146" fmla="*/ 271468 h 1638300"/>
                <a:gd name="connsiteX1-147" fmla="*/ 271468 w 1771650"/>
                <a:gd name="connsiteY1-148" fmla="*/ 0 h 1638300"/>
                <a:gd name="connsiteX2-149" fmla="*/ 1500182 w 1771650"/>
                <a:gd name="connsiteY2-150" fmla="*/ 0 h 1638300"/>
                <a:gd name="connsiteX3-151" fmla="*/ 1771650 w 1771650"/>
                <a:gd name="connsiteY3-152" fmla="*/ 271468 h 1638300"/>
                <a:gd name="connsiteX4-153" fmla="*/ 1566863 w 1771650"/>
                <a:gd name="connsiteY4-154" fmla="*/ 1423982 h 1638300"/>
                <a:gd name="connsiteX5-155" fmla="*/ 1281107 w 1771650"/>
                <a:gd name="connsiteY5-156" fmla="*/ 1633538 h 1638300"/>
                <a:gd name="connsiteX6-157" fmla="*/ 357193 w 1771650"/>
                <a:gd name="connsiteY6-158" fmla="*/ 1638300 h 1638300"/>
                <a:gd name="connsiteX7-159" fmla="*/ 85725 w 1771650"/>
                <a:gd name="connsiteY7-160" fmla="*/ 1376357 h 1638300"/>
                <a:gd name="connsiteX8-161" fmla="*/ 0 w 1771650"/>
                <a:gd name="connsiteY8-162" fmla="*/ 271468 h 1638300"/>
                <a:gd name="connsiteX0-163" fmla="*/ 0 w 1771650"/>
                <a:gd name="connsiteY0-164" fmla="*/ 271468 h 1638300"/>
                <a:gd name="connsiteX1-165" fmla="*/ 271468 w 1771650"/>
                <a:gd name="connsiteY1-166" fmla="*/ 0 h 1638300"/>
                <a:gd name="connsiteX2-167" fmla="*/ 1500182 w 1771650"/>
                <a:gd name="connsiteY2-168" fmla="*/ 0 h 1638300"/>
                <a:gd name="connsiteX3-169" fmla="*/ 1771650 w 1771650"/>
                <a:gd name="connsiteY3-170" fmla="*/ 271468 h 1638300"/>
                <a:gd name="connsiteX4-171" fmla="*/ 1566863 w 1771650"/>
                <a:gd name="connsiteY4-172" fmla="*/ 1423982 h 1638300"/>
                <a:gd name="connsiteX5-173" fmla="*/ 1281107 w 1771650"/>
                <a:gd name="connsiteY5-174" fmla="*/ 1633538 h 1638300"/>
                <a:gd name="connsiteX6-175" fmla="*/ 357193 w 1771650"/>
                <a:gd name="connsiteY6-176" fmla="*/ 1638300 h 1638300"/>
                <a:gd name="connsiteX7-177" fmla="*/ 85725 w 1771650"/>
                <a:gd name="connsiteY7-178" fmla="*/ 1376357 h 1638300"/>
                <a:gd name="connsiteX8-179" fmla="*/ 0 w 1771650"/>
                <a:gd name="connsiteY8-180" fmla="*/ 271468 h 1638300"/>
                <a:gd name="connsiteX0-181" fmla="*/ 0 w 1771650"/>
                <a:gd name="connsiteY0-182" fmla="*/ 271468 h 1638300"/>
                <a:gd name="connsiteX1-183" fmla="*/ 271468 w 1771650"/>
                <a:gd name="connsiteY1-184" fmla="*/ 0 h 1638300"/>
                <a:gd name="connsiteX2-185" fmla="*/ 1500182 w 1771650"/>
                <a:gd name="connsiteY2-186" fmla="*/ 0 h 1638300"/>
                <a:gd name="connsiteX3-187" fmla="*/ 1771650 w 1771650"/>
                <a:gd name="connsiteY3-188" fmla="*/ 271468 h 1638300"/>
                <a:gd name="connsiteX4-189" fmla="*/ 1566863 w 1771650"/>
                <a:gd name="connsiteY4-190" fmla="*/ 1423982 h 1638300"/>
                <a:gd name="connsiteX5-191" fmla="*/ 1281107 w 1771650"/>
                <a:gd name="connsiteY5-192" fmla="*/ 1633538 h 1638300"/>
                <a:gd name="connsiteX6-193" fmla="*/ 357193 w 1771650"/>
                <a:gd name="connsiteY6-194" fmla="*/ 1638300 h 1638300"/>
                <a:gd name="connsiteX7-195" fmla="*/ 85725 w 1771650"/>
                <a:gd name="connsiteY7-196" fmla="*/ 1376357 h 1638300"/>
                <a:gd name="connsiteX8-197" fmla="*/ 0 w 1771650"/>
                <a:gd name="connsiteY8-198" fmla="*/ 271468 h 1638300"/>
                <a:gd name="connsiteX0-199" fmla="*/ 0 w 1771650"/>
                <a:gd name="connsiteY0-200" fmla="*/ 271468 h 1638300"/>
                <a:gd name="connsiteX1-201" fmla="*/ 271468 w 1771650"/>
                <a:gd name="connsiteY1-202" fmla="*/ 0 h 1638300"/>
                <a:gd name="connsiteX2-203" fmla="*/ 1500182 w 1771650"/>
                <a:gd name="connsiteY2-204" fmla="*/ 0 h 1638300"/>
                <a:gd name="connsiteX3-205" fmla="*/ 1771650 w 1771650"/>
                <a:gd name="connsiteY3-206" fmla="*/ 271468 h 1638300"/>
                <a:gd name="connsiteX4-207" fmla="*/ 1566863 w 1771650"/>
                <a:gd name="connsiteY4-208" fmla="*/ 1423982 h 1638300"/>
                <a:gd name="connsiteX5-209" fmla="*/ 1281107 w 1771650"/>
                <a:gd name="connsiteY5-210" fmla="*/ 1633538 h 1638300"/>
                <a:gd name="connsiteX6-211" fmla="*/ 357193 w 1771650"/>
                <a:gd name="connsiteY6-212" fmla="*/ 1638300 h 1638300"/>
                <a:gd name="connsiteX7-213" fmla="*/ 85725 w 1771650"/>
                <a:gd name="connsiteY7-214" fmla="*/ 1376357 h 1638300"/>
                <a:gd name="connsiteX8-215" fmla="*/ 0 w 1771650"/>
                <a:gd name="connsiteY8-216" fmla="*/ 271468 h 1638300"/>
                <a:gd name="connsiteX0-217" fmla="*/ 0 w 1771650"/>
                <a:gd name="connsiteY0-218" fmla="*/ 271468 h 1638300"/>
                <a:gd name="connsiteX1-219" fmla="*/ 271468 w 1771650"/>
                <a:gd name="connsiteY1-220" fmla="*/ 0 h 1638300"/>
                <a:gd name="connsiteX2-221" fmla="*/ 1500182 w 1771650"/>
                <a:gd name="connsiteY2-222" fmla="*/ 0 h 1638300"/>
                <a:gd name="connsiteX3-223" fmla="*/ 1771650 w 1771650"/>
                <a:gd name="connsiteY3-224" fmla="*/ 271468 h 1638300"/>
                <a:gd name="connsiteX4-225" fmla="*/ 1566863 w 1771650"/>
                <a:gd name="connsiteY4-226" fmla="*/ 1423982 h 1638300"/>
                <a:gd name="connsiteX5-227" fmla="*/ 1281107 w 1771650"/>
                <a:gd name="connsiteY5-228" fmla="*/ 1633538 h 1638300"/>
                <a:gd name="connsiteX6-229" fmla="*/ 357193 w 1771650"/>
                <a:gd name="connsiteY6-230" fmla="*/ 1638300 h 1638300"/>
                <a:gd name="connsiteX7-231" fmla="*/ 85725 w 1771650"/>
                <a:gd name="connsiteY7-232" fmla="*/ 1376357 h 1638300"/>
                <a:gd name="connsiteX8-233" fmla="*/ 0 w 1771650"/>
                <a:gd name="connsiteY8-234" fmla="*/ 271468 h 1638300"/>
                <a:gd name="connsiteX0-235" fmla="*/ 0 w 1771650"/>
                <a:gd name="connsiteY0-236" fmla="*/ 271468 h 1643188"/>
                <a:gd name="connsiteX1-237" fmla="*/ 271468 w 1771650"/>
                <a:gd name="connsiteY1-238" fmla="*/ 0 h 1643188"/>
                <a:gd name="connsiteX2-239" fmla="*/ 1500182 w 1771650"/>
                <a:gd name="connsiteY2-240" fmla="*/ 0 h 1643188"/>
                <a:gd name="connsiteX3-241" fmla="*/ 1771650 w 1771650"/>
                <a:gd name="connsiteY3-242" fmla="*/ 271468 h 1643188"/>
                <a:gd name="connsiteX4-243" fmla="*/ 1566863 w 1771650"/>
                <a:gd name="connsiteY4-244" fmla="*/ 1423982 h 1643188"/>
                <a:gd name="connsiteX5-245" fmla="*/ 1281107 w 1771650"/>
                <a:gd name="connsiteY5-246" fmla="*/ 1633538 h 1643188"/>
                <a:gd name="connsiteX6-247" fmla="*/ 357193 w 1771650"/>
                <a:gd name="connsiteY6-248" fmla="*/ 1638300 h 1643188"/>
                <a:gd name="connsiteX7-249" fmla="*/ 85725 w 1771650"/>
                <a:gd name="connsiteY7-250" fmla="*/ 1376357 h 1643188"/>
                <a:gd name="connsiteX8-251" fmla="*/ 0 w 1771650"/>
                <a:gd name="connsiteY8-252" fmla="*/ 271468 h 1643188"/>
                <a:gd name="connsiteX0-253" fmla="*/ 0 w 1771650"/>
                <a:gd name="connsiteY0-254" fmla="*/ 271468 h 1643188"/>
                <a:gd name="connsiteX1-255" fmla="*/ 271468 w 1771650"/>
                <a:gd name="connsiteY1-256" fmla="*/ 0 h 1643188"/>
                <a:gd name="connsiteX2-257" fmla="*/ 1500182 w 1771650"/>
                <a:gd name="connsiteY2-258" fmla="*/ 0 h 1643188"/>
                <a:gd name="connsiteX3-259" fmla="*/ 1771650 w 1771650"/>
                <a:gd name="connsiteY3-260" fmla="*/ 271468 h 1643188"/>
                <a:gd name="connsiteX4-261" fmla="*/ 1566863 w 1771650"/>
                <a:gd name="connsiteY4-262" fmla="*/ 1423982 h 1643188"/>
                <a:gd name="connsiteX5-263" fmla="*/ 1281107 w 1771650"/>
                <a:gd name="connsiteY5-264" fmla="*/ 1633538 h 1643188"/>
                <a:gd name="connsiteX6-265" fmla="*/ 357193 w 1771650"/>
                <a:gd name="connsiteY6-266" fmla="*/ 1638300 h 1643188"/>
                <a:gd name="connsiteX7-267" fmla="*/ 85725 w 1771650"/>
                <a:gd name="connsiteY7-268" fmla="*/ 1376357 h 1643188"/>
                <a:gd name="connsiteX8-269" fmla="*/ 0 w 1771650"/>
                <a:gd name="connsiteY8-270" fmla="*/ 271468 h 1643188"/>
                <a:gd name="connsiteX0-271" fmla="*/ 0 w 1771650"/>
                <a:gd name="connsiteY0-272" fmla="*/ 271468 h 1643188"/>
                <a:gd name="connsiteX1-273" fmla="*/ 271468 w 1771650"/>
                <a:gd name="connsiteY1-274" fmla="*/ 0 h 1643188"/>
                <a:gd name="connsiteX2-275" fmla="*/ 1500182 w 1771650"/>
                <a:gd name="connsiteY2-276" fmla="*/ 0 h 1643188"/>
                <a:gd name="connsiteX3-277" fmla="*/ 1771650 w 1771650"/>
                <a:gd name="connsiteY3-278" fmla="*/ 271468 h 1643188"/>
                <a:gd name="connsiteX4-279" fmla="*/ 1566863 w 1771650"/>
                <a:gd name="connsiteY4-280" fmla="*/ 1423982 h 1643188"/>
                <a:gd name="connsiteX5-281" fmla="*/ 1281107 w 1771650"/>
                <a:gd name="connsiteY5-282" fmla="*/ 1633538 h 1643188"/>
                <a:gd name="connsiteX6-283" fmla="*/ 357193 w 1771650"/>
                <a:gd name="connsiteY6-284" fmla="*/ 1638300 h 1643188"/>
                <a:gd name="connsiteX7-285" fmla="*/ 85725 w 1771650"/>
                <a:gd name="connsiteY7-286" fmla="*/ 1376357 h 1643188"/>
                <a:gd name="connsiteX8-287" fmla="*/ 0 w 1771650"/>
                <a:gd name="connsiteY8-288" fmla="*/ 271468 h 1643188"/>
                <a:gd name="connsiteX0-289" fmla="*/ 0 w 1771650"/>
                <a:gd name="connsiteY0-290" fmla="*/ 271468 h 1643188"/>
                <a:gd name="connsiteX1-291" fmla="*/ 271468 w 1771650"/>
                <a:gd name="connsiteY1-292" fmla="*/ 0 h 1643188"/>
                <a:gd name="connsiteX2-293" fmla="*/ 1500182 w 1771650"/>
                <a:gd name="connsiteY2-294" fmla="*/ 0 h 1643188"/>
                <a:gd name="connsiteX3-295" fmla="*/ 1771650 w 1771650"/>
                <a:gd name="connsiteY3-296" fmla="*/ 271468 h 1643188"/>
                <a:gd name="connsiteX4-297" fmla="*/ 1566863 w 1771650"/>
                <a:gd name="connsiteY4-298" fmla="*/ 1423982 h 1643188"/>
                <a:gd name="connsiteX5-299" fmla="*/ 1281107 w 1771650"/>
                <a:gd name="connsiteY5-300" fmla="*/ 1633538 h 1643188"/>
                <a:gd name="connsiteX6-301" fmla="*/ 357193 w 1771650"/>
                <a:gd name="connsiteY6-302" fmla="*/ 1638300 h 1643188"/>
                <a:gd name="connsiteX7-303" fmla="*/ 85725 w 1771650"/>
                <a:gd name="connsiteY7-304" fmla="*/ 1376357 h 1643188"/>
                <a:gd name="connsiteX8-305" fmla="*/ 0 w 1771650"/>
                <a:gd name="connsiteY8-306" fmla="*/ 271468 h 164318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771650" h="1643188">
                  <a:moveTo>
                    <a:pt x="0" y="271468"/>
                  </a:moveTo>
                  <a:cubicBezTo>
                    <a:pt x="0" y="121540"/>
                    <a:pt x="121540" y="0"/>
                    <a:pt x="271468" y="0"/>
                  </a:cubicBezTo>
                  <a:lnTo>
                    <a:pt x="1500182" y="0"/>
                  </a:lnTo>
                  <a:cubicBezTo>
                    <a:pt x="1678685" y="4763"/>
                    <a:pt x="1771650" y="78678"/>
                    <a:pt x="1771650" y="271468"/>
                  </a:cubicBezTo>
                  <a:cubicBezTo>
                    <a:pt x="1719262" y="800101"/>
                    <a:pt x="1647826" y="1062036"/>
                    <a:pt x="1566863" y="1423982"/>
                  </a:cubicBezTo>
                  <a:cubicBezTo>
                    <a:pt x="1519238" y="1602485"/>
                    <a:pt x="1454847" y="1624013"/>
                    <a:pt x="1281107" y="1633538"/>
                  </a:cubicBezTo>
                  <a:cubicBezTo>
                    <a:pt x="973136" y="1635125"/>
                    <a:pt x="669927" y="1651001"/>
                    <a:pt x="357193" y="1638300"/>
                  </a:cubicBezTo>
                  <a:cubicBezTo>
                    <a:pt x="150115" y="1609725"/>
                    <a:pt x="85725" y="1526285"/>
                    <a:pt x="85725" y="1376357"/>
                  </a:cubicBezTo>
                  <a:cubicBezTo>
                    <a:pt x="33337" y="998536"/>
                    <a:pt x="14287" y="625477"/>
                    <a:pt x="0" y="271468"/>
                  </a:cubicBezTo>
                  <a:close/>
                </a:path>
              </a:pathLst>
            </a:custGeom>
            <a:gradFill>
              <a:gsLst>
                <a:gs pos="23000">
                  <a:schemeClr val="accent6">
                    <a:lumMod val="75000"/>
                  </a:schemeClr>
                </a:gs>
                <a:gs pos="59000">
                  <a:schemeClr val="accent6">
                    <a:lumMod val="50000"/>
                  </a:schemeClr>
                </a:gs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2400000" scaled="0"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66" name="Graphic 26" descr="Partial su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26850" y="5182098"/>
            <a:ext cx="548640" cy="548640"/>
          </a:xfrm>
          <a:prstGeom prst="rect">
            <a:avLst/>
          </a:prstGeom>
        </p:spPr>
      </p:pic>
      <p:pic>
        <p:nvPicPr>
          <p:cNvPr id="67" name="Graphic 27" descr="Snowflak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26850" y="2974199"/>
            <a:ext cx="548640" cy="548640"/>
          </a:xfrm>
          <a:prstGeom prst="rect">
            <a:avLst/>
          </a:prstGeom>
        </p:spPr>
      </p:pic>
      <p:pic>
        <p:nvPicPr>
          <p:cNvPr id="68" name="Graphic 28" descr="Su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26850" y="838376"/>
            <a:ext cx="548640" cy="548640"/>
          </a:xfrm>
          <a:prstGeom prst="rect">
            <a:avLst/>
          </a:prstGeom>
        </p:spPr>
      </p:pic>
      <p:sp>
        <p:nvSpPr>
          <p:cNvPr id="69" name="TextBox 29"/>
          <p:cNvSpPr txBox="1"/>
          <p:nvPr/>
        </p:nvSpPr>
        <p:spPr>
          <a:xfrm>
            <a:off x="3339384" y="729621"/>
            <a:ext cx="332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I</a:t>
            </a:r>
            <a:endParaRPr lang="en-US" sz="4000" b="1" dirty="0"/>
          </a:p>
        </p:txBody>
      </p:sp>
      <p:sp>
        <p:nvSpPr>
          <p:cNvPr id="70" name="TextBox 33"/>
          <p:cNvSpPr txBox="1"/>
          <p:nvPr/>
        </p:nvSpPr>
        <p:spPr>
          <a:xfrm>
            <a:off x="3311420" y="2918874"/>
            <a:ext cx="479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7030A0"/>
                </a:solidFill>
              </a:rPr>
              <a:t>II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71" name="TextBox 34"/>
          <p:cNvSpPr txBox="1"/>
          <p:nvPr/>
        </p:nvSpPr>
        <p:spPr>
          <a:xfrm>
            <a:off x="3222840" y="5116766"/>
            <a:ext cx="627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0000"/>
                </a:solidFill>
              </a:rPr>
              <a:t>III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736464" y="848835"/>
            <a:ext cx="3190591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i="0" dirty="0" err="1">
                <a:solidFill>
                  <a:srgbClr val="FFFF00"/>
                </a:solidFill>
                <a:effectLst/>
                <a:latin typeface="+mj-lt"/>
              </a:rPr>
              <a:t>Một</a:t>
            </a:r>
            <a:r>
              <a:rPr lang="en-US" sz="2000" b="1" i="0" dirty="0">
                <a:solidFill>
                  <a:srgbClr val="FFFF00"/>
                </a:solidFill>
                <a:effectLst/>
                <a:latin typeface="+mj-lt"/>
              </a:rPr>
              <a:t> </a:t>
            </a:r>
            <a:r>
              <a:rPr lang="en-US" sz="2000" b="1" i="0" dirty="0" err="1">
                <a:solidFill>
                  <a:srgbClr val="FFFF00"/>
                </a:solidFill>
                <a:effectLst/>
                <a:latin typeface="+mj-lt"/>
              </a:rPr>
              <a:t>số</a:t>
            </a:r>
            <a:r>
              <a:rPr lang="en-US" sz="2000" b="1" i="0" dirty="0">
                <a:solidFill>
                  <a:srgbClr val="FFFF00"/>
                </a:solidFill>
                <a:effectLst/>
                <a:latin typeface="+mj-lt"/>
              </a:rPr>
              <a:t> </a:t>
            </a:r>
            <a:r>
              <a:rPr lang="en-US" sz="2000" b="1" i="0" dirty="0" err="1">
                <a:solidFill>
                  <a:srgbClr val="FFFF00"/>
                </a:solidFill>
                <a:effectLst/>
                <a:latin typeface="+mj-lt"/>
              </a:rPr>
              <a:t>kiến</a:t>
            </a:r>
            <a:r>
              <a:rPr lang="en-US" sz="2000" b="1" i="0" dirty="0">
                <a:solidFill>
                  <a:srgbClr val="FFFF00"/>
                </a:solidFill>
                <a:effectLst/>
                <a:latin typeface="+mj-lt"/>
              </a:rPr>
              <a:t> </a:t>
            </a:r>
            <a:r>
              <a:rPr lang="en-US" sz="2000" b="1" i="0" dirty="0" err="1">
                <a:solidFill>
                  <a:srgbClr val="FFFF00"/>
                </a:solidFill>
                <a:effectLst/>
                <a:latin typeface="+mj-lt"/>
              </a:rPr>
              <a:t>thức</a:t>
            </a:r>
            <a:r>
              <a:rPr lang="en-US" sz="2000" b="1" i="0" dirty="0">
                <a:solidFill>
                  <a:srgbClr val="FFFF00"/>
                </a:solidFill>
                <a:effectLst/>
                <a:latin typeface="+mj-lt"/>
              </a:rPr>
              <a:t> </a:t>
            </a:r>
            <a:r>
              <a:rPr lang="en-US" sz="2000" b="1" i="0" dirty="0" err="1">
                <a:solidFill>
                  <a:srgbClr val="FFFF00"/>
                </a:solidFill>
                <a:effectLst/>
                <a:latin typeface="+mj-lt"/>
              </a:rPr>
              <a:t>về</a:t>
            </a:r>
            <a:r>
              <a:rPr lang="en-US" sz="2000" b="1" i="0" dirty="0">
                <a:solidFill>
                  <a:srgbClr val="FFFF00"/>
                </a:solidFill>
                <a:effectLst/>
                <a:latin typeface="+mj-lt"/>
              </a:rPr>
              <a:t> </a:t>
            </a:r>
            <a:r>
              <a:rPr lang="en-US" sz="2000" b="1" i="0" dirty="0" err="1">
                <a:solidFill>
                  <a:srgbClr val="FFFF00"/>
                </a:solidFill>
                <a:effectLst/>
                <a:latin typeface="+mj-lt"/>
              </a:rPr>
              <a:t>tài</a:t>
            </a:r>
            <a:r>
              <a:rPr lang="en-US" sz="2000" b="1" i="0" dirty="0">
                <a:solidFill>
                  <a:srgbClr val="FFFF00"/>
                </a:solidFill>
                <a:effectLst/>
                <a:latin typeface="+mj-lt"/>
              </a:rPr>
              <a:t> </a:t>
            </a:r>
            <a:r>
              <a:rPr lang="en-US" sz="2000" b="1" i="0" dirty="0" err="1">
                <a:solidFill>
                  <a:srgbClr val="FFFF00"/>
                </a:solidFill>
                <a:effectLst/>
                <a:latin typeface="+mj-lt"/>
              </a:rPr>
              <a:t>chính</a:t>
            </a:r>
            <a:r>
              <a:rPr lang="en-US" sz="2000" b="1" i="0" dirty="0">
                <a:solidFill>
                  <a:srgbClr val="FFFF00"/>
                </a:solidFill>
                <a:effectLst/>
                <a:latin typeface="+mj-lt"/>
              </a:rPr>
              <a:t>, </a:t>
            </a:r>
            <a:r>
              <a:rPr lang="en-US" sz="2000" b="1" i="0" dirty="0" err="1">
                <a:solidFill>
                  <a:srgbClr val="FFFF00"/>
                </a:solidFill>
                <a:effectLst/>
                <a:latin typeface="+mj-lt"/>
              </a:rPr>
              <a:t>kinh</a:t>
            </a:r>
            <a:r>
              <a:rPr lang="en-US" sz="2000" b="1" i="0" dirty="0">
                <a:solidFill>
                  <a:srgbClr val="FFFF00"/>
                </a:solidFill>
                <a:effectLst/>
                <a:latin typeface="+mj-lt"/>
              </a:rPr>
              <a:t> </a:t>
            </a:r>
            <a:r>
              <a:rPr lang="en-US" sz="2000" b="1" i="0" dirty="0" err="1">
                <a:solidFill>
                  <a:srgbClr val="FFFF00"/>
                </a:solidFill>
                <a:effectLst/>
                <a:latin typeface="+mj-lt"/>
              </a:rPr>
              <a:t>doanh</a:t>
            </a:r>
            <a:endParaRPr lang="en-US" sz="20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607509" y="2927333"/>
            <a:ext cx="3448503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Tổ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chức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hoạt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động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đầu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tư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kinh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doanh</a:t>
            </a:r>
            <a:endParaRPr lang="en-US" sz="2000" b="1" dirty="0">
              <a:solidFill>
                <a:schemeClr val="accent3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955364" y="5415033"/>
            <a:ext cx="2840947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i="0" dirty="0" err="1">
                <a:solidFill>
                  <a:srgbClr val="FFFF00"/>
                </a:solidFill>
                <a:effectLst/>
                <a:latin typeface="+mj-lt"/>
              </a:rPr>
              <a:t>Tổng</a:t>
            </a:r>
            <a:r>
              <a:rPr lang="en-US" sz="2000" b="1" i="0" dirty="0">
                <a:solidFill>
                  <a:srgbClr val="FFFF00"/>
                </a:solidFill>
                <a:effectLst/>
                <a:latin typeface="+mj-lt"/>
              </a:rPr>
              <a:t> </a:t>
            </a:r>
            <a:r>
              <a:rPr lang="en-US" sz="2000" b="1" i="0" dirty="0" err="1">
                <a:solidFill>
                  <a:srgbClr val="FFFF00"/>
                </a:solidFill>
                <a:effectLst/>
                <a:latin typeface="+mj-lt"/>
              </a:rPr>
              <a:t>kết</a:t>
            </a:r>
            <a:r>
              <a:rPr lang="en-US" sz="2000" b="1" i="0" dirty="0">
                <a:solidFill>
                  <a:srgbClr val="FFFF00"/>
                </a:solidFill>
                <a:effectLst/>
                <a:latin typeface="+mj-lt"/>
              </a:rPr>
              <a:t> – </a:t>
            </a:r>
            <a:r>
              <a:rPr lang="en-US" sz="2000" b="1" i="0" dirty="0" err="1">
                <a:solidFill>
                  <a:srgbClr val="FFFF00"/>
                </a:solidFill>
                <a:effectLst/>
                <a:latin typeface="+mj-lt"/>
              </a:rPr>
              <a:t>Đánh</a:t>
            </a:r>
            <a:r>
              <a:rPr lang="en-US" sz="2000" b="1" i="0" dirty="0">
                <a:solidFill>
                  <a:srgbClr val="FFFF00"/>
                </a:solidFill>
                <a:effectLst/>
                <a:latin typeface="+mj-lt"/>
              </a:rPr>
              <a:t> </a:t>
            </a:r>
            <a:r>
              <a:rPr lang="en-US" sz="2000" b="1" i="0" dirty="0" err="1">
                <a:solidFill>
                  <a:srgbClr val="FFFF00"/>
                </a:solidFill>
                <a:effectLst/>
                <a:latin typeface="+mj-lt"/>
              </a:rPr>
              <a:t>giá</a:t>
            </a:r>
            <a:endParaRPr lang="en-US" sz="20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75" name="Picture 74" descr="Cartoon bee with pencil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597" y="1032332"/>
            <a:ext cx="972462" cy="1043817"/>
          </a:xfrm>
          <a:prstGeom prst="rect">
            <a:avLst/>
          </a:prstGeom>
        </p:spPr>
      </p:pic>
      <p:pic>
        <p:nvPicPr>
          <p:cNvPr id="76" name="Picture 75" descr="Cartoon bee with magnifying glass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012" y="3181750"/>
            <a:ext cx="1028363" cy="1167454"/>
          </a:xfrm>
          <a:prstGeom prst="rect">
            <a:avLst/>
          </a:prstGeom>
        </p:spPr>
      </p:pic>
      <p:pic>
        <p:nvPicPr>
          <p:cNvPr id="77" name="Picture 76" descr="Reading cartoon bee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18" y="5325140"/>
            <a:ext cx="855891" cy="1138224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399725" y="2340767"/>
            <a:ext cx="19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+mj-lt"/>
              </a:rPr>
              <a:t>NỘI</a:t>
            </a:r>
            <a:r>
              <a:rPr lang="en-US" sz="2400" b="1" dirty="0">
                <a:latin typeface="+mj-lt"/>
              </a:rPr>
              <a:t> DUNG </a:t>
            </a:r>
            <a:r>
              <a:rPr lang="en-US" sz="2400" b="1" dirty="0" err="1">
                <a:latin typeface="+mj-lt"/>
              </a:rPr>
              <a:t>BÀI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HỌC</a:t>
            </a:r>
            <a:endParaRPr lang="en-US" sz="2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  <p:bldP spid="73" grpId="0"/>
      <p:bldP spid="74" grpId="0"/>
      <p:bldP spid="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400597" y="0"/>
            <a:ext cx="3830164" cy="940904"/>
            <a:chOff x="2993422" y="4879793"/>
            <a:chExt cx="6386032" cy="1795443"/>
          </a:xfrm>
        </p:grpSpPr>
        <p:grpSp>
          <p:nvGrpSpPr>
            <p:cNvPr id="5" name="Group 4"/>
            <p:cNvGrpSpPr/>
            <p:nvPr/>
          </p:nvGrpSpPr>
          <p:grpSpPr>
            <a:xfrm>
              <a:off x="2993422" y="4879793"/>
              <a:ext cx="6386032" cy="1795443"/>
              <a:chOff x="1819310" y="1414763"/>
              <a:chExt cx="7638988" cy="2147713"/>
            </a:xfrm>
          </p:grpSpPr>
          <p:sp>
            <p:nvSpPr>
              <p:cNvPr id="6" name="Oval 5"/>
              <p:cNvSpPr/>
              <p:nvPr/>
            </p:nvSpPr>
            <p:spPr>
              <a:xfrm rot="1922504">
                <a:off x="1819310" y="2477627"/>
                <a:ext cx="2559138" cy="817504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tx1"/>
                  </a:gs>
                </a:gsLst>
                <a:lin ang="9000000" scaled="0"/>
              </a:gradFill>
              <a:effectLst>
                <a:softEdge rad="152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/>
              </a:p>
            </p:txBody>
          </p:sp>
          <p:sp>
            <p:nvSpPr>
              <p:cNvPr id="7" name="Rectangle: Rounded Corners 3"/>
              <p:cNvSpPr/>
              <p:nvPr/>
            </p:nvSpPr>
            <p:spPr>
              <a:xfrm>
                <a:off x="2017741" y="1638601"/>
                <a:ext cx="917411" cy="914400"/>
              </a:xfrm>
              <a:custGeom>
                <a:avLst/>
                <a:gdLst>
                  <a:gd name="connsiteX0" fmla="*/ 0 w 890751"/>
                  <a:gd name="connsiteY0" fmla="*/ 120871 h 725214"/>
                  <a:gd name="connsiteX1" fmla="*/ 120871 w 890751"/>
                  <a:gd name="connsiteY1" fmla="*/ 0 h 725214"/>
                  <a:gd name="connsiteX2" fmla="*/ 769880 w 890751"/>
                  <a:gd name="connsiteY2" fmla="*/ 0 h 725214"/>
                  <a:gd name="connsiteX3" fmla="*/ 890751 w 890751"/>
                  <a:gd name="connsiteY3" fmla="*/ 120871 h 725214"/>
                  <a:gd name="connsiteX4" fmla="*/ 890751 w 890751"/>
                  <a:gd name="connsiteY4" fmla="*/ 604343 h 725214"/>
                  <a:gd name="connsiteX5" fmla="*/ 769880 w 890751"/>
                  <a:gd name="connsiteY5" fmla="*/ 725214 h 725214"/>
                  <a:gd name="connsiteX6" fmla="*/ 120871 w 890751"/>
                  <a:gd name="connsiteY6" fmla="*/ 725214 h 725214"/>
                  <a:gd name="connsiteX7" fmla="*/ 0 w 890751"/>
                  <a:gd name="connsiteY7" fmla="*/ 604343 h 725214"/>
                  <a:gd name="connsiteX8" fmla="*/ 0 w 890751"/>
                  <a:gd name="connsiteY8" fmla="*/ 120871 h 725214"/>
                  <a:gd name="connsiteX0-1" fmla="*/ 0 w 892179"/>
                  <a:gd name="connsiteY0-2" fmla="*/ 194690 h 799033"/>
                  <a:gd name="connsiteX1-3" fmla="*/ 120871 w 892179"/>
                  <a:gd name="connsiteY1-4" fmla="*/ 73819 h 799033"/>
                  <a:gd name="connsiteX2-5" fmla="*/ 838936 w 892179"/>
                  <a:gd name="connsiteY2-6" fmla="*/ 0 h 799033"/>
                  <a:gd name="connsiteX3-7" fmla="*/ 890751 w 892179"/>
                  <a:gd name="connsiteY3-8" fmla="*/ 194690 h 799033"/>
                  <a:gd name="connsiteX4-9" fmla="*/ 890751 w 892179"/>
                  <a:gd name="connsiteY4-10" fmla="*/ 678162 h 799033"/>
                  <a:gd name="connsiteX5-11" fmla="*/ 769880 w 892179"/>
                  <a:gd name="connsiteY5-12" fmla="*/ 799033 h 799033"/>
                  <a:gd name="connsiteX6-13" fmla="*/ 120871 w 892179"/>
                  <a:gd name="connsiteY6-14" fmla="*/ 799033 h 799033"/>
                  <a:gd name="connsiteX7-15" fmla="*/ 0 w 892179"/>
                  <a:gd name="connsiteY7-16" fmla="*/ 678162 h 799033"/>
                  <a:gd name="connsiteX8-17" fmla="*/ 0 w 892179"/>
                  <a:gd name="connsiteY8-18" fmla="*/ 194690 h 799033"/>
                  <a:gd name="connsiteX0-19" fmla="*/ 0 w 903272"/>
                  <a:gd name="connsiteY0-20" fmla="*/ 194690 h 799033"/>
                  <a:gd name="connsiteX1-21" fmla="*/ 120871 w 903272"/>
                  <a:gd name="connsiteY1-22" fmla="*/ 73819 h 799033"/>
                  <a:gd name="connsiteX2-23" fmla="*/ 838936 w 903272"/>
                  <a:gd name="connsiteY2-24" fmla="*/ 0 h 799033"/>
                  <a:gd name="connsiteX3-25" fmla="*/ 890751 w 903272"/>
                  <a:gd name="connsiteY3-26" fmla="*/ 194690 h 799033"/>
                  <a:gd name="connsiteX4-27" fmla="*/ 890751 w 903272"/>
                  <a:gd name="connsiteY4-28" fmla="*/ 678162 h 799033"/>
                  <a:gd name="connsiteX5-29" fmla="*/ 769880 w 903272"/>
                  <a:gd name="connsiteY5-30" fmla="*/ 799033 h 799033"/>
                  <a:gd name="connsiteX6-31" fmla="*/ 120871 w 903272"/>
                  <a:gd name="connsiteY6-32" fmla="*/ 799033 h 799033"/>
                  <a:gd name="connsiteX7-33" fmla="*/ 0 w 903272"/>
                  <a:gd name="connsiteY7-34" fmla="*/ 678162 h 799033"/>
                  <a:gd name="connsiteX8-35" fmla="*/ 0 w 903272"/>
                  <a:gd name="connsiteY8-36" fmla="*/ 194690 h 799033"/>
                  <a:gd name="connsiteX0-37" fmla="*/ 0 w 907880"/>
                  <a:gd name="connsiteY0-38" fmla="*/ 194690 h 799033"/>
                  <a:gd name="connsiteX1-39" fmla="*/ 120871 w 907880"/>
                  <a:gd name="connsiteY1-40" fmla="*/ 73819 h 799033"/>
                  <a:gd name="connsiteX2-41" fmla="*/ 838936 w 907880"/>
                  <a:gd name="connsiteY2-42" fmla="*/ 0 h 799033"/>
                  <a:gd name="connsiteX3-43" fmla="*/ 890751 w 907880"/>
                  <a:gd name="connsiteY3-44" fmla="*/ 194690 h 799033"/>
                  <a:gd name="connsiteX4-45" fmla="*/ 890751 w 907880"/>
                  <a:gd name="connsiteY4-46" fmla="*/ 678162 h 799033"/>
                  <a:gd name="connsiteX5-47" fmla="*/ 769880 w 907880"/>
                  <a:gd name="connsiteY5-48" fmla="*/ 799033 h 799033"/>
                  <a:gd name="connsiteX6-49" fmla="*/ 120871 w 907880"/>
                  <a:gd name="connsiteY6-50" fmla="*/ 799033 h 799033"/>
                  <a:gd name="connsiteX7-51" fmla="*/ 0 w 907880"/>
                  <a:gd name="connsiteY7-52" fmla="*/ 678162 h 799033"/>
                  <a:gd name="connsiteX8-53" fmla="*/ 0 w 907880"/>
                  <a:gd name="connsiteY8-54" fmla="*/ 194690 h 799033"/>
                  <a:gd name="connsiteX0-55" fmla="*/ 0 w 907880"/>
                  <a:gd name="connsiteY0-56" fmla="*/ 201850 h 806193"/>
                  <a:gd name="connsiteX1-57" fmla="*/ 120871 w 907880"/>
                  <a:gd name="connsiteY1-58" fmla="*/ 80979 h 806193"/>
                  <a:gd name="connsiteX2-59" fmla="*/ 838936 w 907880"/>
                  <a:gd name="connsiteY2-60" fmla="*/ 7160 h 806193"/>
                  <a:gd name="connsiteX3-61" fmla="*/ 890751 w 907880"/>
                  <a:gd name="connsiteY3-62" fmla="*/ 201850 h 806193"/>
                  <a:gd name="connsiteX4-63" fmla="*/ 890751 w 907880"/>
                  <a:gd name="connsiteY4-64" fmla="*/ 685322 h 806193"/>
                  <a:gd name="connsiteX5-65" fmla="*/ 769880 w 907880"/>
                  <a:gd name="connsiteY5-66" fmla="*/ 806193 h 806193"/>
                  <a:gd name="connsiteX6-67" fmla="*/ 120871 w 907880"/>
                  <a:gd name="connsiteY6-68" fmla="*/ 806193 h 806193"/>
                  <a:gd name="connsiteX7-69" fmla="*/ 0 w 907880"/>
                  <a:gd name="connsiteY7-70" fmla="*/ 685322 h 806193"/>
                  <a:gd name="connsiteX8-71" fmla="*/ 0 w 907880"/>
                  <a:gd name="connsiteY8-72" fmla="*/ 201850 h 806193"/>
                  <a:gd name="connsiteX0-73" fmla="*/ 0 w 893875"/>
                  <a:gd name="connsiteY0-74" fmla="*/ 201850 h 806193"/>
                  <a:gd name="connsiteX1-75" fmla="*/ 120871 w 893875"/>
                  <a:gd name="connsiteY1-76" fmla="*/ 80979 h 806193"/>
                  <a:gd name="connsiteX2-77" fmla="*/ 838936 w 893875"/>
                  <a:gd name="connsiteY2-78" fmla="*/ 7160 h 806193"/>
                  <a:gd name="connsiteX3-79" fmla="*/ 890751 w 893875"/>
                  <a:gd name="connsiteY3-80" fmla="*/ 201850 h 806193"/>
                  <a:gd name="connsiteX4-81" fmla="*/ 890751 w 893875"/>
                  <a:gd name="connsiteY4-82" fmla="*/ 685322 h 806193"/>
                  <a:gd name="connsiteX5-83" fmla="*/ 769880 w 893875"/>
                  <a:gd name="connsiteY5-84" fmla="*/ 806193 h 806193"/>
                  <a:gd name="connsiteX6-85" fmla="*/ 120871 w 893875"/>
                  <a:gd name="connsiteY6-86" fmla="*/ 806193 h 806193"/>
                  <a:gd name="connsiteX7-87" fmla="*/ 0 w 893875"/>
                  <a:gd name="connsiteY7-88" fmla="*/ 685322 h 806193"/>
                  <a:gd name="connsiteX8-89" fmla="*/ 0 w 893875"/>
                  <a:gd name="connsiteY8-90" fmla="*/ 201850 h 806193"/>
                  <a:gd name="connsiteX0-91" fmla="*/ 0 w 893875"/>
                  <a:gd name="connsiteY0-92" fmla="*/ 201850 h 806193"/>
                  <a:gd name="connsiteX1-93" fmla="*/ 120871 w 893875"/>
                  <a:gd name="connsiteY1-94" fmla="*/ 80979 h 806193"/>
                  <a:gd name="connsiteX2-95" fmla="*/ 838936 w 893875"/>
                  <a:gd name="connsiteY2-96" fmla="*/ 7160 h 806193"/>
                  <a:gd name="connsiteX3-97" fmla="*/ 890751 w 893875"/>
                  <a:gd name="connsiteY3-98" fmla="*/ 201850 h 806193"/>
                  <a:gd name="connsiteX4-99" fmla="*/ 890751 w 893875"/>
                  <a:gd name="connsiteY4-100" fmla="*/ 685322 h 806193"/>
                  <a:gd name="connsiteX5-101" fmla="*/ 769880 w 893875"/>
                  <a:gd name="connsiteY5-102" fmla="*/ 806193 h 806193"/>
                  <a:gd name="connsiteX6-103" fmla="*/ 120871 w 893875"/>
                  <a:gd name="connsiteY6-104" fmla="*/ 806193 h 806193"/>
                  <a:gd name="connsiteX7-105" fmla="*/ 0 w 893875"/>
                  <a:gd name="connsiteY7-106" fmla="*/ 685322 h 806193"/>
                  <a:gd name="connsiteX8-107" fmla="*/ 0 w 893875"/>
                  <a:gd name="connsiteY8-108" fmla="*/ 201850 h 806193"/>
                  <a:gd name="connsiteX0-109" fmla="*/ 0 w 895656"/>
                  <a:gd name="connsiteY0-110" fmla="*/ 201850 h 806193"/>
                  <a:gd name="connsiteX1-111" fmla="*/ 120871 w 895656"/>
                  <a:gd name="connsiteY1-112" fmla="*/ 80979 h 806193"/>
                  <a:gd name="connsiteX2-113" fmla="*/ 838936 w 895656"/>
                  <a:gd name="connsiteY2-114" fmla="*/ 7160 h 806193"/>
                  <a:gd name="connsiteX3-115" fmla="*/ 890751 w 895656"/>
                  <a:gd name="connsiteY3-116" fmla="*/ 201850 h 806193"/>
                  <a:gd name="connsiteX4-117" fmla="*/ 890751 w 895656"/>
                  <a:gd name="connsiteY4-118" fmla="*/ 685322 h 806193"/>
                  <a:gd name="connsiteX5-119" fmla="*/ 769880 w 895656"/>
                  <a:gd name="connsiteY5-120" fmla="*/ 806193 h 806193"/>
                  <a:gd name="connsiteX6-121" fmla="*/ 120871 w 895656"/>
                  <a:gd name="connsiteY6-122" fmla="*/ 806193 h 806193"/>
                  <a:gd name="connsiteX7-123" fmla="*/ 0 w 895656"/>
                  <a:gd name="connsiteY7-124" fmla="*/ 685322 h 806193"/>
                  <a:gd name="connsiteX8-125" fmla="*/ 0 w 895656"/>
                  <a:gd name="connsiteY8-126" fmla="*/ 201850 h 806193"/>
                  <a:gd name="connsiteX0-127" fmla="*/ 0 w 896042"/>
                  <a:gd name="connsiteY0-128" fmla="*/ 201850 h 806193"/>
                  <a:gd name="connsiteX1-129" fmla="*/ 120871 w 896042"/>
                  <a:gd name="connsiteY1-130" fmla="*/ 80979 h 806193"/>
                  <a:gd name="connsiteX2-131" fmla="*/ 838936 w 896042"/>
                  <a:gd name="connsiteY2-132" fmla="*/ 7160 h 806193"/>
                  <a:gd name="connsiteX3-133" fmla="*/ 890751 w 896042"/>
                  <a:gd name="connsiteY3-134" fmla="*/ 201850 h 806193"/>
                  <a:gd name="connsiteX4-135" fmla="*/ 890751 w 896042"/>
                  <a:gd name="connsiteY4-136" fmla="*/ 685322 h 806193"/>
                  <a:gd name="connsiteX5-137" fmla="*/ 769880 w 896042"/>
                  <a:gd name="connsiteY5-138" fmla="*/ 806193 h 806193"/>
                  <a:gd name="connsiteX6-139" fmla="*/ 120871 w 896042"/>
                  <a:gd name="connsiteY6-140" fmla="*/ 806193 h 806193"/>
                  <a:gd name="connsiteX7-141" fmla="*/ 0 w 896042"/>
                  <a:gd name="connsiteY7-142" fmla="*/ 685322 h 806193"/>
                  <a:gd name="connsiteX8-143" fmla="*/ 0 w 896042"/>
                  <a:gd name="connsiteY8-144" fmla="*/ 201850 h 806193"/>
                  <a:gd name="connsiteX0-145" fmla="*/ 0 w 896042"/>
                  <a:gd name="connsiteY0-146" fmla="*/ 204202 h 808545"/>
                  <a:gd name="connsiteX1-147" fmla="*/ 120871 w 896042"/>
                  <a:gd name="connsiteY1-148" fmla="*/ 83331 h 808545"/>
                  <a:gd name="connsiteX2-149" fmla="*/ 838936 w 896042"/>
                  <a:gd name="connsiteY2-150" fmla="*/ 9512 h 808545"/>
                  <a:gd name="connsiteX3-151" fmla="*/ 890751 w 896042"/>
                  <a:gd name="connsiteY3-152" fmla="*/ 204202 h 808545"/>
                  <a:gd name="connsiteX4-153" fmla="*/ 890751 w 896042"/>
                  <a:gd name="connsiteY4-154" fmla="*/ 687674 h 808545"/>
                  <a:gd name="connsiteX5-155" fmla="*/ 769880 w 896042"/>
                  <a:gd name="connsiteY5-156" fmla="*/ 808545 h 808545"/>
                  <a:gd name="connsiteX6-157" fmla="*/ 120871 w 896042"/>
                  <a:gd name="connsiteY6-158" fmla="*/ 808545 h 808545"/>
                  <a:gd name="connsiteX7-159" fmla="*/ 0 w 896042"/>
                  <a:gd name="connsiteY7-160" fmla="*/ 687674 h 808545"/>
                  <a:gd name="connsiteX8-161" fmla="*/ 0 w 896042"/>
                  <a:gd name="connsiteY8-162" fmla="*/ 204202 h 808545"/>
                  <a:gd name="connsiteX0-163" fmla="*/ 0 w 896042"/>
                  <a:gd name="connsiteY0-164" fmla="*/ 204202 h 901413"/>
                  <a:gd name="connsiteX1-165" fmla="*/ 120871 w 896042"/>
                  <a:gd name="connsiteY1-166" fmla="*/ 83331 h 901413"/>
                  <a:gd name="connsiteX2-167" fmla="*/ 838936 w 896042"/>
                  <a:gd name="connsiteY2-168" fmla="*/ 9512 h 901413"/>
                  <a:gd name="connsiteX3-169" fmla="*/ 890751 w 896042"/>
                  <a:gd name="connsiteY3-170" fmla="*/ 204202 h 901413"/>
                  <a:gd name="connsiteX4-171" fmla="*/ 890751 w 896042"/>
                  <a:gd name="connsiteY4-172" fmla="*/ 687674 h 901413"/>
                  <a:gd name="connsiteX5-173" fmla="*/ 846080 w 896042"/>
                  <a:gd name="connsiteY5-174" fmla="*/ 901413 h 901413"/>
                  <a:gd name="connsiteX6-175" fmla="*/ 120871 w 896042"/>
                  <a:gd name="connsiteY6-176" fmla="*/ 808545 h 901413"/>
                  <a:gd name="connsiteX7-177" fmla="*/ 0 w 896042"/>
                  <a:gd name="connsiteY7-178" fmla="*/ 687674 h 901413"/>
                  <a:gd name="connsiteX8-179" fmla="*/ 0 w 896042"/>
                  <a:gd name="connsiteY8-180" fmla="*/ 204202 h 901413"/>
                  <a:gd name="connsiteX0-181" fmla="*/ 0 w 896042"/>
                  <a:gd name="connsiteY0-182" fmla="*/ 204202 h 901413"/>
                  <a:gd name="connsiteX1-183" fmla="*/ 120871 w 896042"/>
                  <a:gd name="connsiteY1-184" fmla="*/ 83331 h 901413"/>
                  <a:gd name="connsiteX2-185" fmla="*/ 838936 w 896042"/>
                  <a:gd name="connsiteY2-186" fmla="*/ 9512 h 901413"/>
                  <a:gd name="connsiteX3-187" fmla="*/ 890751 w 896042"/>
                  <a:gd name="connsiteY3-188" fmla="*/ 204202 h 901413"/>
                  <a:gd name="connsiteX4-189" fmla="*/ 890751 w 896042"/>
                  <a:gd name="connsiteY4-190" fmla="*/ 687674 h 901413"/>
                  <a:gd name="connsiteX5-191" fmla="*/ 846080 w 896042"/>
                  <a:gd name="connsiteY5-192" fmla="*/ 901413 h 901413"/>
                  <a:gd name="connsiteX6-193" fmla="*/ 120871 w 896042"/>
                  <a:gd name="connsiteY6-194" fmla="*/ 808545 h 901413"/>
                  <a:gd name="connsiteX7-195" fmla="*/ 0 w 896042"/>
                  <a:gd name="connsiteY7-196" fmla="*/ 687674 h 901413"/>
                  <a:gd name="connsiteX8-197" fmla="*/ 0 w 896042"/>
                  <a:gd name="connsiteY8-198" fmla="*/ 204202 h 901413"/>
                  <a:gd name="connsiteX0-199" fmla="*/ 0 w 901486"/>
                  <a:gd name="connsiteY0-200" fmla="*/ 204202 h 901413"/>
                  <a:gd name="connsiteX1-201" fmla="*/ 120871 w 901486"/>
                  <a:gd name="connsiteY1-202" fmla="*/ 83331 h 901413"/>
                  <a:gd name="connsiteX2-203" fmla="*/ 838936 w 901486"/>
                  <a:gd name="connsiteY2-204" fmla="*/ 9512 h 901413"/>
                  <a:gd name="connsiteX3-205" fmla="*/ 890751 w 901486"/>
                  <a:gd name="connsiteY3-206" fmla="*/ 204202 h 901413"/>
                  <a:gd name="connsiteX4-207" fmla="*/ 890751 w 901486"/>
                  <a:gd name="connsiteY4-208" fmla="*/ 687674 h 901413"/>
                  <a:gd name="connsiteX5-209" fmla="*/ 846080 w 901486"/>
                  <a:gd name="connsiteY5-210" fmla="*/ 901413 h 901413"/>
                  <a:gd name="connsiteX6-211" fmla="*/ 120871 w 901486"/>
                  <a:gd name="connsiteY6-212" fmla="*/ 808545 h 901413"/>
                  <a:gd name="connsiteX7-213" fmla="*/ 0 w 901486"/>
                  <a:gd name="connsiteY7-214" fmla="*/ 687674 h 901413"/>
                  <a:gd name="connsiteX8-215" fmla="*/ 0 w 901486"/>
                  <a:gd name="connsiteY8-216" fmla="*/ 204202 h 901413"/>
                  <a:gd name="connsiteX0-217" fmla="*/ 0 w 911264"/>
                  <a:gd name="connsiteY0-218" fmla="*/ 204202 h 901413"/>
                  <a:gd name="connsiteX1-219" fmla="*/ 120871 w 911264"/>
                  <a:gd name="connsiteY1-220" fmla="*/ 83331 h 901413"/>
                  <a:gd name="connsiteX2-221" fmla="*/ 838936 w 911264"/>
                  <a:gd name="connsiteY2-222" fmla="*/ 9512 h 901413"/>
                  <a:gd name="connsiteX3-223" fmla="*/ 890751 w 911264"/>
                  <a:gd name="connsiteY3-224" fmla="*/ 204202 h 901413"/>
                  <a:gd name="connsiteX4-225" fmla="*/ 907420 w 911264"/>
                  <a:gd name="connsiteY4-226" fmla="*/ 687674 h 901413"/>
                  <a:gd name="connsiteX5-227" fmla="*/ 846080 w 911264"/>
                  <a:gd name="connsiteY5-228" fmla="*/ 901413 h 901413"/>
                  <a:gd name="connsiteX6-229" fmla="*/ 120871 w 911264"/>
                  <a:gd name="connsiteY6-230" fmla="*/ 808545 h 901413"/>
                  <a:gd name="connsiteX7-231" fmla="*/ 0 w 911264"/>
                  <a:gd name="connsiteY7-232" fmla="*/ 687674 h 901413"/>
                  <a:gd name="connsiteX8-233" fmla="*/ 0 w 911264"/>
                  <a:gd name="connsiteY8-234" fmla="*/ 204202 h 901413"/>
                  <a:gd name="connsiteX0-235" fmla="*/ 0 w 916507"/>
                  <a:gd name="connsiteY0-236" fmla="*/ 204202 h 901413"/>
                  <a:gd name="connsiteX1-237" fmla="*/ 120871 w 916507"/>
                  <a:gd name="connsiteY1-238" fmla="*/ 83331 h 901413"/>
                  <a:gd name="connsiteX2-239" fmla="*/ 838936 w 916507"/>
                  <a:gd name="connsiteY2-240" fmla="*/ 9512 h 901413"/>
                  <a:gd name="connsiteX3-241" fmla="*/ 890751 w 916507"/>
                  <a:gd name="connsiteY3-242" fmla="*/ 204202 h 901413"/>
                  <a:gd name="connsiteX4-243" fmla="*/ 907420 w 916507"/>
                  <a:gd name="connsiteY4-244" fmla="*/ 687674 h 901413"/>
                  <a:gd name="connsiteX5-245" fmla="*/ 846080 w 916507"/>
                  <a:gd name="connsiteY5-246" fmla="*/ 901413 h 901413"/>
                  <a:gd name="connsiteX6-247" fmla="*/ 120871 w 916507"/>
                  <a:gd name="connsiteY6-248" fmla="*/ 808545 h 901413"/>
                  <a:gd name="connsiteX7-249" fmla="*/ 0 w 916507"/>
                  <a:gd name="connsiteY7-250" fmla="*/ 687674 h 901413"/>
                  <a:gd name="connsiteX8-251" fmla="*/ 0 w 916507"/>
                  <a:gd name="connsiteY8-252" fmla="*/ 204202 h 901413"/>
                  <a:gd name="connsiteX0-253" fmla="*/ 0 w 923556"/>
                  <a:gd name="connsiteY0-254" fmla="*/ 204202 h 901413"/>
                  <a:gd name="connsiteX1-255" fmla="*/ 120871 w 923556"/>
                  <a:gd name="connsiteY1-256" fmla="*/ 83331 h 901413"/>
                  <a:gd name="connsiteX2-257" fmla="*/ 838936 w 923556"/>
                  <a:gd name="connsiteY2-258" fmla="*/ 9512 h 901413"/>
                  <a:gd name="connsiteX3-259" fmla="*/ 890751 w 923556"/>
                  <a:gd name="connsiteY3-260" fmla="*/ 204202 h 901413"/>
                  <a:gd name="connsiteX4-261" fmla="*/ 916945 w 923556"/>
                  <a:gd name="connsiteY4-262" fmla="*/ 759111 h 901413"/>
                  <a:gd name="connsiteX5-263" fmla="*/ 846080 w 923556"/>
                  <a:gd name="connsiteY5-264" fmla="*/ 901413 h 901413"/>
                  <a:gd name="connsiteX6-265" fmla="*/ 120871 w 923556"/>
                  <a:gd name="connsiteY6-266" fmla="*/ 808545 h 901413"/>
                  <a:gd name="connsiteX7-267" fmla="*/ 0 w 923556"/>
                  <a:gd name="connsiteY7-268" fmla="*/ 687674 h 901413"/>
                  <a:gd name="connsiteX8-269" fmla="*/ 0 w 923556"/>
                  <a:gd name="connsiteY8-270" fmla="*/ 204202 h 901413"/>
                  <a:gd name="connsiteX0-271" fmla="*/ 0 w 917288"/>
                  <a:gd name="connsiteY0-272" fmla="*/ 204202 h 901413"/>
                  <a:gd name="connsiteX1-273" fmla="*/ 120871 w 917288"/>
                  <a:gd name="connsiteY1-274" fmla="*/ 83331 h 901413"/>
                  <a:gd name="connsiteX2-275" fmla="*/ 838936 w 917288"/>
                  <a:gd name="connsiteY2-276" fmla="*/ 9512 h 901413"/>
                  <a:gd name="connsiteX3-277" fmla="*/ 890751 w 917288"/>
                  <a:gd name="connsiteY3-278" fmla="*/ 204202 h 901413"/>
                  <a:gd name="connsiteX4-279" fmla="*/ 916945 w 917288"/>
                  <a:gd name="connsiteY4-280" fmla="*/ 759111 h 901413"/>
                  <a:gd name="connsiteX5-281" fmla="*/ 846080 w 917288"/>
                  <a:gd name="connsiteY5-282" fmla="*/ 901413 h 901413"/>
                  <a:gd name="connsiteX6-283" fmla="*/ 120871 w 917288"/>
                  <a:gd name="connsiteY6-284" fmla="*/ 808545 h 901413"/>
                  <a:gd name="connsiteX7-285" fmla="*/ 0 w 917288"/>
                  <a:gd name="connsiteY7-286" fmla="*/ 687674 h 901413"/>
                  <a:gd name="connsiteX8-287" fmla="*/ 0 w 917288"/>
                  <a:gd name="connsiteY8-288" fmla="*/ 204202 h 901413"/>
                  <a:gd name="connsiteX0-289" fmla="*/ 0 w 917288"/>
                  <a:gd name="connsiteY0-290" fmla="*/ 204202 h 901413"/>
                  <a:gd name="connsiteX1-291" fmla="*/ 120871 w 917288"/>
                  <a:gd name="connsiteY1-292" fmla="*/ 83331 h 901413"/>
                  <a:gd name="connsiteX2-293" fmla="*/ 838936 w 917288"/>
                  <a:gd name="connsiteY2-294" fmla="*/ 9512 h 901413"/>
                  <a:gd name="connsiteX3-295" fmla="*/ 890751 w 917288"/>
                  <a:gd name="connsiteY3-296" fmla="*/ 204202 h 901413"/>
                  <a:gd name="connsiteX4-297" fmla="*/ 916945 w 917288"/>
                  <a:gd name="connsiteY4-298" fmla="*/ 759111 h 901413"/>
                  <a:gd name="connsiteX5-299" fmla="*/ 846080 w 917288"/>
                  <a:gd name="connsiteY5-300" fmla="*/ 901413 h 901413"/>
                  <a:gd name="connsiteX6-301" fmla="*/ 120871 w 917288"/>
                  <a:gd name="connsiteY6-302" fmla="*/ 808545 h 901413"/>
                  <a:gd name="connsiteX7-303" fmla="*/ 0 w 917288"/>
                  <a:gd name="connsiteY7-304" fmla="*/ 687674 h 901413"/>
                  <a:gd name="connsiteX8-305" fmla="*/ 0 w 917288"/>
                  <a:gd name="connsiteY8-306" fmla="*/ 204202 h 901413"/>
                  <a:gd name="connsiteX0-307" fmla="*/ 0 w 917774"/>
                  <a:gd name="connsiteY0-308" fmla="*/ 204202 h 901413"/>
                  <a:gd name="connsiteX1-309" fmla="*/ 120871 w 917774"/>
                  <a:gd name="connsiteY1-310" fmla="*/ 83331 h 901413"/>
                  <a:gd name="connsiteX2-311" fmla="*/ 838936 w 917774"/>
                  <a:gd name="connsiteY2-312" fmla="*/ 9512 h 901413"/>
                  <a:gd name="connsiteX3-313" fmla="*/ 905038 w 917774"/>
                  <a:gd name="connsiteY3-314" fmla="*/ 199439 h 901413"/>
                  <a:gd name="connsiteX4-315" fmla="*/ 916945 w 917774"/>
                  <a:gd name="connsiteY4-316" fmla="*/ 759111 h 901413"/>
                  <a:gd name="connsiteX5-317" fmla="*/ 846080 w 917774"/>
                  <a:gd name="connsiteY5-318" fmla="*/ 901413 h 901413"/>
                  <a:gd name="connsiteX6-319" fmla="*/ 120871 w 917774"/>
                  <a:gd name="connsiteY6-320" fmla="*/ 808545 h 901413"/>
                  <a:gd name="connsiteX7-321" fmla="*/ 0 w 917774"/>
                  <a:gd name="connsiteY7-322" fmla="*/ 687674 h 901413"/>
                  <a:gd name="connsiteX8-323" fmla="*/ 0 w 917774"/>
                  <a:gd name="connsiteY8-324" fmla="*/ 204202 h 901413"/>
                  <a:gd name="connsiteX0-325" fmla="*/ 0 w 917774"/>
                  <a:gd name="connsiteY0-326" fmla="*/ 204202 h 901413"/>
                  <a:gd name="connsiteX1-327" fmla="*/ 120871 w 917774"/>
                  <a:gd name="connsiteY1-328" fmla="*/ 83331 h 901413"/>
                  <a:gd name="connsiteX2-329" fmla="*/ 838936 w 917774"/>
                  <a:gd name="connsiteY2-330" fmla="*/ 9512 h 901413"/>
                  <a:gd name="connsiteX3-331" fmla="*/ 905038 w 917774"/>
                  <a:gd name="connsiteY3-332" fmla="*/ 199439 h 901413"/>
                  <a:gd name="connsiteX4-333" fmla="*/ 916945 w 917774"/>
                  <a:gd name="connsiteY4-334" fmla="*/ 759111 h 901413"/>
                  <a:gd name="connsiteX5-335" fmla="*/ 846080 w 917774"/>
                  <a:gd name="connsiteY5-336" fmla="*/ 901413 h 901413"/>
                  <a:gd name="connsiteX6-337" fmla="*/ 120871 w 917774"/>
                  <a:gd name="connsiteY6-338" fmla="*/ 808545 h 901413"/>
                  <a:gd name="connsiteX7-339" fmla="*/ 0 w 917774"/>
                  <a:gd name="connsiteY7-340" fmla="*/ 687674 h 901413"/>
                  <a:gd name="connsiteX8-341" fmla="*/ 0 w 917774"/>
                  <a:gd name="connsiteY8-342" fmla="*/ 204202 h 901413"/>
                  <a:gd name="connsiteX0-343" fmla="*/ 0 w 917411"/>
                  <a:gd name="connsiteY0-344" fmla="*/ 204202 h 901413"/>
                  <a:gd name="connsiteX1-345" fmla="*/ 120871 w 917411"/>
                  <a:gd name="connsiteY1-346" fmla="*/ 83331 h 901413"/>
                  <a:gd name="connsiteX2-347" fmla="*/ 838936 w 917411"/>
                  <a:gd name="connsiteY2-348" fmla="*/ 9512 h 901413"/>
                  <a:gd name="connsiteX3-349" fmla="*/ 905038 w 917411"/>
                  <a:gd name="connsiteY3-350" fmla="*/ 199439 h 901413"/>
                  <a:gd name="connsiteX4-351" fmla="*/ 916945 w 917411"/>
                  <a:gd name="connsiteY4-352" fmla="*/ 759111 h 901413"/>
                  <a:gd name="connsiteX5-353" fmla="*/ 846080 w 917411"/>
                  <a:gd name="connsiteY5-354" fmla="*/ 901413 h 901413"/>
                  <a:gd name="connsiteX6-355" fmla="*/ 120871 w 917411"/>
                  <a:gd name="connsiteY6-356" fmla="*/ 808545 h 901413"/>
                  <a:gd name="connsiteX7-357" fmla="*/ 0 w 917411"/>
                  <a:gd name="connsiteY7-358" fmla="*/ 687674 h 901413"/>
                  <a:gd name="connsiteX8-359" fmla="*/ 0 w 917411"/>
                  <a:gd name="connsiteY8-360" fmla="*/ 204202 h 901413"/>
                  <a:gd name="connsiteX0-361" fmla="*/ 0 w 917411"/>
                  <a:gd name="connsiteY0-362" fmla="*/ 206370 h 903581"/>
                  <a:gd name="connsiteX1-363" fmla="*/ 120871 w 917411"/>
                  <a:gd name="connsiteY1-364" fmla="*/ 85499 h 903581"/>
                  <a:gd name="connsiteX2-365" fmla="*/ 822268 w 917411"/>
                  <a:gd name="connsiteY2-366" fmla="*/ 9299 h 903581"/>
                  <a:gd name="connsiteX3-367" fmla="*/ 905038 w 917411"/>
                  <a:gd name="connsiteY3-368" fmla="*/ 201607 h 903581"/>
                  <a:gd name="connsiteX4-369" fmla="*/ 916945 w 917411"/>
                  <a:gd name="connsiteY4-370" fmla="*/ 761279 h 903581"/>
                  <a:gd name="connsiteX5-371" fmla="*/ 846080 w 917411"/>
                  <a:gd name="connsiteY5-372" fmla="*/ 903581 h 903581"/>
                  <a:gd name="connsiteX6-373" fmla="*/ 120871 w 917411"/>
                  <a:gd name="connsiteY6-374" fmla="*/ 810713 h 903581"/>
                  <a:gd name="connsiteX7-375" fmla="*/ 0 w 917411"/>
                  <a:gd name="connsiteY7-376" fmla="*/ 689842 h 903581"/>
                  <a:gd name="connsiteX8-377" fmla="*/ 0 w 917411"/>
                  <a:gd name="connsiteY8-378" fmla="*/ 206370 h 903581"/>
                  <a:gd name="connsiteX0-379" fmla="*/ 0 w 917411"/>
                  <a:gd name="connsiteY0-380" fmla="*/ 206370 h 903581"/>
                  <a:gd name="connsiteX1-381" fmla="*/ 120871 w 917411"/>
                  <a:gd name="connsiteY1-382" fmla="*/ 85499 h 903581"/>
                  <a:gd name="connsiteX2-383" fmla="*/ 822268 w 917411"/>
                  <a:gd name="connsiteY2-384" fmla="*/ 9299 h 903581"/>
                  <a:gd name="connsiteX3-385" fmla="*/ 905038 w 917411"/>
                  <a:gd name="connsiteY3-386" fmla="*/ 201607 h 903581"/>
                  <a:gd name="connsiteX4-387" fmla="*/ 916945 w 917411"/>
                  <a:gd name="connsiteY4-388" fmla="*/ 761279 h 903581"/>
                  <a:gd name="connsiteX5-389" fmla="*/ 846080 w 917411"/>
                  <a:gd name="connsiteY5-390" fmla="*/ 903581 h 903581"/>
                  <a:gd name="connsiteX6-391" fmla="*/ 120871 w 917411"/>
                  <a:gd name="connsiteY6-392" fmla="*/ 810713 h 903581"/>
                  <a:gd name="connsiteX7-393" fmla="*/ 0 w 917411"/>
                  <a:gd name="connsiteY7-394" fmla="*/ 689842 h 903581"/>
                  <a:gd name="connsiteX8-395" fmla="*/ 0 w 917411"/>
                  <a:gd name="connsiteY8-396" fmla="*/ 206370 h 903581"/>
                  <a:gd name="connsiteX0-397" fmla="*/ 0 w 917411"/>
                  <a:gd name="connsiteY0-398" fmla="*/ 203830 h 901041"/>
                  <a:gd name="connsiteX1-399" fmla="*/ 120871 w 917411"/>
                  <a:gd name="connsiteY1-400" fmla="*/ 82959 h 901041"/>
                  <a:gd name="connsiteX2-401" fmla="*/ 822268 w 917411"/>
                  <a:gd name="connsiteY2-402" fmla="*/ 6759 h 901041"/>
                  <a:gd name="connsiteX3-403" fmla="*/ 905038 w 917411"/>
                  <a:gd name="connsiteY3-404" fmla="*/ 199067 h 901041"/>
                  <a:gd name="connsiteX4-405" fmla="*/ 916945 w 917411"/>
                  <a:gd name="connsiteY4-406" fmla="*/ 758739 h 901041"/>
                  <a:gd name="connsiteX5-407" fmla="*/ 846080 w 917411"/>
                  <a:gd name="connsiteY5-408" fmla="*/ 901041 h 901041"/>
                  <a:gd name="connsiteX6-409" fmla="*/ 120871 w 917411"/>
                  <a:gd name="connsiteY6-410" fmla="*/ 808173 h 901041"/>
                  <a:gd name="connsiteX7-411" fmla="*/ 0 w 917411"/>
                  <a:gd name="connsiteY7-412" fmla="*/ 687302 h 901041"/>
                  <a:gd name="connsiteX8-413" fmla="*/ 0 w 917411"/>
                  <a:gd name="connsiteY8-414" fmla="*/ 203830 h 901041"/>
                  <a:gd name="connsiteX0-415" fmla="*/ 0 w 917411"/>
                  <a:gd name="connsiteY0-416" fmla="*/ 203830 h 901041"/>
                  <a:gd name="connsiteX1-417" fmla="*/ 120871 w 917411"/>
                  <a:gd name="connsiteY1-418" fmla="*/ 82959 h 901041"/>
                  <a:gd name="connsiteX2-419" fmla="*/ 822268 w 917411"/>
                  <a:gd name="connsiteY2-420" fmla="*/ 6759 h 901041"/>
                  <a:gd name="connsiteX3-421" fmla="*/ 905038 w 917411"/>
                  <a:gd name="connsiteY3-422" fmla="*/ 199067 h 901041"/>
                  <a:gd name="connsiteX4-423" fmla="*/ 916945 w 917411"/>
                  <a:gd name="connsiteY4-424" fmla="*/ 758739 h 901041"/>
                  <a:gd name="connsiteX5-425" fmla="*/ 846080 w 917411"/>
                  <a:gd name="connsiteY5-426" fmla="*/ 901041 h 901041"/>
                  <a:gd name="connsiteX6-427" fmla="*/ 120871 w 917411"/>
                  <a:gd name="connsiteY6-428" fmla="*/ 808173 h 901041"/>
                  <a:gd name="connsiteX7-429" fmla="*/ 0 w 917411"/>
                  <a:gd name="connsiteY7-430" fmla="*/ 687302 h 901041"/>
                  <a:gd name="connsiteX8-431" fmla="*/ 0 w 917411"/>
                  <a:gd name="connsiteY8-432" fmla="*/ 203830 h 901041"/>
                  <a:gd name="connsiteX0-433" fmla="*/ 0 w 917411"/>
                  <a:gd name="connsiteY0-434" fmla="*/ 203830 h 901041"/>
                  <a:gd name="connsiteX1-435" fmla="*/ 120871 w 917411"/>
                  <a:gd name="connsiteY1-436" fmla="*/ 82959 h 901041"/>
                  <a:gd name="connsiteX2-437" fmla="*/ 822268 w 917411"/>
                  <a:gd name="connsiteY2-438" fmla="*/ 6759 h 901041"/>
                  <a:gd name="connsiteX3-439" fmla="*/ 905038 w 917411"/>
                  <a:gd name="connsiteY3-440" fmla="*/ 199067 h 901041"/>
                  <a:gd name="connsiteX4-441" fmla="*/ 916945 w 917411"/>
                  <a:gd name="connsiteY4-442" fmla="*/ 758739 h 901041"/>
                  <a:gd name="connsiteX5-443" fmla="*/ 846080 w 917411"/>
                  <a:gd name="connsiteY5-444" fmla="*/ 901041 h 901041"/>
                  <a:gd name="connsiteX6-445" fmla="*/ 120871 w 917411"/>
                  <a:gd name="connsiteY6-446" fmla="*/ 808173 h 901041"/>
                  <a:gd name="connsiteX7-447" fmla="*/ 0 w 917411"/>
                  <a:gd name="connsiteY7-448" fmla="*/ 687302 h 901041"/>
                  <a:gd name="connsiteX8-449" fmla="*/ 0 w 917411"/>
                  <a:gd name="connsiteY8-450" fmla="*/ 203830 h 901041"/>
                  <a:gd name="connsiteX0-451" fmla="*/ 0 w 917411"/>
                  <a:gd name="connsiteY0-452" fmla="*/ 203830 h 901041"/>
                  <a:gd name="connsiteX1-453" fmla="*/ 120871 w 917411"/>
                  <a:gd name="connsiteY1-454" fmla="*/ 82959 h 901041"/>
                  <a:gd name="connsiteX2-455" fmla="*/ 822268 w 917411"/>
                  <a:gd name="connsiteY2-456" fmla="*/ 6759 h 901041"/>
                  <a:gd name="connsiteX3-457" fmla="*/ 905038 w 917411"/>
                  <a:gd name="connsiteY3-458" fmla="*/ 199067 h 901041"/>
                  <a:gd name="connsiteX4-459" fmla="*/ 916945 w 917411"/>
                  <a:gd name="connsiteY4-460" fmla="*/ 758739 h 901041"/>
                  <a:gd name="connsiteX5-461" fmla="*/ 846080 w 917411"/>
                  <a:gd name="connsiteY5-462" fmla="*/ 901041 h 901041"/>
                  <a:gd name="connsiteX6-463" fmla="*/ 120871 w 917411"/>
                  <a:gd name="connsiteY6-464" fmla="*/ 808173 h 901041"/>
                  <a:gd name="connsiteX7-465" fmla="*/ 0 w 917411"/>
                  <a:gd name="connsiteY7-466" fmla="*/ 687302 h 901041"/>
                  <a:gd name="connsiteX8-467" fmla="*/ 0 w 917411"/>
                  <a:gd name="connsiteY8-468" fmla="*/ 203830 h 901041"/>
                  <a:gd name="connsiteX0-469" fmla="*/ 0 w 917411"/>
                  <a:gd name="connsiteY0-470" fmla="*/ 203830 h 901041"/>
                  <a:gd name="connsiteX1-471" fmla="*/ 120871 w 917411"/>
                  <a:gd name="connsiteY1-472" fmla="*/ 82959 h 901041"/>
                  <a:gd name="connsiteX2-473" fmla="*/ 822268 w 917411"/>
                  <a:gd name="connsiteY2-474" fmla="*/ 6759 h 901041"/>
                  <a:gd name="connsiteX3-475" fmla="*/ 905038 w 917411"/>
                  <a:gd name="connsiteY3-476" fmla="*/ 199067 h 901041"/>
                  <a:gd name="connsiteX4-477" fmla="*/ 916945 w 917411"/>
                  <a:gd name="connsiteY4-478" fmla="*/ 758739 h 901041"/>
                  <a:gd name="connsiteX5-479" fmla="*/ 846080 w 917411"/>
                  <a:gd name="connsiteY5-480" fmla="*/ 901041 h 901041"/>
                  <a:gd name="connsiteX6-481" fmla="*/ 120871 w 917411"/>
                  <a:gd name="connsiteY6-482" fmla="*/ 808173 h 901041"/>
                  <a:gd name="connsiteX7-483" fmla="*/ 0 w 917411"/>
                  <a:gd name="connsiteY7-484" fmla="*/ 687302 h 901041"/>
                  <a:gd name="connsiteX8-485" fmla="*/ 0 w 917411"/>
                  <a:gd name="connsiteY8-486" fmla="*/ 203830 h 901041"/>
                  <a:gd name="connsiteX0-487" fmla="*/ 0 w 917411"/>
                  <a:gd name="connsiteY0-488" fmla="*/ 203830 h 901041"/>
                  <a:gd name="connsiteX1-489" fmla="*/ 120871 w 917411"/>
                  <a:gd name="connsiteY1-490" fmla="*/ 82959 h 901041"/>
                  <a:gd name="connsiteX2-491" fmla="*/ 822268 w 917411"/>
                  <a:gd name="connsiteY2-492" fmla="*/ 6759 h 901041"/>
                  <a:gd name="connsiteX3-493" fmla="*/ 905038 w 917411"/>
                  <a:gd name="connsiteY3-494" fmla="*/ 199067 h 901041"/>
                  <a:gd name="connsiteX4-495" fmla="*/ 916945 w 917411"/>
                  <a:gd name="connsiteY4-496" fmla="*/ 758739 h 901041"/>
                  <a:gd name="connsiteX5-497" fmla="*/ 846080 w 917411"/>
                  <a:gd name="connsiteY5-498" fmla="*/ 901041 h 901041"/>
                  <a:gd name="connsiteX6-499" fmla="*/ 120871 w 917411"/>
                  <a:gd name="connsiteY6-500" fmla="*/ 808173 h 901041"/>
                  <a:gd name="connsiteX7-501" fmla="*/ 0 w 917411"/>
                  <a:gd name="connsiteY7-502" fmla="*/ 687302 h 901041"/>
                  <a:gd name="connsiteX8-503" fmla="*/ 0 w 917411"/>
                  <a:gd name="connsiteY8-504" fmla="*/ 203830 h 90104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917411" h="901041">
                    <a:moveTo>
                      <a:pt x="0" y="203830"/>
                    </a:moveTo>
                    <a:cubicBezTo>
                      <a:pt x="0" y="137075"/>
                      <a:pt x="27922" y="99628"/>
                      <a:pt x="120871" y="82959"/>
                    </a:cubicBezTo>
                    <a:cubicBezTo>
                      <a:pt x="341969" y="47241"/>
                      <a:pt x="751188" y="-21816"/>
                      <a:pt x="822268" y="6759"/>
                    </a:cubicBezTo>
                    <a:cubicBezTo>
                      <a:pt x="891404" y="23428"/>
                      <a:pt x="900274" y="125169"/>
                      <a:pt x="905038" y="199067"/>
                    </a:cubicBezTo>
                    <a:cubicBezTo>
                      <a:pt x="912181" y="384036"/>
                      <a:pt x="919326" y="669020"/>
                      <a:pt x="916945" y="758739"/>
                    </a:cubicBezTo>
                    <a:cubicBezTo>
                      <a:pt x="914565" y="813588"/>
                      <a:pt x="929503" y="896279"/>
                      <a:pt x="846080" y="901041"/>
                    </a:cubicBezTo>
                    <a:cubicBezTo>
                      <a:pt x="604344" y="870085"/>
                      <a:pt x="372132" y="851035"/>
                      <a:pt x="120871" y="808173"/>
                    </a:cubicBezTo>
                    <a:cubicBezTo>
                      <a:pt x="35066" y="793885"/>
                      <a:pt x="0" y="754057"/>
                      <a:pt x="0" y="687302"/>
                    </a:cubicBezTo>
                    <a:lnTo>
                      <a:pt x="0" y="20383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5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/>
              </a:p>
            </p:txBody>
          </p:sp>
          <p:sp>
            <p:nvSpPr>
              <p:cNvPr id="8" name="Rectangle: Rounded Corners 3"/>
              <p:cNvSpPr/>
              <p:nvPr/>
            </p:nvSpPr>
            <p:spPr>
              <a:xfrm>
                <a:off x="2064966" y="1684321"/>
                <a:ext cx="822960" cy="822960"/>
              </a:xfrm>
              <a:custGeom>
                <a:avLst/>
                <a:gdLst>
                  <a:gd name="connsiteX0" fmla="*/ 0 w 890751"/>
                  <a:gd name="connsiteY0" fmla="*/ 120871 h 725214"/>
                  <a:gd name="connsiteX1" fmla="*/ 120871 w 890751"/>
                  <a:gd name="connsiteY1" fmla="*/ 0 h 725214"/>
                  <a:gd name="connsiteX2" fmla="*/ 769880 w 890751"/>
                  <a:gd name="connsiteY2" fmla="*/ 0 h 725214"/>
                  <a:gd name="connsiteX3" fmla="*/ 890751 w 890751"/>
                  <a:gd name="connsiteY3" fmla="*/ 120871 h 725214"/>
                  <a:gd name="connsiteX4" fmla="*/ 890751 w 890751"/>
                  <a:gd name="connsiteY4" fmla="*/ 604343 h 725214"/>
                  <a:gd name="connsiteX5" fmla="*/ 769880 w 890751"/>
                  <a:gd name="connsiteY5" fmla="*/ 725214 h 725214"/>
                  <a:gd name="connsiteX6" fmla="*/ 120871 w 890751"/>
                  <a:gd name="connsiteY6" fmla="*/ 725214 h 725214"/>
                  <a:gd name="connsiteX7" fmla="*/ 0 w 890751"/>
                  <a:gd name="connsiteY7" fmla="*/ 604343 h 725214"/>
                  <a:gd name="connsiteX8" fmla="*/ 0 w 890751"/>
                  <a:gd name="connsiteY8" fmla="*/ 120871 h 725214"/>
                  <a:gd name="connsiteX0-1" fmla="*/ 0 w 892179"/>
                  <a:gd name="connsiteY0-2" fmla="*/ 194690 h 799033"/>
                  <a:gd name="connsiteX1-3" fmla="*/ 120871 w 892179"/>
                  <a:gd name="connsiteY1-4" fmla="*/ 73819 h 799033"/>
                  <a:gd name="connsiteX2-5" fmla="*/ 838936 w 892179"/>
                  <a:gd name="connsiteY2-6" fmla="*/ 0 h 799033"/>
                  <a:gd name="connsiteX3-7" fmla="*/ 890751 w 892179"/>
                  <a:gd name="connsiteY3-8" fmla="*/ 194690 h 799033"/>
                  <a:gd name="connsiteX4-9" fmla="*/ 890751 w 892179"/>
                  <a:gd name="connsiteY4-10" fmla="*/ 678162 h 799033"/>
                  <a:gd name="connsiteX5-11" fmla="*/ 769880 w 892179"/>
                  <a:gd name="connsiteY5-12" fmla="*/ 799033 h 799033"/>
                  <a:gd name="connsiteX6-13" fmla="*/ 120871 w 892179"/>
                  <a:gd name="connsiteY6-14" fmla="*/ 799033 h 799033"/>
                  <a:gd name="connsiteX7-15" fmla="*/ 0 w 892179"/>
                  <a:gd name="connsiteY7-16" fmla="*/ 678162 h 799033"/>
                  <a:gd name="connsiteX8-17" fmla="*/ 0 w 892179"/>
                  <a:gd name="connsiteY8-18" fmla="*/ 194690 h 799033"/>
                  <a:gd name="connsiteX0-19" fmla="*/ 0 w 903272"/>
                  <a:gd name="connsiteY0-20" fmla="*/ 194690 h 799033"/>
                  <a:gd name="connsiteX1-21" fmla="*/ 120871 w 903272"/>
                  <a:gd name="connsiteY1-22" fmla="*/ 73819 h 799033"/>
                  <a:gd name="connsiteX2-23" fmla="*/ 838936 w 903272"/>
                  <a:gd name="connsiteY2-24" fmla="*/ 0 h 799033"/>
                  <a:gd name="connsiteX3-25" fmla="*/ 890751 w 903272"/>
                  <a:gd name="connsiteY3-26" fmla="*/ 194690 h 799033"/>
                  <a:gd name="connsiteX4-27" fmla="*/ 890751 w 903272"/>
                  <a:gd name="connsiteY4-28" fmla="*/ 678162 h 799033"/>
                  <a:gd name="connsiteX5-29" fmla="*/ 769880 w 903272"/>
                  <a:gd name="connsiteY5-30" fmla="*/ 799033 h 799033"/>
                  <a:gd name="connsiteX6-31" fmla="*/ 120871 w 903272"/>
                  <a:gd name="connsiteY6-32" fmla="*/ 799033 h 799033"/>
                  <a:gd name="connsiteX7-33" fmla="*/ 0 w 903272"/>
                  <a:gd name="connsiteY7-34" fmla="*/ 678162 h 799033"/>
                  <a:gd name="connsiteX8-35" fmla="*/ 0 w 903272"/>
                  <a:gd name="connsiteY8-36" fmla="*/ 194690 h 799033"/>
                  <a:gd name="connsiteX0-37" fmla="*/ 0 w 907880"/>
                  <a:gd name="connsiteY0-38" fmla="*/ 194690 h 799033"/>
                  <a:gd name="connsiteX1-39" fmla="*/ 120871 w 907880"/>
                  <a:gd name="connsiteY1-40" fmla="*/ 73819 h 799033"/>
                  <a:gd name="connsiteX2-41" fmla="*/ 838936 w 907880"/>
                  <a:gd name="connsiteY2-42" fmla="*/ 0 h 799033"/>
                  <a:gd name="connsiteX3-43" fmla="*/ 890751 w 907880"/>
                  <a:gd name="connsiteY3-44" fmla="*/ 194690 h 799033"/>
                  <a:gd name="connsiteX4-45" fmla="*/ 890751 w 907880"/>
                  <a:gd name="connsiteY4-46" fmla="*/ 678162 h 799033"/>
                  <a:gd name="connsiteX5-47" fmla="*/ 769880 w 907880"/>
                  <a:gd name="connsiteY5-48" fmla="*/ 799033 h 799033"/>
                  <a:gd name="connsiteX6-49" fmla="*/ 120871 w 907880"/>
                  <a:gd name="connsiteY6-50" fmla="*/ 799033 h 799033"/>
                  <a:gd name="connsiteX7-51" fmla="*/ 0 w 907880"/>
                  <a:gd name="connsiteY7-52" fmla="*/ 678162 h 799033"/>
                  <a:gd name="connsiteX8-53" fmla="*/ 0 w 907880"/>
                  <a:gd name="connsiteY8-54" fmla="*/ 194690 h 799033"/>
                  <a:gd name="connsiteX0-55" fmla="*/ 0 w 907880"/>
                  <a:gd name="connsiteY0-56" fmla="*/ 201850 h 806193"/>
                  <a:gd name="connsiteX1-57" fmla="*/ 120871 w 907880"/>
                  <a:gd name="connsiteY1-58" fmla="*/ 80979 h 806193"/>
                  <a:gd name="connsiteX2-59" fmla="*/ 838936 w 907880"/>
                  <a:gd name="connsiteY2-60" fmla="*/ 7160 h 806193"/>
                  <a:gd name="connsiteX3-61" fmla="*/ 890751 w 907880"/>
                  <a:gd name="connsiteY3-62" fmla="*/ 201850 h 806193"/>
                  <a:gd name="connsiteX4-63" fmla="*/ 890751 w 907880"/>
                  <a:gd name="connsiteY4-64" fmla="*/ 685322 h 806193"/>
                  <a:gd name="connsiteX5-65" fmla="*/ 769880 w 907880"/>
                  <a:gd name="connsiteY5-66" fmla="*/ 806193 h 806193"/>
                  <a:gd name="connsiteX6-67" fmla="*/ 120871 w 907880"/>
                  <a:gd name="connsiteY6-68" fmla="*/ 806193 h 806193"/>
                  <a:gd name="connsiteX7-69" fmla="*/ 0 w 907880"/>
                  <a:gd name="connsiteY7-70" fmla="*/ 685322 h 806193"/>
                  <a:gd name="connsiteX8-71" fmla="*/ 0 w 907880"/>
                  <a:gd name="connsiteY8-72" fmla="*/ 201850 h 806193"/>
                  <a:gd name="connsiteX0-73" fmla="*/ 0 w 893875"/>
                  <a:gd name="connsiteY0-74" fmla="*/ 201850 h 806193"/>
                  <a:gd name="connsiteX1-75" fmla="*/ 120871 w 893875"/>
                  <a:gd name="connsiteY1-76" fmla="*/ 80979 h 806193"/>
                  <a:gd name="connsiteX2-77" fmla="*/ 838936 w 893875"/>
                  <a:gd name="connsiteY2-78" fmla="*/ 7160 h 806193"/>
                  <a:gd name="connsiteX3-79" fmla="*/ 890751 w 893875"/>
                  <a:gd name="connsiteY3-80" fmla="*/ 201850 h 806193"/>
                  <a:gd name="connsiteX4-81" fmla="*/ 890751 w 893875"/>
                  <a:gd name="connsiteY4-82" fmla="*/ 685322 h 806193"/>
                  <a:gd name="connsiteX5-83" fmla="*/ 769880 w 893875"/>
                  <a:gd name="connsiteY5-84" fmla="*/ 806193 h 806193"/>
                  <a:gd name="connsiteX6-85" fmla="*/ 120871 w 893875"/>
                  <a:gd name="connsiteY6-86" fmla="*/ 806193 h 806193"/>
                  <a:gd name="connsiteX7-87" fmla="*/ 0 w 893875"/>
                  <a:gd name="connsiteY7-88" fmla="*/ 685322 h 806193"/>
                  <a:gd name="connsiteX8-89" fmla="*/ 0 w 893875"/>
                  <a:gd name="connsiteY8-90" fmla="*/ 201850 h 806193"/>
                  <a:gd name="connsiteX0-91" fmla="*/ 0 w 893875"/>
                  <a:gd name="connsiteY0-92" fmla="*/ 201850 h 806193"/>
                  <a:gd name="connsiteX1-93" fmla="*/ 120871 w 893875"/>
                  <a:gd name="connsiteY1-94" fmla="*/ 80979 h 806193"/>
                  <a:gd name="connsiteX2-95" fmla="*/ 838936 w 893875"/>
                  <a:gd name="connsiteY2-96" fmla="*/ 7160 h 806193"/>
                  <a:gd name="connsiteX3-97" fmla="*/ 890751 w 893875"/>
                  <a:gd name="connsiteY3-98" fmla="*/ 201850 h 806193"/>
                  <a:gd name="connsiteX4-99" fmla="*/ 890751 w 893875"/>
                  <a:gd name="connsiteY4-100" fmla="*/ 685322 h 806193"/>
                  <a:gd name="connsiteX5-101" fmla="*/ 769880 w 893875"/>
                  <a:gd name="connsiteY5-102" fmla="*/ 806193 h 806193"/>
                  <a:gd name="connsiteX6-103" fmla="*/ 120871 w 893875"/>
                  <a:gd name="connsiteY6-104" fmla="*/ 806193 h 806193"/>
                  <a:gd name="connsiteX7-105" fmla="*/ 0 w 893875"/>
                  <a:gd name="connsiteY7-106" fmla="*/ 685322 h 806193"/>
                  <a:gd name="connsiteX8-107" fmla="*/ 0 w 893875"/>
                  <a:gd name="connsiteY8-108" fmla="*/ 201850 h 806193"/>
                  <a:gd name="connsiteX0-109" fmla="*/ 0 w 895656"/>
                  <a:gd name="connsiteY0-110" fmla="*/ 201850 h 806193"/>
                  <a:gd name="connsiteX1-111" fmla="*/ 120871 w 895656"/>
                  <a:gd name="connsiteY1-112" fmla="*/ 80979 h 806193"/>
                  <a:gd name="connsiteX2-113" fmla="*/ 838936 w 895656"/>
                  <a:gd name="connsiteY2-114" fmla="*/ 7160 h 806193"/>
                  <a:gd name="connsiteX3-115" fmla="*/ 890751 w 895656"/>
                  <a:gd name="connsiteY3-116" fmla="*/ 201850 h 806193"/>
                  <a:gd name="connsiteX4-117" fmla="*/ 890751 w 895656"/>
                  <a:gd name="connsiteY4-118" fmla="*/ 685322 h 806193"/>
                  <a:gd name="connsiteX5-119" fmla="*/ 769880 w 895656"/>
                  <a:gd name="connsiteY5-120" fmla="*/ 806193 h 806193"/>
                  <a:gd name="connsiteX6-121" fmla="*/ 120871 w 895656"/>
                  <a:gd name="connsiteY6-122" fmla="*/ 806193 h 806193"/>
                  <a:gd name="connsiteX7-123" fmla="*/ 0 w 895656"/>
                  <a:gd name="connsiteY7-124" fmla="*/ 685322 h 806193"/>
                  <a:gd name="connsiteX8-125" fmla="*/ 0 w 895656"/>
                  <a:gd name="connsiteY8-126" fmla="*/ 201850 h 806193"/>
                  <a:gd name="connsiteX0-127" fmla="*/ 0 w 896042"/>
                  <a:gd name="connsiteY0-128" fmla="*/ 201850 h 806193"/>
                  <a:gd name="connsiteX1-129" fmla="*/ 120871 w 896042"/>
                  <a:gd name="connsiteY1-130" fmla="*/ 80979 h 806193"/>
                  <a:gd name="connsiteX2-131" fmla="*/ 838936 w 896042"/>
                  <a:gd name="connsiteY2-132" fmla="*/ 7160 h 806193"/>
                  <a:gd name="connsiteX3-133" fmla="*/ 890751 w 896042"/>
                  <a:gd name="connsiteY3-134" fmla="*/ 201850 h 806193"/>
                  <a:gd name="connsiteX4-135" fmla="*/ 890751 w 896042"/>
                  <a:gd name="connsiteY4-136" fmla="*/ 685322 h 806193"/>
                  <a:gd name="connsiteX5-137" fmla="*/ 769880 w 896042"/>
                  <a:gd name="connsiteY5-138" fmla="*/ 806193 h 806193"/>
                  <a:gd name="connsiteX6-139" fmla="*/ 120871 w 896042"/>
                  <a:gd name="connsiteY6-140" fmla="*/ 806193 h 806193"/>
                  <a:gd name="connsiteX7-141" fmla="*/ 0 w 896042"/>
                  <a:gd name="connsiteY7-142" fmla="*/ 685322 h 806193"/>
                  <a:gd name="connsiteX8-143" fmla="*/ 0 w 896042"/>
                  <a:gd name="connsiteY8-144" fmla="*/ 201850 h 806193"/>
                  <a:gd name="connsiteX0-145" fmla="*/ 0 w 896042"/>
                  <a:gd name="connsiteY0-146" fmla="*/ 204202 h 808545"/>
                  <a:gd name="connsiteX1-147" fmla="*/ 120871 w 896042"/>
                  <a:gd name="connsiteY1-148" fmla="*/ 83331 h 808545"/>
                  <a:gd name="connsiteX2-149" fmla="*/ 838936 w 896042"/>
                  <a:gd name="connsiteY2-150" fmla="*/ 9512 h 808545"/>
                  <a:gd name="connsiteX3-151" fmla="*/ 890751 w 896042"/>
                  <a:gd name="connsiteY3-152" fmla="*/ 204202 h 808545"/>
                  <a:gd name="connsiteX4-153" fmla="*/ 890751 w 896042"/>
                  <a:gd name="connsiteY4-154" fmla="*/ 687674 h 808545"/>
                  <a:gd name="connsiteX5-155" fmla="*/ 769880 w 896042"/>
                  <a:gd name="connsiteY5-156" fmla="*/ 808545 h 808545"/>
                  <a:gd name="connsiteX6-157" fmla="*/ 120871 w 896042"/>
                  <a:gd name="connsiteY6-158" fmla="*/ 808545 h 808545"/>
                  <a:gd name="connsiteX7-159" fmla="*/ 0 w 896042"/>
                  <a:gd name="connsiteY7-160" fmla="*/ 687674 h 808545"/>
                  <a:gd name="connsiteX8-161" fmla="*/ 0 w 896042"/>
                  <a:gd name="connsiteY8-162" fmla="*/ 204202 h 808545"/>
                  <a:gd name="connsiteX0-163" fmla="*/ 0 w 896042"/>
                  <a:gd name="connsiteY0-164" fmla="*/ 204202 h 901413"/>
                  <a:gd name="connsiteX1-165" fmla="*/ 120871 w 896042"/>
                  <a:gd name="connsiteY1-166" fmla="*/ 83331 h 901413"/>
                  <a:gd name="connsiteX2-167" fmla="*/ 838936 w 896042"/>
                  <a:gd name="connsiteY2-168" fmla="*/ 9512 h 901413"/>
                  <a:gd name="connsiteX3-169" fmla="*/ 890751 w 896042"/>
                  <a:gd name="connsiteY3-170" fmla="*/ 204202 h 901413"/>
                  <a:gd name="connsiteX4-171" fmla="*/ 890751 w 896042"/>
                  <a:gd name="connsiteY4-172" fmla="*/ 687674 h 901413"/>
                  <a:gd name="connsiteX5-173" fmla="*/ 846080 w 896042"/>
                  <a:gd name="connsiteY5-174" fmla="*/ 901413 h 901413"/>
                  <a:gd name="connsiteX6-175" fmla="*/ 120871 w 896042"/>
                  <a:gd name="connsiteY6-176" fmla="*/ 808545 h 901413"/>
                  <a:gd name="connsiteX7-177" fmla="*/ 0 w 896042"/>
                  <a:gd name="connsiteY7-178" fmla="*/ 687674 h 901413"/>
                  <a:gd name="connsiteX8-179" fmla="*/ 0 w 896042"/>
                  <a:gd name="connsiteY8-180" fmla="*/ 204202 h 901413"/>
                  <a:gd name="connsiteX0-181" fmla="*/ 0 w 896042"/>
                  <a:gd name="connsiteY0-182" fmla="*/ 204202 h 901413"/>
                  <a:gd name="connsiteX1-183" fmla="*/ 120871 w 896042"/>
                  <a:gd name="connsiteY1-184" fmla="*/ 83331 h 901413"/>
                  <a:gd name="connsiteX2-185" fmla="*/ 838936 w 896042"/>
                  <a:gd name="connsiteY2-186" fmla="*/ 9512 h 901413"/>
                  <a:gd name="connsiteX3-187" fmla="*/ 890751 w 896042"/>
                  <a:gd name="connsiteY3-188" fmla="*/ 204202 h 901413"/>
                  <a:gd name="connsiteX4-189" fmla="*/ 890751 w 896042"/>
                  <a:gd name="connsiteY4-190" fmla="*/ 687674 h 901413"/>
                  <a:gd name="connsiteX5-191" fmla="*/ 846080 w 896042"/>
                  <a:gd name="connsiteY5-192" fmla="*/ 901413 h 901413"/>
                  <a:gd name="connsiteX6-193" fmla="*/ 120871 w 896042"/>
                  <a:gd name="connsiteY6-194" fmla="*/ 808545 h 901413"/>
                  <a:gd name="connsiteX7-195" fmla="*/ 0 w 896042"/>
                  <a:gd name="connsiteY7-196" fmla="*/ 687674 h 901413"/>
                  <a:gd name="connsiteX8-197" fmla="*/ 0 w 896042"/>
                  <a:gd name="connsiteY8-198" fmla="*/ 204202 h 901413"/>
                  <a:gd name="connsiteX0-199" fmla="*/ 0 w 901486"/>
                  <a:gd name="connsiteY0-200" fmla="*/ 204202 h 901413"/>
                  <a:gd name="connsiteX1-201" fmla="*/ 120871 w 901486"/>
                  <a:gd name="connsiteY1-202" fmla="*/ 83331 h 901413"/>
                  <a:gd name="connsiteX2-203" fmla="*/ 838936 w 901486"/>
                  <a:gd name="connsiteY2-204" fmla="*/ 9512 h 901413"/>
                  <a:gd name="connsiteX3-205" fmla="*/ 890751 w 901486"/>
                  <a:gd name="connsiteY3-206" fmla="*/ 204202 h 901413"/>
                  <a:gd name="connsiteX4-207" fmla="*/ 890751 w 901486"/>
                  <a:gd name="connsiteY4-208" fmla="*/ 687674 h 901413"/>
                  <a:gd name="connsiteX5-209" fmla="*/ 846080 w 901486"/>
                  <a:gd name="connsiteY5-210" fmla="*/ 901413 h 901413"/>
                  <a:gd name="connsiteX6-211" fmla="*/ 120871 w 901486"/>
                  <a:gd name="connsiteY6-212" fmla="*/ 808545 h 901413"/>
                  <a:gd name="connsiteX7-213" fmla="*/ 0 w 901486"/>
                  <a:gd name="connsiteY7-214" fmla="*/ 687674 h 901413"/>
                  <a:gd name="connsiteX8-215" fmla="*/ 0 w 901486"/>
                  <a:gd name="connsiteY8-216" fmla="*/ 204202 h 901413"/>
                  <a:gd name="connsiteX0-217" fmla="*/ 0 w 911264"/>
                  <a:gd name="connsiteY0-218" fmla="*/ 204202 h 901413"/>
                  <a:gd name="connsiteX1-219" fmla="*/ 120871 w 911264"/>
                  <a:gd name="connsiteY1-220" fmla="*/ 83331 h 901413"/>
                  <a:gd name="connsiteX2-221" fmla="*/ 838936 w 911264"/>
                  <a:gd name="connsiteY2-222" fmla="*/ 9512 h 901413"/>
                  <a:gd name="connsiteX3-223" fmla="*/ 890751 w 911264"/>
                  <a:gd name="connsiteY3-224" fmla="*/ 204202 h 901413"/>
                  <a:gd name="connsiteX4-225" fmla="*/ 907420 w 911264"/>
                  <a:gd name="connsiteY4-226" fmla="*/ 687674 h 901413"/>
                  <a:gd name="connsiteX5-227" fmla="*/ 846080 w 911264"/>
                  <a:gd name="connsiteY5-228" fmla="*/ 901413 h 901413"/>
                  <a:gd name="connsiteX6-229" fmla="*/ 120871 w 911264"/>
                  <a:gd name="connsiteY6-230" fmla="*/ 808545 h 901413"/>
                  <a:gd name="connsiteX7-231" fmla="*/ 0 w 911264"/>
                  <a:gd name="connsiteY7-232" fmla="*/ 687674 h 901413"/>
                  <a:gd name="connsiteX8-233" fmla="*/ 0 w 911264"/>
                  <a:gd name="connsiteY8-234" fmla="*/ 204202 h 901413"/>
                  <a:gd name="connsiteX0-235" fmla="*/ 0 w 916507"/>
                  <a:gd name="connsiteY0-236" fmla="*/ 204202 h 901413"/>
                  <a:gd name="connsiteX1-237" fmla="*/ 120871 w 916507"/>
                  <a:gd name="connsiteY1-238" fmla="*/ 83331 h 901413"/>
                  <a:gd name="connsiteX2-239" fmla="*/ 838936 w 916507"/>
                  <a:gd name="connsiteY2-240" fmla="*/ 9512 h 901413"/>
                  <a:gd name="connsiteX3-241" fmla="*/ 890751 w 916507"/>
                  <a:gd name="connsiteY3-242" fmla="*/ 204202 h 901413"/>
                  <a:gd name="connsiteX4-243" fmla="*/ 907420 w 916507"/>
                  <a:gd name="connsiteY4-244" fmla="*/ 687674 h 901413"/>
                  <a:gd name="connsiteX5-245" fmla="*/ 846080 w 916507"/>
                  <a:gd name="connsiteY5-246" fmla="*/ 901413 h 901413"/>
                  <a:gd name="connsiteX6-247" fmla="*/ 120871 w 916507"/>
                  <a:gd name="connsiteY6-248" fmla="*/ 808545 h 901413"/>
                  <a:gd name="connsiteX7-249" fmla="*/ 0 w 916507"/>
                  <a:gd name="connsiteY7-250" fmla="*/ 687674 h 901413"/>
                  <a:gd name="connsiteX8-251" fmla="*/ 0 w 916507"/>
                  <a:gd name="connsiteY8-252" fmla="*/ 204202 h 901413"/>
                  <a:gd name="connsiteX0-253" fmla="*/ 0 w 923556"/>
                  <a:gd name="connsiteY0-254" fmla="*/ 204202 h 901413"/>
                  <a:gd name="connsiteX1-255" fmla="*/ 120871 w 923556"/>
                  <a:gd name="connsiteY1-256" fmla="*/ 83331 h 901413"/>
                  <a:gd name="connsiteX2-257" fmla="*/ 838936 w 923556"/>
                  <a:gd name="connsiteY2-258" fmla="*/ 9512 h 901413"/>
                  <a:gd name="connsiteX3-259" fmla="*/ 890751 w 923556"/>
                  <a:gd name="connsiteY3-260" fmla="*/ 204202 h 901413"/>
                  <a:gd name="connsiteX4-261" fmla="*/ 916945 w 923556"/>
                  <a:gd name="connsiteY4-262" fmla="*/ 759111 h 901413"/>
                  <a:gd name="connsiteX5-263" fmla="*/ 846080 w 923556"/>
                  <a:gd name="connsiteY5-264" fmla="*/ 901413 h 901413"/>
                  <a:gd name="connsiteX6-265" fmla="*/ 120871 w 923556"/>
                  <a:gd name="connsiteY6-266" fmla="*/ 808545 h 901413"/>
                  <a:gd name="connsiteX7-267" fmla="*/ 0 w 923556"/>
                  <a:gd name="connsiteY7-268" fmla="*/ 687674 h 901413"/>
                  <a:gd name="connsiteX8-269" fmla="*/ 0 w 923556"/>
                  <a:gd name="connsiteY8-270" fmla="*/ 204202 h 901413"/>
                  <a:gd name="connsiteX0-271" fmla="*/ 0 w 917288"/>
                  <a:gd name="connsiteY0-272" fmla="*/ 204202 h 901413"/>
                  <a:gd name="connsiteX1-273" fmla="*/ 120871 w 917288"/>
                  <a:gd name="connsiteY1-274" fmla="*/ 83331 h 901413"/>
                  <a:gd name="connsiteX2-275" fmla="*/ 838936 w 917288"/>
                  <a:gd name="connsiteY2-276" fmla="*/ 9512 h 901413"/>
                  <a:gd name="connsiteX3-277" fmla="*/ 890751 w 917288"/>
                  <a:gd name="connsiteY3-278" fmla="*/ 204202 h 901413"/>
                  <a:gd name="connsiteX4-279" fmla="*/ 916945 w 917288"/>
                  <a:gd name="connsiteY4-280" fmla="*/ 759111 h 901413"/>
                  <a:gd name="connsiteX5-281" fmla="*/ 846080 w 917288"/>
                  <a:gd name="connsiteY5-282" fmla="*/ 901413 h 901413"/>
                  <a:gd name="connsiteX6-283" fmla="*/ 120871 w 917288"/>
                  <a:gd name="connsiteY6-284" fmla="*/ 808545 h 901413"/>
                  <a:gd name="connsiteX7-285" fmla="*/ 0 w 917288"/>
                  <a:gd name="connsiteY7-286" fmla="*/ 687674 h 901413"/>
                  <a:gd name="connsiteX8-287" fmla="*/ 0 w 917288"/>
                  <a:gd name="connsiteY8-288" fmla="*/ 204202 h 901413"/>
                  <a:gd name="connsiteX0-289" fmla="*/ 0 w 917288"/>
                  <a:gd name="connsiteY0-290" fmla="*/ 204202 h 901413"/>
                  <a:gd name="connsiteX1-291" fmla="*/ 120871 w 917288"/>
                  <a:gd name="connsiteY1-292" fmla="*/ 83331 h 901413"/>
                  <a:gd name="connsiteX2-293" fmla="*/ 838936 w 917288"/>
                  <a:gd name="connsiteY2-294" fmla="*/ 9512 h 901413"/>
                  <a:gd name="connsiteX3-295" fmla="*/ 890751 w 917288"/>
                  <a:gd name="connsiteY3-296" fmla="*/ 204202 h 901413"/>
                  <a:gd name="connsiteX4-297" fmla="*/ 916945 w 917288"/>
                  <a:gd name="connsiteY4-298" fmla="*/ 759111 h 901413"/>
                  <a:gd name="connsiteX5-299" fmla="*/ 846080 w 917288"/>
                  <a:gd name="connsiteY5-300" fmla="*/ 901413 h 901413"/>
                  <a:gd name="connsiteX6-301" fmla="*/ 120871 w 917288"/>
                  <a:gd name="connsiteY6-302" fmla="*/ 808545 h 901413"/>
                  <a:gd name="connsiteX7-303" fmla="*/ 0 w 917288"/>
                  <a:gd name="connsiteY7-304" fmla="*/ 687674 h 901413"/>
                  <a:gd name="connsiteX8-305" fmla="*/ 0 w 917288"/>
                  <a:gd name="connsiteY8-306" fmla="*/ 204202 h 901413"/>
                  <a:gd name="connsiteX0-307" fmla="*/ 0 w 917774"/>
                  <a:gd name="connsiteY0-308" fmla="*/ 204202 h 901413"/>
                  <a:gd name="connsiteX1-309" fmla="*/ 120871 w 917774"/>
                  <a:gd name="connsiteY1-310" fmla="*/ 83331 h 901413"/>
                  <a:gd name="connsiteX2-311" fmla="*/ 838936 w 917774"/>
                  <a:gd name="connsiteY2-312" fmla="*/ 9512 h 901413"/>
                  <a:gd name="connsiteX3-313" fmla="*/ 905038 w 917774"/>
                  <a:gd name="connsiteY3-314" fmla="*/ 199439 h 901413"/>
                  <a:gd name="connsiteX4-315" fmla="*/ 916945 w 917774"/>
                  <a:gd name="connsiteY4-316" fmla="*/ 759111 h 901413"/>
                  <a:gd name="connsiteX5-317" fmla="*/ 846080 w 917774"/>
                  <a:gd name="connsiteY5-318" fmla="*/ 901413 h 901413"/>
                  <a:gd name="connsiteX6-319" fmla="*/ 120871 w 917774"/>
                  <a:gd name="connsiteY6-320" fmla="*/ 808545 h 901413"/>
                  <a:gd name="connsiteX7-321" fmla="*/ 0 w 917774"/>
                  <a:gd name="connsiteY7-322" fmla="*/ 687674 h 901413"/>
                  <a:gd name="connsiteX8-323" fmla="*/ 0 w 917774"/>
                  <a:gd name="connsiteY8-324" fmla="*/ 204202 h 901413"/>
                  <a:gd name="connsiteX0-325" fmla="*/ 0 w 917774"/>
                  <a:gd name="connsiteY0-326" fmla="*/ 204202 h 901413"/>
                  <a:gd name="connsiteX1-327" fmla="*/ 120871 w 917774"/>
                  <a:gd name="connsiteY1-328" fmla="*/ 83331 h 901413"/>
                  <a:gd name="connsiteX2-329" fmla="*/ 838936 w 917774"/>
                  <a:gd name="connsiteY2-330" fmla="*/ 9512 h 901413"/>
                  <a:gd name="connsiteX3-331" fmla="*/ 905038 w 917774"/>
                  <a:gd name="connsiteY3-332" fmla="*/ 199439 h 901413"/>
                  <a:gd name="connsiteX4-333" fmla="*/ 916945 w 917774"/>
                  <a:gd name="connsiteY4-334" fmla="*/ 759111 h 901413"/>
                  <a:gd name="connsiteX5-335" fmla="*/ 846080 w 917774"/>
                  <a:gd name="connsiteY5-336" fmla="*/ 901413 h 901413"/>
                  <a:gd name="connsiteX6-337" fmla="*/ 120871 w 917774"/>
                  <a:gd name="connsiteY6-338" fmla="*/ 808545 h 901413"/>
                  <a:gd name="connsiteX7-339" fmla="*/ 0 w 917774"/>
                  <a:gd name="connsiteY7-340" fmla="*/ 687674 h 901413"/>
                  <a:gd name="connsiteX8-341" fmla="*/ 0 w 917774"/>
                  <a:gd name="connsiteY8-342" fmla="*/ 204202 h 901413"/>
                  <a:gd name="connsiteX0-343" fmla="*/ 0 w 917411"/>
                  <a:gd name="connsiteY0-344" fmla="*/ 204202 h 901413"/>
                  <a:gd name="connsiteX1-345" fmla="*/ 120871 w 917411"/>
                  <a:gd name="connsiteY1-346" fmla="*/ 83331 h 901413"/>
                  <a:gd name="connsiteX2-347" fmla="*/ 838936 w 917411"/>
                  <a:gd name="connsiteY2-348" fmla="*/ 9512 h 901413"/>
                  <a:gd name="connsiteX3-349" fmla="*/ 905038 w 917411"/>
                  <a:gd name="connsiteY3-350" fmla="*/ 199439 h 901413"/>
                  <a:gd name="connsiteX4-351" fmla="*/ 916945 w 917411"/>
                  <a:gd name="connsiteY4-352" fmla="*/ 759111 h 901413"/>
                  <a:gd name="connsiteX5-353" fmla="*/ 846080 w 917411"/>
                  <a:gd name="connsiteY5-354" fmla="*/ 901413 h 901413"/>
                  <a:gd name="connsiteX6-355" fmla="*/ 120871 w 917411"/>
                  <a:gd name="connsiteY6-356" fmla="*/ 808545 h 901413"/>
                  <a:gd name="connsiteX7-357" fmla="*/ 0 w 917411"/>
                  <a:gd name="connsiteY7-358" fmla="*/ 687674 h 901413"/>
                  <a:gd name="connsiteX8-359" fmla="*/ 0 w 917411"/>
                  <a:gd name="connsiteY8-360" fmla="*/ 204202 h 901413"/>
                  <a:gd name="connsiteX0-361" fmla="*/ 0 w 917411"/>
                  <a:gd name="connsiteY0-362" fmla="*/ 206370 h 903581"/>
                  <a:gd name="connsiteX1-363" fmla="*/ 120871 w 917411"/>
                  <a:gd name="connsiteY1-364" fmla="*/ 85499 h 903581"/>
                  <a:gd name="connsiteX2-365" fmla="*/ 822268 w 917411"/>
                  <a:gd name="connsiteY2-366" fmla="*/ 9299 h 903581"/>
                  <a:gd name="connsiteX3-367" fmla="*/ 905038 w 917411"/>
                  <a:gd name="connsiteY3-368" fmla="*/ 201607 h 903581"/>
                  <a:gd name="connsiteX4-369" fmla="*/ 916945 w 917411"/>
                  <a:gd name="connsiteY4-370" fmla="*/ 761279 h 903581"/>
                  <a:gd name="connsiteX5-371" fmla="*/ 846080 w 917411"/>
                  <a:gd name="connsiteY5-372" fmla="*/ 903581 h 903581"/>
                  <a:gd name="connsiteX6-373" fmla="*/ 120871 w 917411"/>
                  <a:gd name="connsiteY6-374" fmla="*/ 810713 h 903581"/>
                  <a:gd name="connsiteX7-375" fmla="*/ 0 w 917411"/>
                  <a:gd name="connsiteY7-376" fmla="*/ 689842 h 903581"/>
                  <a:gd name="connsiteX8-377" fmla="*/ 0 w 917411"/>
                  <a:gd name="connsiteY8-378" fmla="*/ 206370 h 903581"/>
                  <a:gd name="connsiteX0-379" fmla="*/ 0 w 917411"/>
                  <a:gd name="connsiteY0-380" fmla="*/ 206370 h 903581"/>
                  <a:gd name="connsiteX1-381" fmla="*/ 120871 w 917411"/>
                  <a:gd name="connsiteY1-382" fmla="*/ 85499 h 903581"/>
                  <a:gd name="connsiteX2-383" fmla="*/ 822268 w 917411"/>
                  <a:gd name="connsiteY2-384" fmla="*/ 9299 h 903581"/>
                  <a:gd name="connsiteX3-385" fmla="*/ 905038 w 917411"/>
                  <a:gd name="connsiteY3-386" fmla="*/ 201607 h 903581"/>
                  <a:gd name="connsiteX4-387" fmla="*/ 916945 w 917411"/>
                  <a:gd name="connsiteY4-388" fmla="*/ 761279 h 903581"/>
                  <a:gd name="connsiteX5-389" fmla="*/ 846080 w 917411"/>
                  <a:gd name="connsiteY5-390" fmla="*/ 903581 h 903581"/>
                  <a:gd name="connsiteX6-391" fmla="*/ 120871 w 917411"/>
                  <a:gd name="connsiteY6-392" fmla="*/ 810713 h 903581"/>
                  <a:gd name="connsiteX7-393" fmla="*/ 0 w 917411"/>
                  <a:gd name="connsiteY7-394" fmla="*/ 689842 h 903581"/>
                  <a:gd name="connsiteX8-395" fmla="*/ 0 w 917411"/>
                  <a:gd name="connsiteY8-396" fmla="*/ 206370 h 903581"/>
                  <a:gd name="connsiteX0-397" fmla="*/ 0 w 917411"/>
                  <a:gd name="connsiteY0-398" fmla="*/ 203830 h 901041"/>
                  <a:gd name="connsiteX1-399" fmla="*/ 120871 w 917411"/>
                  <a:gd name="connsiteY1-400" fmla="*/ 82959 h 901041"/>
                  <a:gd name="connsiteX2-401" fmla="*/ 822268 w 917411"/>
                  <a:gd name="connsiteY2-402" fmla="*/ 6759 h 901041"/>
                  <a:gd name="connsiteX3-403" fmla="*/ 905038 w 917411"/>
                  <a:gd name="connsiteY3-404" fmla="*/ 199067 h 901041"/>
                  <a:gd name="connsiteX4-405" fmla="*/ 916945 w 917411"/>
                  <a:gd name="connsiteY4-406" fmla="*/ 758739 h 901041"/>
                  <a:gd name="connsiteX5-407" fmla="*/ 846080 w 917411"/>
                  <a:gd name="connsiteY5-408" fmla="*/ 901041 h 901041"/>
                  <a:gd name="connsiteX6-409" fmla="*/ 120871 w 917411"/>
                  <a:gd name="connsiteY6-410" fmla="*/ 808173 h 901041"/>
                  <a:gd name="connsiteX7-411" fmla="*/ 0 w 917411"/>
                  <a:gd name="connsiteY7-412" fmla="*/ 687302 h 901041"/>
                  <a:gd name="connsiteX8-413" fmla="*/ 0 w 917411"/>
                  <a:gd name="connsiteY8-414" fmla="*/ 203830 h 901041"/>
                  <a:gd name="connsiteX0-415" fmla="*/ 0 w 917411"/>
                  <a:gd name="connsiteY0-416" fmla="*/ 203830 h 901041"/>
                  <a:gd name="connsiteX1-417" fmla="*/ 120871 w 917411"/>
                  <a:gd name="connsiteY1-418" fmla="*/ 82959 h 901041"/>
                  <a:gd name="connsiteX2-419" fmla="*/ 822268 w 917411"/>
                  <a:gd name="connsiteY2-420" fmla="*/ 6759 h 901041"/>
                  <a:gd name="connsiteX3-421" fmla="*/ 905038 w 917411"/>
                  <a:gd name="connsiteY3-422" fmla="*/ 199067 h 901041"/>
                  <a:gd name="connsiteX4-423" fmla="*/ 916945 w 917411"/>
                  <a:gd name="connsiteY4-424" fmla="*/ 758739 h 901041"/>
                  <a:gd name="connsiteX5-425" fmla="*/ 846080 w 917411"/>
                  <a:gd name="connsiteY5-426" fmla="*/ 901041 h 901041"/>
                  <a:gd name="connsiteX6-427" fmla="*/ 120871 w 917411"/>
                  <a:gd name="connsiteY6-428" fmla="*/ 808173 h 901041"/>
                  <a:gd name="connsiteX7-429" fmla="*/ 0 w 917411"/>
                  <a:gd name="connsiteY7-430" fmla="*/ 687302 h 901041"/>
                  <a:gd name="connsiteX8-431" fmla="*/ 0 w 917411"/>
                  <a:gd name="connsiteY8-432" fmla="*/ 203830 h 901041"/>
                  <a:gd name="connsiteX0-433" fmla="*/ 0 w 917411"/>
                  <a:gd name="connsiteY0-434" fmla="*/ 203830 h 901041"/>
                  <a:gd name="connsiteX1-435" fmla="*/ 120871 w 917411"/>
                  <a:gd name="connsiteY1-436" fmla="*/ 82959 h 901041"/>
                  <a:gd name="connsiteX2-437" fmla="*/ 822268 w 917411"/>
                  <a:gd name="connsiteY2-438" fmla="*/ 6759 h 901041"/>
                  <a:gd name="connsiteX3-439" fmla="*/ 905038 w 917411"/>
                  <a:gd name="connsiteY3-440" fmla="*/ 199067 h 901041"/>
                  <a:gd name="connsiteX4-441" fmla="*/ 916945 w 917411"/>
                  <a:gd name="connsiteY4-442" fmla="*/ 758739 h 901041"/>
                  <a:gd name="connsiteX5-443" fmla="*/ 846080 w 917411"/>
                  <a:gd name="connsiteY5-444" fmla="*/ 901041 h 901041"/>
                  <a:gd name="connsiteX6-445" fmla="*/ 120871 w 917411"/>
                  <a:gd name="connsiteY6-446" fmla="*/ 808173 h 901041"/>
                  <a:gd name="connsiteX7-447" fmla="*/ 0 w 917411"/>
                  <a:gd name="connsiteY7-448" fmla="*/ 687302 h 901041"/>
                  <a:gd name="connsiteX8-449" fmla="*/ 0 w 917411"/>
                  <a:gd name="connsiteY8-450" fmla="*/ 203830 h 901041"/>
                  <a:gd name="connsiteX0-451" fmla="*/ 0 w 917411"/>
                  <a:gd name="connsiteY0-452" fmla="*/ 203830 h 901041"/>
                  <a:gd name="connsiteX1-453" fmla="*/ 120871 w 917411"/>
                  <a:gd name="connsiteY1-454" fmla="*/ 82959 h 901041"/>
                  <a:gd name="connsiteX2-455" fmla="*/ 822268 w 917411"/>
                  <a:gd name="connsiteY2-456" fmla="*/ 6759 h 901041"/>
                  <a:gd name="connsiteX3-457" fmla="*/ 905038 w 917411"/>
                  <a:gd name="connsiteY3-458" fmla="*/ 199067 h 901041"/>
                  <a:gd name="connsiteX4-459" fmla="*/ 916945 w 917411"/>
                  <a:gd name="connsiteY4-460" fmla="*/ 758739 h 901041"/>
                  <a:gd name="connsiteX5-461" fmla="*/ 846080 w 917411"/>
                  <a:gd name="connsiteY5-462" fmla="*/ 901041 h 901041"/>
                  <a:gd name="connsiteX6-463" fmla="*/ 120871 w 917411"/>
                  <a:gd name="connsiteY6-464" fmla="*/ 808173 h 901041"/>
                  <a:gd name="connsiteX7-465" fmla="*/ 0 w 917411"/>
                  <a:gd name="connsiteY7-466" fmla="*/ 687302 h 901041"/>
                  <a:gd name="connsiteX8-467" fmla="*/ 0 w 917411"/>
                  <a:gd name="connsiteY8-468" fmla="*/ 203830 h 901041"/>
                  <a:gd name="connsiteX0-469" fmla="*/ 0 w 917411"/>
                  <a:gd name="connsiteY0-470" fmla="*/ 203830 h 901041"/>
                  <a:gd name="connsiteX1-471" fmla="*/ 120871 w 917411"/>
                  <a:gd name="connsiteY1-472" fmla="*/ 82959 h 901041"/>
                  <a:gd name="connsiteX2-473" fmla="*/ 822268 w 917411"/>
                  <a:gd name="connsiteY2-474" fmla="*/ 6759 h 901041"/>
                  <a:gd name="connsiteX3-475" fmla="*/ 905038 w 917411"/>
                  <a:gd name="connsiteY3-476" fmla="*/ 199067 h 901041"/>
                  <a:gd name="connsiteX4-477" fmla="*/ 916945 w 917411"/>
                  <a:gd name="connsiteY4-478" fmla="*/ 758739 h 901041"/>
                  <a:gd name="connsiteX5-479" fmla="*/ 846080 w 917411"/>
                  <a:gd name="connsiteY5-480" fmla="*/ 901041 h 901041"/>
                  <a:gd name="connsiteX6-481" fmla="*/ 120871 w 917411"/>
                  <a:gd name="connsiteY6-482" fmla="*/ 808173 h 901041"/>
                  <a:gd name="connsiteX7-483" fmla="*/ 0 w 917411"/>
                  <a:gd name="connsiteY7-484" fmla="*/ 687302 h 901041"/>
                  <a:gd name="connsiteX8-485" fmla="*/ 0 w 917411"/>
                  <a:gd name="connsiteY8-486" fmla="*/ 203830 h 901041"/>
                  <a:gd name="connsiteX0-487" fmla="*/ 0 w 917411"/>
                  <a:gd name="connsiteY0-488" fmla="*/ 203830 h 901041"/>
                  <a:gd name="connsiteX1-489" fmla="*/ 120871 w 917411"/>
                  <a:gd name="connsiteY1-490" fmla="*/ 82959 h 901041"/>
                  <a:gd name="connsiteX2-491" fmla="*/ 822268 w 917411"/>
                  <a:gd name="connsiteY2-492" fmla="*/ 6759 h 901041"/>
                  <a:gd name="connsiteX3-493" fmla="*/ 905038 w 917411"/>
                  <a:gd name="connsiteY3-494" fmla="*/ 199067 h 901041"/>
                  <a:gd name="connsiteX4-495" fmla="*/ 916945 w 917411"/>
                  <a:gd name="connsiteY4-496" fmla="*/ 758739 h 901041"/>
                  <a:gd name="connsiteX5-497" fmla="*/ 846080 w 917411"/>
                  <a:gd name="connsiteY5-498" fmla="*/ 901041 h 901041"/>
                  <a:gd name="connsiteX6-499" fmla="*/ 120871 w 917411"/>
                  <a:gd name="connsiteY6-500" fmla="*/ 808173 h 901041"/>
                  <a:gd name="connsiteX7-501" fmla="*/ 0 w 917411"/>
                  <a:gd name="connsiteY7-502" fmla="*/ 687302 h 901041"/>
                  <a:gd name="connsiteX8-503" fmla="*/ 0 w 917411"/>
                  <a:gd name="connsiteY8-504" fmla="*/ 203830 h 90104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917411" h="901041">
                    <a:moveTo>
                      <a:pt x="0" y="203830"/>
                    </a:moveTo>
                    <a:cubicBezTo>
                      <a:pt x="0" y="137075"/>
                      <a:pt x="27922" y="99628"/>
                      <a:pt x="120871" y="82959"/>
                    </a:cubicBezTo>
                    <a:cubicBezTo>
                      <a:pt x="341969" y="47241"/>
                      <a:pt x="751188" y="-21816"/>
                      <a:pt x="822268" y="6759"/>
                    </a:cubicBezTo>
                    <a:cubicBezTo>
                      <a:pt x="891404" y="23428"/>
                      <a:pt x="900274" y="125169"/>
                      <a:pt x="905038" y="199067"/>
                    </a:cubicBezTo>
                    <a:cubicBezTo>
                      <a:pt x="912181" y="384036"/>
                      <a:pt x="919326" y="669020"/>
                      <a:pt x="916945" y="758739"/>
                    </a:cubicBezTo>
                    <a:cubicBezTo>
                      <a:pt x="914565" y="813588"/>
                      <a:pt x="929503" y="896279"/>
                      <a:pt x="846080" y="901041"/>
                    </a:cubicBezTo>
                    <a:cubicBezTo>
                      <a:pt x="604344" y="870085"/>
                      <a:pt x="372132" y="851035"/>
                      <a:pt x="120871" y="808173"/>
                    </a:cubicBezTo>
                    <a:cubicBezTo>
                      <a:pt x="35066" y="793885"/>
                      <a:pt x="0" y="754057"/>
                      <a:pt x="0" y="687302"/>
                    </a:cubicBezTo>
                    <a:lnTo>
                      <a:pt x="0" y="20383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7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/>
              </a:p>
            </p:txBody>
          </p:sp>
          <p:sp>
            <p:nvSpPr>
              <p:cNvPr id="9" name="Rectangle: Rounded Corners 6"/>
              <p:cNvSpPr/>
              <p:nvPr/>
            </p:nvSpPr>
            <p:spPr>
              <a:xfrm>
                <a:off x="2963326" y="1414763"/>
                <a:ext cx="5734845" cy="1700213"/>
              </a:xfrm>
              <a:custGeom>
                <a:avLst/>
                <a:gdLst>
                  <a:gd name="connsiteX0" fmla="*/ 0 w 5332548"/>
                  <a:gd name="connsiteY0" fmla="*/ 152403 h 914400"/>
                  <a:gd name="connsiteX1" fmla="*/ 152403 w 5332548"/>
                  <a:gd name="connsiteY1" fmla="*/ 0 h 914400"/>
                  <a:gd name="connsiteX2" fmla="*/ 5180145 w 5332548"/>
                  <a:gd name="connsiteY2" fmla="*/ 0 h 914400"/>
                  <a:gd name="connsiteX3" fmla="*/ 5332548 w 5332548"/>
                  <a:gd name="connsiteY3" fmla="*/ 152403 h 914400"/>
                  <a:gd name="connsiteX4" fmla="*/ 5332548 w 5332548"/>
                  <a:gd name="connsiteY4" fmla="*/ 761997 h 914400"/>
                  <a:gd name="connsiteX5" fmla="*/ 5180145 w 5332548"/>
                  <a:gd name="connsiteY5" fmla="*/ 914400 h 914400"/>
                  <a:gd name="connsiteX6" fmla="*/ 152403 w 5332548"/>
                  <a:gd name="connsiteY6" fmla="*/ 914400 h 914400"/>
                  <a:gd name="connsiteX7" fmla="*/ 0 w 5332548"/>
                  <a:gd name="connsiteY7" fmla="*/ 761997 h 914400"/>
                  <a:gd name="connsiteX8" fmla="*/ 0 w 5332548"/>
                  <a:gd name="connsiteY8" fmla="*/ 152403 h 914400"/>
                  <a:gd name="connsiteX0-1" fmla="*/ 0 w 5332548"/>
                  <a:gd name="connsiteY0-2" fmla="*/ 352428 h 1114425"/>
                  <a:gd name="connsiteX1-3" fmla="*/ 152403 w 5332548"/>
                  <a:gd name="connsiteY1-4" fmla="*/ 200025 h 1114425"/>
                  <a:gd name="connsiteX2-5" fmla="*/ 5170620 w 5332548"/>
                  <a:gd name="connsiteY2-6" fmla="*/ 0 h 1114425"/>
                  <a:gd name="connsiteX3-7" fmla="*/ 5332548 w 5332548"/>
                  <a:gd name="connsiteY3-8" fmla="*/ 352428 h 1114425"/>
                  <a:gd name="connsiteX4-9" fmla="*/ 5332548 w 5332548"/>
                  <a:gd name="connsiteY4-10" fmla="*/ 962022 h 1114425"/>
                  <a:gd name="connsiteX5-11" fmla="*/ 5180145 w 5332548"/>
                  <a:gd name="connsiteY5-12" fmla="*/ 1114425 h 1114425"/>
                  <a:gd name="connsiteX6-13" fmla="*/ 152403 w 5332548"/>
                  <a:gd name="connsiteY6-14" fmla="*/ 1114425 h 1114425"/>
                  <a:gd name="connsiteX7-15" fmla="*/ 0 w 5332548"/>
                  <a:gd name="connsiteY7-16" fmla="*/ 962022 h 1114425"/>
                  <a:gd name="connsiteX8-17" fmla="*/ 0 w 5332548"/>
                  <a:gd name="connsiteY8-18" fmla="*/ 352428 h 1114425"/>
                  <a:gd name="connsiteX0-19" fmla="*/ 0 w 5335210"/>
                  <a:gd name="connsiteY0-20" fmla="*/ 352428 h 1666875"/>
                  <a:gd name="connsiteX1-21" fmla="*/ 152403 w 5335210"/>
                  <a:gd name="connsiteY1-22" fmla="*/ 200025 h 1666875"/>
                  <a:gd name="connsiteX2-23" fmla="*/ 5170620 w 5335210"/>
                  <a:gd name="connsiteY2-24" fmla="*/ 0 h 1666875"/>
                  <a:gd name="connsiteX3-25" fmla="*/ 5332548 w 5335210"/>
                  <a:gd name="connsiteY3-26" fmla="*/ 352428 h 1666875"/>
                  <a:gd name="connsiteX4-27" fmla="*/ 5332548 w 5335210"/>
                  <a:gd name="connsiteY4-28" fmla="*/ 962022 h 1666875"/>
                  <a:gd name="connsiteX5-29" fmla="*/ 5270632 w 5335210"/>
                  <a:gd name="connsiteY5-30" fmla="*/ 1666875 h 1666875"/>
                  <a:gd name="connsiteX6-31" fmla="*/ 152403 w 5335210"/>
                  <a:gd name="connsiteY6-32" fmla="*/ 1114425 h 1666875"/>
                  <a:gd name="connsiteX7-33" fmla="*/ 0 w 5335210"/>
                  <a:gd name="connsiteY7-34" fmla="*/ 962022 h 1666875"/>
                  <a:gd name="connsiteX8-35" fmla="*/ 0 w 5335210"/>
                  <a:gd name="connsiteY8-36" fmla="*/ 352428 h 1666875"/>
                  <a:gd name="connsiteX0-37" fmla="*/ 0 w 5532573"/>
                  <a:gd name="connsiteY0-38" fmla="*/ 352428 h 1666875"/>
                  <a:gd name="connsiteX1-39" fmla="*/ 152403 w 5532573"/>
                  <a:gd name="connsiteY1-40" fmla="*/ 200025 h 1666875"/>
                  <a:gd name="connsiteX2-41" fmla="*/ 5170620 w 5532573"/>
                  <a:gd name="connsiteY2-42" fmla="*/ 0 h 1666875"/>
                  <a:gd name="connsiteX3-43" fmla="*/ 5532573 w 5532573"/>
                  <a:gd name="connsiteY3-44" fmla="*/ 252415 h 1666875"/>
                  <a:gd name="connsiteX4-45" fmla="*/ 5332548 w 5532573"/>
                  <a:gd name="connsiteY4-46" fmla="*/ 962022 h 1666875"/>
                  <a:gd name="connsiteX5-47" fmla="*/ 5270632 w 5532573"/>
                  <a:gd name="connsiteY5-48" fmla="*/ 1666875 h 1666875"/>
                  <a:gd name="connsiteX6-49" fmla="*/ 152403 w 5532573"/>
                  <a:gd name="connsiteY6-50" fmla="*/ 1114425 h 1666875"/>
                  <a:gd name="connsiteX7-51" fmla="*/ 0 w 5532573"/>
                  <a:gd name="connsiteY7-52" fmla="*/ 962022 h 1666875"/>
                  <a:gd name="connsiteX8-53" fmla="*/ 0 w 5532573"/>
                  <a:gd name="connsiteY8-54" fmla="*/ 352428 h 1666875"/>
                  <a:gd name="connsiteX0-55" fmla="*/ 0 w 5532573"/>
                  <a:gd name="connsiteY0-56" fmla="*/ 352428 h 1666875"/>
                  <a:gd name="connsiteX1-57" fmla="*/ 152403 w 5532573"/>
                  <a:gd name="connsiteY1-58" fmla="*/ 200025 h 1666875"/>
                  <a:gd name="connsiteX2-59" fmla="*/ 5170620 w 5532573"/>
                  <a:gd name="connsiteY2-60" fmla="*/ 0 h 1666875"/>
                  <a:gd name="connsiteX3-61" fmla="*/ 5532573 w 5532573"/>
                  <a:gd name="connsiteY3-62" fmla="*/ 252415 h 1666875"/>
                  <a:gd name="connsiteX4-63" fmla="*/ 5332548 w 5532573"/>
                  <a:gd name="connsiteY4-64" fmla="*/ 962022 h 1666875"/>
                  <a:gd name="connsiteX5-65" fmla="*/ 5270632 w 5532573"/>
                  <a:gd name="connsiteY5-66" fmla="*/ 1666875 h 1666875"/>
                  <a:gd name="connsiteX6-67" fmla="*/ 152403 w 5532573"/>
                  <a:gd name="connsiteY6-68" fmla="*/ 1114425 h 1666875"/>
                  <a:gd name="connsiteX7-69" fmla="*/ 0 w 5532573"/>
                  <a:gd name="connsiteY7-70" fmla="*/ 962022 h 1666875"/>
                  <a:gd name="connsiteX8-71" fmla="*/ 0 w 5532573"/>
                  <a:gd name="connsiteY8-72" fmla="*/ 352428 h 1666875"/>
                  <a:gd name="connsiteX0-73" fmla="*/ 0 w 5532573"/>
                  <a:gd name="connsiteY0-74" fmla="*/ 352428 h 1666875"/>
                  <a:gd name="connsiteX1-75" fmla="*/ 152403 w 5532573"/>
                  <a:gd name="connsiteY1-76" fmla="*/ 200025 h 1666875"/>
                  <a:gd name="connsiteX2-77" fmla="*/ 5170620 w 5532573"/>
                  <a:gd name="connsiteY2-78" fmla="*/ 0 h 1666875"/>
                  <a:gd name="connsiteX3-79" fmla="*/ 5532573 w 5532573"/>
                  <a:gd name="connsiteY3-80" fmla="*/ 252415 h 1666875"/>
                  <a:gd name="connsiteX4-81" fmla="*/ 5403985 w 5532573"/>
                  <a:gd name="connsiteY4-82" fmla="*/ 1476372 h 1666875"/>
                  <a:gd name="connsiteX5-83" fmla="*/ 5270632 w 5532573"/>
                  <a:gd name="connsiteY5-84" fmla="*/ 1666875 h 1666875"/>
                  <a:gd name="connsiteX6-85" fmla="*/ 152403 w 5532573"/>
                  <a:gd name="connsiteY6-86" fmla="*/ 1114425 h 1666875"/>
                  <a:gd name="connsiteX7-87" fmla="*/ 0 w 5532573"/>
                  <a:gd name="connsiteY7-88" fmla="*/ 962022 h 1666875"/>
                  <a:gd name="connsiteX8-89" fmla="*/ 0 w 5532573"/>
                  <a:gd name="connsiteY8-90" fmla="*/ 352428 h 1666875"/>
                  <a:gd name="connsiteX0-91" fmla="*/ 0 w 5708786"/>
                  <a:gd name="connsiteY0-92" fmla="*/ 352428 h 1666875"/>
                  <a:gd name="connsiteX1-93" fmla="*/ 152403 w 5708786"/>
                  <a:gd name="connsiteY1-94" fmla="*/ 200025 h 1666875"/>
                  <a:gd name="connsiteX2-95" fmla="*/ 5170620 w 5708786"/>
                  <a:gd name="connsiteY2-96" fmla="*/ 0 h 1666875"/>
                  <a:gd name="connsiteX3-97" fmla="*/ 5708786 w 5708786"/>
                  <a:gd name="connsiteY3-98" fmla="*/ 280990 h 1666875"/>
                  <a:gd name="connsiteX4-99" fmla="*/ 5403985 w 5708786"/>
                  <a:gd name="connsiteY4-100" fmla="*/ 1476372 h 1666875"/>
                  <a:gd name="connsiteX5-101" fmla="*/ 5270632 w 5708786"/>
                  <a:gd name="connsiteY5-102" fmla="*/ 1666875 h 1666875"/>
                  <a:gd name="connsiteX6-103" fmla="*/ 152403 w 5708786"/>
                  <a:gd name="connsiteY6-104" fmla="*/ 1114425 h 1666875"/>
                  <a:gd name="connsiteX7-105" fmla="*/ 0 w 5708786"/>
                  <a:gd name="connsiteY7-106" fmla="*/ 962022 h 1666875"/>
                  <a:gd name="connsiteX8-107" fmla="*/ 0 w 5708786"/>
                  <a:gd name="connsiteY8-108" fmla="*/ 352428 h 1666875"/>
                  <a:gd name="connsiteX0-109" fmla="*/ 0 w 5708786"/>
                  <a:gd name="connsiteY0-110" fmla="*/ 385765 h 1700212"/>
                  <a:gd name="connsiteX1-111" fmla="*/ 152403 w 5708786"/>
                  <a:gd name="connsiteY1-112" fmla="*/ 233362 h 1700212"/>
                  <a:gd name="connsiteX2-113" fmla="*/ 5380170 w 5708786"/>
                  <a:gd name="connsiteY2-114" fmla="*/ 0 h 1700212"/>
                  <a:gd name="connsiteX3-115" fmla="*/ 5708786 w 5708786"/>
                  <a:gd name="connsiteY3-116" fmla="*/ 314327 h 1700212"/>
                  <a:gd name="connsiteX4-117" fmla="*/ 5403985 w 5708786"/>
                  <a:gd name="connsiteY4-118" fmla="*/ 1509709 h 1700212"/>
                  <a:gd name="connsiteX5-119" fmla="*/ 5270632 w 5708786"/>
                  <a:gd name="connsiteY5-120" fmla="*/ 1700212 h 1700212"/>
                  <a:gd name="connsiteX6-121" fmla="*/ 152403 w 5708786"/>
                  <a:gd name="connsiteY6-122" fmla="*/ 1147762 h 1700212"/>
                  <a:gd name="connsiteX7-123" fmla="*/ 0 w 5708786"/>
                  <a:gd name="connsiteY7-124" fmla="*/ 995359 h 1700212"/>
                  <a:gd name="connsiteX8-125" fmla="*/ 0 w 5708786"/>
                  <a:gd name="connsiteY8-126" fmla="*/ 385765 h 1700212"/>
                  <a:gd name="connsiteX0-127" fmla="*/ 0 w 5708786"/>
                  <a:gd name="connsiteY0-128" fmla="*/ 385765 h 1700212"/>
                  <a:gd name="connsiteX1-129" fmla="*/ 152403 w 5708786"/>
                  <a:gd name="connsiteY1-130" fmla="*/ 233362 h 1700212"/>
                  <a:gd name="connsiteX2-131" fmla="*/ 5380170 w 5708786"/>
                  <a:gd name="connsiteY2-132" fmla="*/ 0 h 1700212"/>
                  <a:gd name="connsiteX3-133" fmla="*/ 5708786 w 5708786"/>
                  <a:gd name="connsiteY3-134" fmla="*/ 314327 h 1700212"/>
                  <a:gd name="connsiteX4-135" fmla="*/ 5403985 w 5708786"/>
                  <a:gd name="connsiteY4-136" fmla="*/ 1509709 h 1700212"/>
                  <a:gd name="connsiteX5-137" fmla="*/ 5270632 w 5708786"/>
                  <a:gd name="connsiteY5-138" fmla="*/ 1700212 h 1700212"/>
                  <a:gd name="connsiteX6-139" fmla="*/ 152403 w 5708786"/>
                  <a:gd name="connsiteY6-140" fmla="*/ 1147762 h 1700212"/>
                  <a:gd name="connsiteX7-141" fmla="*/ 0 w 5708786"/>
                  <a:gd name="connsiteY7-142" fmla="*/ 995359 h 1700212"/>
                  <a:gd name="connsiteX8-143" fmla="*/ 0 w 5708786"/>
                  <a:gd name="connsiteY8-144" fmla="*/ 385765 h 1700212"/>
                  <a:gd name="connsiteX0-145" fmla="*/ 0 w 5715794"/>
                  <a:gd name="connsiteY0-146" fmla="*/ 385765 h 1700212"/>
                  <a:gd name="connsiteX1-147" fmla="*/ 152403 w 5715794"/>
                  <a:gd name="connsiteY1-148" fmla="*/ 233362 h 1700212"/>
                  <a:gd name="connsiteX2-149" fmla="*/ 5380170 w 5715794"/>
                  <a:gd name="connsiteY2-150" fmla="*/ 0 h 1700212"/>
                  <a:gd name="connsiteX3-151" fmla="*/ 5708786 w 5715794"/>
                  <a:gd name="connsiteY3-152" fmla="*/ 314327 h 1700212"/>
                  <a:gd name="connsiteX4-153" fmla="*/ 5403985 w 5715794"/>
                  <a:gd name="connsiteY4-154" fmla="*/ 1509709 h 1700212"/>
                  <a:gd name="connsiteX5-155" fmla="*/ 5270632 w 5715794"/>
                  <a:gd name="connsiteY5-156" fmla="*/ 1700212 h 1700212"/>
                  <a:gd name="connsiteX6-157" fmla="*/ 152403 w 5715794"/>
                  <a:gd name="connsiteY6-158" fmla="*/ 1147762 h 1700212"/>
                  <a:gd name="connsiteX7-159" fmla="*/ 0 w 5715794"/>
                  <a:gd name="connsiteY7-160" fmla="*/ 995359 h 1700212"/>
                  <a:gd name="connsiteX8-161" fmla="*/ 0 w 5715794"/>
                  <a:gd name="connsiteY8-162" fmla="*/ 385765 h 1700212"/>
                  <a:gd name="connsiteX0-163" fmla="*/ 0 w 5715794"/>
                  <a:gd name="connsiteY0-164" fmla="*/ 385765 h 1700212"/>
                  <a:gd name="connsiteX1-165" fmla="*/ 152403 w 5715794"/>
                  <a:gd name="connsiteY1-166" fmla="*/ 233362 h 1700212"/>
                  <a:gd name="connsiteX2-167" fmla="*/ 5380170 w 5715794"/>
                  <a:gd name="connsiteY2-168" fmla="*/ 0 h 1700212"/>
                  <a:gd name="connsiteX3-169" fmla="*/ 5708786 w 5715794"/>
                  <a:gd name="connsiteY3-170" fmla="*/ 314327 h 1700212"/>
                  <a:gd name="connsiteX4-171" fmla="*/ 5403985 w 5715794"/>
                  <a:gd name="connsiteY4-172" fmla="*/ 1509709 h 1700212"/>
                  <a:gd name="connsiteX5-173" fmla="*/ 5270632 w 5715794"/>
                  <a:gd name="connsiteY5-174" fmla="*/ 1700212 h 1700212"/>
                  <a:gd name="connsiteX6-175" fmla="*/ 152403 w 5715794"/>
                  <a:gd name="connsiteY6-176" fmla="*/ 1147762 h 1700212"/>
                  <a:gd name="connsiteX7-177" fmla="*/ 0 w 5715794"/>
                  <a:gd name="connsiteY7-178" fmla="*/ 995359 h 1700212"/>
                  <a:gd name="connsiteX8-179" fmla="*/ 0 w 5715794"/>
                  <a:gd name="connsiteY8-180" fmla="*/ 385765 h 1700212"/>
                  <a:gd name="connsiteX0-181" fmla="*/ 0 w 5715794"/>
                  <a:gd name="connsiteY0-182" fmla="*/ 385765 h 1700212"/>
                  <a:gd name="connsiteX1-183" fmla="*/ 152403 w 5715794"/>
                  <a:gd name="connsiteY1-184" fmla="*/ 233362 h 1700212"/>
                  <a:gd name="connsiteX2-185" fmla="*/ 5380170 w 5715794"/>
                  <a:gd name="connsiteY2-186" fmla="*/ 0 h 1700212"/>
                  <a:gd name="connsiteX3-187" fmla="*/ 5708786 w 5715794"/>
                  <a:gd name="connsiteY3-188" fmla="*/ 314327 h 1700212"/>
                  <a:gd name="connsiteX4-189" fmla="*/ 5437322 w 5715794"/>
                  <a:gd name="connsiteY4-190" fmla="*/ 1514471 h 1700212"/>
                  <a:gd name="connsiteX5-191" fmla="*/ 5270632 w 5715794"/>
                  <a:gd name="connsiteY5-192" fmla="*/ 1700212 h 1700212"/>
                  <a:gd name="connsiteX6-193" fmla="*/ 152403 w 5715794"/>
                  <a:gd name="connsiteY6-194" fmla="*/ 1147762 h 1700212"/>
                  <a:gd name="connsiteX7-195" fmla="*/ 0 w 5715794"/>
                  <a:gd name="connsiteY7-196" fmla="*/ 995359 h 1700212"/>
                  <a:gd name="connsiteX8-197" fmla="*/ 0 w 5715794"/>
                  <a:gd name="connsiteY8-198" fmla="*/ 385765 h 1700212"/>
                  <a:gd name="connsiteX0-199" fmla="*/ 0 w 5715794"/>
                  <a:gd name="connsiteY0-200" fmla="*/ 385765 h 1700212"/>
                  <a:gd name="connsiteX1-201" fmla="*/ 152403 w 5715794"/>
                  <a:gd name="connsiteY1-202" fmla="*/ 233362 h 1700212"/>
                  <a:gd name="connsiteX2-203" fmla="*/ 5380170 w 5715794"/>
                  <a:gd name="connsiteY2-204" fmla="*/ 0 h 1700212"/>
                  <a:gd name="connsiteX3-205" fmla="*/ 5708786 w 5715794"/>
                  <a:gd name="connsiteY3-206" fmla="*/ 314327 h 1700212"/>
                  <a:gd name="connsiteX4-207" fmla="*/ 5437322 w 5715794"/>
                  <a:gd name="connsiteY4-208" fmla="*/ 1514471 h 1700212"/>
                  <a:gd name="connsiteX5-209" fmla="*/ 5270632 w 5715794"/>
                  <a:gd name="connsiteY5-210" fmla="*/ 1700212 h 1700212"/>
                  <a:gd name="connsiteX6-211" fmla="*/ 152403 w 5715794"/>
                  <a:gd name="connsiteY6-212" fmla="*/ 1147762 h 1700212"/>
                  <a:gd name="connsiteX7-213" fmla="*/ 0 w 5715794"/>
                  <a:gd name="connsiteY7-214" fmla="*/ 995359 h 1700212"/>
                  <a:gd name="connsiteX8-215" fmla="*/ 0 w 5715794"/>
                  <a:gd name="connsiteY8-216" fmla="*/ 385765 h 1700212"/>
                  <a:gd name="connsiteX0-217" fmla="*/ 0 w 5715794"/>
                  <a:gd name="connsiteY0-218" fmla="*/ 385765 h 1700212"/>
                  <a:gd name="connsiteX1-219" fmla="*/ 152403 w 5715794"/>
                  <a:gd name="connsiteY1-220" fmla="*/ 233362 h 1700212"/>
                  <a:gd name="connsiteX2-221" fmla="*/ 5380170 w 5715794"/>
                  <a:gd name="connsiteY2-222" fmla="*/ 0 h 1700212"/>
                  <a:gd name="connsiteX3-223" fmla="*/ 5708786 w 5715794"/>
                  <a:gd name="connsiteY3-224" fmla="*/ 314327 h 1700212"/>
                  <a:gd name="connsiteX4-225" fmla="*/ 5437322 w 5715794"/>
                  <a:gd name="connsiteY4-226" fmla="*/ 1514471 h 1700212"/>
                  <a:gd name="connsiteX5-227" fmla="*/ 5270632 w 5715794"/>
                  <a:gd name="connsiteY5-228" fmla="*/ 1700212 h 1700212"/>
                  <a:gd name="connsiteX6-229" fmla="*/ 152403 w 5715794"/>
                  <a:gd name="connsiteY6-230" fmla="*/ 1147762 h 1700212"/>
                  <a:gd name="connsiteX7-231" fmla="*/ 0 w 5715794"/>
                  <a:gd name="connsiteY7-232" fmla="*/ 995359 h 1700212"/>
                  <a:gd name="connsiteX8-233" fmla="*/ 0 w 5715794"/>
                  <a:gd name="connsiteY8-234" fmla="*/ 385765 h 1700212"/>
                  <a:gd name="connsiteX0-235" fmla="*/ 0 w 5715794"/>
                  <a:gd name="connsiteY0-236" fmla="*/ 385765 h 1700212"/>
                  <a:gd name="connsiteX1-237" fmla="*/ 152403 w 5715794"/>
                  <a:gd name="connsiteY1-238" fmla="*/ 233362 h 1700212"/>
                  <a:gd name="connsiteX2-239" fmla="*/ 5380170 w 5715794"/>
                  <a:gd name="connsiteY2-240" fmla="*/ 0 h 1700212"/>
                  <a:gd name="connsiteX3-241" fmla="*/ 5708786 w 5715794"/>
                  <a:gd name="connsiteY3-242" fmla="*/ 314327 h 1700212"/>
                  <a:gd name="connsiteX4-243" fmla="*/ 5437322 w 5715794"/>
                  <a:gd name="connsiteY4-244" fmla="*/ 1514471 h 1700212"/>
                  <a:gd name="connsiteX5-245" fmla="*/ 5270632 w 5715794"/>
                  <a:gd name="connsiteY5-246" fmla="*/ 1700212 h 1700212"/>
                  <a:gd name="connsiteX6-247" fmla="*/ 152403 w 5715794"/>
                  <a:gd name="connsiteY6-248" fmla="*/ 1147762 h 1700212"/>
                  <a:gd name="connsiteX7-249" fmla="*/ 0 w 5715794"/>
                  <a:gd name="connsiteY7-250" fmla="*/ 995359 h 1700212"/>
                  <a:gd name="connsiteX8-251" fmla="*/ 0 w 5715794"/>
                  <a:gd name="connsiteY8-252" fmla="*/ 385765 h 1700212"/>
                  <a:gd name="connsiteX0-253" fmla="*/ 0 w 5715794"/>
                  <a:gd name="connsiteY0-254" fmla="*/ 385765 h 1700212"/>
                  <a:gd name="connsiteX1-255" fmla="*/ 152403 w 5715794"/>
                  <a:gd name="connsiteY1-256" fmla="*/ 233362 h 1700212"/>
                  <a:gd name="connsiteX2-257" fmla="*/ 5380170 w 5715794"/>
                  <a:gd name="connsiteY2-258" fmla="*/ 0 h 1700212"/>
                  <a:gd name="connsiteX3-259" fmla="*/ 5708786 w 5715794"/>
                  <a:gd name="connsiteY3-260" fmla="*/ 314327 h 1700212"/>
                  <a:gd name="connsiteX4-261" fmla="*/ 5437322 w 5715794"/>
                  <a:gd name="connsiteY4-262" fmla="*/ 1514471 h 1700212"/>
                  <a:gd name="connsiteX5-263" fmla="*/ 5270632 w 5715794"/>
                  <a:gd name="connsiteY5-264" fmla="*/ 1700212 h 1700212"/>
                  <a:gd name="connsiteX6-265" fmla="*/ 152403 w 5715794"/>
                  <a:gd name="connsiteY6-266" fmla="*/ 1147762 h 1700212"/>
                  <a:gd name="connsiteX7-267" fmla="*/ 0 w 5715794"/>
                  <a:gd name="connsiteY7-268" fmla="*/ 995359 h 1700212"/>
                  <a:gd name="connsiteX8-269" fmla="*/ 0 w 5715794"/>
                  <a:gd name="connsiteY8-270" fmla="*/ 385765 h 1700212"/>
                  <a:gd name="connsiteX0-271" fmla="*/ 0 w 5715794"/>
                  <a:gd name="connsiteY0-272" fmla="*/ 385765 h 1700212"/>
                  <a:gd name="connsiteX1-273" fmla="*/ 152403 w 5715794"/>
                  <a:gd name="connsiteY1-274" fmla="*/ 233362 h 1700212"/>
                  <a:gd name="connsiteX2-275" fmla="*/ 5380170 w 5715794"/>
                  <a:gd name="connsiteY2-276" fmla="*/ 0 h 1700212"/>
                  <a:gd name="connsiteX3-277" fmla="*/ 5708786 w 5715794"/>
                  <a:gd name="connsiteY3-278" fmla="*/ 314327 h 1700212"/>
                  <a:gd name="connsiteX4-279" fmla="*/ 5437322 w 5715794"/>
                  <a:gd name="connsiteY4-280" fmla="*/ 1514471 h 1700212"/>
                  <a:gd name="connsiteX5-281" fmla="*/ 5270632 w 5715794"/>
                  <a:gd name="connsiteY5-282" fmla="*/ 1700212 h 1700212"/>
                  <a:gd name="connsiteX6-283" fmla="*/ 152403 w 5715794"/>
                  <a:gd name="connsiteY6-284" fmla="*/ 1147762 h 1700212"/>
                  <a:gd name="connsiteX7-285" fmla="*/ 0 w 5715794"/>
                  <a:gd name="connsiteY7-286" fmla="*/ 995359 h 1700212"/>
                  <a:gd name="connsiteX8-287" fmla="*/ 0 w 5715794"/>
                  <a:gd name="connsiteY8-288" fmla="*/ 385765 h 1700212"/>
                  <a:gd name="connsiteX0-289" fmla="*/ 0 w 5715794"/>
                  <a:gd name="connsiteY0-290" fmla="*/ 385765 h 1700212"/>
                  <a:gd name="connsiteX1-291" fmla="*/ 152403 w 5715794"/>
                  <a:gd name="connsiteY1-292" fmla="*/ 233362 h 1700212"/>
                  <a:gd name="connsiteX2-293" fmla="*/ 5380170 w 5715794"/>
                  <a:gd name="connsiteY2-294" fmla="*/ 0 h 1700212"/>
                  <a:gd name="connsiteX3-295" fmla="*/ 5708786 w 5715794"/>
                  <a:gd name="connsiteY3-296" fmla="*/ 314327 h 1700212"/>
                  <a:gd name="connsiteX4-297" fmla="*/ 5437322 w 5715794"/>
                  <a:gd name="connsiteY4-298" fmla="*/ 1514471 h 1700212"/>
                  <a:gd name="connsiteX5-299" fmla="*/ 5270632 w 5715794"/>
                  <a:gd name="connsiteY5-300" fmla="*/ 1700212 h 1700212"/>
                  <a:gd name="connsiteX6-301" fmla="*/ 152403 w 5715794"/>
                  <a:gd name="connsiteY6-302" fmla="*/ 1147762 h 1700212"/>
                  <a:gd name="connsiteX7-303" fmla="*/ 0 w 5715794"/>
                  <a:gd name="connsiteY7-304" fmla="*/ 995359 h 1700212"/>
                  <a:gd name="connsiteX8-305" fmla="*/ 0 w 5715794"/>
                  <a:gd name="connsiteY8-306" fmla="*/ 385765 h 1700212"/>
                  <a:gd name="connsiteX0-307" fmla="*/ 0 w 5715794"/>
                  <a:gd name="connsiteY0-308" fmla="*/ 385765 h 1700212"/>
                  <a:gd name="connsiteX1-309" fmla="*/ 152403 w 5715794"/>
                  <a:gd name="connsiteY1-310" fmla="*/ 233362 h 1700212"/>
                  <a:gd name="connsiteX2-311" fmla="*/ 5380170 w 5715794"/>
                  <a:gd name="connsiteY2-312" fmla="*/ 0 h 1700212"/>
                  <a:gd name="connsiteX3-313" fmla="*/ 5708786 w 5715794"/>
                  <a:gd name="connsiteY3-314" fmla="*/ 314327 h 1700212"/>
                  <a:gd name="connsiteX4-315" fmla="*/ 5437322 w 5715794"/>
                  <a:gd name="connsiteY4-316" fmla="*/ 1514471 h 1700212"/>
                  <a:gd name="connsiteX5-317" fmla="*/ 5270632 w 5715794"/>
                  <a:gd name="connsiteY5-318" fmla="*/ 1700212 h 1700212"/>
                  <a:gd name="connsiteX6-319" fmla="*/ 152403 w 5715794"/>
                  <a:gd name="connsiteY6-320" fmla="*/ 1147762 h 1700212"/>
                  <a:gd name="connsiteX7-321" fmla="*/ 0 w 5715794"/>
                  <a:gd name="connsiteY7-322" fmla="*/ 995359 h 1700212"/>
                  <a:gd name="connsiteX8-323" fmla="*/ 0 w 5715794"/>
                  <a:gd name="connsiteY8-324" fmla="*/ 385765 h 1700212"/>
                  <a:gd name="connsiteX0-325" fmla="*/ 0 w 5715794"/>
                  <a:gd name="connsiteY0-326" fmla="*/ 385765 h 1700212"/>
                  <a:gd name="connsiteX1-327" fmla="*/ 152403 w 5715794"/>
                  <a:gd name="connsiteY1-328" fmla="*/ 233362 h 1700212"/>
                  <a:gd name="connsiteX2-329" fmla="*/ 5380170 w 5715794"/>
                  <a:gd name="connsiteY2-330" fmla="*/ 0 h 1700212"/>
                  <a:gd name="connsiteX3-331" fmla="*/ 5708786 w 5715794"/>
                  <a:gd name="connsiteY3-332" fmla="*/ 314327 h 1700212"/>
                  <a:gd name="connsiteX4-333" fmla="*/ 5437322 w 5715794"/>
                  <a:gd name="connsiteY4-334" fmla="*/ 1514471 h 1700212"/>
                  <a:gd name="connsiteX5-335" fmla="*/ 5270632 w 5715794"/>
                  <a:gd name="connsiteY5-336" fmla="*/ 1700212 h 1700212"/>
                  <a:gd name="connsiteX6-337" fmla="*/ 152403 w 5715794"/>
                  <a:gd name="connsiteY6-338" fmla="*/ 1147762 h 1700212"/>
                  <a:gd name="connsiteX7-339" fmla="*/ 0 w 5715794"/>
                  <a:gd name="connsiteY7-340" fmla="*/ 995359 h 1700212"/>
                  <a:gd name="connsiteX8-341" fmla="*/ 0 w 5715794"/>
                  <a:gd name="connsiteY8-342" fmla="*/ 385765 h 1700212"/>
                  <a:gd name="connsiteX0-343" fmla="*/ 0 w 5734844"/>
                  <a:gd name="connsiteY0-344" fmla="*/ 378621 h 1700212"/>
                  <a:gd name="connsiteX1-345" fmla="*/ 171453 w 5734844"/>
                  <a:gd name="connsiteY1-346" fmla="*/ 233362 h 1700212"/>
                  <a:gd name="connsiteX2-347" fmla="*/ 5399220 w 5734844"/>
                  <a:gd name="connsiteY2-348" fmla="*/ 0 h 1700212"/>
                  <a:gd name="connsiteX3-349" fmla="*/ 5727836 w 5734844"/>
                  <a:gd name="connsiteY3-350" fmla="*/ 314327 h 1700212"/>
                  <a:gd name="connsiteX4-351" fmla="*/ 5456372 w 5734844"/>
                  <a:gd name="connsiteY4-352" fmla="*/ 1514471 h 1700212"/>
                  <a:gd name="connsiteX5-353" fmla="*/ 5289682 w 5734844"/>
                  <a:gd name="connsiteY5-354" fmla="*/ 1700212 h 1700212"/>
                  <a:gd name="connsiteX6-355" fmla="*/ 171453 w 5734844"/>
                  <a:gd name="connsiteY6-356" fmla="*/ 1147762 h 1700212"/>
                  <a:gd name="connsiteX7-357" fmla="*/ 19050 w 5734844"/>
                  <a:gd name="connsiteY7-358" fmla="*/ 995359 h 1700212"/>
                  <a:gd name="connsiteX8-359" fmla="*/ 0 w 5734844"/>
                  <a:gd name="connsiteY8-360" fmla="*/ 378621 h 1700212"/>
                  <a:gd name="connsiteX0-361" fmla="*/ 0 w 5734844"/>
                  <a:gd name="connsiteY0-362" fmla="*/ 378621 h 1700212"/>
                  <a:gd name="connsiteX1-363" fmla="*/ 171453 w 5734844"/>
                  <a:gd name="connsiteY1-364" fmla="*/ 233362 h 1700212"/>
                  <a:gd name="connsiteX2-365" fmla="*/ 5399220 w 5734844"/>
                  <a:gd name="connsiteY2-366" fmla="*/ 0 h 1700212"/>
                  <a:gd name="connsiteX3-367" fmla="*/ 5727836 w 5734844"/>
                  <a:gd name="connsiteY3-368" fmla="*/ 314327 h 1700212"/>
                  <a:gd name="connsiteX4-369" fmla="*/ 5456372 w 5734844"/>
                  <a:gd name="connsiteY4-370" fmla="*/ 1514471 h 1700212"/>
                  <a:gd name="connsiteX5-371" fmla="*/ 5289682 w 5734844"/>
                  <a:gd name="connsiteY5-372" fmla="*/ 1700212 h 1700212"/>
                  <a:gd name="connsiteX6-373" fmla="*/ 171453 w 5734844"/>
                  <a:gd name="connsiteY6-374" fmla="*/ 1147762 h 1700212"/>
                  <a:gd name="connsiteX7-375" fmla="*/ 19050 w 5734844"/>
                  <a:gd name="connsiteY7-376" fmla="*/ 995359 h 1700212"/>
                  <a:gd name="connsiteX8-377" fmla="*/ 0 w 5734844"/>
                  <a:gd name="connsiteY8-378" fmla="*/ 378621 h 1700212"/>
                  <a:gd name="connsiteX0-379" fmla="*/ 0 w 5734844"/>
                  <a:gd name="connsiteY0-380" fmla="*/ 378621 h 1700212"/>
                  <a:gd name="connsiteX1-381" fmla="*/ 171453 w 5734844"/>
                  <a:gd name="connsiteY1-382" fmla="*/ 233362 h 1700212"/>
                  <a:gd name="connsiteX2-383" fmla="*/ 5399220 w 5734844"/>
                  <a:gd name="connsiteY2-384" fmla="*/ 0 h 1700212"/>
                  <a:gd name="connsiteX3-385" fmla="*/ 5727836 w 5734844"/>
                  <a:gd name="connsiteY3-386" fmla="*/ 314327 h 1700212"/>
                  <a:gd name="connsiteX4-387" fmla="*/ 5456372 w 5734844"/>
                  <a:gd name="connsiteY4-388" fmla="*/ 1514471 h 1700212"/>
                  <a:gd name="connsiteX5-389" fmla="*/ 5289682 w 5734844"/>
                  <a:gd name="connsiteY5-390" fmla="*/ 1700212 h 1700212"/>
                  <a:gd name="connsiteX6-391" fmla="*/ 171453 w 5734844"/>
                  <a:gd name="connsiteY6-392" fmla="*/ 1147762 h 1700212"/>
                  <a:gd name="connsiteX7-393" fmla="*/ 19050 w 5734844"/>
                  <a:gd name="connsiteY7-394" fmla="*/ 995359 h 1700212"/>
                  <a:gd name="connsiteX8-395" fmla="*/ 0 w 5734844"/>
                  <a:gd name="connsiteY8-396" fmla="*/ 378621 h 170021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5734844" h="1700212">
                    <a:moveTo>
                      <a:pt x="0" y="378621"/>
                    </a:moveTo>
                    <a:cubicBezTo>
                      <a:pt x="0" y="287307"/>
                      <a:pt x="87283" y="233362"/>
                      <a:pt x="171453" y="233362"/>
                    </a:cubicBezTo>
                    <a:cubicBezTo>
                      <a:pt x="1954523" y="157163"/>
                      <a:pt x="3723306" y="0"/>
                      <a:pt x="5399220" y="0"/>
                    </a:cubicBezTo>
                    <a:cubicBezTo>
                      <a:pt x="5707228" y="4763"/>
                      <a:pt x="5756411" y="139670"/>
                      <a:pt x="5727836" y="314327"/>
                    </a:cubicBezTo>
                    <a:cubicBezTo>
                      <a:pt x="5650049" y="717551"/>
                      <a:pt x="5572260" y="1116010"/>
                      <a:pt x="5456372" y="1514471"/>
                    </a:cubicBezTo>
                    <a:cubicBezTo>
                      <a:pt x="5427797" y="1646266"/>
                      <a:pt x="5402427" y="1700212"/>
                      <a:pt x="5289682" y="1700212"/>
                    </a:cubicBezTo>
                    <a:lnTo>
                      <a:pt x="171453" y="1147762"/>
                    </a:lnTo>
                    <a:cubicBezTo>
                      <a:pt x="87283" y="1147762"/>
                      <a:pt x="19050" y="1079529"/>
                      <a:pt x="19050" y="995359"/>
                    </a:cubicBezTo>
                    <a:lnTo>
                      <a:pt x="0" y="378621"/>
                    </a:lnTo>
                    <a:close/>
                  </a:path>
                </a:pathLst>
              </a:custGeom>
              <a:gradFill>
                <a:gsLst>
                  <a:gs pos="36297">
                    <a:schemeClr val="accent6">
                      <a:lumMod val="75000"/>
                    </a:schemeClr>
                  </a:gs>
                  <a:gs pos="68100">
                    <a:schemeClr val="accent6">
                      <a:lumMod val="75000"/>
                    </a:schemeClr>
                  </a:gs>
                  <a:gs pos="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lin ang="9000000" scaled="0"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/>
              </a:p>
            </p:txBody>
          </p:sp>
          <p:sp>
            <p:nvSpPr>
              <p:cNvPr id="10" name="Freeform: Shape 9"/>
              <p:cNvSpPr/>
              <p:nvPr/>
            </p:nvSpPr>
            <p:spPr>
              <a:xfrm>
                <a:off x="7639940" y="1432176"/>
                <a:ext cx="1061629" cy="1724298"/>
              </a:xfrm>
              <a:custGeom>
                <a:avLst/>
                <a:gdLst>
                  <a:gd name="connsiteX0" fmla="*/ 1005144 w 1010163"/>
                  <a:gd name="connsiteY0" fmla="*/ 311470 h 1786711"/>
                  <a:gd name="connsiteX1" fmla="*/ 771782 w 1010163"/>
                  <a:gd name="connsiteY1" fmla="*/ 11432 h 1786711"/>
                  <a:gd name="connsiteX2" fmla="*/ 238382 w 1010163"/>
                  <a:gd name="connsiteY2" fmla="*/ 554357 h 1786711"/>
                  <a:gd name="connsiteX3" fmla="*/ 43119 w 1010163"/>
                  <a:gd name="connsiteY3" fmla="*/ 835345 h 1786711"/>
                  <a:gd name="connsiteX4" fmla="*/ 257 w 1010163"/>
                  <a:gd name="connsiteY4" fmla="*/ 1644970 h 1786711"/>
                  <a:gd name="connsiteX5" fmla="*/ 52644 w 1010163"/>
                  <a:gd name="connsiteY5" fmla="*/ 1654495 h 1786711"/>
                  <a:gd name="connsiteX6" fmla="*/ 571757 w 1010163"/>
                  <a:gd name="connsiteY6" fmla="*/ 1697357 h 1786711"/>
                  <a:gd name="connsiteX7" fmla="*/ 1005144 w 1010163"/>
                  <a:gd name="connsiteY7" fmla="*/ 311470 h 1786711"/>
                  <a:gd name="connsiteX0-1" fmla="*/ 1005144 w 1010075"/>
                  <a:gd name="connsiteY0-2" fmla="*/ 301353 h 1776594"/>
                  <a:gd name="connsiteX1-3" fmla="*/ 771782 w 1010075"/>
                  <a:gd name="connsiteY1-4" fmla="*/ 1315 h 1776594"/>
                  <a:gd name="connsiteX2-5" fmla="*/ 238382 w 1010075"/>
                  <a:gd name="connsiteY2-6" fmla="*/ 544240 h 1776594"/>
                  <a:gd name="connsiteX3-7" fmla="*/ 43119 w 1010075"/>
                  <a:gd name="connsiteY3-8" fmla="*/ 825228 h 1776594"/>
                  <a:gd name="connsiteX4-9" fmla="*/ 257 w 1010075"/>
                  <a:gd name="connsiteY4-10" fmla="*/ 1634853 h 1776594"/>
                  <a:gd name="connsiteX5-11" fmla="*/ 52644 w 1010075"/>
                  <a:gd name="connsiteY5-12" fmla="*/ 1644378 h 1776594"/>
                  <a:gd name="connsiteX6-13" fmla="*/ 571757 w 1010075"/>
                  <a:gd name="connsiteY6-14" fmla="*/ 1687240 h 1776594"/>
                  <a:gd name="connsiteX7-15" fmla="*/ 1005144 w 1010075"/>
                  <a:gd name="connsiteY7-16" fmla="*/ 301353 h 1776594"/>
                  <a:gd name="connsiteX0-17" fmla="*/ 1005144 w 1005307"/>
                  <a:gd name="connsiteY0-18" fmla="*/ 301001 h 1776242"/>
                  <a:gd name="connsiteX1-19" fmla="*/ 771782 w 1005307"/>
                  <a:gd name="connsiteY1-20" fmla="*/ 963 h 1776242"/>
                  <a:gd name="connsiteX2-21" fmla="*/ 238382 w 1005307"/>
                  <a:gd name="connsiteY2-22" fmla="*/ 543888 h 1776242"/>
                  <a:gd name="connsiteX3-23" fmla="*/ 43119 w 1005307"/>
                  <a:gd name="connsiteY3-24" fmla="*/ 824876 h 1776242"/>
                  <a:gd name="connsiteX4-25" fmla="*/ 257 w 1005307"/>
                  <a:gd name="connsiteY4-26" fmla="*/ 1634501 h 1776242"/>
                  <a:gd name="connsiteX5-27" fmla="*/ 52644 w 1005307"/>
                  <a:gd name="connsiteY5-28" fmla="*/ 1644026 h 1776242"/>
                  <a:gd name="connsiteX6-29" fmla="*/ 571757 w 1005307"/>
                  <a:gd name="connsiteY6-30" fmla="*/ 1686888 h 1776242"/>
                  <a:gd name="connsiteX7-31" fmla="*/ 1005144 w 1005307"/>
                  <a:gd name="connsiteY7-32" fmla="*/ 301001 h 1776242"/>
                  <a:gd name="connsiteX0-33" fmla="*/ 1005144 w 1006770"/>
                  <a:gd name="connsiteY0-34" fmla="*/ 301001 h 1776242"/>
                  <a:gd name="connsiteX1-35" fmla="*/ 771782 w 1006770"/>
                  <a:gd name="connsiteY1-36" fmla="*/ 963 h 1776242"/>
                  <a:gd name="connsiteX2-37" fmla="*/ 238382 w 1006770"/>
                  <a:gd name="connsiteY2-38" fmla="*/ 543888 h 1776242"/>
                  <a:gd name="connsiteX3-39" fmla="*/ 43119 w 1006770"/>
                  <a:gd name="connsiteY3-40" fmla="*/ 824876 h 1776242"/>
                  <a:gd name="connsiteX4-41" fmla="*/ 257 w 1006770"/>
                  <a:gd name="connsiteY4-42" fmla="*/ 1634501 h 1776242"/>
                  <a:gd name="connsiteX5-43" fmla="*/ 52644 w 1006770"/>
                  <a:gd name="connsiteY5-44" fmla="*/ 1644026 h 1776242"/>
                  <a:gd name="connsiteX6-45" fmla="*/ 571757 w 1006770"/>
                  <a:gd name="connsiteY6-46" fmla="*/ 1686888 h 1776242"/>
                  <a:gd name="connsiteX7-47" fmla="*/ 1005144 w 1006770"/>
                  <a:gd name="connsiteY7-48" fmla="*/ 301001 h 1776242"/>
                  <a:gd name="connsiteX0-49" fmla="*/ 1005144 w 1006278"/>
                  <a:gd name="connsiteY0-50" fmla="*/ 301001 h 1776242"/>
                  <a:gd name="connsiteX1-51" fmla="*/ 771782 w 1006278"/>
                  <a:gd name="connsiteY1-52" fmla="*/ 963 h 1776242"/>
                  <a:gd name="connsiteX2-53" fmla="*/ 238382 w 1006278"/>
                  <a:gd name="connsiteY2-54" fmla="*/ 543888 h 1776242"/>
                  <a:gd name="connsiteX3-55" fmla="*/ 43119 w 1006278"/>
                  <a:gd name="connsiteY3-56" fmla="*/ 824876 h 1776242"/>
                  <a:gd name="connsiteX4-57" fmla="*/ 257 w 1006278"/>
                  <a:gd name="connsiteY4-58" fmla="*/ 1634501 h 1776242"/>
                  <a:gd name="connsiteX5-59" fmla="*/ 52644 w 1006278"/>
                  <a:gd name="connsiteY5-60" fmla="*/ 1644026 h 1776242"/>
                  <a:gd name="connsiteX6-61" fmla="*/ 571757 w 1006278"/>
                  <a:gd name="connsiteY6-62" fmla="*/ 1686888 h 1776242"/>
                  <a:gd name="connsiteX7-63" fmla="*/ 1005144 w 1006278"/>
                  <a:gd name="connsiteY7-64" fmla="*/ 301001 h 1776242"/>
                  <a:gd name="connsiteX0-65" fmla="*/ 1005144 w 1007301"/>
                  <a:gd name="connsiteY0-66" fmla="*/ 304464 h 1779705"/>
                  <a:gd name="connsiteX1-67" fmla="*/ 717807 w 1007301"/>
                  <a:gd name="connsiteY1-68" fmla="*/ 1251 h 1779705"/>
                  <a:gd name="connsiteX2-69" fmla="*/ 238382 w 1007301"/>
                  <a:gd name="connsiteY2-70" fmla="*/ 547351 h 1779705"/>
                  <a:gd name="connsiteX3-71" fmla="*/ 43119 w 1007301"/>
                  <a:gd name="connsiteY3-72" fmla="*/ 828339 h 1779705"/>
                  <a:gd name="connsiteX4-73" fmla="*/ 257 w 1007301"/>
                  <a:gd name="connsiteY4-74" fmla="*/ 1637964 h 1779705"/>
                  <a:gd name="connsiteX5-75" fmla="*/ 52644 w 1007301"/>
                  <a:gd name="connsiteY5-76" fmla="*/ 1647489 h 1779705"/>
                  <a:gd name="connsiteX6-77" fmla="*/ 571757 w 1007301"/>
                  <a:gd name="connsiteY6-78" fmla="*/ 1690351 h 1779705"/>
                  <a:gd name="connsiteX7-79" fmla="*/ 1005144 w 1007301"/>
                  <a:gd name="connsiteY7-80" fmla="*/ 304464 h 1779705"/>
                  <a:gd name="connsiteX0-81" fmla="*/ 1005144 w 1006972"/>
                  <a:gd name="connsiteY0-82" fmla="*/ 306978 h 1782219"/>
                  <a:gd name="connsiteX1-83" fmla="*/ 717807 w 1006972"/>
                  <a:gd name="connsiteY1-84" fmla="*/ 3765 h 1782219"/>
                  <a:gd name="connsiteX2-85" fmla="*/ 238382 w 1006972"/>
                  <a:gd name="connsiteY2-86" fmla="*/ 549865 h 1782219"/>
                  <a:gd name="connsiteX3-87" fmla="*/ 43119 w 1006972"/>
                  <a:gd name="connsiteY3-88" fmla="*/ 830853 h 1782219"/>
                  <a:gd name="connsiteX4-89" fmla="*/ 257 w 1006972"/>
                  <a:gd name="connsiteY4-90" fmla="*/ 1640478 h 1782219"/>
                  <a:gd name="connsiteX5-91" fmla="*/ 52644 w 1006972"/>
                  <a:gd name="connsiteY5-92" fmla="*/ 1650003 h 1782219"/>
                  <a:gd name="connsiteX6-93" fmla="*/ 571757 w 1006972"/>
                  <a:gd name="connsiteY6-94" fmla="*/ 1692865 h 1782219"/>
                  <a:gd name="connsiteX7-95" fmla="*/ 1005144 w 1006972"/>
                  <a:gd name="connsiteY7-96" fmla="*/ 306978 h 1782219"/>
                  <a:gd name="connsiteX0-97" fmla="*/ 1005144 w 1006784"/>
                  <a:gd name="connsiteY0-98" fmla="*/ 303822 h 1779063"/>
                  <a:gd name="connsiteX1-99" fmla="*/ 717807 w 1006784"/>
                  <a:gd name="connsiteY1-100" fmla="*/ 609 h 1779063"/>
                  <a:gd name="connsiteX2-101" fmla="*/ 238382 w 1006784"/>
                  <a:gd name="connsiteY2-102" fmla="*/ 546709 h 1779063"/>
                  <a:gd name="connsiteX3-103" fmla="*/ 43119 w 1006784"/>
                  <a:gd name="connsiteY3-104" fmla="*/ 827697 h 1779063"/>
                  <a:gd name="connsiteX4-105" fmla="*/ 257 w 1006784"/>
                  <a:gd name="connsiteY4-106" fmla="*/ 1637322 h 1779063"/>
                  <a:gd name="connsiteX5-107" fmla="*/ 52644 w 1006784"/>
                  <a:gd name="connsiteY5-108" fmla="*/ 1646847 h 1779063"/>
                  <a:gd name="connsiteX6-109" fmla="*/ 571757 w 1006784"/>
                  <a:gd name="connsiteY6-110" fmla="*/ 1689709 h 1779063"/>
                  <a:gd name="connsiteX7-111" fmla="*/ 1005144 w 1006784"/>
                  <a:gd name="connsiteY7-112" fmla="*/ 303822 h 1779063"/>
                  <a:gd name="connsiteX0-113" fmla="*/ 1005144 w 1006013"/>
                  <a:gd name="connsiteY0-114" fmla="*/ 285074 h 1760315"/>
                  <a:gd name="connsiteX1-115" fmla="*/ 682882 w 1006013"/>
                  <a:gd name="connsiteY1-116" fmla="*/ 911 h 1760315"/>
                  <a:gd name="connsiteX2-117" fmla="*/ 238382 w 1006013"/>
                  <a:gd name="connsiteY2-118" fmla="*/ 527961 h 1760315"/>
                  <a:gd name="connsiteX3-119" fmla="*/ 43119 w 1006013"/>
                  <a:gd name="connsiteY3-120" fmla="*/ 808949 h 1760315"/>
                  <a:gd name="connsiteX4-121" fmla="*/ 257 w 1006013"/>
                  <a:gd name="connsiteY4-122" fmla="*/ 1618574 h 1760315"/>
                  <a:gd name="connsiteX5-123" fmla="*/ 52644 w 1006013"/>
                  <a:gd name="connsiteY5-124" fmla="*/ 1628099 h 1760315"/>
                  <a:gd name="connsiteX6-125" fmla="*/ 571757 w 1006013"/>
                  <a:gd name="connsiteY6-126" fmla="*/ 1670961 h 1760315"/>
                  <a:gd name="connsiteX7-127" fmla="*/ 1005144 w 1006013"/>
                  <a:gd name="connsiteY7-128" fmla="*/ 285074 h 1760315"/>
                  <a:gd name="connsiteX0-129" fmla="*/ 1005144 w 1006341"/>
                  <a:gd name="connsiteY0-130" fmla="*/ 298100 h 1773341"/>
                  <a:gd name="connsiteX1-131" fmla="*/ 682882 w 1006341"/>
                  <a:gd name="connsiteY1-132" fmla="*/ 13937 h 1773341"/>
                  <a:gd name="connsiteX2-133" fmla="*/ 238382 w 1006341"/>
                  <a:gd name="connsiteY2-134" fmla="*/ 540987 h 1773341"/>
                  <a:gd name="connsiteX3-135" fmla="*/ 43119 w 1006341"/>
                  <a:gd name="connsiteY3-136" fmla="*/ 821975 h 1773341"/>
                  <a:gd name="connsiteX4-137" fmla="*/ 257 w 1006341"/>
                  <a:gd name="connsiteY4-138" fmla="*/ 1631600 h 1773341"/>
                  <a:gd name="connsiteX5-139" fmla="*/ 52644 w 1006341"/>
                  <a:gd name="connsiteY5-140" fmla="*/ 1641125 h 1773341"/>
                  <a:gd name="connsiteX6-141" fmla="*/ 571757 w 1006341"/>
                  <a:gd name="connsiteY6-142" fmla="*/ 1683987 h 1773341"/>
                  <a:gd name="connsiteX7-143" fmla="*/ 1005144 w 1006341"/>
                  <a:gd name="connsiteY7-144" fmla="*/ 298100 h 1773341"/>
                  <a:gd name="connsiteX0-145" fmla="*/ 1005144 w 1006694"/>
                  <a:gd name="connsiteY0-146" fmla="*/ 298100 h 1773341"/>
                  <a:gd name="connsiteX1-147" fmla="*/ 695582 w 1006694"/>
                  <a:gd name="connsiteY1-148" fmla="*/ 13937 h 1773341"/>
                  <a:gd name="connsiteX2-149" fmla="*/ 238382 w 1006694"/>
                  <a:gd name="connsiteY2-150" fmla="*/ 540987 h 1773341"/>
                  <a:gd name="connsiteX3-151" fmla="*/ 43119 w 1006694"/>
                  <a:gd name="connsiteY3-152" fmla="*/ 821975 h 1773341"/>
                  <a:gd name="connsiteX4-153" fmla="*/ 257 w 1006694"/>
                  <a:gd name="connsiteY4-154" fmla="*/ 1631600 h 1773341"/>
                  <a:gd name="connsiteX5-155" fmla="*/ 52644 w 1006694"/>
                  <a:gd name="connsiteY5-156" fmla="*/ 1641125 h 1773341"/>
                  <a:gd name="connsiteX6-157" fmla="*/ 571757 w 1006694"/>
                  <a:gd name="connsiteY6-158" fmla="*/ 1683987 h 1773341"/>
                  <a:gd name="connsiteX7-159" fmla="*/ 1005144 w 1006694"/>
                  <a:gd name="connsiteY7-160" fmla="*/ 298100 h 1773341"/>
                  <a:gd name="connsiteX0-161" fmla="*/ 1005144 w 1007112"/>
                  <a:gd name="connsiteY0-162" fmla="*/ 295221 h 1770462"/>
                  <a:gd name="connsiteX1-163" fmla="*/ 708282 w 1007112"/>
                  <a:gd name="connsiteY1-164" fmla="*/ 14233 h 1770462"/>
                  <a:gd name="connsiteX2-165" fmla="*/ 238382 w 1007112"/>
                  <a:gd name="connsiteY2-166" fmla="*/ 538108 h 1770462"/>
                  <a:gd name="connsiteX3-167" fmla="*/ 43119 w 1007112"/>
                  <a:gd name="connsiteY3-168" fmla="*/ 819096 h 1770462"/>
                  <a:gd name="connsiteX4-169" fmla="*/ 257 w 1007112"/>
                  <a:gd name="connsiteY4-170" fmla="*/ 1628721 h 1770462"/>
                  <a:gd name="connsiteX5-171" fmla="*/ 52644 w 1007112"/>
                  <a:gd name="connsiteY5-172" fmla="*/ 1638246 h 1770462"/>
                  <a:gd name="connsiteX6-173" fmla="*/ 571757 w 1007112"/>
                  <a:gd name="connsiteY6-174" fmla="*/ 1681108 h 1770462"/>
                  <a:gd name="connsiteX7-175" fmla="*/ 1005144 w 1007112"/>
                  <a:gd name="connsiteY7-176" fmla="*/ 295221 h 1770462"/>
                  <a:gd name="connsiteX0-177" fmla="*/ 1005144 w 1006847"/>
                  <a:gd name="connsiteY0-178" fmla="*/ 296467 h 1771708"/>
                  <a:gd name="connsiteX1-179" fmla="*/ 708282 w 1006847"/>
                  <a:gd name="connsiteY1-180" fmla="*/ 15479 h 1771708"/>
                  <a:gd name="connsiteX2-181" fmla="*/ 238382 w 1006847"/>
                  <a:gd name="connsiteY2-182" fmla="*/ 539354 h 1771708"/>
                  <a:gd name="connsiteX3-183" fmla="*/ 43119 w 1006847"/>
                  <a:gd name="connsiteY3-184" fmla="*/ 820342 h 1771708"/>
                  <a:gd name="connsiteX4-185" fmla="*/ 257 w 1006847"/>
                  <a:gd name="connsiteY4-186" fmla="*/ 1629967 h 1771708"/>
                  <a:gd name="connsiteX5-187" fmla="*/ 52644 w 1006847"/>
                  <a:gd name="connsiteY5-188" fmla="*/ 1639492 h 1771708"/>
                  <a:gd name="connsiteX6-189" fmla="*/ 571757 w 1006847"/>
                  <a:gd name="connsiteY6-190" fmla="*/ 1682354 h 1771708"/>
                  <a:gd name="connsiteX7-191" fmla="*/ 1005144 w 1006847"/>
                  <a:gd name="connsiteY7-192" fmla="*/ 296467 h 1771708"/>
                  <a:gd name="connsiteX0-193" fmla="*/ 1005144 w 1006492"/>
                  <a:gd name="connsiteY0-194" fmla="*/ 296467 h 1771708"/>
                  <a:gd name="connsiteX1-195" fmla="*/ 695582 w 1006492"/>
                  <a:gd name="connsiteY1-196" fmla="*/ 15479 h 1771708"/>
                  <a:gd name="connsiteX2-197" fmla="*/ 238382 w 1006492"/>
                  <a:gd name="connsiteY2-198" fmla="*/ 539354 h 1771708"/>
                  <a:gd name="connsiteX3-199" fmla="*/ 43119 w 1006492"/>
                  <a:gd name="connsiteY3-200" fmla="*/ 820342 h 1771708"/>
                  <a:gd name="connsiteX4-201" fmla="*/ 257 w 1006492"/>
                  <a:gd name="connsiteY4-202" fmla="*/ 1629967 h 1771708"/>
                  <a:gd name="connsiteX5-203" fmla="*/ 52644 w 1006492"/>
                  <a:gd name="connsiteY5-204" fmla="*/ 1639492 h 1771708"/>
                  <a:gd name="connsiteX6-205" fmla="*/ 571757 w 1006492"/>
                  <a:gd name="connsiteY6-206" fmla="*/ 1682354 h 1771708"/>
                  <a:gd name="connsiteX7-207" fmla="*/ 1005144 w 1006492"/>
                  <a:gd name="connsiteY7-208" fmla="*/ 296467 h 1771708"/>
                  <a:gd name="connsiteX0-209" fmla="*/ 1005144 w 1006566"/>
                  <a:gd name="connsiteY0-210" fmla="*/ 296467 h 1771708"/>
                  <a:gd name="connsiteX1-211" fmla="*/ 695582 w 1006566"/>
                  <a:gd name="connsiteY1-212" fmla="*/ 15479 h 1771708"/>
                  <a:gd name="connsiteX2-213" fmla="*/ 238382 w 1006566"/>
                  <a:gd name="connsiteY2-214" fmla="*/ 539354 h 1771708"/>
                  <a:gd name="connsiteX3-215" fmla="*/ 43119 w 1006566"/>
                  <a:gd name="connsiteY3-216" fmla="*/ 820342 h 1771708"/>
                  <a:gd name="connsiteX4-217" fmla="*/ 257 w 1006566"/>
                  <a:gd name="connsiteY4-218" fmla="*/ 1629967 h 1771708"/>
                  <a:gd name="connsiteX5-219" fmla="*/ 52644 w 1006566"/>
                  <a:gd name="connsiteY5-220" fmla="*/ 1639492 h 1771708"/>
                  <a:gd name="connsiteX6-221" fmla="*/ 571757 w 1006566"/>
                  <a:gd name="connsiteY6-222" fmla="*/ 1682354 h 1771708"/>
                  <a:gd name="connsiteX7-223" fmla="*/ 1005144 w 1006566"/>
                  <a:gd name="connsiteY7-224" fmla="*/ 296467 h 1771708"/>
                  <a:gd name="connsiteX0-225" fmla="*/ 1005144 w 1014038"/>
                  <a:gd name="connsiteY0-226" fmla="*/ 293329 h 1768570"/>
                  <a:gd name="connsiteX1-227" fmla="*/ 695582 w 1014038"/>
                  <a:gd name="connsiteY1-228" fmla="*/ 12341 h 1768570"/>
                  <a:gd name="connsiteX2-229" fmla="*/ 238382 w 1014038"/>
                  <a:gd name="connsiteY2-230" fmla="*/ 536216 h 1768570"/>
                  <a:gd name="connsiteX3-231" fmla="*/ 43119 w 1014038"/>
                  <a:gd name="connsiteY3-232" fmla="*/ 817204 h 1768570"/>
                  <a:gd name="connsiteX4-233" fmla="*/ 257 w 1014038"/>
                  <a:gd name="connsiteY4-234" fmla="*/ 1626829 h 1768570"/>
                  <a:gd name="connsiteX5-235" fmla="*/ 52644 w 1014038"/>
                  <a:gd name="connsiteY5-236" fmla="*/ 1636354 h 1768570"/>
                  <a:gd name="connsiteX6-237" fmla="*/ 571757 w 1014038"/>
                  <a:gd name="connsiteY6-238" fmla="*/ 1679216 h 1768570"/>
                  <a:gd name="connsiteX7-239" fmla="*/ 1005144 w 1014038"/>
                  <a:gd name="connsiteY7-240" fmla="*/ 293329 h 1768570"/>
                  <a:gd name="connsiteX0-241" fmla="*/ 1005144 w 1006039"/>
                  <a:gd name="connsiteY0-242" fmla="*/ 302217 h 1777458"/>
                  <a:gd name="connsiteX1-243" fmla="*/ 673357 w 1006039"/>
                  <a:gd name="connsiteY1-244" fmla="*/ 14879 h 1777458"/>
                  <a:gd name="connsiteX2-245" fmla="*/ 238382 w 1006039"/>
                  <a:gd name="connsiteY2-246" fmla="*/ 545104 h 1777458"/>
                  <a:gd name="connsiteX3-247" fmla="*/ 43119 w 1006039"/>
                  <a:gd name="connsiteY3-248" fmla="*/ 826092 h 1777458"/>
                  <a:gd name="connsiteX4-249" fmla="*/ 257 w 1006039"/>
                  <a:gd name="connsiteY4-250" fmla="*/ 1635717 h 1777458"/>
                  <a:gd name="connsiteX5-251" fmla="*/ 52644 w 1006039"/>
                  <a:gd name="connsiteY5-252" fmla="*/ 1645242 h 1777458"/>
                  <a:gd name="connsiteX6-253" fmla="*/ 571757 w 1006039"/>
                  <a:gd name="connsiteY6-254" fmla="*/ 1688104 h 1777458"/>
                  <a:gd name="connsiteX7-255" fmla="*/ 1005144 w 1006039"/>
                  <a:gd name="connsiteY7-256" fmla="*/ 302217 h 1777458"/>
                  <a:gd name="connsiteX0-257" fmla="*/ 1005144 w 1006399"/>
                  <a:gd name="connsiteY0-258" fmla="*/ 302217 h 1777458"/>
                  <a:gd name="connsiteX1-259" fmla="*/ 689232 w 1006399"/>
                  <a:gd name="connsiteY1-260" fmla="*/ 14879 h 1777458"/>
                  <a:gd name="connsiteX2-261" fmla="*/ 238382 w 1006399"/>
                  <a:gd name="connsiteY2-262" fmla="*/ 545104 h 1777458"/>
                  <a:gd name="connsiteX3-263" fmla="*/ 43119 w 1006399"/>
                  <a:gd name="connsiteY3-264" fmla="*/ 826092 h 1777458"/>
                  <a:gd name="connsiteX4-265" fmla="*/ 257 w 1006399"/>
                  <a:gd name="connsiteY4-266" fmla="*/ 1635717 h 1777458"/>
                  <a:gd name="connsiteX5-267" fmla="*/ 52644 w 1006399"/>
                  <a:gd name="connsiteY5-268" fmla="*/ 1645242 h 1777458"/>
                  <a:gd name="connsiteX6-269" fmla="*/ 571757 w 1006399"/>
                  <a:gd name="connsiteY6-270" fmla="*/ 1688104 h 1777458"/>
                  <a:gd name="connsiteX7-271" fmla="*/ 1005144 w 1006399"/>
                  <a:gd name="connsiteY7-272" fmla="*/ 302217 h 1777458"/>
                  <a:gd name="connsiteX0-273" fmla="*/ 1005144 w 1006399"/>
                  <a:gd name="connsiteY0-274" fmla="*/ 302217 h 1777458"/>
                  <a:gd name="connsiteX1-275" fmla="*/ 689232 w 1006399"/>
                  <a:gd name="connsiteY1-276" fmla="*/ 14879 h 1777458"/>
                  <a:gd name="connsiteX2-277" fmla="*/ 238382 w 1006399"/>
                  <a:gd name="connsiteY2-278" fmla="*/ 545104 h 1777458"/>
                  <a:gd name="connsiteX3-279" fmla="*/ 43119 w 1006399"/>
                  <a:gd name="connsiteY3-280" fmla="*/ 826092 h 1777458"/>
                  <a:gd name="connsiteX4-281" fmla="*/ 257 w 1006399"/>
                  <a:gd name="connsiteY4-282" fmla="*/ 1635717 h 1777458"/>
                  <a:gd name="connsiteX5-283" fmla="*/ 52644 w 1006399"/>
                  <a:gd name="connsiteY5-284" fmla="*/ 1645242 h 1777458"/>
                  <a:gd name="connsiteX6-285" fmla="*/ 571757 w 1006399"/>
                  <a:gd name="connsiteY6-286" fmla="*/ 1688104 h 1777458"/>
                  <a:gd name="connsiteX7-287" fmla="*/ 1005144 w 1006399"/>
                  <a:gd name="connsiteY7-288" fmla="*/ 302217 h 1777458"/>
                  <a:gd name="connsiteX0-289" fmla="*/ 1005144 w 1006399"/>
                  <a:gd name="connsiteY0-290" fmla="*/ 293609 h 1768850"/>
                  <a:gd name="connsiteX1-291" fmla="*/ 689232 w 1006399"/>
                  <a:gd name="connsiteY1-292" fmla="*/ 15796 h 1768850"/>
                  <a:gd name="connsiteX2-293" fmla="*/ 238382 w 1006399"/>
                  <a:gd name="connsiteY2-294" fmla="*/ 536496 h 1768850"/>
                  <a:gd name="connsiteX3-295" fmla="*/ 43119 w 1006399"/>
                  <a:gd name="connsiteY3-296" fmla="*/ 817484 h 1768850"/>
                  <a:gd name="connsiteX4-297" fmla="*/ 257 w 1006399"/>
                  <a:gd name="connsiteY4-298" fmla="*/ 1627109 h 1768850"/>
                  <a:gd name="connsiteX5-299" fmla="*/ 52644 w 1006399"/>
                  <a:gd name="connsiteY5-300" fmla="*/ 1636634 h 1768850"/>
                  <a:gd name="connsiteX6-301" fmla="*/ 571757 w 1006399"/>
                  <a:gd name="connsiteY6-302" fmla="*/ 1679496 h 1768850"/>
                  <a:gd name="connsiteX7-303" fmla="*/ 1005144 w 1006399"/>
                  <a:gd name="connsiteY7-304" fmla="*/ 293609 h 1768850"/>
                  <a:gd name="connsiteX0-305" fmla="*/ 1005144 w 1013593"/>
                  <a:gd name="connsiteY0-306" fmla="*/ 290884 h 1766125"/>
                  <a:gd name="connsiteX1-307" fmla="*/ 689232 w 1013593"/>
                  <a:gd name="connsiteY1-308" fmla="*/ 13071 h 1766125"/>
                  <a:gd name="connsiteX2-309" fmla="*/ 238382 w 1013593"/>
                  <a:gd name="connsiteY2-310" fmla="*/ 533771 h 1766125"/>
                  <a:gd name="connsiteX3-311" fmla="*/ 43119 w 1013593"/>
                  <a:gd name="connsiteY3-312" fmla="*/ 814759 h 1766125"/>
                  <a:gd name="connsiteX4-313" fmla="*/ 257 w 1013593"/>
                  <a:gd name="connsiteY4-314" fmla="*/ 1624384 h 1766125"/>
                  <a:gd name="connsiteX5-315" fmla="*/ 52644 w 1013593"/>
                  <a:gd name="connsiteY5-316" fmla="*/ 1633909 h 1766125"/>
                  <a:gd name="connsiteX6-317" fmla="*/ 571757 w 1013593"/>
                  <a:gd name="connsiteY6-318" fmla="*/ 1676771 h 1766125"/>
                  <a:gd name="connsiteX7-319" fmla="*/ 1005144 w 1013593"/>
                  <a:gd name="connsiteY7-320" fmla="*/ 290884 h 1766125"/>
                  <a:gd name="connsiteX0-321" fmla="*/ 1005144 w 1013342"/>
                  <a:gd name="connsiteY0-322" fmla="*/ 294444 h 1769685"/>
                  <a:gd name="connsiteX1-323" fmla="*/ 689232 w 1013342"/>
                  <a:gd name="connsiteY1-324" fmla="*/ 16631 h 1769685"/>
                  <a:gd name="connsiteX2-325" fmla="*/ 238382 w 1013342"/>
                  <a:gd name="connsiteY2-326" fmla="*/ 537331 h 1769685"/>
                  <a:gd name="connsiteX3-327" fmla="*/ 43119 w 1013342"/>
                  <a:gd name="connsiteY3-328" fmla="*/ 818319 h 1769685"/>
                  <a:gd name="connsiteX4-329" fmla="*/ 257 w 1013342"/>
                  <a:gd name="connsiteY4-330" fmla="*/ 1627944 h 1769685"/>
                  <a:gd name="connsiteX5-331" fmla="*/ 52644 w 1013342"/>
                  <a:gd name="connsiteY5-332" fmla="*/ 1637469 h 1769685"/>
                  <a:gd name="connsiteX6-333" fmla="*/ 571757 w 1013342"/>
                  <a:gd name="connsiteY6-334" fmla="*/ 1680331 h 1769685"/>
                  <a:gd name="connsiteX7-335" fmla="*/ 1005144 w 1013342"/>
                  <a:gd name="connsiteY7-336" fmla="*/ 294444 h 1769685"/>
                  <a:gd name="connsiteX0-337" fmla="*/ 1005060 w 1013805"/>
                  <a:gd name="connsiteY0-338" fmla="*/ 289343 h 1764584"/>
                  <a:gd name="connsiteX1-339" fmla="*/ 689148 w 1013805"/>
                  <a:gd name="connsiteY1-340" fmla="*/ 11530 h 1764584"/>
                  <a:gd name="connsiteX2-341" fmla="*/ 212898 w 1013805"/>
                  <a:gd name="connsiteY2-342" fmla="*/ 544930 h 1764584"/>
                  <a:gd name="connsiteX3-343" fmla="*/ 43035 w 1013805"/>
                  <a:gd name="connsiteY3-344" fmla="*/ 813218 h 1764584"/>
                  <a:gd name="connsiteX4-345" fmla="*/ 173 w 1013805"/>
                  <a:gd name="connsiteY4-346" fmla="*/ 1622843 h 1764584"/>
                  <a:gd name="connsiteX5-347" fmla="*/ 52560 w 1013805"/>
                  <a:gd name="connsiteY5-348" fmla="*/ 1632368 h 1764584"/>
                  <a:gd name="connsiteX6-349" fmla="*/ 571673 w 1013805"/>
                  <a:gd name="connsiteY6-350" fmla="*/ 1675230 h 1764584"/>
                  <a:gd name="connsiteX7-351" fmla="*/ 1005060 w 1013805"/>
                  <a:gd name="connsiteY7-352" fmla="*/ 289343 h 1764584"/>
                  <a:gd name="connsiteX0-353" fmla="*/ 1005034 w 1013841"/>
                  <a:gd name="connsiteY0-354" fmla="*/ 288962 h 1764203"/>
                  <a:gd name="connsiteX1-355" fmla="*/ 689122 w 1013841"/>
                  <a:gd name="connsiteY1-356" fmla="*/ 11149 h 1764203"/>
                  <a:gd name="connsiteX2-357" fmla="*/ 200172 w 1013841"/>
                  <a:gd name="connsiteY2-358" fmla="*/ 538199 h 1764203"/>
                  <a:gd name="connsiteX3-359" fmla="*/ 43009 w 1013841"/>
                  <a:gd name="connsiteY3-360" fmla="*/ 812837 h 1764203"/>
                  <a:gd name="connsiteX4-361" fmla="*/ 147 w 1013841"/>
                  <a:gd name="connsiteY4-362" fmla="*/ 1622462 h 1764203"/>
                  <a:gd name="connsiteX5-363" fmla="*/ 52534 w 1013841"/>
                  <a:gd name="connsiteY5-364" fmla="*/ 1631987 h 1764203"/>
                  <a:gd name="connsiteX6-365" fmla="*/ 571647 w 1013841"/>
                  <a:gd name="connsiteY6-366" fmla="*/ 1674849 h 1764203"/>
                  <a:gd name="connsiteX7-367" fmla="*/ 1005034 w 1013841"/>
                  <a:gd name="connsiteY7-368" fmla="*/ 288962 h 1764203"/>
                  <a:gd name="connsiteX0-369" fmla="*/ 1005034 w 1013841"/>
                  <a:gd name="connsiteY0-370" fmla="*/ 288962 h 1764203"/>
                  <a:gd name="connsiteX1-371" fmla="*/ 689122 w 1013841"/>
                  <a:gd name="connsiteY1-372" fmla="*/ 11149 h 1764203"/>
                  <a:gd name="connsiteX2-373" fmla="*/ 200172 w 1013841"/>
                  <a:gd name="connsiteY2-374" fmla="*/ 538199 h 1764203"/>
                  <a:gd name="connsiteX3-375" fmla="*/ 43009 w 1013841"/>
                  <a:gd name="connsiteY3-376" fmla="*/ 812837 h 1764203"/>
                  <a:gd name="connsiteX4-377" fmla="*/ 147 w 1013841"/>
                  <a:gd name="connsiteY4-378" fmla="*/ 1622462 h 1764203"/>
                  <a:gd name="connsiteX5-379" fmla="*/ 52534 w 1013841"/>
                  <a:gd name="connsiteY5-380" fmla="*/ 1631987 h 1764203"/>
                  <a:gd name="connsiteX6-381" fmla="*/ 571647 w 1013841"/>
                  <a:gd name="connsiteY6-382" fmla="*/ 1674849 h 1764203"/>
                  <a:gd name="connsiteX7-383" fmla="*/ 1005034 w 1013841"/>
                  <a:gd name="connsiteY7-384" fmla="*/ 288962 h 1764203"/>
                  <a:gd name="connsiteX0-385" fmla="*/ 1005034 w 1013841"/>
                  <a:gd name="connsiteY0-386" fmla="*/ 288962 h 1764203"/>
                  <a:gd name="connsiteX1-387" fmla="*/ 689122 w 1013841"/>
                  <a:gd name="connsiteY1-388" fmla="*/ 11149 h 1764203"/>
                  <a:gd name="connsiteX2-389" fmla="*/ 200172 w 1013841"/>
                  <a:gd name="connsiteY2-390" fmla="*/ 538199 h 1764203"/>
                  <a:gd name="connsiteX3-391" fmla="*/ 43009 w 1013841"/>
                  <a:gd name="connsiteY3-392" fmla="*/ 812837 h 1764203"/>
                  <a:gd name="connsiteX4-393" fmla="*/ 147 w 1013841"/>
                  <a:gd name="connsiteY4-394" fmla="*/ 1622462 h 1764203"/>
                  <a:gd name="connsiteX5-395" fmla="*/ 52534 w 1013841"/>
                  <a:gd name="connsiteY5-396" fmla="*/ 1631987 h 1764203"/>
                  <a:gd name="connsiteX6-397" fmla="*/ 571647 w 1013841"/>
                  <a:gd name="connsiteY6-398" fmla="*/ 1674849 h 1764203"/>
                  <a:gd name="connsiteX7-399" fmla="*/ 1005034 w 1013841"/>
                  <a:gd name="connsiteY7-400" fmla="*/ 288962 h 1764203"/>
                  <a:gd name="connsiteX0-401" fmla="*/ 1005466 w 1014273"/>
                  <a:gd name="connsiteY0-402" fmla="*/ 288962 h 1764203"/>
                  <a:gd name="connsiteX1-403" fmla="*/ 689554 w 1014273"/>
                  <a:gd name="connsiteY1-404" fmla="*/ 11149 h 1764203"/>
                  <a:gd name="connsiteX2-405" fmla="*/ 200604 w 1014273"/>
                  <a:gd name="connsiteY2-406" fmla="*/ 538199 h 1764203"/>
                  <a:gd name="connsiteX3-407" fmla="*/ 43441 w 1014273"/>
                  <a:gd name="connsiteY3-408" fmla="*/ 812837 h 1764203"/>
                  <a:gd name="connsiteX4-409" fmla="*/ 579 w 1014273"/>
                  <a:gd name="connsiteY4-410" fmla="*/ 1622462 h 1764203"/>
                  <a:gd name="connsiteX5-411" fmla="*/ 52966 w 1014273"/>
                  <a:gd name="connsiteY5-412" fmla="*/ 1631987 h 1764203"/>
                  <a:gd name="connsiteX6-413" fmla="*/ 572079 w 1014273"/>
                  <a:gd name="connsiteY6-414" fmla="*/ 1674849 h 1764203"/>
                  <a:gd name="connsiteX7-415" fmla="*/ 1005466 w 1014273"/>
                  <a:gd name="connsiteY7-416" fmla="*/ 288962 h 1764203"/>
                  <a:gd name="connsiteX0-417" fmla="*/ 1005103 w 1013910"/>
                  <a:gd name="connsiteY0-418" fmla="*/ 288962 h 1764203"/>
                  <a:gd name="connsiteX1-419" fmla="*/ 689191 w 1013910"/>
                  <a:gd name="connsiteY1-420" fmla="*/ 11149 h 1764203"/>
                  <a:gd name="connsiteX2-421" fmla="*/ 200241 w 1013910"/>
                  <a:gd name="connsiteY2-422" fmla="*/ 538199 h 1764203"/>
                  <a:gd name="connsiteX3-423" fmla="*/ 46253 w 1013910"/>
                  <a:gd name="connsiteY3-424" fmla="*/ 777912 h 1764203"/>
                  <a:gd name="connsiteX4-425" fmla="*/ 216 w 1013910"/>
                  <a:gd name="connsiteY4-426" fmla="*/ 1622462 h 1764203"/>
                  <a:gd name="connsiteX5-427" fmla="*/ 52603 w 1013910"/>
                  <a:gd name="connsiteY5-428" fmla="*/ 1631987 h 1764203"/>
                  <a:gd name="connsiteX6-429" fmla="*/ 571716 w 1013910"/>
                  <a:gd name="connsiteY6-430" fmla="*/ 1674849 h 1764203"/>
                  <a:gd name="connsiteX7-431" fmla="*/ 1005103 w 1013910"/>
                  <a:gd name="connsiteY7-432" fmla="*/ 288962 h 1764203"/>
                  <a:gd name="connsiteX0-433" fmla="*/ 1004926 w 1013955"/>
                  <a:gd name="connsiteY0-434" fmla="*/ 291664 h 1766905"/>
                  <a:gd name="connsiteX1-435" fmla="*/ 689014 w 1013955"/>
                  <a:gd name="connsiteY1-436" fmla="*/ 13851 h 1766905"/>
                  <a:gd name="connsiteX2-437" fmla="*/ 155614 w 1013955"/>
                  <a:gd name="connsiteY2-438" fmla="*/ 585351 h 1766905"/>
                  <a:gd name="connsiteX3-439" fmla="*/ 46076 w 1013955"/>
                  <a:gd name="connsiteY3-440" fmla="*/ 780614 h 1766905"/>
                  <a:gd name="connsiteX4-441" fmla="*/ 39 w 1013955"/>
                  <a:gd name="connsiteY4-442" fmla="*/ 1625164 h 1766905"/>
                  <a:gd name="connsiteX5-443" fmla="*/ 52426 w 1013955"/>
                  <a:gd name="connsiteY5-444" fmla="*/ 1634689 h 1766905"/>
                  <a:gd name="connsiteX6-445" fmla="*/ 571539 w 1013955"/>
                  <a:gd name="connsiteY6-446" fmla="*/ 1677551 h 1766905"/>
                  <a:gd name="connsiteX7-447" fmla="*/ 1004926 w 1013955"/>
                  <a:gd name="connsiteY7-448" fmla="*/ 291664 h 1766905"/>
                  <a:gd name="connsiteX0-449" fmla="*/ 1004903 w 1013932"/>
                  <a:gd name="connsiteY0-450" fmla="*/ 291664 h 1766905"/>
                  <a:gd name="connsiteX1-451" fmla="*/ 688991 w 1013932"/>
                  <a:gd name="connsiteY1-452" fmla="*/ 13851 h 1766905"/>
                  <a:gd name="connsiteX2-453" fmla="*/ 155591 w 1013932"/>
                  <a:gd name="connsiteY2-454" fmla="*/ 585351 h 1766905"/>
                  <a:gd name="connsiteX3-455" fmla="*/ 58753 w 1013932"/>
                  <a:gd name="connsiteY3-456" fmla="*/ 761564 h 1766905"/>
                  <a:gd name="connsiteX4-457" fmla="*/ 16 w 1013932"/>
                  <a:gd name="connsiteY4-458" fmla="*/ 1625164 h 1766905"/>
                  <a:gd name="connsiteX5-459" fmla="*/ 52403 w 1013932"/>
                  <a:gd name="connsiteY5-460" fmla="*/ 1634689 h 1766905"/>
                  <a:gd name="connsiteX6-461" fmla="*/ 571516 w 1013932"/>
                  <a:gd name="connsiteY6-462" fmla="*/ 1677551 h 1766905"/>
                  <a:gd name="connsiteX7-463" fmla="*/ 1004903 w 1013932"/>
                  <a:gd name="connsiteY7-464" fmla="*/ 291664 h 1766905"/>
                  <a:gd name="connsiteX0-465" fmla="*/ 1004903 w 1013932"/>
                  <a:gd name="connsiteY0-466" fmla="*/ 291664 h 1766905"/>
                  <a:gd name="connsiteX1-467" fmla="*/ 688991 w 1013932"/>
                  <a:gd name="connsiteY1-468" fmla="*/ 13851 h 1766905"/>
                  <a:gd name="connsiteX2-469" fmla="*/ 155591 w 1013932"/>
                  <a:gd name="connsiteY2-470" fmla="*/ 585351 h 1766905"/>
                  <a:gd name="connsiteX3-471" fmla="*/ 58753 w 1013932"/>
                  <a:gd name="connsiteY3-472" fmla="*/ 761564 h 1766905"/>
                  <a:gd name="connsiteX4-473" fmla="*/ 16 w 1013932"/>
                  <a:gd name="connsiteY4-474" fmla="*/ 1625164 h 1766905"/>
                  <a:gd name="connsiteX5-475" fmla="*/ 52403 w 1013932"/>
                  <a:gd name="connsiteY5-476" fmla="*/ 1634689 h 1766905"/>
                  <a:gd name="connsiteX6-477" fmla="*/ 571516 w 1013932"/>
                  <a:gd name="connsiteY6-478" fmla="*/ 1677551 h 1766905"/>
                  <a:gd name="connsiteX7-479" fmla="*/ 1004903 w 1013932"/>
                  <a:gd name="connsiteY7-480" fmla="*/ 291664 h 1766905"/>
                  <a:gd name="connsiteX0-481" fmla="*/ 1004903 w 1013932"/>
                  <a:gd name="connsiteY0-482" fmla="*/ 291664 h 1766905"/>
                  <a:gd name="connsiteX1-483" fmla="*/ 688991 w 1013932"/>
                  <a:gd name="connsiteY1-484" fmla="*/ 13851 h 1766905"/>
                  <a:gd name="connsiteX2-485" fmla="*/ 155591 w 1013932"/>
                  <a:gd name="connsiteY2-486" fmla="*/ 585351 h 1766905"/>
                  <a:gd name="connsiteX3-487" fmla="*/ 58753 w 1013932"/>
                  <a:gd name="connsiteY3-488" fmla="*/ 761564 h 1766905"/>
                  <a:gd name="connsiteX4-489" fmla="*/ 16 w 1013932"/>
                  <a:gd name="connsiteY4-490" fmla="*/ 1625164 h 1766905"/>
                  <a:gd name="connsiteX5-491" fmla="*/ 52403 w 1013932"/>
                  <a:gd name="connsiteY5-492" fmla="*/ 1634689 h 1766905"/>
                  <a:gd name="connsiteX6-493" fmla="*/ 571516 w 1013932"/>
                  <a:gd name="connsiteY6-494" fmla="*/ 1677551 h 1766905"/>
                  <a:gd name="connsiteX7-495" fmla="*/ 1004903 w 1013932"/>
                  <a:gd name="connsiteY7-496" fmla="*/ 291664 h 1766905"/>
                  <a:gd name="connsiteX0-497" fmla="*/ 1004903 w 1013932"/>
                  <a:gd name="connsiteY0-498" fmla="*/ 291664 h 1766905"/>
                  <a:gd name="connsiteX1-499" fmla="*/ 688991 w 1013932"/>
                  <a:gd name="connsiteY1-500" fmla="*/ 13851 h 1766905"/>
                  <a:gd name="connsiteX2-501" fmla="*/ 155591 w 1013932"/>
                  <a:gd name="connsiteY2-502" fmla="*/ 585351 h 1766905"/>
                  <a:gd name="connsiteX3-503" fmla="*/ 58753 w 1013932"/>
                  <a:gd name="connsiteY3-504" fmla="*/ 761564 h 1766905"/>
                  <a:gd name="connsiteX4-505" fmla="*/ 16 w 1013932"/>
                  <a:gd name="connsiteY4-506" fmla="*/ 1625164 h 1766905"/>
                  <a:gd name="connsiteX5-507" fmla="*/ 52403 w 1013932"/>
                  <a:gd name="connsiteY5-508" fmla="*/ 1634689 h 1766905"/>
                  <a:gd name="connsiteX6-509" fmla="*/ 571516 w 1013932"/>
                  <a:gd name="connsiteY6-510" fmla="*/ 1677551 h 1766905"/>
                  <a:gd name="connsiteX7-511" fmla="*/ 1004903 w 1013932"/>
                  <a:gd name="connsiteY7-512" fmla="*/ 291664 h 1766905"/>
                  <a:gd name="connsiteX0-513" fmla="*/ 1004903 w 1013932"/>
                  <a:gd name="connsiteY0-514" fmla="*/ 291664 h 1766905"/>
                  <a:gd name="connsiteX1-515" fmla="*/ 688991 w 1013932"/>
                  <a:gd name="connsiteY1-516" fmla="*/ 13851 h 1766905"/>
                  <a:gd name="connsiteX2-517" fmla="*/ 155591 w 1013932"/>
                  <a:gd name="connsiteY2-518" fmla="*/ 585351 h 1766905"/>
                  <a:gd name="connsiteX3-519" fmla="*/ 58753 w 1013932"/>
                  <a:gd name="connsiteY3-520" fmla="*/ 761564 h 1766905"/>
                  <a:gd name="connsiteX4-521" fmla="*/ 16 w 1013932"/>
                  <a:gd name="connsiteY4-522" fmla="*/ 1625164 h 1766905"/>
                  <a:gd name="connsiteX5-523" fmla="*/ 52403 w 1013932"/>
                  <a:gd name="connsiteY5-524" fmla="*/ 1634689 h 1766905"/>
                  <a:gd name="connsiteX6-525" fmla="*/ 571516 w 1013932"/>
                  <a:gd name="connsiteY6-526" fmla="*/ 1677551 h 1766905"/>
                  <a:gd name="connsiteX7-527" fmla="*/ 1004903 w 1013932"/>
                  <a:gd name="connsiteY7-528" fmla="*/ 291664 h 1766905"/>
                  <a:gd name="connsiteX0-529" fmla="*/ 1004887 w 1013916"/>
                  <a:gd name="connsiteY0-530" fmla="*/ 291664 h 1766905"/>
                  <a:gd name="connsiteX1-531" fmla="*/ 688975 w 1013916"/>
                  <a:gd name="connsiteY1-532" fmla="*/ 13851 h 1766905"/>
                  <a:gd name="connsiteX2-533" fmla="*/ 155575 w 1013916"/>
                  <a:gd name="connsiteY2-534" fmla="*/ 585351 h 1766905"/>
                  <a:gd name="connsiteX3-535" fmla="*/ 52387 w 1013916"/>
                  <a:gd name="connsiteY3-536" fmla="*/ 926664 h 1766905"/>
                  <a:gd name="connsiteX4-537" fmla="*/ 0 w 1013916"/>
                  <a:gd name="connsiteY4-538" fmla="*/ 1625164 h 1766905"/>
                  <a:gd name="connsiteX5-539" fmla="*/ 52387 w 1013916"/>
                  <a:gd name="connsiteY5-540" fmla="*/ 1634689 h 1766905"/>
                  <a:gd name="connsiteX6-541" fmla="*/ 571500 w 1013916"/>
                  <a:gd name="connsiteY6-542" fmla="*/ 1677551 h 1766905"/>
                  <a:gd name="connsiteX7-543" fmla="*/ 1004887 w 1013916"/>
                  <a:gd name="connsiteY7-544" fmla="*/ 291664 h 1766905"/>
                  <a:gd name="connsiteX0-545" fmla="*/ 1004887 w 1013916"/>
                  <a:gd name="connsiteY0-546" fmla="*/ 291664 h 1766905"/>
                  <a:gd name="connsiteX1-547" fmla="*/ 688975 w 1013916"/>
                  <a:gd name="connsiteY1-548" fmla="*/ 13851 h 1766905"/>
                  <a:gd name="connsiteX2-549" fmla="*/ 155575 w 1013916"/>
                  <a:gd name="connsiteY2-550" fmla="*/ 585351 h 1766905"/>
                  <a:gd name="connsiteX3-551" fmla="*/ 52387 w 1013916"/>
                  <a:gd name="connsiteY3-552" fmla="*/ 926664 h 1766905"/>
                  <a:gd name="connsiteX4-553" fmla="*/ 0 w 1013916"/>
                  <a:gd name="connsiteY4-554" fmla="*/ 1625164 h 1766905"/>
                  <a:gd name="connsiteX5-555" fmla="*/ 52387 w 1013916"/>
                  <a:gd name="connsiteY5-556" fmla="*/ 1634689 h 1766905"/>
                  <a:gd name="connsiteX6-557" fmla="*/ 571500 w 1013916"/>
                  <a:gd name="connsiteY6-558" fmla="*/ 1677551 h 1766905"/>
                  <a:gd name="connsiteX7-559" fmla="*/ 1004887 w 1013916"/>
                  <a:gd name="connsiteY7-560" fmla="*/ 291664 h 1766905"/>
                  <a:gd name="connsiteX0-561" fmla="*/ 1004887 w 1013916"/>
                  <a:gd name="connsiteY0-562" fmla="*/ 291664 h 1766905"/>
                  <a:gd name="connsiteX1-563" fmla="*/ 688975 w 1013916"/>
                  <a:gd name="connsiteY1-564" fmla="*/ 13851 h 1766905"/>
                  <a:gd name="connsiteX2-565" fmla="*/ 155575 w 1013916"/>
                  <a:gd name="connsiteY2-566" fmla="*/ 585351 h 1766905"/>
                  <a:gd name="connsiteX3-567" fmla="*/ 52387 w 1013916"/>
                  <a:gd name="connsiteY3-568" fmla="*/ 926664 h 1766905"/>
                  <a:gd name="connsiteX4-569" fmla="*/ 0 w 1013916"/>
                  <a:gd name="connsiteY4-570" fmla="*/ 1625164 h 1766905"/>
                  <a:gd name="connsiteX5-571" fmla="*/ 52387 w 1013916"/>
                  <a:gd name="connsiteY5-572" fmla="*/ 1634689 h 1766905"/>
                  <a:gd name="connsiteX6-573" fmla="*/ 571500 w 1013916"/>
                  <a:gd name="connsiteY6-574" fmla="*/ 1677551 h 1766905"/>
                  <a:gd name="connsiteX7-575" fmla="*/ 1004887 w 1013916"/>
                  <a:gd name="connsiteY7-576" fmla="*/ 291664 h 1766905"/>
                  <a:gd name="connsiteX0-577" fmla="*/ 1009342 w 1018371"/>
                  <a:gd name="connsiteY0-578" fmla="*/ 291664 h 1765933"/>
                  <a:gd name="connsiteX1-579" fmla="*/ 693430 w 1018371"/>
                  <a:gd name="connsiteY1-580" fmla="*/ 13851 h 1765933"/>
                  <a:gd name="connsiteX2-581" fmla="*/ 160030 w 1018371"/>
                  <a:gd name="connsiteY2-582" fmla="*/ 585351 h 1765933"/>
                  <a:gd name="connsiteX3-583" fmla="*/ 56842 w 1018371"/>
                  <a:gd name="connsiteY3-584" fmla="*/ 926664 h 1765933"/>
                  <a:gd name="connsiteX4-585" fmla="*/ 4455 w 1018371"/>
                  <a:gd name="connsiteY4-586" fmla="*/ 1625164 h 1765933"/>
                  <a:gd name="connsiteX5-587" fmla="*/ 2867 w 1018371"/>
                  <a:gd name="connsiteY5-588" fmla="*/ 1625164 h 1765933"/>
                  <a:gd name="connsiteX6-589" fmla="*/ 575955 w 1018371"/>
                  <a:gd name="connsiteY6-590" fmla="*/ 1677551 h 1765933"/>
                  <a:gd name="connsiteX7-591" fmla="*/ 1009342 w 1018371"/>
                  <a:gd name="connsiteY7-592" fmla="*/ 291664 h 1765933"/>
                  <a:gd name="connsiteX0-593" fmla="*/ 1005499 w 1014528"/>
                  <a:gd name="connsiteY0-594" fmla="*/ 291664 h 1766830"/>
                  <a:gd name="connsiteX1-595" fmla="*/ 689587 w 1014528"/>
                  <a:gd name="connsiteY1-596" fmla="*/ 13851 h 1766830"/>
                  <a:gd name="connsiteX2-597" fmla="*/ 156187 w 1014528"/>
                  <a:gd name="connsiteY2-598" fmla="*/ 585351 h 1766830"/>
                  <a:gd name="connsiteX3-599" fmla="*/ 52999 w 1014528"/>
                  <a:gd name="connsiteY3-600" fmla="*/ 926664 h 1766830"/>
                  <a:gd name="connsiteX4-601" fmla="*/ 612 w 1014528"/>
                  <a:gd name="connsiteY4-602" fmla="*/ 1625164 h 1766830"/>
                  <a:gd name="connsiteX5-603" fmla="*/ 97449 w 1014528"/>
                  <a:gd name="connsiteY5-604" fmla="*/ 1628339 h 1766830"/>
                  <a:gd name="connsiteX6-605" fmla="*/ 572112 w 1014528"/>
                  <a:gd name="connsiteY6-606" fmla="*/ 1677551 h 1766830"/>
                  <a:gd name="connsiteX7-607" fmla="*/ 1005499 w 1014528"/>
                  <a:gd name="connsiteY7-608" fmla="*/ 291664 h 1766830"/>
                  <a:gd name="connsiteX0-609" fmla="*/ 1008310 w 1017339"/>
                  <a:gd name="connsiteY0-610" fmla="*/ 291664 h 1766830"/>
                  <a:gd name="connsiteX1-611" fmla="*/ 692398 w 1017339"/>
                  <a:gd name="connsiteY1-612" fmla="*/ 13851 h 1766830"/>
                  <a:gd name="connsiteX2-613" fmla="*/ 158998 w 1017339"/>
                  <a:gd name="connsiteY2-614" fmla="*/ 585351 h 1766830"/>
                  <a:gd name="connsiteX3-615" fmla="*/ 55810 w 1017339"/>
                  <a:gd name="connsiteY3-616" fmla="*/ 926664 h 1766830"/>
                  <a:gd name="connsiteX4-617" fmla="*/ 3423 w 1017339"/>
                  <a:gd name="connsiteY4-618" fmla="*/ 1625164 h 1766830"/>
                  <a:gd name="connsiteX5-619" fmla="*/ 100260 w 1017339"/>
                  <a:gd name="connsiteY5-620" fmla="*/ 1628339 h 1766830"/>
                  <a:gd name="connsiteX6-621" fmla="*/ 574923 w 1017339"/>
                  <a:gd name="connsiteY6-622" fmla="*/ 1677551 h 1766830"/>
                  <a:gd name="connsiteX7-623" fmla="*/ 1008310 w 1017339"/>
                  <a:gd name="connsiteY7-624" fmla="*/ 291664 h 1766830"/>
                  <a:gd name="connsiteX0-625" fmla="*/ 984102 w 993131"/>
                  <a:gd name="connsiteY0-626" fmla="*/ 291664 h 1766830"/>
                  <a:gd name="connsiteX1-627" fmla="*/ 668190 w 993131"/>
                  <a:gd name="connsiteY1-628" fmla="*/ 13851 h 1766830"/>
                  <a:gd name="connsiteX2-629" fmla="*/ 134790 w 993131"/>
                  <a:gd name="connsiteY2-630" fmla="*/ 585351 h 1766830"/>
                  <a:gd name="connsiteX3-631" fmla="*/ 31602 w 993131"/>
                  <a:gd name="connsiteY3-632" fmla="*/ 926664 h 1766830"/>
                  <a:gd name="connsiteX4-633" fmla="*/ 7790 w 993131"/>
                  <a:gd name="connsiteY4-634" fmla="*/ 1631514 h 1766830"/>
                  <a:gd name="connsiteX5-635" fmla="*/ 76052 w 993131"/>
                  <a:gd name="connsiteY5-636" fmla="*/ 1628339 h 1766830"/>
                  <a:gd name="connsiteX6-637" fmla="*/ 550715 w 993131"/>
                  <a:gd name="connsiteY6-638" fmla="*/ 1677551 h 1766830"/>
                  <a:gd name="connsiteX7-639" fmla="*/ 984102 w 993131"/>
                  <a:gd name="connsiteY7-640" fmla="*/ 291664 h 1766830"/>
                  <a:gd name="connsiteX0-641" fmla="*/ 1001553 w 1010582"/>
                  <a:gd name="connsiteY0-642" fmla="*/ 291664 h 1769585"/>
                  <a:gd name="connsiteX1-643" fmla="*/ 685641 w 1010582"/>
                  <a:gd name="connsiteY1-644" fmla="*/ 13851 h 1769585"/>
                  <a:gd name="connsiteX2-645" fmla="*/ 152241 w 1010582"/>
                  <a:gd name="connsiteY2-646" fmla="*/ 585351 h 1769585"/>
                  <a:gd name="connsiteX3-647" fmla="*/ 49053 w 1010582"/>
                  <a:gd name="connsiteY3-648" fmla="*/ 926664 h 1769585"/>
                  <a:gd name="connsiteX4-649" fmla="*/ 25241 w 1010582"/>
                  <a:gd name="connsiteY4-650" fmla="*/ 1631514 h 1769585"/>
                  <a:gd name="connsiteX5-651" fmla="*/ 407828 w 1010582"/>
                  <a:gd name="connsiteY5-652" fmla="*/ 1637864 h 1769585"/>
                  <a:gd name="connsiteX6-653" fmla="*/ 568166 w 1010582"/>
                  <a:gd name="connsiteY6-654" fmla="*/ 1677551 h 1769585"/>
                  <a:gd name="connsiteX7-655" fmla="*/ 1001553 w 1010582"/>
                  <a:gd name="connsiteY7-656" fmla="*/ 291664 h 1769585"/>
                  <a:gd name="connsiteX0-657" fmla="*/ 1084710 w 1093739"/>
                  <a:gd name="connsiteY0-658" fmla="*/ 291664 h 1769585"/>
                  <a:gd name="connsiteX1-659" fmla="*/ 768798 w 1093739"/>
                  <a:gd name="connsiteY1-660" fmla="*/ 13851 h 1769585"/>
                  <a:gd name="connsiteX2-661" fmla="*/ 235398 w 1093739"/>
                  <a:gd name="connsiteY2-662" fmla="*/ 585351 h 1769585"/>
                  <a:gd name="connsiteX3-663" fmla="*/ 132210 w 1093739"/>
                  <a:gd name="connsiteY3-664" fmla="*/ 926664 h 1769585"/>
                  <a:gd name="connsiteX4-665" fmla="*/ 108398 w 1093739"/>
                  <a:gd name="connsiteY4-666" fmla="*/ 1631514 h 1769585"/>
                  <a:gd name="connsiteX5-667" fmla="*/ 490985 w 1093739"/>
                  <a:gd name="connsiteY5-668" fmla="*/ 1637864 h 1769585"/>
                  <a:gd name="connsiteX6-669" fmla="*/ 651323 w 1093739"/>
                  <a:gd name="connsiteY6-670" fmla="*/ 1677551 h 1769585"/>
                  <a:gd name="connsiteX7-671" fmla="*/ 1084710 w 1093739"/>
                  <a:gd name="connsiteY7-672" fmla="*/ 291664 h 1769585"/>
                  <a:gd name="connsiteX0-673" fmla="*/ 1010413 w 1019442"/>
                  <a:gd name="connsiteY0-674" fmla="*/ 291664 h 1769585"/>
                  <a:gd name="connsiteX1-675" fmla="*/ 694501 w 1019442"/>
                  <a:gd name="connsiteY1-676" fmla="*/ 13851 h 1769585"/>
                  <a:gd name="connsiteX2-677" fmla="*/ 161101 w 1019442"/>
                  <a:gd name="connsiteY2-678" fmla="*/ 585351 h 1769585"/>
                  <a:gd name="connsiteX3-679" fmla="*/ 57913 w 1019442"/>
                  <a:gd name="connsiteY3-680" fmla="*/ 926664 h 1769585"/>
                  <a:gd name="connsiteX4-681" fmla="*/ 135701 w 1019442"/>
                  <a:gd name="connsiteY4-682" fmla="*/ 1637864 h 1769585"/>
                  <a:gd name="connsiteX5-683" fmla="*/ 416688 w 1019442"/>
                  <a:gd name="connsiteY5-684" fmla="*/ 1637864 h 1769585"/>
                  <a:gd name="connsiteX6-685" fmla="*/ 577026 w 1019442"/>
                  <a:gd name="connsiteY6-686" fmla="*/ 1677551 h 1769585"/>
                  <a:gd name="connsiteX7-687" fmla="*/ 1010413 w 1019442"/>
                  <a:gd name="connsiteY7-688" fmla="*/ 291664 h 1769585"/>
                  <a:gd name="connsiteX0-689" fmla="*/ 959273 w 968302"/>
                  <a:gd name="connsiteY0-690" fmla="*/ 291664 h 1769585"/>
                  <a:gd name="connsiteX1-691" fmla="*/ 643361 w 968302"/>
                  <a:gd name="connsiteY1-692" fmla="*/ 13851 h 1769585"/>
                  <a:gd name="connsiteX2-693" fmla="*/ 109961 w 968302"/>
                  <a:gd name="connsiteY2-694" fmla="*/ 585351 h 1769585"/>
                  <a:gd name="connsiteX3-695" fmla="*/ 423 w 968302"/>
                  <a:gd name="connsiteY3-696" fmla="*/ 910789 h 1769585"/>
                  <a:gd name="connsiteX4-697" fmla="*/ 84561 w 968302"/>
                  <a:gd name="connsiteY4-698" fmla="*/ 1637864 h 1769585"/>
                  <a:gd name="connsiteX5-699" fmla="*/ 365548 w 968302"/>
                  <a:gd name="connsiteY5-700" fmla="*/ 1637864 h 1769585"/>
                  <a:gd name="connsiteX6-701" fmla="*/ 525886 w 968302"/>
                  <a:gd name="connsiteY6-702" fmla="*/ 1677551 h 1769585"/>
                  <a:gd name="connsiteX7-703" fmla="*/ 959273 w 968302"/>
                  <a:gd name="connsiteY7-704" fmla="*/ 291664 h 1769585"/>
                  <a:gd name="connsiteX0-705" fmla="*/ 1006045 w 1015074"/>
                  <a:gd name="connsiteY0-706" fmla="*/ 291664 h 1769585"/>
                  <a:gd name="connsiteX1-707" fmla="*/ 690133 w 1015074"/>
                  <a:gd name="connsiteY1-708" fmla="*/ 13851 h 1769585"/>
                  <a:gd name="connsiteX2-709" fmla="*/ 156733 w 1015074"/>
                  <a:gd name="connsiteY2-710" fmla="*/ 585351 h 1769585"/>
                  <a:gd name="connsiteX3-711" fmla="*/ 47195 w 1015074"/>
                  <a:gd name="connsiteY3-712" fmla="*/ 910789 h 1769585"/>
                  <a:gd name="connsiteX4-713" fmla="*/ 26558 w 1015074"/>
                  <a:gd name="connsiteY4-714" fmla="*/ 1618814 h 1769585"/>
                  <a:gd name="connsiteX5-715" fmla="*/ 412320 w 1015074"/>
                  <a:gd name="connsiteY5-716" fmla="*/ 1637864 h 1769585"/>
                  <a:gd name="connsiteX6-717" fmla="*/ 572658 w 1015074"/>
                  <a:gd name="connsiteY6-718" fmla="*/ 1677551 h 1769585"/>
                  <a:gd name="connsiteX7-719" fmla="*/ 1006045 w 1015074"/>
                  <a:gd name="connsiteY7-720" fmla="*/ 291664 h 1769585"/>
                  <a:gd name="connsiteX0-721" fmla="*/ 1014183 w 1023212"/>
                  <a:gd name="connsiteY0-722" fmla="*/ 291664 h 1769585"/>
                  <a:gd name="connsiteX1-723" fmla="*/ 698271 w 1023212"/>
                  <a:gd name="connsiteY1-724" fmla="*/ 13851 h 1769585"/>
                  <a:gd name="connsiteX2-725" fmla="*/ 164871 w 1023212"/>
                  <a:gd name="connsiteY2-726" fmla="*/ 585351 h 1769585"/>
                  <a:gd name="connsiteX3-727" fmla="*/ 33108 w 1023212"/>
                  <a:gd name="connsiteY3-728" fmla="*/ 898089 h 1769585"/>
                  <a:gd name="connsiteX4-729" fmla="*/ 34696 w 1023212"/>
                  <a:gd name="connsiteY4-730" fmla="*/ 1618814 h 1769585"/>
                  <a:gd name="connsiteX5-731" fmla="*/ 420458 w 1023212"/>
                  <a:gd name="connsiteY5-732" fmla="*/ 1637864 h 1769585"/>
                  <a:gd name="connsiteX6-733" fmla="*/ 580796 w 1023212"/>
                  <a:gd name="connsiteY6-734" fmla="*/ 1677551 h 1769585"/>
                  <a:gd name="connsiteX7-735" fmla="*/ 1014183 w 1023212"/>
                  <a:gd name="connsiteY7-736" fmla="*/ 291664 h 1769585"/>
                  <a:gd name="connsiteX0-737" fmla="*/ 1018053 w 1027082"/>
                  <a:gd name="connsiteY0-738" fmla="*/ 291664 h 1769585"/>
                  <a:gd name="connsiteX1-739" fmla="*/ 702141 w 1027082"/>
                  <a:gd name="connsiteY1-740" fmla="*/ 13851 h 1769585"/>
                  <a:gd name="connsiteX2-741" fmla="*/ 168741 w 1027082"/>
                  <a:gd name="connsiteY2-742" fmla="*/ 585351 h 1769585"/>
                  <a:gd name="connsiteX3-743" fmla="*/ 36978 w 1027082"/>
                  <a:gd name="connsiteY3-744" fmla="*/ 898089 h 1769585"/>
                  <a:gd name="connsiteX4-745" fmla="*/ 38566 w 1027082"/>
                  <a:gd name="connsiteY4-746" fmla="*/ 1618814 h 1769585"/>
                  <a:gd name="connsiteX5-747" fmla="*/ 424328 w 1027082"/>
                  <a:gd name="connsiteY5-748" fmla="*/ 1637864 h 1769585"/>
                  <a:gd name="connsiteX6-749" fmla="*/ 584666 w 1027082"/>
                  <a:gd name="connsiteY6-750" fmla="*/ 1677551 h 1769585"/>
                  <a:gd name="connsiteX7-751" fmla="*/ 1018053 w 1027082"/>
                  <a:gd name="connsiteY7-752" fmla="*/ 291664 h 1769585"/>
                  <a:gd name="connsiteX0-753" fmla="*/ 1013805 w 1022834"/>
                  <a:gd name="connsiteY0-754" fmla="*/ 291664 h 1769585"/>
                  <a:gd name="connsiteX1-755" fmla="*/ 697893 w 1022834"/>
                  <a:gd name="connsiteY1-756" fmla="*/ 13851 h 1769585"/>
                  <a:gd name="connsiteX2-757" fmla="*/ 164493 w 1022834"/>
                  <a:gd name="connsiteY2-758" fmla="*/ 585351 h 1769585"/>
                  <a:gd name="connsiteX3-759" fmla="*/ 42255 w 1022834"/>
                  <a:gd name="connsiteY3-760" fmla="*/ 894914 h 1769585"/>
                  <a:gd name="connsiteX4-761" fmla="*/ 34318 w 1022834"/>
                  <a:gd name="connsiteY4-762" fmla="*/ 1618814 h 1769585"/>
                  <a:gd name="connsiteX5-763" fmla="*/ 420080 w 1022834"/>
                  <a:gd name="connsiteY5-764" fmla="*/ 1637864 h 1769585"/>
                  <a:gd name="connsiteX6-765" fmla="*/ 580418 w 1022834"/>
                  <a:gd name="connsiteY6-766" fmla="*/ 1677551 h 1769585"/>
                  <a:gd name="connsiteX7-767" fmla="*/ 1013805 w 1022834"/>
                  <a:gd name="connsiteY7-768" fmla="*/ 291664 h 1769585"/>
                  <a:gd name="connsiteX0-769" fmla="*/ 1006739 w 1015768"/>
                  <a:gd name="connsiteY0-770" fmla="*/ 291664 h 1769585"/>
                  <a:gd name="connsiteX1-771" fmla="*/ 690827 w 1015768"/>
                  <a:gd name="connsiteY1-772" fmla="*/ 13851 h 1769585"/>
                  <a:gd name="connsiteX2-773" fmla="*/ 157427 w 1015768"/>
                  <a:gd name="connsiteY2-774" fmla="*/ 585351 h 1769585"/>
                  <a:gd name="connsiteX3-775" fmla="*/ 35189 w 1015768"/>
                  <a:gd name="connsiteY3-776" fmla="*/ 894914 h 1769585"/>
                  <a:gd name="connsiteX4-777" fmla="*/ 27252 w 1015768"/>
                  <a:gd name="connsiteY4-778" fmla="*/ 1618814 h 1769585"/>
                  <a:gd name="connsiteX5-779" fmla="*/ 413014 w 1015768"/>
                  <a:gd name="connsiteY5-780" fmla="*/ 1637864 h 1769585"/>
                  <a:gd name="connsiteX6-781" fmla="*/ 573352 w 1015768"/>
                  <a:gd name="connsiteY6-782" fmla="*/ 1677551 h 1769585"/>
                  <a:gd name="connsiteX7-783" fmla="*/ 1006739 w 1015768"/>
                  <a:gd name="connsiteY7-784" fmla="*/ 291664 h 1769585"/>
                  <a:gd name="connsiteX0-785" fmla="*/ 995468 w 1004497"/>
                  <a:gd name="connsiteY0-786" fmla="*/ 291664 h 1769585"/>
                  <a:gd name="connsiteX1-787" fmla="*/ 679556 w 1004497"/>
                  <a:gd name="connsiteY1-788" fmla="*/ 13851 h 1769585"/>
                  <a:gd name="connsiteX2-789" fmla="*/ 146156 w 1004497"/>
                  <a:gd name="connsiteY2-790" fmla="*/ 585351 h 1769585"/>
                  <a:gd name="connsiteX3-791" fmla="*/ 23918 w 1004497"/>
                  <a:gd name="connsiteY3-792" fmla="*/ 894914 h 1769585"/>
                  <a:gd name="connsiteX4-793" fmla="*/ 15981 w 1004497"/>
                  <a:gd name="connsiteY4-794" fmla="*/ 1618814 h 1769585"/>
                  <a:gd name="connsiteX5-795" fmla="*/ 401743 w 1004497"/>
                  <a:gd name="connsiteY5-796" fmla="*/ 1637864 h 1769585"/>
                  <a:gd name="connsiteX6-797" fmla="*/ 562081 w 1004497"/>
                  <a:gd name="connsiteY6-798" fmla="*/ 1677551 h 1769585"/>
                  <a:gd name="connsiteX7-799" fmla="*/ 995468 w 1004497"/>
                  <a:gd name="connsiteY7-800" fmla="*/ 291664 h 1769585"/>
                  <a:gd name="connsiteX0-801" fmla="*/ 1008851 w 1017880"/>
                  <a:gd name="connsiteY0-802" fmla="*/ 291664 h 1769585"/>
                  <a:gd name="connsiteX1-803" fmla="*/ 692939 w 1017880"/>
                  <a:gd name="connsiteY1-804" fmla="*/ 13851 h 1769585"/>
                  <a:gd name="connsiteX2-805" fmla="*/ 159539 w 1017880"/>
                  <a:gd name="connsiteY2-806" fmla="*/ 585351 h 1769585"/>
                  <a:gd name="connsiteX3-807" fmla="*/ 37301 w 1017880"/>
                  <a:gd name="connsiteY3-808" fmla="*/ 894914 h 1769585"/>
                  <a:gd name="connsiteX4-809" fmla="*/ 16664 w 1017880"/>
                  <a:gd name="connsiteY4-810" fmla="*/ 1615639 h 1769585"/>
                  <a:gd name="connsiteX5-811" fmla="*/ 415126 w 1017880"/>
                  <a:gd name="connsiteY5-812" fmla="*/ 1637864 h 1769585"/>
                  <a:gd name="connsiteX6-813" fmla="*/ 575464 w 1017880"/>
                  <a:gd name="connsiteY6-814" fmla="*/ 1677551 h 1769585"/>
                  <a:gd name="connsiteX7-815" fmla="*/ 1008851 w 1017880"/>
                  <a:gd name="connsiteY7-816" fmla="*/ 291664 h 1769585"/>
                  <a:gd name="connsiteX0-817" fmla="*/ 992188 w 1001217"/>
                  <a:gd name="connsiteY0-818" fmla="*/ 291664 h 1769585"/>
                  <a:gd name="connsiteX1-819" fmla="*/ 676276 w 1001217"/>
                  <a:gd name="connsiteY1-820" fmla="*/ 13851 h 1769585"/>
                  <a:gd name="connsiteX2-821" fmla="*/ 142876 w 1001217"/>
                  <a:gd name="connsiteY2-822" fmla="*/ 585351 h 1769585"/>
                  <a:gd name="connsiteX3-823" fmla="*/ 20638 w 1001217"/>
                  <a:gd name="connsiteY3-824" fmla="*/ 894914 h 1769585"/>
                  <a:gd name="connsiteX4-825" fmla="*/ 1 w 1001217"/>
                  <a:gd name="connsiteY4-826" fmla="*/ 1615639 h 1769585"/>
                  <a:gd name="connsiteX5-827" fmla="*/ 398463 w 1001217"/>
                  <a:gd name="connsiteY5-828" fmla="*/ 1637864 h 1769585"/>
                  <a:gd name="connsiteX6-829" fmla="*/ 558801 w 1001217"/>
                  <a:gd name="connsiteY6-830" fmla="*/ 1677551 h 1769585"/>
                  <a:gd name="connsiteX7-831" fmla="*/ 992188 w 1001217"/>
                  <a:gd name="connsiteY7-832" fmla="*/ 291664 h 1769585"/>
                  <a:gd name="connsiteX0-833" fmla="*/ 992188 w 1001217"/>
                  <a:gd name="connsiteY0-834" fmla="*/ 291664 h 1767778"/>
                  <a:gd name="connsiteX1-835" fmla="*/ 676276 w 1001217"/>
                  <a:gd name="connsiteY1-836" fmla="*/ 13851 h 1767778"/>
                  <a:gd name="connsiteX2-837" fmla="*/ 142876 w 1001217"/>
                  <a:gd name="connsiteY2-838" fmla="*/ 585351 h 1767778"/>
                  <a:gd name="connsiteX3-839" fmla="*/ 20638 w 1001217"/>
                  <a:gd name="connsiteY3-840" fmla="*/ 894914 h 1767778"/>
                  <a:gd name="connsiteX4-841" fmla="*/ 1 w 1001217"/>
                  <a:gd name="connsiteY4-842" fmla="*/ 1615639 h 1767778"/>
                  <a:gd name="connsiteX5-843" fmla="*/ 398463 w 1001217"/>
                  <a:gd name="connsiteY5-844" fmla="*/ 1637864 h 1767778"/>
                  <a:gd name="connsiteX6-845" fmla="*/ 558801 w 1001217"/>
                  <a:gd name="connsiteY6-846" fmla="*/ 1677551 h 1767778"/>
                  <a:gd name="connsiteX7-847" fmla="*/ 992188 w 1001217"/>
                  <a:gd name="connsiteY7-848" fmla="*/ 291664 h 1767778"/>
                  <a:gd name="connsiteX0-849" fmla="*/ 1020131 w 1029160"/>
                  <a:gd name="connsiteY0-850" fmla="*/ 291664 h 1767778"/>
                  <a:gd name="connsiteX1-851" fmla="*/ 704219 w 1029160"/>
                  <a:gd name="connsiteY1-852" fmla="*/ 13851 h 1767778"/>
                  <a:gd name="connsiteX2-853" fmla="*/ 170819 w 1029160"/>
                  <a:gd name="connsiteY2-854" fmla="*/ 585351 h 1767778"/>
                  <a:gd name="connsiteX3-855" fmla="*/ 48581 w 1029160"/>
                  <a:gd name="connsiteY3-856" fmla="*/ 894914 h 1767778"/>
                  <a:gd name="connsiteX4-857" fmla="*/ 27944 w 1029160"/>
                  <a:gd name="connsiteY4-858" fmla="*/ 1615639 h 1767778"/>
                  <a:gd name="connsiteX5-859" fmla="*/ 426406 w 1029160"/>
                  <a:gd name="connsiteY5-860" fmla="*/ 1637864 h 1767778"/>
                  <a:gd name="connsiteX6-861" fmla="*/ 586744 w 1029160"/>
                  <a:gd name="connsiteY6-862" fmla="*/ 1677551 h 1767778"/>
                  <a:gd name="connsiteX7-863" fmla="*/ 1020131 w 1029160"/>
                  <a:gd name="connsiteY7-864" fmla="*/ 291664 h 1767778"/>
                  <a:gd name="connsiteX0-865" fmla="*/ 1034237 w 1043266"/>
                  <a:gd name="connsiteY0-866" fmla="*/ 291664 h 1767778"/>
                  <a:gd name="connsiteX1-867" fmla="*/ 718325 w 1043266"/>
                  <a:gd name="connsiteY1-868" fmla="*/ 13851 h 1767778"/>
                  <a:gd name="connsiteX2-869" fmla="*/ 184925 w 1043266"/>
                  <a:gd name="connsiteY2-870" fmla="*/ 585351 h 1767778"/>
                  <a:gd name="connsiteX3-871" fmla="*/ 62687 w 1043266"/>
                  <a:gd name="connsiteY3-872" fmla="*/ 894914 h 1767778"/>
                  <a:gd name="connsiteX4-873" fmla="*/ 42050 w 1043266"/>
                  <a:gd name="connsiteY4-874" fmla="*/ 1615639 h 1767778"/>
                  <a:gd name="connsiteX5-875" fmla="*/ 440512 w 1043266"/>
                  <a:gd name="connsiteY5-876" fmla="*/ 1637864 h 1767778"/>
                  <a:gd name="connsiteX6-877" fmla="*/ 600850 w 1043266"/>
                  <a:gd name="connsiteY6-878" fmla="*/ 1677551 h 1767778"/>
                  <a:gd name="connsiteX7-879" fmla="*/ 1034237 w 1043266"/>
                  <a:gd name="connsiteY7-880" fmla="*/ 291664 h 1767778"/>
                  <a:gd name="connsiteX0-881" fmla="*/ 1044367 w 1053396"/>
                  <a:gd name="connsiteY0-882" fmla="*/ 291664 h 1767778"/>
                  <a:gd name="connsiteX1-883" fmla="*/ 728455 w 1053396"/>
                  <a:gd name="connsiteY1-884" fmla="*/ 13851 h 1767778"/>
                  <a:gd name="connsiteX2-885" fmla="*/ 195055 w 1053396"/>
                  <a:gd name="connsiteY2-886" fmla="*/ 585351 h 1767778"/>
                  <a:gd name="connsiteX3-887" fmla="*/ 72817 w 1053396"/>
                  <a:gd name="connsiteY3-888" fmla="*/ 894914 h 1767778"/>
                  <a:gd name="connsiteX4-889" fmla="*/ 39480 w 1053396"/>
                  <a:gd name="connsiteY4-890" fmla="*/ 1625164 h 1767778"/>
                  <a:gd name="connsiteX5-891" fmla="*/ 450642 w 1053396"/>
                  <a:gd name="connsiteY5-892" fmla="*/ 1637864 h 1767778"/>
                  <a:gd name="connsiteX6-893" fmla="*/ 610980 w 1053396"/>
                  <a:gd name="connsiteY6-894" fmla="*/ 1677551 h 1767778"/>
                  <a:gd name="connsiteX7-895" fmla="*/ 1044367 w 1053396"/>
                  <a:gd name="connsiteY7-896" fmla="*/ 291664 h 1767778"/>
                  <a:gd name="connsiteX0-897" fmla="*/ 1031764 w 1040793"/>
                  <a:gd name="connsiteY0-898" fmla="*/ 291664 h 1770555"/>
                  <a:gd name="connsiteX1-899" fmla="*/ 715852 w 1040793"/>
                  <a:gd name="connsiteY1-900" fmla="*/ 13851 h 1770555"/>
                  <a:gd name="connsiteX2-901" fmla="*/ 182452 w 1040793"/>
                  <a:gd name="connsiteY2-902" fmla="*/ 585351 h 1770555"/>
                  <a:gd name="connsiteX3-903" fmla="*/ 60214 w 1040793"/>
                  <a:gd name="connsiteY3-904" fmla="*/ 894914 h 1770555"/>
                  <a:gd name="connsiteX4-905" fmla="*/ 26877 w 1040793"/>
                  <a:gd name="connsiteY4-906" fmla="*/ 1625164 h 1770555"/>
                  <a:gd name="connsiteX5-907" fmla="*/ 457089 w 1040793"/>
                  <a:gd name="connsiteY5-908" fmla="*/ 1647389 h 1770555"/>
                  <a:gd name="connsiteX6-909" fmla="*/ 598377 w 1040793"/>
                  <a:gd name="connsiteY6-910" fmla="*/ 1677551 h 1770555"/>
                  <a:gd name="connsiteX7-911" fmla="*/ 1031764 w 1040793"/>
                  <a:gd name="connsiteY7-912" fmla="*/ 291664 h 1770555"/>
                  <a:gd name="connsiteX0-913" fmla="*/ 1118996 w 1128025"/>
                  <a:gd name="connsiteY0-914" fmla="*/ 291664 h 1770555"/>
                  <a:gd name="connsiteX1-915" fmla="*/ 803084 w 1128025"/>
                  <a:gd name="connsiteY1-916" fmla="*/ 13851 h 1770555"/>
                  <a:gd name="connsiteX2-917" fmla="*/ 269684 w 1128025"/>
                  <a:gd name="connsiteY2-918" fmla="*/ 585351 h 1770555"/>
                  <a:gd name="connsiteX3-919" fmla="*/ 147446 w 1128025"/>
                  <a:gd name="connsiteY3-920" fmla="*/ 894914 h 1770555"/>
                  <a:gd name="connsiteX4-921" fmla="*/ 114109 w 1128025"/>
                  <a:gd name="connsiteY4-922" fmla="*/ 1625164 h 1770555"/>
                  <a:gd name="connsiteX5-923" fmla="*/ 544321 w 1128025"/>
                  <a:gd name="connsiteY5-924" fmla="*/ 1647389 h 1770555"/>
                  <a:gd name="connsiteX6-925" fmla="*/ 685609 w 1128025"/>
                  <a:gd name="connsiteY6-926" fmla="*/ 1677551 h 1770555"/>
                  <a:gd name="connsiteX7-927" fmla="*/ 1118996 w 1128025"/>
                  <a:gd name="connsiteY7-928" fmla="*/ 291664 h 1770555"/>
                  <a:gd name="connsiteX0-929" fmla="*/ 1103490 w 1112519"/>
                  <a:gd name="connsiteY0-930" fmla="*/ 291664 h 1770555"/>
                  <a:gd name="connsiteX1-931" fmla="*/ 787578 w 1112519"/>
                  <a:gd name="connsiteY1-932" fmla="*/ 13851 h 1770555"/>
                  <a:gd name="connsiteX2-933" fmla="*/ 254178 w 1112519"/>
                  <a:gd name="connsiteY2-934" fmla="*/ 585351 h 1770555"/>
                  <a:gd name="connsiteX3-935" fmla="*/ 131940 w 1112519"/>
                  <a:gd name="connsiteY3-936" fmla="*/ 894914 h 1770555"/>
                  <a:gd name="connsiteX4-937" fmla="*/ 98603 w 1112519"/>
                  <a:gd name="connsiteY4-938" fmla="*/ 1625164 h 1770555"/>
                  <a:gd name="connsiteX5-939" fmla="*/ 528815 w 1112519"/>
                  <a:gd name="connsiteY5-940" fmla="*/ 1647389 h 1770555"/>
                  <a:gd name="connsiteX6-941" fmla="*/ 670103 w 1112519"/>
                  <a:gd name="connsiteY6-942" fmla="*/ 1677551 h 1770555"/>
                  <a:gd name="connsiteX7-943" fmla="*/ 1103490 w 1112519"/>
                  <a:gd name="connsiteY7-944" fmla="*/ 291664 h 1770555"/>
                  <a:gd name="connsiteX0-945" fmla="*/ 1004888 w 1013917"/>
                  <a:gd name="connsiteY0-946" fmla="*/ 291664 h 1770555"/>
                  <a:gd name="connsiteX1-947" fmla="*/ 688976 w 1013917"/>
                  <a:gd name="connsiteY1-948" fmla="*/ 13851 h 1770555"/>
                  <a:gd name="connsiteX2-949" fmla="*/ 155576 w 1013917"/>
                  <a:gd name="connsiteY2-950" fmla="*/ 585351 h 1770555"/>
                  <a:gd name="connsiteX3-951" fmla="*/ 33338 w 1013917"/>
                  <a:gd name="connsiteY3-952" fmla="*/ 894914 h 1770555"/>
                  <a:gd name="connsiteX4-953" fmla="*/ 1 w 1013917"/>
                  <a:gd name="connsiteY4-954" fmla="*/ 1625164 h 1770555"/>
                  <a:gd name="connsiteX5-955" fmla="*/ 430213 w 1013917"/>
                  <a:gd name="connsiteY5-956" fmla="*/ 1647389 h 1770555"/>
                  <a:gd name="connsiteX6-957" fmla="*/ 571501 w 1013917"/>
                  <a:gd name="connsiteY6-958" fmla="*/ 1677551 h 1770555"/>
                  <a:gd name="connsiteX7-959" fmla="*/ 1004888 w 1013917"/>
                  <a:gd name="connsiteY7-960" fmla="*/ 291664 h 1770555"/>
                  <a:gd name="connsiteX0-961" fmla="*/ 1032228 w 1041257"/>
                  <a:gd name="connsiteY0-962" fmla="*/ 291664 h 1773433"/>
                  <a:gd name="connsiteX1-963" fmla="*/ 716316 w 1041257"/>
                  <a:gd name="connsiteY1-964" fmla="*/ 13851 h 1773433"/>
                  <a:gd name="connsiteX2-965" fmla="*/ 182916 w 1041257"/>
                  <a:gd name="connsiteY2-966" fmla="*/ 585351 h 1773433"/>
                  <a:gd name="connsiteX3-967" fmla="*/ 60678 w 1041257"/>
                  <a:gd name="connsiteY3-968" fmla="*/ 894914 h 1773433"/>
                  <a:gd name="connsiteX4-969" fmla="*/ 27341 w 1041257"/>
                  <a:gd name="connsiteY4-970" fmla="*/ 1625164 h 1773433"/>
                  <a:gd name="connsiteX5-971" fmla="*/ 463903 w 1041257"/>
                  <a:gd name="connsiteY5-972" fmla="*/ 1656914 h 1773433"/>
                  <a:gd name="connsiteX6-973" fmla="*/ 598841 w 1041257"/>
                  <a:gd name="connsiteY6-974" fmla="*/ 1677551 h 1773433"/>
                  <a:gd name="connsiteX7-975" fmla="*/ 1032228 w 1041257"/>
                  <a:gd name="connsiteY7-976" fmla="*/ 291664 h 1773433"/>
                  <a:gd name="connsiteX0-977" fmla="*/ 1004912 w 1013941"/>
                  <a:gd name="connsiteY0-978" fmla="*/ 291664 h 1773433"/>
                  <a:gd name="connsiteX1-979" fmla="*/ 689000 w 1013941"/>
                  <a:gd name="connsiteY1-980" fmla="*/ 13851 h 1773433"/>
                  <a:gd name="connsiteX2-981" fmla="*/ 155600 w 1013941"/>
                  <a:gd name="connsiteY2-982" fmla="*/ 585351 h 1773433"/>
                  <a:gd name="connsiteX3-983" fmla="*/ 33362 w 1013941"/>
                  <a:gd name="connsiteY3-984" fmla="*/ 894914 h 1773433"/>
                  <a:gd name="connsiteX4-985" fmla="*/ 25 w 1013941"/>
                  <a:gd name="connsiteY4-986" fmla="*/ 1625164 h 1773433"/>
                  <a:gd name="connsiteX5-987" fmla="*/ 436587 w 1013941"/>
                  <a:gd name="connsiteY5-988" fmla="*/ 1656914 h 1773433"/>
                  <a:gd name="connsiteX6-989" fmla="*/ 571525 w 1013941"/>
                  <a:gd name="connsiteY6-990" fmla="*/ 1677551 h 1773433"/>
                  <a:gd name="connsiteX7-991" fmla="*/ 1004912 w 1013941"/>
                  <a:gd name="connsiteY7-992" fmla="*/ 291664 h 1773433"/>
                  <a:gd name="connsiteX0-993" fmla="*/ 1004912 w 1006024"/>
                  <a:gd name="connsiteY0-994" fmla="*/ 293438 h 1733515"/>
                  <a:gd name="connsiteX1-995" fmla="*/ 689000 w 1006024"/>
                  <a:gd name="connsiteY1-996" fmla="*/ 15625 h 1733515"/>
                  <a:gd name="connsiteX2-997" fmla="*/ 155600 w 1006024"/>
                  <a:gd name="connsiteY2-998" fmla="*/ 587125 h 1733515"/>
                  <a:gd name="connsiteX3-999" fmla="*/ 33362 w 1006024"/>
                  <a:gd name="connsiteY3-1000" fmla="*/ 896688 h 1733515"/>
                  <a:gd name="connsiteX4-1001" fmla="*/ 25 w 1006024"/>
                  <a:gd name="connsiteY4-1002" fmla="*/ 1626938 h 1733515"/>
                  <a:gd name="connsiteX5-1003" fmla="*/ 436587 w 1006024"/>
                  <a:gd name="connsiteY5-1004" fmla="*/ 1658688 h 1733515"/>
                  <a:gd name="connsiteX6-1005" fmla="*/ 584225 w 1006024"/>
                  <a:gd name="connsiteY6-1006" fmla="*/ 1622175 h 1733515"/>
                  <a:gd name="connsiteX7-1007" fmla="*/ 1004912 w 1006024"/>
                  <a:gd name="connsiteY7-1008" fmla="*/ 293438 h 1733515"/>
                  <a:gd name="connsiteX0-1009" fmla="*/ 1014437 w 1015508"/>
                  <a:gd name="connsiteY0-1010" fmla="*/ 288237 h 1735130"/>
                  <a:gd name="connsiteX1-1011" fmla="*/ 689000 w 1015508"/>
                  <a:gd name="connsiteY1-1012" fmla="*/ 16774 h 1735130"/>
                  <a:gd name="connsiteX2-1013" fmla="*/ 155600 w 1015508"/>
                  <a:gd name="connsiteY2-1014" fmla="*/ 588274 h 1735130"/>
                  <a:gd name="connsiteX3-1015" fmla="*/ 33362 w 1015508"/>
                  <a:gd name="connsiteY3-1016" fmla="*/ 897837 h 1735130"/>
                  <a:gd name="connsiteX4-1017" fmla="*/ 25 w 1015508"/>
                  <a:gd name="connsiteY4-1018" fmla="*/ 1628087 h 1735130"/>
                  <a:gd name="connsiteX5-1019" fmla="*/ 436587 w 1015508"/>
                  <a:gd name="connsiteY5-1020" fmla="*/ 1659837 h 1735130"/>
                  <a:gd name="connsiteX6-1021" fmla="*/ 584225 w 1015508"/>
                  <a:gd name="connsiteY6-1022" fmla="*/ 1623324 h 1735130"/>
                  <a:gd name="connsiteX7-1023" fmla="*/ 1014437 w 1015508"/>
                  <a:gd name="connsiteY7-1024" fmla="*/ 288237 h 1735130"/>
                  <a:gd name="connsiteX0-1025" fmla="*/ 1004912 w 1006024"/>
                  <a:gd name="connsiteY0-1026" fmla="*/ 301365 h 1731219"/>
                  <a:gd name="connsiteX1-1027" fmla="*/ 689000 w 1006024"/>
                  <a:gd name="connsiteY1-1028" fmla="*/ 14027 h 1731219"/>
                  <a:gd name="connsiteX2-1029" fmla="*/ 155600 w 1006024"/>
                  <a:gd name="connsiteY2-1030" fmla="*/ 585527 h 1731219"/>
                  <a:gd name="connsiteX3-1031" fmla="*/ 33362 w 1006024"/>
                  <a:gd name="connsiteY3-1032" fmla="*/ 895090 h 1731219"/>
                  <a:gd name="connsiteX4-1033" fmla="*/ 25 w 1006024"/>
                  <a:gd name="connsiteY4-1034" fmla="*/ 1625340 h 1731219"/>
                  <a:gd name="connsiteX5-1035" fmla="*/ 436587 w 1006024"/>
                  <a:gd name="connsiteY5-1036" fmla="*/ 1657090 h 1731219"/>
                  <a:gd name="connsiteX6-1037" fmla="*/ 584225 w 1006024"/>
                  <a:gd name="connsiteY6-1038" fmla="*/ 1620577 h 1731219"/>
                  <a:gd name="connsiteX7-1039" fmla="*/ 1004912 w 1006024"/>
                  <a:gd name="connsiteY7-1040" fmla="*/ 301365 h 1731219"/>
                  <a:gd name="connsiteX0-1041" fmla="*/ 1004912 w 1012618"/>
                  <a:gd name="connsiteY0-1042" fmla="*/ 300809 h 1730663"/>
                  <a:gd name="connsiteX1-1043" fmla="*/ 689000 w 1012618"/>
                  <a:gd name="connsiteY1-1044" fmla="*/ 13471 h 1730663"/>
                  <a:gd name="connsiteX2-1045" fmla="*/ 155600 w 1012618"/>
                  <a:gd name="connsiteY2-1046" fmla="*/ 584971 h 1730663"/>
                  <a:gd name="connsiteX3-1047" fmla="*/ 33362 w 1012618"/>
                  <a:gd name="connsiteY3-1048" fmla="*/ 894534 h 1730663"/>
                  <a:gd name="connsiteX4-1049" fmla="*/ 25 w 1012618"/>
                  <a:gd name="connsiteY4-1050" fmla="*/ 1624784 h 1730663"/>
                  <a:gd name="connsiteX5-1051" fmla="*/ 436587 w 1012618"/>
                  <a:gd name="connsiteY5-1052" fmla="*/ 1656534 h 1730663"/>
                  <a:gd name="connsiteX6-1053" fmla="*/ 584225 w 1012618"/>
                  <a:gd name="connsiteY6-1054" fmla="*/ 1620021 h 1730663"/>
                  <a:gd name="connsiteX7-1055" fmla="*/ 1004912 w 1012618"/>
                  <a:gd name="connsiteY7-1056" fmla="*/ 300809 h 1730663"/>
                  <a:gd name="connsiteX0-1057" fmla="*/ 1004912 w 1011121"/>
                  <a:gd name="connsiteY0-1058" fmla="*/ 300809 h 1730663"/>
                  <a:gd name="connsiteX1-1059" fmla="*/ 689000 w 1011121"/>
                  <a:gd name="connsiteY1-1060" fmla="*/ 13471 h 1730663"/>
                  <a:gd name="connsiteX2-1061" fmla="*/ 155600 w 1011121"/>
                  <a:gd name="connsiteY2-1062" fmla="*/ 584971 h 1730663"/>
                  <a:gd name="connsiteX3-1063" fmla="*/ 33362 w 1011121"/>
                  <a:gd name="connsiteY3-1064" fmla="*/ 894534 h 1730663"/>
                  <a:gd name="connsiteX4-1065" fmla="*/ 25 w 1011121"/>
                  <a:gd name="connsiteY4-1066" fmla="*/ 1624784 h 1730663"/>
                  <a:gd name="connsiteX5-1067" fmla="*/ 436587 w 1011121"/>
                  <a:gd name="connsiteY5-1068" fmla="*/ 1656534 h 1730663"/>
                  <a:gd name="connsiteX6-1069" fmla="*/ 584225 w 1011121"/>
                  <a:gd name="connsiteY6-1070" fmla="*/ 1620021 h 1730663"/>
                  <a:gd name="connsiteX7-1071" fmla="*/ 1004912 w 1011121"/>
                  <a:gd name="connsiteY7-1072" fmla="*/ 300809 h 1730663"/>
                  <a:gd name="connsiteX0-1073" fmla="*/ 1004912 w 1006024"/>
                  <a:gd name="connsiteY0-1074" fmla="*/ 301364 h 1731218"/>
                  <a:gd name="connsiteX1-1075" fmla="*/ 689000 w 1006024"/>
                  <a:gd name="connsiteY1-1076" fmla="*/ 14026 h 1731218"/>
                  <a:gd name="connsiteX2-1077" fmla="*/ 155600 w 1006024"/>
                  <a:gd name="connsiteY2-1078" fmla="*/ 585526 h 1731218"/>
                  <a:gd name="connsiteX3-1079" fmla="*/ 33362 w 1006024"/>
                  <a:gd name="connsiteY3-1080" fmla="*/ 895089 h 1731218"/>
                  <a:gd name="connsiteX4-1081" fmla="*/ 25 w 1006024"/>
                  <a:gd name="connsiteY4-1082" fmla="*/ 1625339 h 1731218"/>
                  <a:gd name="connsiteX5-1083" fmla="*/ 436587 w 1006024"/>
                  <a:gd name="connsiteY5-1084" fmla="*/ 1657089 h 1731218"/>
                  <a:gd name="connsiteX6-1085" fmla="*/ 584225 w 1006024"/>
                  <a:gd name="connsiteY6-1086" fmla="*/ 1620576 h 1731218"/>
                  <a:gd name="connsiteX7-1087" fmla="*/ 1004912 w 1006024"/>
                  <a:gd name="connsiteY7-1088" fmla="*/ 301364 h 1731218"/>
                  <a:gd name="connsiteX0-1089" fmla="*/ 1004912 w 1011121"/>
                  <a:gd name="connsiteY0-1090" fmla="*/ 299330 h 1729184"/>
                  <a:gd name="connsiteX1-1091" fmla="*/ 689000 w 1011121"/>
                  <a:gd name="connsiteY1-1092" fmla="*/ 11992 h 1729184"/>
                  <a:gd name="connsiteX2-1093" fmla="*/ 155600 w 1011121"/>
                  <a:gd name="connsiteY2-1094" fmla="*/ 583492 h 1729184"/>
                  <a:gd name="connsiteX3-1095" fmla="*/ 33362 w 1011121"/>
                  <a:gd name="connsiteY3-1096" fmla="*/ 893055 h 1729184"/>
                  <a:gd name="connsiteX4-1097" fmla="*/ 25 w 1011121"/>
                  <a:gd name="connsiteY4-1098" fmla="*/ 1623305 h 1729184"/>
                  <a:gd name="connsiteX5-1099" fmla="*/ 436587 w 1011121"/>
                  <a:gd name="connsiteY5-1100" fmla="*/ 1655055 h 1729184"/>
                  <a:gd name="connsiteX6-1101" fmla="*/ 584225 w 1011121"/>
                  <a:gd name="connsiteY6-1102" fmla="*/ 1618542 h 1729184"/>
                  <a:gd name="connsiteX7-1103" fmla="*/ 1004912 w 1011121"/>
                  <a:gd name="connsiteY7-1104" fmla="*/ 299330 h 1729184"/>
                  <a:gd name="connsiteX0-1105" fmla="*/ 1004912 w 1005525"/>
                  <a:gd name="connsiteY0-1106" fmla="*/ 301317 h 1729000"/>
                  <a:gd name="connsiteX1-1107" fmla="*/ 689000 w 1005525"/>
                  <a:gd name="connsiteY1-1108" fmla="*/ 13979 h 1729000"/>
                  <a:gd name="connsiteX2-1109" fmla="*/ 155600 w 1005525"/>
                  <a:gd name="connsiteY2-1110" fmla="*/ 585479 h 1729000"/>
                  <a:gd name="connsiteX3-1111" fmla="*/ 33362 w 1005525"/>
                  <a:gd name="connsiteY3-1112" fmla="*/ 895042 h 1729000"/>
                  <a:gd name="connsiteX4-1113" fmla="*/ 25 w 1005525"/>
                  <a:gd name="connsiteY4-1114" fmla="*/ 1625292 h 1729000"/>
                  <a:gd name="connsiteX5-1115" fmla="*/ 436587 w 1005525"/>
                  <a:gd name="connsiteY5-1116" fmla="*/ 1657042 h 1729000"/>
                  <a:gd name="connsiteX6-1117" fmla="*/ 612800 w 1005525"/>
                  <a:gd name="connsiteY6-1118" fmla="*/ 1617354 h 1729000"/>
                  <a:gd name="connsiteX7-1119" fmla="*/ 1004912 w 1005525"/>
                  <a:gd name="connsiteY7-1120" fmla="*/ 301317 h 1729000"/>
                  <a:gd name="connsiteX0-1121" fmla="*/ 1004912 w 1010071"/>
                  <a:gd name="connsiteY0-1122" fmla="*/ 301037 h 1728720"/>
                  <a:gd name="connsiteX1-1123" fmla="*/ 689000 w 1010071"/>
                  <a:gd name="connsiteY1-1124" fmla="*/ 13699 h 1728720"/>
                  <a:gd name="connsiteX2-1125" fmla="*/ 155600 w 1010071"/>
                  <a:gd name="connsiteY2-1126" fmla="*/ 585199 h 1728720"/>
                  <a:gd name="connsiteX3-1127" fmla="*/ 33362 w 1010071"/>
                  <a:gd name="connsiteY3-1128" fmla="*/ 894762 h 1728720"/>
                  <a:gd name="connsiteX4-1129" fmla="*/ 25 w 1010071"/>
                  <a:gd name="connsiteY4-1130" fmla="*/ 1625012 h 1728720"/>
                  <a:gd name="connsiteX5-1131" fmla="*/ 436587 w 1010071"/>
                  <a:gd name="connsiteY5-1132" fmla="*/ 1656762 h 1728720"/>
                  <a:gd name="connsiteX6-1133" fmla="*/ 612800 w 1010071"/>
                  <a:gd name="connsiteY6-1134" fmla="*/ 1617074 h 1728720"/>
                  <a:gd name="connsiteX7-1135" fmla="*/ 1004912 w 1010071"/>
                  <a:gd name="connsiteY7-1136" fmla="*/ 301037 h 1728720"/>
                  <a:gd name="connsiteX0-1137" fmla="*/ 1004913 w 1010062"/>
                  <a:gd name="connsiteY0-1138" fmla="*/ 300643 h 1728326"/>
                  <a:gd name="connsiteX1-1139" fmla="*/ 689001 w 1010062"/>
                  <a:gd name="connsiteY1-1140" fmla="*/ 13305 h 1728326"/>
                  <a:gd name="connsiteX2-1141" fmla="*/ 158776 w 1010062"/>
                  <a:gd name="connsiteY2-1142" fmla="*/ 578455 h 1728326"/>
                  <a:gd name="connsiteX3-1143" fmla="*/ 33363 w 1010062"/>
                  <a:gd name="connsiteY3-1144" fmla="*/ 894368 h 1728326"/>
                  <a:gd name="connsiteX4-1145" fmla="*/ 26 w 1010062"/>
                  <a:gd name="connsiteY4-1146" fmla="*/ 1624618 h 1728326"/>
                  <a:gd name="connsiteX5-1147" fmla="*/ 436588 w 1010062"/>
                  <a:gd name="connsiteY5-1148" fmla="*/ 1656368 h 1728326"/>
                  <a:gd name="connsiteX6-1149" fmla="*/ 612801 w 1010062"/>
                  <a:gd name="connsiteY6-1150" fmla="*/ 1616680 h 1728326"/>
                  <a:gd name="connsiteX7-1151" fmla="*/ 1004913 w 1010062"/>
                  <a:gd name="connsiteY7-1152" fmla="*/ 300643 h 1728326"/>
                  <a:gd name="connsiteX0-1153" fmla="*/ 1004913 w 1010062"/>
                  <a:gd name="connsiteY0-1154" fmla="*/ 300643 h 1728326"/>
                  <a:gd name="connsiteX1-1155" fmla="*/ 689001 w 1010062"/>
                  <a:gd name="connsiteY1-1156" fmla="*/ 13305 h 1728326"/>
                  <a:gd name="connsiteX2-1157" fmla="*/ 158776 w 1010062"/>
                  <a:gd name="connsiteY2-1158" fmla="*/ 578455 h 1728326"/>
                  <a:gd name="connsiteX3-1159" fmla="*/ 33363 w 1010062"/>
                  <a:gd name="connsiteY3-1160" fmla="*/ 894368 h 1728326"/>
                  <a:gd name="connsiteX4-1161" fmla="*/ 26 w 1010062"/>
                  <a:gd name="connsiteY4-1162" fmla="*/ 1624618 h 1728326"/>
                  <a:gd name="connsiteX5-1163" fmla="*/ 436588 w 1010062"/>
                  <a:gd name="connsiteY5-1164" fmla="*/ 1656368 h 1728326"/>
                  <a:gd name="connsiteX6-1165" fmla="*/ 612801 w 1010062"/>
                  <a:gd name="connsiteY6-1166" fmla="*/ 1616680 h 1728326"/>
                  <a:gd name="connsiteX7-1167" fmla="*/ 1004913 w 1010062"/>
                  <a:gd name="connsiteY7-1168" fmla="*/ 300643 h 1728326"/>
                  <a:gd name="connsiteX0-1169" fmla="*/ 1004911 w 1010076"/>
                  <a:gd name="connsiteY0-1170" fmla="*/ 297459 h 1725142"/>
                  <a:gd name="connsiteX1-1171" fmla="*/ 688999 w 1010076"/>
                  <a:gd name="connsiteY1-1172" fmla="*/ 10121 h 1725142"/>
                  <a:gd name="connsiteX2-1173" fmla="*/ 154012 w 1010076"/>
                  <a:gd name="connsiteY2-1174" fmla="*/ 522884 h 1725142"/>
                  <a:gd name="connsiteX3-1175" fmla="*/ 33361 w 1010076"/>
                  <a:gd name="connsiteY3-1176" fmla="*/ 891184 h 1725142"/>
                  <a:gd name="connsiteX4-1177" fmla="*/ 24 w 1010076"/>
                  <a:gd name="connsiteY4-1178" fmla="*/ 1621434 h 1725142"/>
                  <a:gd name="connsiteX5-1179" fmla="*/ 436586 w 1010076"/>
                  <a:gd name="connsiteY5-1180" fmla="*/ 1653184 h 1725142"/>
                  <a:gd name="connsiteX6-1181" fmla="*/ 612799 w 1010076"/>
                  <a:gd name="connsiteY6-1182" fmla="*/ 1613496 h 1725142"/>
                  <a:gd name="connsiteX7-1183" fmla="*/ 1004911 w 1010076"/>
                  <a:gd name="connsiteY7-1184" fmla="*/ 297459 h 1725142"/>
                  <a:gd name="connsiteX0-1185" fmla="*/ 1041777 w 1046942"/>
                  <a:gd name="connsiteY0-1186" fmla="*/ 297459 h 1725142"/>
                  <a:gd name="connsiteX1-1187" fmla="*/ 725865 w 1046942"/>
                  <a:gd name="connsiteY1-1188" fmla="*/ 10121 h 1725142"/>
                  <a:gd name="connsiteX2-1189" fmla="*/ 190878 w 1046942"/>
                  <a:gd name="connsiteY2-1190" fmla="*/ 522884 h 1725142"/>
                  <a:gd name="connsiteX3-1191" fmla="*/ 41652 w 1046942"/>
                  <a:gd name="connsiteY3-1192" fmla="*/ 791171 h 1725142"/>
                  <a:gd name="connsiteX4-1193" fmla="*/ 36890 w 1046942"/>
                  <a:gd name="connsiteY4-1194" fmla="*/ 1621434 h 1725142"/>
                  <a:gd name="connsiteX5-1195" fmla="*/ 473452 w 1046942"/>
                  <a:gd name="connsiteY5-1196" fmla="*/ 1653184 h 1725142"/>
                  <a:gd name="connsiteX6-1197" fmla="*/ 649665 w 1046942"/>
                  <a:gd name="connsiteY6-1198" fmla="*/ 1613496 h 1725142"/>
                  <a:gd name="connsiteX7-1199" fmla="*/ 1041777 w 1046942"/>
                  <a:gd name="connsiteY7-1200" fmla="*/ 297459 h 1725142"/>
                  <a:gd name="connsiteX0-1201" fmla="*/ 1037108 w 1042273"/>
                  <a:gd name="connsiteY0-1202" fmla="*/ 297459 h 1725142"/>
                  <a:gd name="connsiteX1-1203" fmla="*/ 721196 w 1042273"/>
                  <a:gd name="connsiteY1-1204" fmla="*/ 10121 h 1725142"/>
                  <a:gd name="connsiteX2-1205" fmla="*/ 186209 w 1042273"/>
                  <a:gd name="connsiteY2-1206" fmla="*/ 522884 h 1725142"/>
                  <a:gd name="connsiteX3-1207" fmla="*/ 36983 w 1042273"/>
                  <a:gd name="connsiteY3-1208" fmla="*/ 791171 h 1725142"/>
                  <a:gd name="connsiteX4-1209" fmla="*/ 32221 w 1042273"/>
                  <a:gd name="connsiteY4-1210" fmla="*/ 1621434 h 1725142"/>
                  <a:gd name="connsiteX5-1211" fmla="*/ 468783 w 1042273"/>
                  <a:gd name="connsiteY5-1212" fmla="*/ 1653184 h 1725142"/>
                  <a:gd name="connsiteX6-1213" fmla="*/ 644996 w 1042273"/>
                  <a:gd name="connsiteY6-1214" fmla="*/ 1613496 h 1725142"/>
                  <a:gd name="connsiteX7-1215" fmla="*/ 1037108 w 1042273"/>
                  <a:gd name="connsiteY7-1216" fmla="*/ 297459 h 1725142"/>
                  <a:gd name="connsiteX0-1217" fmla="*/ 1041565 w 1046745"/>
                  <a:gd name="connsiteY0-1218" fmla="*/ 297176 h 1724859"/>
                  <a:gd name="connsiteX1-1219" fmla="*/ 725653 w 1046745"/>
                  <a:gd name="connsiteY1-1220" fmla="*/ 9838 h 1724859"/>
                  <a:gd name="connsiteX2-1221" fmla="*/ 185903 w 1046745"/>
                  <a:gd name="connsiteY2-1222" fmla="*/ 517839 h 1724859"/>
                  <a:gd name="connsiteX3-1223" fmla="*/ 41440 w 1046745"/>
                  <a:gd name="connsiteY3-1224" fmla="*/ 790888 h 1724859"/>
                  <a:gd name="connsiteX4-1225" fmla="*/ 36678 w 1046745"/>
                  <a:gd name="connsiteY4-1226" fmla="*/ 1621151 h 1724859"/>
                  <a:gd name="connsiteX5-1227" fmla="*/ 473240 w 1046745"/>
                  <a:gd name="connsiteY5-1228" fmla="*/ 1652901 h 1724859"/>
                  <a:gd name="connsiteX6-1229" fmla="*/ 649453 w 1046745"/>
                  <a:gd name="connsiteY6-1230" fmla="*/ 1613213 h 1724859"/>
                  <a:gd name="connsiteX7-1231" fmla="*/ 1041565 w 1046745"/>
                  <a:gd name="connsiteY7-1232" fmla="*/ 297176 h 1724859"/>
                  <a:gd name="connsiteX0-1233" fmla="*/ 1041565 w 1046745"/>
                  <a:gd name="connsiteY0-1234" fmla="*/ 297176 h 1724859"/>
                  <a:gd name="connsiteX1-1235" fmla="*/ 725653 w 1046745"/>
                  <a:gd name="connsiteY1-1236" fmla="*/ 9838 h 1724859"/>
                  <a:gd name="connsiteX2-1237" fmla="*/ 185903 w 1046745"/>
                  <a:gd name="connsiteY2-1238" fmla="*/ 517839 h 1724859"/>
                  <a:gd name="connsiteX3-1239" fmla="*/ 41440 w 1046745"/>
                  <a:gd name="connsiteY3-1240" fmla="*/ 790888 h 1724859"/>
                  <a:gd name="connsiteX4-1241" fmla="*/ 36678 w 1046745"/>
                  <a:gd name="connsiteY4-1242" fmla="*/ 1621151 h 1724859"/>
                  <a:gd name="connsiteX5-1243" fmla="*/ 473240 w 1046745"/>
                  <a:gd name="connsiteY5-1244" fmla="*/ 1652901 h 1724859"/>
                  <a:gd name="connsiteX6-1245" fmla="*/ 649453 w 1046745"/>
                  <a:gd name="connsiteY6-1246" fmla="*/ 1613213 h 1724859"/>
                  <a:gd name="connsiteX7-1247" fmla="*/ 1041565 w 1046745"/>
                  <a:gd name="connsiteY7-1248" fmla="*/ 297176 h 1724859"/>
                  <a:gd name="connsiteX0-1249" fmla="*/ 1040734 w 1045979"/>
                  <a:gd name="connsiteY0-1250" fmla="*/ 296615 h 1724298"/>
                  <a:gd name="connsiteX1-1251" fmla="*/ 724822 w 1045979"/>
                  <a:gd name="connsiteY1-1252" fmla="*/ 9277 h 1724298"/>
                  <a:gd name="connsiteX2-1253" fmla="*/ 166022 w 1045979"/>
                  <a:gd name="connsiteY2-1254" fmla="*/ 507753 h 1724298"/>
                  <a:gd name="connsiteX3-1255" fmla="*/ 40609 w 1045979"/>
                  <a:gd name="connsiteY3-1256" fmla="*/ 790327 h 1724298"/>
                  <a:gd name="connsiteX4-1257" fmla="*/ 35847 w 1045979"/>
                  <a:gd name="connsiteY4-1258" fmla="*/ 1620590 h 1724298"/>
                  <a:gd name="connsiteX5-1259" fmla="*/ 472409 w 1045979"/>
                  <a:gd name="connsiteY5-1260" fmla="*/ 1652340 h 1724298"/>
                  <a:gd name="connsiteX6-1261" fmla="*/ 648622 w 1045979"/>
                  <a:gd name="connsiteY6-1262" fmla="*/ 1612652 h 1724298"/>
                  <a:gd name="connsiteX7-1263" fmla="*/ 1040734 w 1045979"/>
                  <a:gd name="connsiteY7-1264" fmla="*/ 296615 h 1724298"/>
                  <a:gd name="connsiteX0-1265" fmla="*/ 1040734 w 1045979"/>
                  <a:gd name="connsiteY0-1266" fmla="*/ 296615 h 1724298"/>
                  <a:gd name="connsiteX1-1267" fmla="*/ 724822 w 1045979"/>
                  <a:gd name="connsiteY1-1268" fmla="*/ 9277 h 1724298"/>
                  <a:gd name="connsiteX2-1269" fmla="*/ 166022 w 1045979"/>
                  <a:gd name="connsiteY2-1270" fmla="*/ 507753 h 1724298"/>
                  <a:gd name="connsiteX3-1271" fmla="*/ 40609 w 1045979"/>
                  <a:gd name="connsiteY3-1272" fmla="*/ 790327 h 1724298"/>
                  <a:gd name="connsiteX4-1273" fmla="*/ 35847 w 1045979"/>
                  <a:gd name="connsiteY4-1274" fmla="*/ 1620590 h 1724298"/>
                  <a:gd name="connsiteX5-1275" fmla="*/ 472409 w 1045979"/>
                  <a:gd name="connsiteY5-1276" fmla="*/ 1652340 h 1724298"/>
                  <a:gd name="connsiteX6-1277" fmla="*/ 648622 w 1045979"/>
                  <a:gd name="connsiteY6-1278" fmla="*/ 1612652 h 1724298"/>
                  <a:gd name="connsiteX7-1279" fmla="*/ 1040734 w 1045979"/>
                  <a:gd name="connsiteY7-1280" fmla="*/ 296615 h 1724298"/>
                  <a:gd name="connsiteX0-1281" fmla="*/ 1051265 w 1056510"/>
                  <a:gd name="connsiteY0-1282" fmla="*/ 296615 h 1724298"/>
                  <a:gd name="connsiteX1-1283" fmla="*/ 735353 w 1056510"/>
                  <a:gd name="connsiteY1-1284" fmla="*/ 9277 h 1724298"/>
                  <a:gd name="connsiteX2-1285" fmla="*/ 176553 w 1056510"/>
                  <a:gd name="connsiteY2-1286" fmla="*/ 507753 h 1724298"/>
                  <a:gd name="connsiteX3-1287" fmla="*/ 27328 w 1056510"/>
                  <a:gd name="connsiteY3-1288" fmla="*/ 818902 h 1724298"/>
                  <a:gd name="connsiteX4-1289" fmla="*/ 46378 w 1056510"/>
                  <a:gd name="connsiteY4-1290" fmla="*/ 1620590 h 1724298"/>
                  <a:gd name="connsiteX5-1291" fmla="*/ 482940 w 1056510"/>
                  <a:gd name="connsiteY5-1292" fmla="*/ 1652340 h 1724298"/>
                  <a:gd name="connsiteX6-1293" fmla="*/ 659153 w 1056510"/>
                  <a:gd name="connsiteY6-1294" fmla="*/ 1612652 h 1724298"/>
                  <a:gd name="connsiteX7-1295" fmla="*/ 1051265 w 1056510"/>
                  <a:gd name="connsiteY7-1296" fmla="*/ 296615 h 1724298"/>
                  <a:gd name="connsiteX0-1297" fmla="*/ 1049657 w 1054902"/>
                  <a:gd name="connsiteY0-1298" fmla="*/ 296615 h 1724298"/>
                  <a:gd name="connsiteX1-1299" fmla="*/ 733745 w 1054902"/>
                  <a:gd name="connsiteY1-1300" fmla="*/ 9277 h 1724298"/>
                  <a:gd name="connsiteX2-1301" fmla="*/ 174945 w 1054902"/>
                  <a:gd name="connsiteY2-1302" fmla="*/ 507753 h 1724298"/>
                  <a:gd name="connsiteX3-1303" fmla="*/ 25720 w 1054902"/>
                  <a:gd name="connsiteY3-1304" fmla="*/ 818902 h 1724298"/>
                  <a:gd name="connsiteX4-1305" fmla="*/ 44770 w 1054902"/>
                  <a:gd name="connsiteY4-1306" fmla="*/ 1620590 h 1724298"/>
                  <a:gd name="connsiteX5-1307" fmla="*/ 481332 w 1054902"/>
                  <a:gd name="connsiteY5-1308" fmla="*/ 1652340 h 1724298"/>
                  <a:gd name="connsiteX6-1309" fmla="*/ 657545 w 1054902"/>
                  <a:gd name="connsiteY6-1310" fmla="*/ 1612652 h 1724298"/>
                  <a:gd name="connsiteX7-1311" fmla="*/ 1049657 w 1054902"/>
                  <a:gd name="connsiteY7-1312" fmla="*/ 296615 h 1724298"/>
                  <a:gd name="connsiteX0-1313" fmla="*/ 1056384 w 1061629"/>
                  <a:gd name="connsiteY0-1314" fmla="*/ 296615 h 1724298"/>
                  <a:gd name="connsiteX1-1315" fmla="*/ 740472 w 1061629"/>
                  <a:gd name="connsiteY1-1316" fmla="*/ 9277 h 1724298"/>
                  <a:gd name="connsiteX2-1317" fmla="*/ 181672 w 1061629"/>
                  <a:gd name="connsiteY2-1318" fmla="*/ 507753 h 1724298"/>
                  <a:gd name="connsiteX3-1319" fmla="*/ 32447 w 1061629"/>
                  <a:gd name="connsiteY3-1320" fmla="*/ 818902 h 1724298"/>
                  <a:gd name="connsiteX4-1321" fmla="*/ 51497 w 1061629"/>
                  <a:gd name="connsiteY4-1322" fmla="*/ 1620590 h 1724298"/>
                  <a:gd name="connsiteX5-1323" fmla="*/ 488059 w 1061629"/>
                  <a:gd name="connsiteY5-1324" fmla="*/ 1652340 h 1724298"/>
                  <a:gd name="connsiteX6-1325" fmla="*/ 664272 w 1061629"/>
                  <a:gd name="connsiteY6-1326" fmla="*/ 1612652 h 1724298"/>
                  <a:gd name="connsiteX7-1327" fmla="*/ 1056384 w 1061629"/>
                  <a:gd name="connsiteY7-1328" fmla="*/ 296615 h 172429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061629" h="1724298">
                    <a:moveTo>
                      <a:pt x="1056384" y="296615"/>
                    </a:moveTo>
                    <a:cubicBezTo>
                      <a:pt x="1097659" y="32561"/>
                      <a:pt x="886257" y="-25913"/>
                      <a:pt x="740472" y="9277"/>
                    </a:cubicBezTo>
                    <a:cubicBezTo>
                      <a:pt x="594687" y="44467"/>
                      <a:pt x="299676" y="372816"/>
                      <a:pt x="181672" y="507753"/>
                    </a:cubicBezTo>
                    <a:cubicBezTo>
                      <a:pt x="63668" y="642691"/>
                      <a:pt x="68431" y="604854"/>
                      <a:pt x="32447" y="818902"/>
                    </a:cubicBezTo>
                    <a:cubicBezTo>
                      <a:pt x="-3537" y="1032950"/>
                      <a:pt x="-24438" y="1481684"/>
                      <a:pt x="51497" y="1620590"/>
                    </a:cubicBezTo>
                    <a:cubicBezTo>
                      <a:pt x="127432" y="1759496"/>
                      <a:pt x="488059" y="1652340"/>
                      <a:pt x="488059" y="1652340"/>
                    </a:cubicBezTo>
                    <a:cubicBezTo>
                      <a:pt x="649984" y="1651546"/>
                      <a:pt x="569551" y="1838606"/>
                      <a:pt x="664272" y="1612652"/>
                    </a:cubicBezTo>
                    <a:cubicBezTo>
                      <a:pt x="758993" y="1386698"/>
                      <a:pt x="1015109" y="560669"/>
                      <a:pt x="1056384" y="296615"/>
                    </a:cubicBezTo>
                    <a:close/>
                  </a:path>
                </a:pathLst>
              </a:custGeom>
              <a:gradFill>
                <a:gsLst>
                  <a:gs pos="36297">
                    <a:schemeClr val="accent6">
                      <a:lumMod val="50000"/>
                    </a:schemeClr>
                  </a:gs>
                  <a:gs pos="68100">
                    <a:schemeClr val="accent6">
                      <a:lumMod val="75000"/>
                    </a:schemeClr>
                  </a:gs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lin ang="9000000" scaled="0"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/>
              </a:p>
            </p:txBody>
          </p:sp>
          <p:sp>
            <p:nvSpPr>
              <p:cNvPr id="11" name="Rectangle: Rounded Corners 7"/>
              <p:cNvSpPr/>
              <p:nvPr/>
            </p:nvSpPr>
            <p:spPr>
              <a:xfrm>
                <a:off x="7686648" y="1919288"/>
                <a:ext cx="1771650" cy="1643188"/>
              </a:xfrm>
              <a:custGeom>
                <a:avLst/>
                <a:gdLst>
                  <a:gd name="connsiteX0" fmla="*/ 0 w 1771650"/>
                  <a:gd name="connsiteY0" fmla="*/ 271468 h 1628775"/>
                  <a:gd name="connsiteX1" fmla="*/ 271468 w 1771650"/>
                  <a:gd name="connsiteY1" fmla="*/ 0 h 1628775"/>
                  <a:gd name="connsiteX2" fmla="*/ 1500182 w 1771650"/>
                  <a:gd name="connsiteY2" fmla="*/ 0 h 1628775"/>
                  <a:gd name="connsiteX3" fmla="*/ 1771650 w 1771650"/>
                  <a:gd name="connsiteY3" fmla="*/ 271468 h 1628775"/>
                  <a:gd name="connsiteX4" fmla="*/ 1771650 w 1771650"/>
                  <a:gd name="connsiteY4" fmla="*/ 1357307 h 1628775"/>
                  <a:gd name="connsiteX5" fmla="*/ 1500182 w 1771650"/>
                  <a:gd name="connsiteY5" fmla="*/ 1628775 h 1628775"/>
                  <a:gd name="connsiteX6" fmla="*/ 271468 w 1771650"/>
                  <a:gd name="connsiteY6" fmla="*/ 1628775 h 1628775"/>
                  <a:gd name="connsiteX7" fmla="*/ 0 w 1771650"/>
                  <a:gd name="connsiteY7" fmla="*/ 1357307 h 1628775"/>
                  <a:gd name="connsiteX8" fmla="*/ 0 w 1771650"/>
                  <a:gd name="connsiteY8" fmla="*/ 271468 h 1628775"/>
                  <a:gd name="connsiteX0-1" fmla="*/ 0 w 1771650"/>
                  <a:gd name="connsiteY0-2" fmla="*/ 271468 h 1628775"/>
                  <a:gd name="connsiteX1-3" fmla="*/ 271468 w 1771650"/>
                  <a:gd name="connsiteY1-4" fmla="*/ 0 h 1628775"/>
                  <a:gd name="connsiteX2-5" fmla="*/ 1500182 w 1771650"/>
                  <a:gd name="connsiteY2-6" fmla="*/ 0 h 1628775"/>
                  <a:gd name="connsiteX3-7" fmla="*/ 1771650 w 1771650"/>
                  <a:gd name="connsiteY3-8" fmla="*/ 271468 h 1628775"/>
                  <a:gd name="connsiteX4-9" fmla="*/ 1647825 w 1771650"/>
                  <a:gd name="connsiteY4-10" fmla="*/ 1409695 h 1628775"/>
                  <a:gd name="connsiteX5-11" fmla="*/ 1500182 w 1771650"/>
                  <a:gd name="connsiteY5-12" fmla="*/ 1628775 h 1628775"/>
                  <a:gd name="connsiteX6-13" fmla="*/ 271468 w 1771650"/>
                  <a:gd name="connsiteY6-14" fmla="*/ 1628775 h 1628775"/>
                  <a:gd name="connsiteX7-15" fmla="*/ 0 w 1771650"/>
                  <a:gd name="connsiteY7-16" fmla="*/ 1357307 h 1628775"/>
                  <a:gd name="connsiteX8-17" fmla="*/ 0 w 1771650"/>
                  <a:gd name="connsiteY8-18" fmla="*/ 271468 h 1628775"/>
                  <a:gd name="connsiteX0-19" fmla="*/ 0 w 1771650"/>
                  <a:gd name="connsiteY0-20" fmla="*/ 271468 h 1628775"/>
                  <a:gd name="connsiteX1-21" fmla="*/ 271468 w 1771650"/>
                  <a:gd name="connsiteY1-22" fmla="*/ 0 h 1628775"/>
                  <a:gd name="connsiteX2-23" fmla="*/ 1500182 w 1771650"/>
                  <a:gd name="connsiteY2-24" fmla="*/ 0 h 1628775"/>
                  <a:gd name="connsiteX3-25" fmla="*/ 1771650 w 1771650"/>
                  <a:gd name="connsiteY3-26" fmla="*/ 271468 h 1628775"/>
                  <a:gd name="connsiteX4-27" fmla="*/ 1647825 w 1771650"/>
                  <a:gd name="connsiteY4-28" fmla="*/ 1409695 h 1628775"/>
                  <a:gd name="connsiteX5-29" fmla="*/ 1500182 w 1771650"/>
                  <a:gd name="connsiteY5-30" fmla="*/ 1628775 h 1628775"/>
                  <a:gd name="connsiteX6-31" fmla="*/ 271468 w 1771650"/>
                  <a:gd name="connsiteY6-32" fmla="*/ 1628775 h 1628775"/>
                  <a:gd name="connsiteX7-33" fmla="*/ 85725 w 1771650"/>
                  <a:gd name="connsiteY7-34" fmla="*/ 1376357 h 1628775"/>
                  <a:gd name="connsiteX8-35" fmla="*/ 0 w 1771650"/>
                  <a:gd name="connsiteY8-36" fmla="*/ 271468 h 1628775"/>
                  <a:gd name="connsiteX0-37" fmla="*/ 0 w 1771650"/>
                  <a:gd name="connsiteY0-38" fmla="*/ 271468 h 1638300"/>
                  <a:gd name="connsiteX1-39" fmla="*/ 271468 w 1771650"/>
                  <a:gd name="connsiteY1-40" fmla="*/ 0 h 1638300"/>
                  <a:gd name="connsiteX2-41" fmla="*/ 1500182 w 1771650"/>
                  <a:gd name="connsiteY2-42" fmla="*/ 0 h 1638300"/>
                  <a:gd name="connsiteX3-43" fmla="*/ 1771650 w 1771650"/>
                  <a:gd name="connsiteY3-44" fmla="*/ 271468 h 1638300"/>
                  <a:gd name="connsiteX4-45" fmla="*/ 1647825 w 1771650"/>
                  <a:gd name="connsiteY4-46" fmla="*/ 1409695 h 1638300"/>
                  <a:gd name="connsiteX5-47" fmla="*/ 1500182 w 1771650"/>
                  <a:gd name="connsiteY5-48" fmla="*/ 1628775 h 1638300"/>
                  <a:gd name="connsiteX6-49" fmla="*/ 357193 w 1771650"/>
                  <a:gd name="connsiteY6-50" fmla="*/ 1638300 h 1638300"/>
                  <a:gd name="connsiteX7-51" fmla="*/ 85725 w 1771650"/>
                  <a:gd name="connsiteY7-52" fmla="*/ 1376357 h 1638300"/>
                  <a:gd name="connsiteX8-53" fmla="*/ 0 w 1771650"/>
                  <a:gd name="connsiteY8-54" fmla="*/ 271468 h 1638300"/>
                  <a:gd name="connsiteX0-55" fmla="*/ 0 w 1771650"/>
                  <a:gd name="connsiteY0-56" fmla="*/ 271468 h 1638300"/>
                  <a:gd name="connsiteX1-57" fmla="*/ 271468 w 1771650"/>
                  <a:gd name="connsiteY1-58" fmla="*/ 0 h 1638300"/>
                  <a:gd name="connsiteX2-59" fmla="*/ 1500182 w 1771650"/>
                  <a:gd name="connsiteY2-60" fmla="*/ 0 h 1638300"/>
                  <a:gd name="connsiteX3-61" fmla="*/ 1771650 w 1771650"/>
                  <a:gd name="connsiteY3-62" fmla="*/ 271468 h 1638300"/>
                  <a:gd name="connsiteX4-63" fmla="*/ 1647825 w 1771650"/>
                  <a:gd name="connsiteY4-64" fmla="*/ 1409695 h 1638300"/>
                  <a:gd name="connsiteX5-65" fmla="*/ 1281107 w 1771650"/>
                  <a:gd name="connsiteY5-66" fmla="*/ 1633538 h 1638300"/>
                  <a:gd name="connsiteX6-67" fmla="*/ 357193 w 1771650"/>
                  <a:gd name="connsiteY6-68" fmla="*/ 1638300 h 1638300"/>
                  <a:gd name="connsiteX7-69" fmla="*/ 85725 w 1771650"/>
                  <a:gd name="connsiteY7-70" fmla="*/ 1376357 h 1638300"/>
                  <a:gd name="connsiteX8-71" fmla="*/ 0 w 1771650"/>
                  <a:gd name="connsiteY8-72" fmla="*/ 271468 h 1638300"/>
                  <a:gd name="connsiteX0-73" fmla="*/ 0 w 1771650"/>
                  <a:gd name="connsiteY0-74" fmla="*/ 271468 h 1638300"/>
                  <a:gd name="connsiteX1-75" fmla="*/ 271468 w 1771650"/>
                  <a:gd name="connsiteY1-76" fmla="*/ 0 h 1638300"/>
                  <a:gd name="connsiteX2-77" fmla="*/ 1500182 w 1771650"/>
                  <a:gd name="connsiteY2-78" fmla="*/ 0 h 1638300"/>
                  <a:gd name="connsiteX3-79" fmla="*/ 1771650 w 1771650"/>
                  <a:gd name="connsiteY3-80" fmla="*/ 271468 h 1638300"/>
                  <a:gd name="connsiteX4-81" fmla="*/ 1566863 w 1771650"/>
                  <a:gd name="connsiteY4-82" fmla="*/ 1423982 h 1638300"/>
                  <a:gd name="connsiteX5-83" fmla="*/ 1281107 w 1771650"/>
                  <a:gd name="connsiteY5-84" fmla="*/ 1633538 h 1638300"/>
                  <a:gd name="connsiteX6-85" fmla="*/ 357193 w 1771650"/>
                  <a:gd name="connsiteY6-86" fmla="*/ 1638300 h 1638300"/>
                  <a:gd name="connsiteX7-87" fmla="*/ 85725 w 1771650"/>
                  <a:gd name="connsiteY7-88" fmla="*/ 1376357 h 1638300"/>
                  <a:gd name="connsiteX8-89" fmla="*/ 0 w 1771650"/>
                  <a:gd name="connsiteY8-90" fmla="*/ 271468 h 1638300"/>
                  <a:gd name="connsiteX0-91" fmla="*/ 0 w 1771650"/>
                  <a:gd name="connsiteY0-92" fmla="*/ 271468 h 1638300"/>
                  <a:gd name="connsiteX1-93" fmla="*/ 271468 w 1771650"/>
                  <a:gd name="connsiteY1-94" fmla="*/ 0 h 1638300"/>
                  <a:gd name="connsiteX2-95" fmla="*/ 1500182 w 1771650"/>
                  <a:gd name="connsiteY2-96" fmla="*/ 0 h 1638300"/>
                  <a:gd name="connsiteX3-97" fmla="*/ 1771650 w 1771650"/>
                  <a:gd name="connsiteY3-98" fmla="*/ 271468 h 1638300"/>
                  <a:gd name="connsiteX4-99" fmla="*/ 1566863 w 1771650"/>
                  <a:gd name="connsiteY4-100" fmla="*/ 1423982 h 1638300"/>
                  <a:gd name="connsiteX5-101" fmla="*/ 1281107 w 1771650"/>
                  <a:gd name="connsiteY5-102" fmla="*/ 1633538 h 1638300"/>
                  <a:gd name="connsiteX6-103" fmla="*/ 357193 w 1771650"/>
                  <a:gd name="connsiteY6-104" fmla="*/ 1638300 h 1638300"/>
                  <a:gd name="connsiteX7-105" fmla="*/ 85725 w 1771650"/>
                  <a:gd name="connsiteY7-106" fmla="*/ 1376357 h 1638300"/>
                  <a:gd name="connsiteX8-107" fmla="*/ 0 w 1771650"/>
                  <a:gd name="connsiteY8-108" fmla="*/ 271468 h 1638300"/>
                  <a:gd name="connsiteX0-109" fmla="*/ 0 w 1771650"/>
                  <a:gd name="connsiteY0-110" fmla="*/ 271468 h 1638300"/>
                  <a:gd name="connsiteX1-111" fmla="*/ 271468 w 1771650"/>
                  <a:gd name="connsiteY1-112" fmla="*/ 0 h 1638300"/>
                  <a:gd name="connsiteX2-113" fmla="*/ 1500182 w 1771650"/>
                  <a:gd name="connsiteY2-114" fmla="*/ 0 h 1638300"/>
                  <a:gd name="connsiteX3-115" fmla="*/ 1771650 w 1771650"/>
                  <a:gd name="connsiteY3-116" fmla="*/ 271468 h 1638300"/>
                  <a:gd name="connsiteX4-117" fmla="*/ 1566863 w 1771650"/>
                  <a:gd name="connsiteY4-118" fmla="*/ 1423982 h 1638300"/>
                  <a:gd name="connsiteX5-119" fmla="*/ 1281107 w 1771650"/>
                  <a:gd name="connsiteY5-120" fmla="*/ 1633538 h 1638300"/>
                  <a:gd name="connsiteX6-121" fmla="*/ 357193 w 1771650"/>
                  <a:gd name="connsiteY6-122" fmla="*/ 1638300 h 1638300"/>
                  <a:gd name="connsiteX7-123" fmla="*/ 85725 w 1771650"/>
                  <a:gd name="connsiteY7-124" fmla="*/ 1376357 h 1638300"/>
                  <a:gd name="connsiteX8-125" fmla="*/ 0 w 1771650"/>
                  <a:gd name="connsiteY8-126" fmla="*/ 271468 h 1638300"/>
                  <a:gd name="connsiteX0-127" fmla="*/ 0 w 1771650"/>
                  <a:gd name="connsiteY0-128" fmla="*/ 271468 h 1638300"/>
                  <a:gd name="connsiteX1-129" fmla="*/ 271468 w 1771650"/>
                  <a:gd name="connsiteY1-130" fmla="*/ 0 h 1638300"/>
                  <a:gd name="connsiteX2-131" fmla="*/ 1500182 w 1771650"/>
                  <a:gd name="connsiteY2-132" fmla="*/ 0 h 1638300"/>
                  <a:gd name="connsiteX3-133" fmla="*/ 1771650 w 1771650"/>
                  <a:gd name="connsiteY3-134" fmla="*/ 271468 h 1638300"/>
                  <a:gd name="connsiteX4-135" fmla="*/ 1566863 w 1771650"/>
                  <a:gd name="connsiteY4-136" fmla="*/ 1423982 h 1638300"/>
                  <a:gd name="connsiteX5-137" fmla="*/ 1281107 w 1771650"/>
                  <a:gd name="connsiteY5-138" fmla="*/ 1633538 h 1638300"/>
                  <a:gd name="connsiteX6-139" fmla="*/ 357193 w 1771650"/>
                  <a:gd name="connsiteY6-140" fmla="*/ 1638300 h 1638300"/>
                  <a:gd name="connsiteX7-141" fmla="*/ 85725 w 1771650"/>
                  <a:gd name="connsiteY7-142" fmla="*/ 1376357 h 1638300"/>
                  <a:gd name="connsiteX8-143" fmla="*/ 0 w 1771650"/>
                  <a:gd name="connsiteY8-144" fmla="*/ 271468 h 1638300"/>
                  <a:gd name="connsiteX0-145" fmla="*/ 0 w 1771650"/>
                  <a:gd name="connsiteY0-146" fmla="*/ 271468 h 1638300"/>
                  <a:gd name="connsiteX1-147" fmla="*/ 271468 w 1771650"/>
                  <a:gd name="connsiteY1-148" fmla="*/ 0 h 1638300"/>
                  <a:gd name="connsiteX2-149" fmla="*/ 1500182 w 1771650"/>
                  <a:gd name="connsiteY2-150" fmla="*/ 0 h 1638300"/>
                  <a:gd name="connsiteX3-151" fmla="*/ 1771650 w 1771650"/>
                  <a:gd name="connsiteY3-152" fmla="*/ 271468 h 1638300"/>
                  <a:gd name="connsiteX4-153" fmla="*/ 1566863 w 1771650"/>
                  <a:gd name="connsiteY4-154" fmla="*/ 1423982 h 1638300"/>
                  <a:gd name="connsiteX5-155" fmla="*/ 1281107 w 1771650"/>
                  <a:gd name="connsiteY5-156" fmla="*/ 1633538 h 1638300"/>
                  <a:gd name="connsiteX6-157" fmla="*/ 357193 w 1771650"/>
                  <a:gd name="connsiteY6-158" fmla="*/ 1638300 h 1638300"/>
                  <a:gd name="connsiteX7-159" fmla="*/ 85725 w 1771650"/>
                  <a:gd name="connsiteY7-160" fmla="*/ 1376357 h 1638300"/>
                  <a:gd name="connsiteX8-161" fmla="*/ 0 w 1771650"/>
                  <a:gd name="connsiteY8-162" fmla="*/ 271468 h 1638300"/>
                  <a:gd name="connsiteX0-163" fmla="*/ 0 w 1771650"/>
                  <a:gd name="connsiteY0-164" fmla="*/ 271468 h 1638300"/>
                  <a:gd name="connsiteX1-165" fmla="*/ 271468 w 1771650"/>
                  <a:gd name="connsiteY1-166" fmla="*/ 0 h 1638300"/>
                  <a:gd name="connsiteX2-167" fmla="*/ 1500182 w 1771650"/>
                  <a:gd name="connsiteY2-168" fmla="*/ 0 h 1638300"/>
                  <a:gd name="connsiteX3-169" fmla="*/ 1771650 w 1771650"/>
                  <a:gd name="connsiteY3-170" fmla="*/ 271468 h 1638300"/>
                  <a:gd name="connsiteX4-171" fmla="*/ 1566863 w 1771650"/>
                  <a:gd name="connsiteY4-172" fmla="*/ 1423982 h 1638300"/>
                  <a:gd name="connsiteX5-173" fmla="*/ 1281107 w 1771650"/>
                  <a:gd name="connsiteY5-174" fmla="*/ 1633538 h 1638300"/>
                  <a:gd name="connsiteX6-175" fmla="*/ 357193 w 1771650"/>
                  <a:gd name="connsiteY6-176" fmla="*/ 1638300 h 1638300"/>
                  <a:gd name="connsiteX7-177" fmla="*/ 85725 w 1771650"/>
                  <a:gd name="connsiteY7-178" fmla="*/ 1376357 h 1638300"/>
                  <a:gd name="connsiteX8-179" fmla="*/ 0 w 1771650"/>
                  <a:gd name="connsiteY8-180" fmla="*/ 271468 h 1638300"/>
                  <a:gd name="connsiteX0-181" fmla="*/ 0 w 1771650"/>
                  <a:gd name="connsiteY0-182" fmla="*/ 271468 h 1638300"/>
                  <a:gd name="connsiteX1-183" fmla="*/ 271468 w 1771650"/>
                  <a:gd name="connsiteY1-184" fmla="*/ 0 h 1638300"/>
                  <a:gd name="connsiteX2-185" fmla="*/ 1500182 w 1771650"/>
                  <a:gd name="connsiteY2-186" fmla="*/ 0 h 1638300"/>
                  <a:gd name="connsiteX3-187" fmla="*/ 1771650 w 1771650"/>
                  <a:gd name="connsiteY3-188" fmla="*/ 271468 h 1638300"/>
                  <a:gd name="connsiteX4-189" fmla="*/ 1566863 w 1771650"/>
                  <a:gd name="connsiteY4-190" fmla="*/ 1423982 h 1638300"/>
                  <a:gd name="connsiteX5-191" fmla="*/ 1281107 w 1771650"/>
                  <a:gd name="connsiteY5-192" fmla="*/ 1633538 h 1638300"/>
                  <a:gd name="connsiteX6-193" fmla="*/ 357193 w 1771650"/>
                  <a:gd name="connsiteY6-194" fmla="*/ 1638300 h 1638300"/>
                  <a:gd name="connsiteX7-195" fmla="*/ 85725 w 1771650"/>
                  <a:gd name="connsiteY7-196" fmla="*/ 1376357 h 1638300"/>
                  <a:gd name="connsiteX8-197" fmla="*/ 0 w 1771650"/>
                  <a:gd name="connsiteY8-198" fmla="*/ 271468 h 1638300"/>
                  <a:gd name="connsiteX0-199" fmla="*/ 0 w 1771650"/>
                  <a:gd name="connsiteY0-200" fmla="*/ 271468 h 1638300"/>
                  <a:gd name="connsiteX1-201" fmla="*/ 271468 w 1771650"/>
                  <a:gd name="connsiteY1-202" fmla="*/ 0 h 1638300"/>
                  <a:gd name="connsiteX2-203" fmla="*/ 1500182 w 1771650"/>
                  <a:gd name="connsiteY2-204" fmla="*/ 0 h 1638300"/>
                  <a:gd name="connsiteX3-205" fmla="*/ 1771650 w 1771650"/>
                  <a:gd name="connsiteY3-206" fmla="*/ 271468 h 1638300"/>
                  <a:gd name="connsiteX4-207" fmla="*/ 1566863 w 1771650"/>
                  <a:gd name="connsiteY4-208" fmla="*/ 1423982 h 1638300"/>
                  <a:gd name="connsiteX5-209" fmla="*/ 1281107 w 1771650"/>
                  <a:gd name="connsiteY5-210" fmla="*/ 1633538 h 1638300"/>
                  <a:gd name="connsiteX6-211" fmla="*/ 357193 w 1771650"/>
                  <a:gd name="connsiteY6-212" fmla="*/ 1638300 h 1638300"/>
                  <a:gd name="connsiteX7-213" fmla="*/ 85725 w 1771650"/>
                  <a:gd name="connsiteY7-214" fmla="*/ 1376357 h 1638300"/>
                  <a:gd name="connsiteX8-215" fmla="*/ 0 w 1771650"/>
                  <a:gd name="connsiteY8-216" fmla="*/ 271468 h 1638300"/>
                  <a:gd name="connsiteX0-217" fmla="*/ 0 w 1771650"/>
                  <a:gd name="connsiteY0-218" fmla="*/ 271468 h 1638300"/>
                  <a:gd name="connsiteX1-219" fmla="*/ 271468 w 1771650"/>
                  <a:gd name="connsiteY1-220" fmla="*/ 0 h 1638300"/>
                  <a:gd name="connsiteX2-221" fmla="*/ 1500182 w 1771650"/>
                  <a:gd name="connsiteY2-222" fmla="*/ 0 h 1638300"/>
                  <a:gd name="connsiteX3-223" fmla="*/ 1771650 w 1771650"/>
                  <a:gd name="connsiteY3-224" fmla="*/ 271468 h 1638300"/>
                  <a:gd name="connsiteX4-225" fmla="*/ 1566863 w 1771650"/>
                  <a:gd name="connsiteY4-226" fmla="*/ 1423982 h 1638300"/>
                  <a:gd name="connsiteX5-227" fmla="*/ 1281107 w 1771650"/>
                  <a:gd name="connsiteY5-228" fmla="*/ 1633538 h 1638300"/>
                  <a:gd name="connsiteX6-229" fmla="*/ 357193 w 1771650"/>
                  <a:gd name="connsiteY6-230" fmla="*/ 1638300 h 1638300"/>
                  <a:gd name="connsiteX7-231" fmla="*/ 85725 w 1771650"/>
                  <a:gd name="connsiteY7-232" fmla="*/ 1376357 h 1638300"/>
                  <a:gd name="connsiteX8-233" fmla="*/ 0 w 1771650"/>
                  <a:gd name="connsiteY8-234" fmla="*/ 271468 h 1638300"/>
                  <a:gd name="connsiteX0-235" fmla="*/ 0 w 1771650"/>
                  <a:gd name="connsiteY0-236" fmla="*/ 271468 h 1643188"/>
                  <a:gd name="connsiteX1-237" fmla="*/ 271468 w 1771650"/>
                  <a:gd name="connsiteY1-238" fmla="*/ 0 h 1643188"/>
                  <a:gd name="connsiteX2-239" fmla="*/ 1500182 w 1771650"/>
                  <a:gd name="connsiteY2-240" fmla="*/ 0 h 1643188"/>
                  <a:gd name="connsiteX3-241" fmla="*/ 1771650 w 1771650"/>
                  <a:gd name="connsiteY3-242" fmla="*/ 271468 h 1643188"/>
                  <a:gd name="connsiteX4-243" fmla="*/ 1566863 w 1771650"/>
                  <a:gd name="connsiteY4-244" fmla="*/ 1423982 h 1643188"/>
                  <a:gd name="connsiteX5-245" fmla="*/ 1281107 w 1771650"/>
                  <a:gd name="connsiteY5-246" fmla="*/ 1633538 h 1643188"/>
                  <a:gd name="connsiteX6-247" fmla="*/ 357193 w 1771650"/>
                  <a:gd name="connsiteY6-248" fmla="*/ 1638300 h 1643188"/>
                  <a:gd name="connsiteX7-249" fmla="*/ 85725 w 1771650"/>
                  <a:gd name="connsiteY7-250" fmla="*/ 1376357 h 1643188"/>
                  <a:gd name="connsiteX8-251" fmla="*/ 0 w 1771650"/>
                  <a:gd name="connsiteY8-252" fmla="*/ 271468 h 1643188"/>
                  <a:gd name="connsiteX0-253" fmla="*/ 0 w 1771650"/>
                  <a:gd name="connsiteY0-254" fmla="*/ 271468 h 1643188"/>
                  <a:gd name="connsiteX1-255" fmla="*/ 271468 w 1771650"/>
                  <a:gd name="connsiteY1-256" fmla="*/ 0 h 1643188"/>
                  <a:gd name="connsiteX2-257" fmla="*/ 1500182 w 1771650"/>
                  <a:gd name="connsiteY2-258" fmla="*/ 0 h 1643188"/>
                  <a:gd name="connsiteX3-259" fmla="*/ 1771650 w 1771650"/>
                  <a:gd name="connsiteY3-260" fmla="*/ 271468 h 1643188"/>
                  <a:gd name="connsiteX4-261" fmla="*/ 1566863 w 1771650"/>
                  <a:gd name="connsiteY4-262" fmla="*/ 1423982 h 1643188"/>
                  <a:gd name="connsiteX5-263" fmla="*/ 1281107 w 1771650"/>
                  <a:gd name="connsiteY5-264" fmla="*/ 1633538 h 1643188"/>
                  <a:gd name="connsiteX6-265" fmla="*/ 357193 w 1771650"/>
                  <a:gd name="connsiteY6-266" fmla="*/ 1638300 h 1643188"/>
                  <a:gd name="connsiteX7-267" fmla="*/ 85725 w 1771650"/>
                  <a:gd name="connsiteY7-268" fmla="*/ 1376357 h 1643188"/>
                  <a:gd name="connsiteX8-269" fmla="*/ 0 w 1771650"/>
                  <a:gd name="connsiteY8-270" fmla="*/ 271468 h 1643188"/>
                  <a:gd name="connsiteX0-271" fmla="*/ 0 w 1771650"/>
                  <a:gd name="connsiteY0-272" fmla="*/ 271468 h 1643188"/>
                  <a:gd name="connsiteX1-273" fmla="*/ 271468 w 1771650"/>
                  <a:gd name="connsiteY1-274" fmla="*/ 0 h 1643188"/>
                  <a:gd name="connsiteX2-275" fmla="*/ 1500182 w 1771650"/>
                  <a:gd name="connsiteY2-276" fmla="*/ 0 h 1643188"/>
                  <a:gd name="connsiteX3-277" fmla="*/ 1771650 w 1771650"/>
                  <a:gd name="connsiteY3-278" fmla="*/ 271468 h 1643188"/>
                  <a:gd name="connsiteX4-279" fmla="*/ 1566863 w 1771650"/>
                  <a:gd name="connsiteY4-280" fmla="*/ 1423982 h 1643188"/>
                  <a:gd name="connsiteX5-281" fmla="*/ 1281107 w 1771650"/>
                  <a:gd name="connsiteY5-282" fmla="*/ 1633538 h 1643188"/>
                  <a:gd name="connsiteX6-283" fmla="*/ 357193 w 1771650"/>
                  <a:gd name="connsiteY6-284" fmla="*/ 1638300 h 1643188"/>
                  <a:gd name="connsiteX7-285" fmla="*/ 85725 w 1771650"/>
                  <a:gd name="connsiteY7-286" fmla="*/ 1376357 h 1643188"/>
                  <a:gd name="connsiteX8-287" fmla="*/ 0 w 1771650"/>
                  <a:gd name="connsiteY8-288" fmla="*/ 271468 h 1643188"/>
                  <a:gd name="connsiteX0-289" fmla="*/ 0 w 1771650"/>
                  <a:gd name="connsiteY0-290" fmla="*/ 271468 h 1643188"/>
                  <a:gd name="connsiteX1-291" fmla="*/ 271468 w 1771650"/>
                  <a:gd name="connsiteY1-292" fmla="*/ 0 h 1643188"/>
                  <a:gd name="connsiteX2-293" fmla="*/ 1500182 w 1771650"/>
                  <a:gd name="connsiteY2-294" fmla="*/ 0 h 1643188"/>
                  <a:gd name="connsiteX3-295" fmla="*/ 1771650 w 1771650"/>
                  <a:gd name="connsiteY3-296" fmla="*/ 271468 h 1643188"/>
                  <a:gd name="connsiteX4-297" fmla="*/ 1566863 w 1771650"/>
                  <a:gd name="connsiteY4-298" fmla="*/ 1423982 h 1643188"/>
                  <a:gd name="connsiteX5-299" fmla="*/ 1281107 w 1771650"/>
                  <a:gd name="connsiteY5-300" fmla="*/ 1633538 h 1643188"/>
                  <a:gd name="connsiteX6-301" fmla="*/ 357193 w 1771650"/>
                  <a:gd name="connsiteY6-302" fmla="*/ 1638300 h 1643188"/>
                  <a:gd name="connsiteX7-303" fmla="*/ 85725 w 1771650"/>
                  <a:gd name="connsiteY7-304" fmla="*/ 1376357 h 1643188"/>
                  <a:gd name="connsiteX8-305" fmla="*/ 0 w 1771650"/>
                  <a:gd name="connsiteY8-306" fmla="*/ 271468 h 16431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1771650" h="1643188">
                    <a:moveTo>
                      <a:pt x="0" y="271468"/>
                    </a:moveTo>
                    <a:cubicBezTo>
                      <a:pt x="0" y="121540"/>
                      <a:pt x="121540" y="0"/>
                      <a:pt x="271468" y="0"/>
                    </a:cubicBezTo>
                    <a:lnTo>
                      <a:pt x="1500182" y="0"/>
                    </a:lnTo>
                    <a:cubicBezTo>
                      <a:pt x="1678685" y="4763"/>
                      <a:pt x="1771650" y="78678"/>
                      <a:pt x="1771650" y="271468"/>
                    </a:cubicBezTo>
                    <a:cubicBezTo>
                      <a:pt x="1719262" y="800101"/>
                      <a:pt x="1647826" y="1062036"/>
                      <a:pt x="1566863" y="1423982"/>
                    </a:cubicBezTo>
                    <a:cubicBezTo>
                      <a:pt x="1519238" y="1602485"/>
                      <a:pt x="1454847" y="1624013"/>
                      <a:pt x="1281107" y="1633538"/>
                    </a:cubicBezTo>
                    <a:cubicBezTo>
                      <a:pt x="973136" y="1635125"/>
                      <a:pt x="669927" y="1651001"/>
                      <a:pt x="357193" y="1638300"/>
                    </a:cubicBezTo>
                    <a:cubicBezTo>
                      <a:pt x="150115" y="1609725"/>
                      <a:pt x="85725" y="1526285"/>
                      <a:pt x="85725" y="1376357"/>
                    </a:cubicBezTo>
                    <a:cubicBezTo>
                      <a:pt x="33337" y="998536"/>
                      <a:pt x="14287" y="625477"/>
                      <a:pt x="0" y="271468"/>
                    </a:cubicBezTo>
                    <a:close/>
                  </a:path>
                </a:pathLst>
              </a:custGeom>
              <a:gradFill>
                <a:gsLst>
                  <a:gs pos="23000">
                    <a:schemeClr val="accent6">
                      <a:lumMod val="75000"/>
                    </a:schemeClr>
                  </a:gs>
                  <a:gs pos="59000">
                    <a:schemeClr val="accent6">
                      <a:lumMod val="50000"/>
                    </a:schemeClr>
                  </a:gs>
                  <a:gs pos="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lin ang="2400000" scaled="0"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 dirty="0"/>
              </a:p>
            </p:txBody>
          </p:sp>
        </p:grpSp>
        <p:pic>
          <p:nvPicPr>
            <p:cNvPr id="12" name="Graphic 26" descr="Partial su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6850" y="5182098"/>
              <a:ext cx="548640" cy="548640"/>
            </a:xfrm>
            <a:prstGeom prst="rect">
              <a:avLst/>
            </a:prstGeom>
          </p:spPr>
        </p:pic>
        <p:sp>
          <p:nvSpPr>
            <p:cNvPr id="13" name="TextBox 34"/>
            <p:cNvSpPr txBox="1"/>
            <p:nvPr/>
          </p:nvSpPr>
          <p:spPr>
            <a:xfrm>
              <a:off x="3222841" y="4929151"/>
              <a:ext cx="691418" cy="7615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>
                  <a:solidFill>
                    <a:srgbClr val="FF0000"/>
                  </a:solidFill>
                </a:rPr>
                <a:t>III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87233" y="5141968"/>
              <a:ext cx="4225978" cy="6460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i="0" dirty="0" err="1">
                  <a:solidFill>
                    <a:srgbClr val="FFFF00"/>
                  </a:solidFill>
                  <a:effectLst/>
                </a:rPr>
                <a:t>Tổng</a:t>
              </a:r>
              <a:r>
                <a:rPr lang="en-US" sz="1600" b="1" i="0" dirty="0">
                  <a:solidFill>
                    <a:srgbClr val="FFFF00"/>
                  </a:solidFill>
                  <a:effectLst/>
                </a:rPr>
                <a:t> </a:t>
              </a:r>
              <a:r>
                <a:rPr lang="en-US" sz="1600" b="1" i="0" dirty="0" err="1">
                  <a:solidFill>
                    <a:srgbClr val="FFFF00"/>
                  </a:solidFill>
                  <a:effectLst/>
                </a:rPr>
                <a:t>kết</a:t>
              </a:r>
              <a:r>
                <a:rPr lang="en-US" sz="1600" b="1" i="0" dirty="0">
                  <a:solidFill>
                    <a:srgbClr val="FFFF00"/>
                  </a:solidFill>
                  <a:effectLst/>
                </a:rPr>
                <a:t> – </a:t>
              </a:r>
              <a:r>
                <a:rPr lang="en-US" sz="1600" b="1" i="0" dirty="0" err="1">
                  <a:solidFill>
                    <a:srgbClr val="FFFF00"/>
                  </a:solidFill>
                  <a:effectLst/>
                </a:rPr>
                <a:t>Đánh</a:t>
              </a:r>
              <a:r>
                <a:rPr lang="en-US" sz="1600" b="1" i="0" dirty="0">
                  <a:solidFill>
                    <a:srgbClr val="FFFF00"/>
                  </a:solidFill>
                  <a:effectLst/>
                </a:rPr>
                <a:t> </a:t>
              </a:r>
              <a:r>
                <a:rPr lang="en-US" sz="1600" b="1" i="0" dirty="0" err="1">
                  <a:solidFill>
                    <a:srgbClr val="FFFF00"/>
                  </a:solidFill>
                  <a:effectLst/>
                </a:rPr>
                <a:t>giá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  <p:pic>
          <p:nvPicPr>
            <p:cNvPr id="15" name="Picture 14" descr="Reading cartoon bee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4418" y="5325140"/>
              <a:ext cx="855891" cy="1138224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64" y="940904"/>
            <a:ext cx="9424422" cy="5060404"/>
          </a:xfrm>
          <a:prstGeom prst="rect">
            <a:avLst/>
          </a:prstGeom>
        </p:spPr>
      </p:pic>
      <p:sp>
        <p:nvSpPr>
          <p:cNvPr id="20" name="Thought Bubble: Cloud 19"/>
          <p:cNvSpPr/>
          <p:nvPr/>
        </p:nvSpPr>
        <p:spPr>
          <a:xfrm>
            <a:off x="6120853" y="152537"/>
            <a:ext cx="3997365" cy="113329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,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400597" y="0"/>
            <a:ext cx="3830164" cy="940904"/>
            <a:chOff x="2993422" y="4879793"/>
            <a:chExt cx="6386032" cy="1795443"/>
          </a:xfrm>
        </p:grpSpPr>
        <p:grpSp>
          <p:nvGrpSpPr>
            <p:cNvPr id="5" name="Group 4"/>
            <p:cNvGrpSpPr/>
            <p:nvPr/>
          </p:nvGrpSpPr>
          <p:grpSpPr>
            <a:xfrm>
              <a:off x="2993422" y="4879793"/>
              <a:ext cx="6386032" cy="1795443"/>
              <a:chOff x="1819310" y="1414763"/>
              <a:chExt cx="7638988" cy="2147713"/>
            </a:xfrm>
          </p:grpSpPr>
          <p:sp>
            <p:nvSpPr>
              <p:cNvPr id="6" name="Oval 5"/>
              <p:cNvSpPr/>
              <p:nvPr/>
            </p:nvSpPr>
            <p:spPr>
              <a:xfrm rot="1922504">
                <a:off x="1819310" y="2477627"/>
                <a:ext cx="2559138" cy="817504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tx1"/>
                  </a:gs>
                </a:gsLst>
                <a:lin ang="9000000" scaled="0"/>
              </a:gradFill>
              <a:effectLst>
                <a:softEdge rad="152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/>
              </a:p>
            </p:txBody>
          </p:sp>
          <p:sp>
            <p:nvSpPr>
              <p:cNvPr id="7" name="Rectangle: Rounded Corners 3"/>
              <p:cNvSpPr/>
              <p:nvPr/>
            </p:nvSpPr>
            <p:spPr>
              <a:xfrm>
                <a:off x="2017741" y="1638601"/>
                <a:ext cx="917411" cy="914400"/>
              </a:xfrm>
              <a:custGeom>
                <a:avLst/>
                <a:gdLst>
                  <a:gd name="connsiteX0" fmla="*/ 0 w 890751"/>
                  <a:gd name="connsiteY0" fmla="*/ 120871 h 725214"/>
                  <a:gd name="connsiteX1" fmla="*/ 120871 w 890751"/>
                  <a:gd name="connsiteY1" fmla="*/ 0 h 725214"/>
                  <a:gd name="connsiteX2" fmla="*/ 769880 w 890751"/>
                  <a:gd name="connsiteY2" fmla="*/ 0 h 725214"/>
                  <a:gd name="connsiteX3" fmla="*/ 890751 w 890751"/>
                  <a:gd name="connsiteY3" fmla="*/ 120871 h 725214"/>
                  <a:gd name="connsiteX4" fmla="*/ 890751 w 890751"/>
                  <a:gd name="connsiteY4" fmla="*/ 604343 h 725214"/>
                  <a:gd name="connsiteX5" fmla="*/ 769880 w 890751"/>
                  <a:gd name="connsiteY5" fmla="*/ 725214 h 725214"/>
                  <a:gd name="connsiteX6" fmla="*/ 120871 w 890751"/>
                  <a:gd name="connsiteY6" fmla="*/ 725214 h 725214"/>
                  <a:gd name="connsiteX7" fmla="*/ 0 w 890751"/>
                  <a:gd name="connsiteY7" fmla="*/ 604343 h 725214"/>
                  <a:gd name="connsiteX8" fmla="*/ 0 w 890751"/>
                  <a:gd name="connsiteY8" fmla="*/ 120871 h 725214"/>
                  <a:gd name="connsiteX0-1" fmla="*/ 0 w 892179"/>
                  <a:gd name="connsiteY0-2" fmla="*/ 194690 h 799033"/>
                  <a:gd name="connsiteX1-3" fmla="*/ 120871 w 892179"/>
                  <a:gd name="connsiteY1-4" fmla="*/ 73819 h 799033"/>
                  <a:gd name="connsiteX2-5" fmla="*/ 838936 w 892179"/>
                  <a:gd name="connsiteY2-6" fmla="*/ 0 h 799033"/>
                  <a:gd name="connsiteX3-7" fmla="*/ 890751 w 892179"/>
                  <a:gd name="connsiteY3-8" fmla="*/ 194690 h 799033"/>
                  <a:gd name="connsiteX4-9" fmla="*/ 890751 w 892179"/>
                  <a:gd name="connsiteY4-10" fmla="*/ 678162 h 799033"/>
                  <a:gd name="connsiteX5-11" fmla="*/ 769880 w 892179"/>
                  <a:gd name="connsiteY5-12" fmla="*/ 799033 h 799033"/>
                  <a:gd name="connsiteX6-13" fmla="*/ 120871 w 892179"/>
                  <a:gd name="connsiteY6-14" fmla="*/ 799033 h 799033"/>
                  <a:gd name="connsiteX7-15" fmla="*/ 0 w 892179"/>
                  <a:gd name="connsiteY7-16" fmla="*/ 678162 h 799033"/>
                  <a:gd name="connsiteX8-17" fmla="*/ 0 w 892179"/>
                  <a:gd name="connsiteY8-18" fmla="*/ 194690 h 799033"/>
                  <a:gd name="connsiteX0-19" fmla="*/ 0 w 903272"/>
                  <a:gd name="connsiteY0-20" fmla="*/ 194690 h 799033"/>
                  <a:gd name="connsiteX1-21" fmla="*/ 120871 w 903272"/>
                  <a:gd name="connsiteY1-22" fmla="*/ 73819 h 799033"/>
                  <a:gd name="connsiteX2-23" fmla="*/ 838936 w 903272"/>
                  <a:gd name="connsiteY2-24" fmla="*/ 0 h 799033"/>
                  <a:gd name="connsiteX3-25" fmla="*/ 890751 w 903272"/>
                  <a:gd name="connsiteY3-26" fmla="*/ 194690 h 799033"/>
                  <a:gd name="connsiteX4-27" fmla="*/ 890751 w 903272"/>
                  <a:gd name="connsiteY4-28" fmla="*/ 678162 h 799033"/>
                  <a:gd name="connsiteX5-29" fmla="*/ 769880 w 903272"/>
                  <a:gd name="connsiteY5-30" fmla="*/ 799033 h 799033"/>
                  <a:gd name="connsiteX6-31" fmla="*/ 120871 w 903272"/>
                  <a:gd name="connsiteY6-32" fmla="*/ 799033 h 799033"/>
                  <a:gd name="connsiteX7-33" fmla="*/ 0 w 903272"/>
                  <a:gd name="connsiteY7-34" fmla="*/ 678162 h 799033"/>
                  <a:gd name="connsiteX8-35" fmla="*/ 0 w 903272"/>
                  <a:gd name="connsiteY8-36" fmla="*/ 194690 h 799033"/>
                  <a:gd name="connsiteX0-37" fmla="*/ 0 w 907880"/>
                  <a:gd name="connsiteY0-38" fmla="*/ 194690 h 799033"/>
                  <a:gd name="connsiteX1-39" fmla="*/ 120871 w 907880"/>
                  <a:gd name="connsiteY1-40" fmla="*/ 73819 h 799033"/>
                  <a:gd name="connsiteX2-41" fmla="*/ 838936 w 907880"/>
                  <a:gd name="connsiteY2-42" fmla="*/ 0 h 799033"/>
                  <a:gd name="connsiteX3-43" fmla="*/ 890751 w 907880"/>
                  <a:gd name="connsiteY3-44" fmla="*/ 194690 h 799033"/>
                  <a:gd name="connsiteX4-45" fmla="*/ 890751 w 907880"/>
                  <a:gd name="connsiteY4-46" fmla="*/ 678162 h 799033"/>
                  <a:gd name="connsiteX5-47" fmla="*/ 769880 w 907880"/>
                  <a:gd name="connsiteY5-48" fmla="*/ 799033 h 799033"/>
                  <a:gd name="connsiteX6-49" fmla="*/ 120871 w 907880"/>
                  <a:gd name="connsiteY6-50" fmla="*/ 799033 h 799033"/>
                  <a:gd name="connsiteX7-51" fmla="*/ 0 w 907880"/>
                  <a:gd name="connsiteY7-52" fmla="*/ 678162 h 799033"/>
                  <a:gd name="connsiteX8-53" fmla="*/ 0 w 907880"/>
                  <a:gd name="connsiteY8-54" fmla="*/ 194690 h 799033"/>
                  <a:gd name="connsiteX0-55" fmla="*/ 0 w 907880"/>
                  <a:gd name="connsiteY0-56" fmla="*/ 201850 h 806193"/>
                  <a:gd name="connsiteX1-57" fmla="*/ 120871 w 907880"/>
                  <a:gd name="connsiteY1-58" fmla="*/ 80979 h 806193"/>
                  <a:gd name="connsiteX2-59" fmla="*/ 838936 w 907880"/>
                  <a:gd name="connsiteY2-60" fmla="*/ 7160 h 806193"/>
                  <a:gd name="connsiteX3-61" fmla="*/ 890751 w 907880"/>
                  <a:gd name="connsiteY3-62" fmla="*/ 201850 h 806193"/>
                  <a:gd name="connsiteX4-63" fmla="*/ 890751 w 907880"/>
                  <a:gd name="connsiteY4-64" fmla="*/ 685322 h 806193"/>
                  <a:gd name="connsiteX5-65" fmla="*/ 769880 w 907880"/>
                  <a:gd name="connsiteY5-66" fmla="*/ 806193 h 806193"/>
                  <a:gd name="connsiteX6-67" fmla="*/ 120871 w 907880"/>
                  <a:gd name="connsiteY6-68" fmla="*/ 806193 h 806193"/>
                  <a:gd name="connsiteX7-69" fmla="*/ 0 w 907880"/>
                  <a:gd name="connsiteY7-70" fmla="*/ 685322 h 806193"/>
                  <a:gd name="connsiteX8-71" fmla="*/ 0 w 907880"/>
                  <a:gd name="connsiteY8-72" fmla="*/ 201850 h 806193"/>
                  <a:gd name="connsiteX0-73" fmla="*/ 0 w 893875"/>
                  <a:gd name="connsiteY0-74" fmla="*/ 201850 h 806193"/>
                  <a:gd name="connsiteX1-75" fmla="*/ 120871 w 893875"/>
                  <a:gd name="connsiteY1-76" fmla="*/ 80979 h 806193"/>
                  <a:gd name="connsiteX2-77" fmla="*/ 838936 w 893875"/>
                  <a:gd name="connsiteY2-78" fmla="*/ 7160 h 806193"/>
                  <a:gd name="connsiteX3-79" fmla="*/ 890751 w 893875"/>
                  <a:gd name="connsiteY3-80" fmla="*/ 201850 h 806193"/>
                  <a:gd name="connsiteX4-81" fmla="*/ 890751 w 893875"/>
                  <a:gd name="connsiteY4-82" fmla="*/ 685322 h 806193"/>
                  <a:gd name="connsiteX5-83" fmla="*/ 769880 w 893875"/>
                  <a:gd name="connsiteY5-84" fmla="*/ 806193 h 806193"/>
                  <a:gd name="connsiteX6-85" fmla="*/ 120871 w 893875"/>
                  <a:gd name="connsiteY6-86" fmla="*/ 806193 h 806193"/>
                  <a:gd name="connsiteX7-87" fmla="*/ 0 w 893875"/>
                  <a:gd name="connsiteY7-88" fmla="*/ 685322 h 806193"/>
                  <a:gd name="connsiteX8-89" fmla="*/ 0 w 893875"/>
                  <a:gd name="connsiteY8-90" fmla="*/ 201850 h 806193"/>
                  <a:gd name="connsiteX0-91" fmla="*/ 0 w 893875"/>
                  <a:gd name="connsiteY0-92" fmla="*/ 201850 h 806193"/>
                  <a:gd name="connsiteX1-93" fmla="*/ 120871 w 893875"/>
                  <a:gd name="connsiteY1-94" fmla="*/ 80979 h 806193"/>
                  <a:gd name="connsiteX2-95" fmla="*/ 838936 w 893875"/>
                  <a:gd name="connsiteY2-96" fmla="*/ 7160 h 806193"/>
                  <a:gd name="connsiteX3-97" fmla="*/ 890751 w 893875"/>
                  <a:gd name="connsiteY3-98" fmla="*/ 201850 h 806193"/>
                  <a:gd name="connsiteX4-99" fmla="*/ 890751 w 893875"/>
                  <a:gd name="connsiteY4-100" fmla="*/ 685322 h 806193"/>
                  <a:gd name="connsiteX5-101" fmla="*/ 769880 w 893875"/>
                  <a:gd name="connsiteY5-102" fmla="*/ 806193 h 806193"/>
                  <a:gd name="connsiteX6-103" fmla="*/ 120871 w 893875"/>
                  <a:gd name="connsiteY6-104" fmla="*/ 806193 h 806193"/>
                  <a:gd name="connsiteX7-105" fmla="*/ 0 w 893875"/>
                  <a:gd name="connsiteY7-106" fmla="*/ 685322 h 806193"/>
                  <a:gd name="connsiteX8-107" fmla="*/ 0 w 893875"/>
                  <a:gd name="connsiteY8-108" fmla="*/ 201850 h 806193"/>
                  <a:gd name="connsiteX0-109" fmla="*/ 0 w 895656"/>
                  <a:gd name="connsiteY0-110" fmla="*/ 201850 h 806193"/>
                  <a:gd name="connsiteX1-111" fmla="*/ 120871 w 895656"/>
                  <a:gd name="connsiteY1-112" fmla="*/ 80979 h 806193"/>
                  <a:gd name="connsiteX2-113" fmla="*/ 838936 w 895656"/>
                  <a:gd name="connsiteY2-114" fmla="*/ 7160 h 806193"/>
                  <a:gd name="connsiteX3-115" fmla="*/ 890751 w 895656"/>
                  <a:gd name="connsiteY3-116" fmla="*/ 201850 h 806193"/>
                  <a:gd name="connsiteX4-117" fmla="*/ 890751 w 895656"/>
                  <a:gd name="connsiteY4-118" fmla="*/ 685322 h 806193"/>
                  <a:gd name="connsiteX5-119" fmla="*/ 769880 w 895656"/>
                  <a:gd name="connsiteY5-120" fmla="*/ 806193 h 806193"/>
                  <a:gd name="connsiteX6-121" fmla="*/ 120871 w 895656"/>
                  <a:gd name="connsiteY6-122" fmla="*/ 806193 h 806193"/>
                  <a:gd name="connsiteX7-123" fmla="*/ 0 w 895656"/>
                  <a:gd name="connsiteY7-124" fmla="*/ 685322 h 806193"/>
                  <a:gd name="connsiteX8-125" fmla="*/ 0 w 895656"/>
                  <a:gd name="connsiteY8-126" fmla="*/ 201850 h 806193"/>
                  <a:gd name="connsiteX0-127" fmla="*/ 0 w 896042"/>
                  <a:gd name="connsiteY0-128" fmla="*/ 201850 h 806193"/>
                  <a:gd name="connsiteX1-129" fmla="*/ 120871 w 896042"/>
                  <a:gd name="connsiteY1-130" fmla="*/ 80979 h 806193"/>
                  <a:gd name="connsiteX2-131" fmla="*/ 838936 w 896042"/>
                  <a:gd name="connsiteY2-132" fmla="*/ 7160 h 806193"/>
                  <a:gd name="connsiteX3-133" fmla="*/ 890751 w 896042"/>
                  <a:gd name="connsiteY3-134" fmla="*/ 201850 h 806193"/>
                  <a:gd name="connsiteX4-135" fmla="*/ 890751 w 896042"/>
                  <a:gd name="connsiteY4-136" fmla="*/ 685322 h 806193"/>
                  <a:gd name="connsiteX5-137" fmla="*/ 769880 w 896042"/>
                  <a:gd name="connsiteY5-138" fmla="*/ 806193 h 806193"/>
                  <a:gd name="connsiteX6-139" fmla="*/ 120871 w 896042"/>
                  <a:gd name="connsiteY6-140" fmla="*/ 806193 h 806193"/>
                  <a:gd name="connsiteX7-141" fmla="*/ 0 w 896042"/>
                  <a:gd name="connsiteY7-142" fmla="*/ 685322 h 806193"/>
                  <a:gd name="connsiteX8-143" fmla="*/ 0 w 896042"/>
                  <a:gd name="connsiteY8-144" fmla="*/ 201850 h 806193"/>
                  <a:gd name="connsiteX0-145" fmla="*/ 0 w 896042"/>
                  <a:gd name="connsiteY0-146" fmla="*/ 204202 h 808545"/>
                  <a:gd name="connsiteX1-147" fmla="*/ 120871 w 896042"/>
                  <a:gd name="connsiteY1-148" fmla="*/ 83331 h 808545"/>
                  <a:gd name="connsiteX2-149" fmla="*/ 838936 w 896042"/>
                  <a:gd name="connsiteY2-150" fmla="*/ 9512 h 808545"/>
                  <a:gd name="connsiteX3-151" fmla="*/ 890751 w 896042"/>
                  <a:gd name="connsiteY3-152" fmla="*/ 204202 h 808545"/>
                  <a:gd name="connsiteX4-153" fmla="*/ 890751 w 896042"/>
                  <a:gd name="connsiteY4-154" fmla="*/ 687674 h 808545"/>
                  <a:gd name="connsiteX5-155" fmla="*/ 769880 w 896042"/>
                  <a:gd name="connsiteY5-156" fmla="*/ 808545 h 808545"/>
                  <a:gd name="connsiteX6-157" fmla="*/ 120871 w 896042"/>
                  <a:gd name="connsiteY6-158" fmla="*/ 808545 h 808545"/>
                  <a:gd name="connsiteX7-159" fmla="*/ 0 w 896042"/>
                  <a:gd name="connsiteY7-160" fmla="*/ 687674 h 808545"/>
                  <a:gd name="connsiteX8-161" fmla="*/ 0 w 896042"/>
                  <a:gd name="connsiteY8-162" fmla="*/ 204202 h 808545"/>
                  <a:gd name="connsiteX0-163" fmla="*/ 0 w 896042"/>
                  <a:gd name="connsiteY0-164" fmla="*/ 204202 h 901413"/>
                  <a:gd name="connsiteX1-165" fmla="*/ 120871 w 896042"/>
                  <a:gd name="connsiteY1-166" fmla="*/ 83331 h 901413"/>
                  <a:gd name="connsiteX2-167" fmla="*/ 838936 w 896042"/>
                  <a:gd name="connsiteY2-168" fmla="*/ 9512 h 901413"/>
                  <a:gd name="connsiteX3-169" fmla="*/ 890751 w 896042"/>
                  <a:gd name="connsiteY3-170" fmla="*/ 204202 h 901413"/>
                  <a:gd name="connsiteX4-171" fmla="*/ 890751 w 896042"/>
                  <a:gd name="connsiteY4-172" fmla="*/ 687674 h 901413"/>
                  <a:gd name="connsiteX5-173" fmla="*/ 846080 w 896042"/>
                  <a:gd name="connsiteY5-174" fmla="*/ 901413 h 901413"/>
                  <a:gd name="connsiteX6-175" fmla="*/ 120871 w 896042"/>
                  <a:gd name="connsiteY6-176" fmla="*/ 808545 h 901413"/>
                  <a:gd name="connsiteX7-177" fmla="*/ 0 w 896042"/>
                  <a:gd name="connsiteY7-178" fmla="*/ 687674 h 901413"/>
                  <a:gd name="connsiteX8-179" fmla="*/ 0 w 896042"/>
                  <a:gd name="connsiteY8-180" fmla="*/ 204202 h 901413"/>
                  <a:gd name="connsiteX0-181" fmla="*/ 0 w 896042"/>
                  <a:gd name="connsiteY0-182" fmla="*/ 204202 h 901413"/>
                  <a:gd name="connsiteX1-183" fmla="*/ 120871 w 896042"/>
                  <a:gd name="connsiteY1-184" fmla="*/ 83331 h 901413"/>
                  <a:gd name="connsiteX2-185" fmla="*/ 838936 w 896042"/>
                  <a:gd name="connsiteY2-186" fmla="*/ 9512 h 901413"/>
                  <a:gd name="connsiteX3-187" fmla="*/ 890751 w 896042"/>
                  <a:gd name="connsiteY3-188" fmla="*/ 204202 h 901413"/>
                  <a:gd name="connsiteX4-189" fmla="*/ 890751 w 896042"/>
                  <a:gd name="connsiteY4-190" fmla="*/ 687674 h 901413"/>
                  <a:gd name="connsiteX5-191" fmla="*/ 846080 w 896042"/>
                  <a:gd name="connsiteY5-192" fmla="*/ 901413 h 901413"/>
                  <a:gd name="connsiteX6-193" fmla="*/ 120871 w 896042"/>
                  <a:gd name="connsiteY6-194" fmla="*/ 808545 h 901413"/>
                  <a:gd name="connsiteX7-195" fmla="*/ 0 w 896042"/>
                  <a:gd name="connsiteY7-196" fmla="*/ 687674 h 901413"/>
                  <a:gd name="connsiteX8-197" fmla="*/ 0 w 896042"/>
                  <a:gd name="connsiteY8-198" fmla="*/ 204202 h 901413"/>
                  <a:gd name="connsiteX0-199" fmla="*/ 0 w 901486"/>
                  <a:gd name="connsiteY0-200" fmla="*/ 204202 h 901413"/>
                  <a:gd name="connsiteX1-201" fmla="*/ 120871 w 901486"/>
                  <a:gd name="connsiteY1-202" fmla="*/ 83331 h 901413"/>
                  <a:gd name="connsiteX2-203" fmla="*/ 838936 w 901486"/>
                  <a:gd name="connsiteY2-204" fmla="*/ 9512 h 901413"/>
                  <a:gd name="connsiteX3-205" fmla="*/ 890751 w 901486"/>
                  <a:gd name="connsiteY3-206" fmla="*/ 204202 h 901413"/>
                  <a:gd name="connsiteX4-207" fmla="*/ 890751 w 901486"/>
                  <a:gd name="connsiteY4-208" fmla="*/ 687674 h 901413"/>
                  <a:gd name="connsiteX5-209" fmla="*/ 846080 w 901486"/>
                  <a:gd name="connsiteY5-210" fmla="*/ 901413 h 901413"/>
                  <a:gd name="connsiteX6-211" fmla="*/ 120871 w 901486"/>
                  <a:gd name="connsiteY6-212" fmla="*/ 808545 h 901413"/>
                  <a:gd name="connsiteX7-213" fmla="*/ 0 w 901486"/>
                  <a:gd name="connsiteY7-214" fmla="*/ 687674 h 901413"/>
                  <a:gd name="connsiteX8-215" fmla="*/ 0 w 901486"/>
                  <a:gd name="connsiteY8-216" fmla="*/ 204202 h 901413"/>
                  <a:gd name="connsiteX0-217" fmla="*/ 0 w 911264"/>
                  <a:gd name="connsiteY0-218" fmla="*/ 204202 h 901413"/>
                  <a:gd name="connsiteX1-219" fmla="*/ 120871 w 911264"/>
                  <a:gd name="connsiteY1-220" fmla="*/ 83331 h 901413"/>
                  <a:gd name="connsiteX2-221" fmla="*/ 838936 w 911264"/>
                  <a:gd name="connsiteY2-222" fmla="*/ 9512 h 901413"/>
                  <a:gd name="connsiteX3-223" fmla="*/ 890751 w 911264"/>
                  <a:gd name="connsiteY3-224" fmla="*/ 204202 h 901413"/>
                  <a:gd name="connsiteX4-225" fmla="*/ 907420 w 911264"/>
                  <a:gd name="connsiteY4-226" fmla="*/ 687674 h 901413"/>
                  <a:gd name="connsiteX5-227" fmla="*/ 846080 w 911264"/>
                  <a:gd name="connsiteY5-228" fmla="*/ 901413 h 901413"/>
                  <a:gd name="connsiteX6-229" fmla="*/ 120871 w 911264"/>
                  <a:gd name="connsiteY6-230" fmla="*/ 808545 h 901413"/>
                  <a:gd name="connsiteX7-231" fmla="*/ 0 w 911264"/>
                  <a:gd name="connsiteY7-232" fmla="*/ 687674 h 901413"/>
                  <a:gd name="connsiteX8-233" fmla="*/ 0 w 911264"/>
                  <a:gd name="connsiteY8-234" fmla="*/ 204202 h 901413"/>
                  <a:gd name="connsiteX0-235" fmla="*/ 0 w 916507"/>
                  <a:gd name="connsiteY0-236" fmla="*/ 204202 h 901413"/>
                  <a:gd name="connsiteX1-237" fmla="*/ 120871 w 916507"/>
                  <a:gd name="connsiteY1-238" fmla="*/ 83331 h 901413"/>
                  <a:gd name="connsiteX2-239" fmla="*/ 838936 w 916507"/>
                  <a:gd name="connsiteY2-240" fmla="*/ 9512 h 901413"/>
                  <a:gd name="connsiteX3-241" fmla="*/ 890751 w 916507"/>
                  <a:gd name="connsiteY3-242" fmla="*/ 204202 h 901413"/>
                  <a:gd name="connsiteX4-243" fmla="*/ 907420 w 916507"/>
                  <a:gd name="connsiteY4-244" fmla="*/ 687674 h 901413"/>
                  <a:gd name="connsiteX5-245" fmla="*/ 846080 w 916507"/>
                  <a:gd name="connsiteY5-246" fmla="*/ 901413 h 901413"/>
                  <a:gd name="connsiteX6-247" fmla="*/ 120871 w 916507"/>
                  <a:gd name="connsiteY6-248" fmla="*/ 808545 h 901413"/>
                  <a:gd name="connsiteX7-249" fmla="*/ 0 w 916507"/>
                  <a:gd name="connsiteY7-250" fmla="*/ 687674 h 901413"/>
                  <a:gd name="connsiteX8-251" fmla="*/ 0 w 916507"/>
                  <a:gd name="connsiteY8-252" fmla="*/ 204202 h 901413"/>
                  <a:gd name="connsiteX0-253" fmla="*/ 0 w 923556"/>
                  <a:gd name="connsiteY0-254" fmla="*/ 204202 h 901413"/>
                  <a:gd name="connsiteX1-255" fmla="*/ 120871 w 923556"/>
                  <a:gd name="connsiteY1-256" fmla="*/ 83331 h 901413"/>
                  <a:gd name="connsiteX2-257" fmla="*/ 838936 w 923556"/>
                  <a:gd name="connsiteY2-258" fmla="*/ 9512 h 901413"/>
                  <a:gd name="connsiteX3-259" fmla="*/ 890751 w 923556"/>
                  <a:gd name="connsiteY3-260" fmla="*/ 204202 h 901413"/>
                  <a:gd name="connsiteX4-261" fmla="*/ 916945 w 923556"/>
                  <a:gd name="connsiteY4-262" fmla="*/ 759111 h 901413"/>
                  <a:gd name="connsiteX5-263" fmla="*/ 846080 w 923556"/>
                  <a:gd name="connsiteY5-264" fmla="*/ 901413 h 901413"/>
                  <a:gd name="connsiteX6-265" fmla="*/ 120871 w 923556"/>
                  <a:gd name="connsiteY6-266" fmla="*/ 808545 h 901413"/>
                  <a:gd name="connsiteX7-267" fmla="*/ 0 w 923556"/>
                  <a:gd name="connsiteY7-268" fmla="*/ 687674 h 901413"/>
                  <a:gd name="connsiteX8-269" fmla="*/ 0 w 923556"/>
                  <a:gd name="connsiteY8-270" fmla="*/ 204202 h 901413"/>
                  <a:gd name="connsiteX0-271" fmla="*/ 0 w 917288"/>
                  <a:gd name="connsiteY0-272" fmla="*/ 204202 h 901413"/>
                  <a:gd name="connsiteX1-273" fmla="*/ 120871 w 917288"/>
                  <a:gd name="connsiteY1-274" fmla="*/ 83331 h 901413"/>
                  <a:gd name="connsiteX2-275" fmla="*/ 838936 w 917288"/>
                  <a:gd name="connsiteY2-276" fmla="*/ 9512 h 901413"/>
                  <a:gd name="connsiteX3-277" fmla="*/ 890751 w 917288"/>
                  <a:gd name="connsiteY3-278" fmla="*/ 204202 h 901413"/>
                  <a:gd name="connsiteX4-279" fmla="*/ 916945 w 917288"/>
                  <a:gd name="connsiteY4-280" fmla="*/ 759111 h 901413"/>
                  <a:gd name="connsiteX5-281" fmla="*/ 846080 w 917288"/>
                  <a:gd name="connsiteY5-282" fmla="*/ 901413 h 901413"/>
                  <a:gd name="connsiteX6-283" fmla="*/ 120871 w 917288"/>
                  <a:gd name="connsiteY6-284" fmla="*/ 808545 h 901413"/>
                  <a:gd name="connsiteX7-285" fmla="*/ 0 w 917288"/>
                  <a:gd name="connsiteY7-286" fmla="*/ 687674 h 901413"/>
                  <a:gd name="connsiteX8-287" fmla="*/ 0 w 917288"/>
                  <a:gd name="connsiteY8-288" fmla="*/ 204202 h 901413"/>
                  <a:gd name="connsiteX0-289" fmla="*/ 0 w 917288"/>
                  <a:gd name="connsiteY0-290" fmla="*/ 204202 h 901413"/>
                  <a:gd name="connsiteX1-291" fmla="*/ 120871 w 917288"/>
                  <a:gd name="connsiteY1-292" fmla="*/ 83331 h 901413"/>
                  <a:gd name="connsiteX2-293" fmla="*/ 838936 w 917288"/>
                  <a:gd name="connsiteY2-294" fmla="*/ 9512 h 901413"/>
                  <a:gd name="connsiteX3-295" fmla="*/ 890751 w 917288"/>
                  <a:gd name="connsiteY3-296" fmla="*/ 204202 h 901413"/>
                  <a:gd name="connsiteX4-297" fmla="*/ 916945 w 917288"/>
                  <a:gd name="connsiteY4-298" fmla="*/ 759111 h 901413"/>
                  <a:gd name="connsiteX5-299" fmla="*/ 846080 w 917288"/>
                  <a:gd name="connsiteY5-300" fmla="*/ 901413 h 901413"/>
                  <a:gd name="connsiteX6-301" fmla="*/ 120871 w 917288"/>
                  <a:gd name="connsiteY6-302" fmla="*/ 808545 h 901413"/>
                  <a:gd name="connsiteX7-303" fmla="*/ 0 w 917288"/>
                  <a:gd name="connsiteY7-304" fmla="*/ 687674 h 901413"/>
                  <a:gd name="connsiteX8-305" fmla="*/ 0 w 917288"/>
                  <a:gd name="connsiteY8-306" fmla="*/ 204202 h 901413"/>
                  <a:gd name="connsiteX0-307" fmla="*/ 0 w 917774"/>
                  <a:gd name="connsiteY0-308" fmla="*/ 204202 h 901413"/>
                  <a:gd name="connsiteX1-309" fmla="*/ 120871 w 917774"/>
                  <a:gd name="connsiteY1-310" fmla="*/ 83331 h 901413"/>
                  <a:gd name="connsiteX2-311" fmla="*/ 838936 w 917774"/>
                  <a:gd name="connsiteY2-312" fmla="*/ 9512 h 901413"/>
                  <a:gd name="connsiteX3-313" fmla="*/ 905038 w 917774"/>
                  <a:gd name="connsiteY3-314" fmla="*/ 199439 h 901413"/>
                  <a:gd name="connsiteX4-315" fmla="*/ 916945 w 917774"/>
                  <a:gd name="connsiteY4-316" fmla="*/ 759111 h 901413"/>
                  <a:gd name="connsiteX5-317" fmla="*/ 846080 w 917774"/>
                  <a:gd name="connsiteY5-318" fmla="*/ 901413 h 901413"/>
                  <a:gd name="connsiteX6-319" fmla="*/ 120871 w 917774"/>
                  <a:gd name="connsiteY6-320" fmla="*/ 808545 h 901413"/>
                  <a:gd name="connsiteX7-321" fmla="*/ 0 w 917774"/>
                  <a:gd name="connsiteY7-322" fmla="*/ 687674 h 901413"/>
                  <a:gd name="connsiteX8-323" fmla="*/ 0 w 917774"/>
                  <a:gd name="connsiteY8-324" fmla="*/ 204202 h 901413"/>
                  <a:gd name="connsiteX0-325" fmla="*/ 0 w 917774"/>
                  <a:gd name="connsiteY0-326" fmla="*/ 204202 h 901413"/>
                  <a:gd name="connsiteX1-327" fmla="*/ 120871 w 917774"/>
                  <a:gd name="connsiteY1-328" fmla="*/ 83331 h 901413"/>
                  <a:gd name="connsiteX2-329" fmla="*/ 838936 w 917774"/>
                  <a:gd name="connsiteY2-330" fmla="*/ 9512 h 901413"/>
                  <a:gd name="connsiteX3-331" fmla="*/ 905038 w 917774"/>
                  <a:gd name="connsiteY3-332" fmla="*/ 199439 h 901413"/>
                  <a:gd name="connsiteX4-333" fmla="*/ 916945 w 917774"/>
                  <a:gd name="connsiteY4-334" fmla="*/ 759111 h 901413"/>
                  <a:gd name="connsiteX5-335" fmla="*/ 846080 w 917774"/>
                  <a:gd name="connsiteY5-336" fmla="*/ 901413 h 901413"/>
                  <a:gd name="connsiteX6-337" fmla="*/ 120871 w 917774"/>
                  <a:gd name="connsiteY6-338" fmla="*/ 808545 h 901413"/>
                  <a:gd name="connsiteX7-339" fmla="*/ 0 w 917774"/>
                  <a:gd name="connsiteY7-340" fmla="*/ 687674 h 901413"/>
                  <a:gd name="connsiteX8-341" fmla="*/ 0 w 917774"/>
                  <a:gd name="connsiteY8-342" fmla="*/ 204202 h 901413"/>
                  <a:gd name="connsiteX0-343" fmla="*/ 0 w 917411"/>
                  <a:gd name="connsiteY0-344" fmla="*/ 204202 h 901413"/>
                  <a:gd name="connsiteX1-345" fmla="*/ 120871 w 917411"/>
                  <a:gd name="connsiteY1-346" fmla="*/ 83331 h 901413"/>
                  <a:gd name="connsiteX2-347" fmla="*/ 838936 w 917411"/>
                  <a:gd name="connsiteY2-348" fmla="*/ 9512 h 901413"/>
                  <a:gd name="connsiteX3-349" fmla="*/ 905038 w 917411"/>
                  <a:gd name="connsiteY3-350" fmla="*/ 199439 h 901413"/>
                  <a:gd name="connsiteX4-351" fmla="*/ 916945 w 917411"/>
                  <a:gd name="connsiteY4-352" fmla="*/ 759111 h 901413"/>
                  <a:gd name="connsiteX5-353" fmla="*/ 846080 w 917411"/>
                  <a:gd name="connsiteY5-354" fmla="*/ 901413 h 901413"/>
                  <a:gd name="connsiteX6-355" fmla="*/ 120871 w 917411"/>
                  <a:gd name="connsiteY6-356" fmla="*/ 808545 h 901413"/>
                  <a:gd name="connsiteX7-357" fmla="*/ 0 w 917411"/>
                  <a:gd name="connsiteY7-358" fmla="*/ 687674 h 901413"/>
                  <a:gd name="connsiteX8-359" fmla="*/ 0 w 917411"/>
                  <a:gd name="connsiteY8-360" fmla="*/ 204202 h 901413"/>
                  <a:gd name="connsiteX0-361" fmla="*/ 0 w 917411"/>
                  <a:gd name="connsiteY0-362" fmla="*/ 206370 h 903581"/>
                  <a:gd name="connsiteX1-363" fmla="*/ 120871 w 917411"/>
                  <a:gd name="connsiteY1-364" fmla="*/ 85499 h 903581"/>
                  <a:gd name="connsiteX2-365" fmla="*/ 822268 w 917411"/>
                  <a:gd name="connsiteY2-366" fmla="*/ 9299 h 903581"/>
                  <a:gd name="connsiteX3-367" fmla="*/ 905038 w 917411"/>
                  <a:gd name="connsiteY3-368" fmla="*/ 201607 h 903581"/>
                  <a:gd name="connsiteX4-369" fmla="*/ 916945 w 917411"/>
                  <a:gd name="connsiteY4-370" fmla="*/ 761279 h 903581"/>
                  <a:gd name="connsiteX5-371" fmla="*/ 846080 w 917411"/>
                  <a:gd name="connsiteY5-372" fmla="*/ 903581 h 903581"/>
                  <a:gd name="connsiteX6-373" fmla="*/ 120871 w 917411"/>
                  <a:gd name="connsiteY6-374" fmla="*/ 810713 h 903581"/>
                  <a:gd name="connsiteX7-375" fmla="*/ 0 w 917411"/>
                  <a:gd name="connsiteY7-376" fmla="*/ 689842 h 903581"/>
                  <a:gd name="connsiteX8-377" fmla="*/ 0 w 917411"/>
                  <a:gd name="connsiteY8-378" fmla="*/ 206370 h 903581"/>
                  <a:gd name="connsiteX0-379" fmla="*/ 0 w 917411"/>
                  <a:gd name="connsiteY0-380" fmla="*/ 206370 h 903581"/>
                  <a:gd name="connsiteX1-381" fmla="*/ 120871 w 917411"/>
                  <a:gd name="connsiteY1-382" fmla="*/ 85499 h 903581"/>
                  <a:gd name="connsiteX2-383" fmla="*/ 822268 w 917411"/>
                  <a:gd name="connsiteY2-384" fmla="*/ 9299 h 903581"/>
                  <a:gd name="connsiteX3-385" fmla="*/ 905038 w 917411"/>
                  <a:gd name="connsiteY3-386" fmla="*/ 201607 h 903581"/>
                  <a:gd name="connsiteX4-387" fmla="*/ 916945 w 917411"/>
                  <a:gd name="connsiteY4-388" fmla="*/ 761279 h 903581"/>
                  <a:gd name="connsiteX5-389" fmla="*/ 846080 w 917411"/>
                  <a:gd name="connsiteY5-390" fmla="*/ 903581 h 903581"/>
                  <a:gd name="connsiteX6-391" fmla="*/ 120871 w 917411"/>
                  <a:gd name="connsiteY6-392" fmla="*/ 810713 h 903581"/>
                  <a:gd name="connsiteX7-393" fmla="*/ 0 w 917411"/>
                  <a:gd name="connsiteY7-394" fmla="*/ 689842 h 903581"/>
                  <a:gd name="connsiteX8-395" fmla="*/ 0 w 917411"/>
                  <a:gd name="connsiteY8-396" fmla="*/ 206370 h 903581"/>
                  <a:gd name="connsiteX0-397" fmla="*/ 0 w 917411"/>
                  <a:gd name="connsiteY0-398" fmla="*/ 203830 h 901041"/>
                  <a:gd name="connsiteX1-399" fmla="*/ 120871 w 917411"/>
                  <a:gd name="connsiteY1-400" fmla="*/ 82959 h 901041"/>
                  <a:gd name="connsiteX2-401" fmla="*/ 822268 w 917411"/>
                  <a:gd name="connsiteY2-402" fmla="*/ 6759 h 901041"/>
                  <a:gd name="connsiteX3-403" fmla="*/ 905038 w 917411"/>
                  <a:gd name="connsiteY3-404" fmla="*/ 199067 h 901041"/>
                  <a:gd name="connsiteX4-405" fmla="*/ 916945 w 917411"/>
                  <a:gd name="connsiteY4-406" fmla="*/ 758739 h 901041"/>
                  <a:gd name="connsiteX5-407" fmla="*/ 846080 w 917411"/>
                  <a:gd name="connsiteY5-408" fmla="*/ 901041 h 901041"/>
                  <a:gd name="connsiteX6-409" fmla="*/ 120871 w 917411"/>
                  <a:gd name="connsiteY6-410" fmla="*/ 808173 h 901041"/>
                  <a:gd name="connsiteX7-411" fmla="*/ 0 w 917411"/>
                  <a:gd name="connsiteY7-412" fmla="*/ 687302 h 901041"/>
                  <a:gd name="connsiteX8-413" fmla="*/ 0 w 917411"/>
                  <a:gd name="connsiteY8-414" fmla="*/ 203830 h 901041"/>
                  <a:gd name="connsiteX0-415" fmla="*/ 0 w 917411"/>
                  <a:gd name="connsiteY0-416" fmla="*/ 203830 h 901041"/>
                  <a:gd name="connsiteX1-417" fmla="*/ 120871 w 917411"/>
                  <a:gd name="connsiteY1-418" fmla="*/ 82959 h 901041"/>
                  <a:gd name="connsiteX2-419" fmla="*/ 822268 w 917411"/>
                  <a:gd name="connsiteY2-420" fmla="*/ 6759 h 901041"/>
                  <a:gd name="connsiteX3-421" fmla="*/ 905038 w 917411"/>
                  <a:gd name="connsiteY3-422" fmla="*/ 199067 h 901041"/>
                  <a:gd name="connsiteX4-423" fmla="*/ 916945 w 917411"/>
                  <a:gd name="connsiteY4-424" fmla="*/ 758739 h 901041"/>
                  <a:gd name="connsiteX5-425" fmla="*/ 846080 w 917411"/>
                  <a:gd name="connsiteY5-426" fmla="*/ 901041 h 901041"/>
                  <a:gd name="connsiteX6-427" fmla="*/ 120871 w 917411"/>
                  <a:gd name="connsiteY6-428" fmla="*/ 808173 h 901041"/>
                  <a:gd name="connsiteX7-429" fmla="*/ 0 w 917411"/>
                  <a:gd name="connsiteY7-430" fmla="*/ 687302 h 901041"/>
                  <a:gd name="connsiteX8-431" fmla="*/ 0 w 917411"/>
                  <a:gd name="connsiteY8-432" fmla="*/ 203830 h 901041"/>
                  <a:gd name="connsiteX0-433" fmla="*/ 0 w 917411"/>
                  <a:gd name="connsiteY0-434" fmla="*/ 203830 h 901041"/>
                  <a:gd name="connsiteX1-435" fmla="*/ 120871 w 917411"/>
                  <a:gd name="connsiteY1-436" fmla="*/ 82959 h 901041"/>
                  <a:gd name="connsiteX2-437" fmla="*/ 822268 w 917411"/>
                  <a:gd name="connsiteY2-438" fmla="*/ 6759 h 901041"/>
                  <a:gd name="connsiteX3-439" fmla="*/ 905038 w 917411"/>
                  <a:gd name="connsiteY3-440" fmla="*/ 199067 h 901041"/>
                  <a:gd name="connsiteX4-441" fmla="*/ 916945 w 917411"/>
                  <a:gd name="connsiteY4-442" fmla="*/ 758739 h 901041"/>
                  <a:gd name="connsiteX5-443" fmla="*/ 846080 w 917411"/>
                  <a:gd name="connsiteY5-444" fmla="*/ 901041 h 901041"/>
                  <a:gd name="connsiteX6-445" fmla="*/ 120871 w 917411"/>
                  <a:gd name="connsiteY6-446" fmla="*/ 808173 h 901041"/>
                  <a:gd name="connsiteX7-447" fmla="*/ 0 w 917411"/>
                  <a:gd name="connsiteY7-448" fmla="*/ 687302 h 901041"/>
                  <a:gd name="connsiteX8-449" fmla="*/ 0 w 917411"/>
                  <a:gd name="connsiteY8-450" fmla="*/ 203830 h 901041"/>
                  <a:gd name="connsiteX0-451" fmla="*/ 0 w 917411"/>
                  <a:gd name="connsiteY0-452" fmla="*/ 203830 h 901041"/>
                  <a:gd name="connsiteX1-453" fmla="*/ 120871 w 917411"/>
                  <a:gd name="connsiteY1-454" fmla="*/ 82959 h 901041"/>
                  <a:gd name="connsiteX2-455" fmla="*/ 822268 w 917411"/>
                  <a:gd name="connsiteY2-456" fmla="*/ 6759 h 901041"/>
                  <a:gd name="connsiteX3-457" fmla="*/ 905038 w 917411"/>
                  <a:gd name="connsiteY3-458" fmla="*/ 199067 h 901041"/>
                  <a:gd name="connsiteX4-459" fmla="*/ 916945 w 917411"/>
                  <a:gd name="connsiteY4-460" fmla="*/ 758739 h 901041"/>
                  <a:gd name="connsiteX5-461" fmla="*/ 846080 w 917411"/>
                  <a:gd name="connsiteY5-462" fmla="*/ 901041 h 901041"/>
                  <a:gd name="connsiteX6-463" fmla="*/ 120871 w 917411"/>
                  <a:gd name="connsiteY6-464" fmla="*/ 808173 h 901041"/>
                  <a:gd name="connsiteX7-465" fmla="*/ 0 w 917411"/>
                  <a:gd name="connsiteY7-466" fmla="*/ 687302 h 901041"/>
                  <a:gd name="connsiteX8-467" fmla="*/ 0 w 917411"/>
                  <a:gd name="connsiteY8-468" fmla="*/ 203830 h 901041"/>
                  <a:gd name="connsiteX0-469" fmla="*/ 0 w 917411"/>
                  <a:gd name="connsiteY0-470" fmla="*/ 203830 h 901041"/>
                  <a:gd name="connsiteX1-471" fmla="*/ 120871 w 917411"/>
                  <a:gd name="connsiteY1-472" fmla="*/ 82959 h 901041"/>
                  <a:gd name="connsiteX2-473" fmla="*/ 822268 w 917411"/>
                  <a:gd name="connsiteY2-474" fmla="*/ 6759 h 901041"/>
                  <a:gd name="connsiteX3-475" fmla="*/ 905038 w 917411"/>
                  <a:gd name="connsiteY3-476" fmla="*/ 199067 h 901041"/>
                  <a:gd name="connsiteX4-477" fmla="*/ 916945 w 917411"/>
                  <a:gd name="connsiteY4-478" fmla="*/ 758739 h 901041"/>
                  <a:gd name="connsiteX5-479" fmla="*/ 846080 w 917411"/>
                  <a:gd name="connsiteY5-480" fmla="*/ 901041 h 901041"/>
                  <a:gd name="connsiteX6-481" fmla="*/ 120871 w 917411"/>
                  <a:gd name="connsiteY6-482" fmla="*/ 808173 h 901041"/>
                  <a:gd name="connsiteX7-483" fmla="*/ 0 w 917411"/>
                  <a:gd name="connsiteY7-484" fmla="*/ 687302 h 901041"/>
                  <a:gd name="connsiteX8-485" fmla="*/ 0 w 917411"/>
                  <a:gd name="connsiteY8-486" fmla="*/ 203830 h 901041"/>
                  <a:gd name="connsiteX0-487" fmla="*/ 0 w 917411"/>
                  <a:gd name="connsiteY0-488" fmla="*/ 203830 h 901041"/>
                  <a:gd name="connsiteX1-489" fmla="*/ 120871 w 917411"/>
                  <a:gd name="connsiteY1-490" fmla="*/ 82959 h 901041"/>
                  <a:gd name="connsiteX2-491" fmla="*/ 822268 w 917411"/>
                  <a:gd name="connsiteY2-492" fmla="*/ 6759 h 901041"/>
                  <a:gd name="connsiteX3-493" fmla="*/ 905038 w 917411"/>
                  <a:gd name="connsiteY3-494" fmla="*/ 199067 h 901041"/>
                  <a:gd name="connsiteX4-495" fmla="*/ 916945 w 917411"/>
                  <a:gd name="connsiteY4-496" fmla="*/ 758739 h 901041"/>
                  <a:gd name="connsiteX5-497" fmla="*/ 846080 w 917411"/>
                  <a:gd name="connsiteY5-498" fmla="*/ 901041 h 901041"/>
                  <a:gd name="connsiteX6-499" fmla="*/ 120871 w 917411"/>
                  <a:gd name="connsiteY6-500" fmla="*/ 808173 h 901041"/>
                  <a:gd name="connsiteX7-501" fmla="*/ 0 w 917411"/>
                  <a:gd name="connsiteY7-502" fmla="*/ 687302 h 901041"/>
                  <a:gd name="connsiteX8-503" fmla="*/ 0 w 917411"/>
                  <a:gd name="connsiteY8-504" fmla="*/ 203830 h 90104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917411" h="901041">
                    <a:moveTo>
                      <a:pt x="0" y="203830"/>
                    </a:moveTo>
                    <a:cubicBezTo>
                      <a:pt x="0" y="137075"/>
                      <a:pt x="27922" y="99628"/>
                      <a:pt x="120871" y="82959"/>
                    </a:cubicBezTo>
                    <a:cubicBezTo>
                      <a:pt x="341969" y="47241"/>
                      <a:pt x="751188" y="-21816"/>
                      <a:pt x="822268" y="6759"/>
                    </a:cubicBezTo>
                    <a:cubicBezTo>
                      <a:pt x="891404" y="23428"/>
                      <a:pt x="900274" y="125169"/>
                      <a:pt x="905038" y="199067"/>
                    </a:cubicBezTo>
                    <a:cubicBezTo>
                      <a:pt x="912181" y="384036"/>
                      <a:pt x="919326" y="669020"/>
                      <a:pt x="916945" y="758739"/>
                    </a:cubicBezTo>
                    <a:cubicBezTo>
                      <a:pt x="914565" y="813588"/>
                      <a:pt x="929503" y="896279"/>
                      <a:pt x="846080" y="901041"/>
                    </a:cubicBezTo>
                    <a:cubicBezTo>
                      <a:pt x="604344" y="870085"/>
                      <a:pt x="372132" y="851035"/>
                      <a:pt x="120871" y="808173"/>
                    </a:cubicBezTo>
                    <a:cubicBezTo>
                      <a:pt x="35066" y="793885"/>
                      <a:pt x="0" y="754057"/>
                      <a:pt x="0" y="687302"/>
                    </a:cubicBezTo>
                    <a:lnTo>
                      <a:pt x="0" y="20383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5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/>
              </a:p>
            </p:txBody>
          </p:sp>
          <p:sp>
            <p:nvSpPr>
              <p:cNvPr id="8" name="Rectangle: Rounded Corners 3"/>
              <p:cNvSpPr/>
              <p:nvPr/>
            </p:nvSpPr>
            <p:spPr>
              <a:xfrm>
                <a:off x="2064966" y="1684321"/>
                <a:ext cx="822960" cy="822960"/>
              </a:xfrm>
              <a:custGeom>
                <a:avLst/>
                <a:gdLst>
                  <a:gd name="connsiteX0" fmla="*/ 0 w 890751"/>
                  <a:gd name="connsiteY0" fmla="*/ 120871 h 725214"/>
                  <a:gd name="connsiteX1" fmla="*/ 120871 w 890751"/>
                  <a:gd name="connsiteY1" fmla="*/ 0 h 725214"/>
                  <a:gd name="connsiteX2" fmla="*/ 769880 w 890751"/>
                  <a:gd name="connsiteY2" fmla="*/ 0 h 725214"/>
                  <a:gd name="connsiteX3" fmla="*/ 890751 w 890751"/>
                  <a:gd name="connsiteY3" fmla="*/ 120871 h 725214"/>
                  <a:gd name="connsiteX4" fmla="*/ 890751 w 890751"/>
                  <a:gd name="connsiteY4" fmla="*/ 604343 h 725214"/>
                  <a:gd name="connsiteX5" fmla="*/ 769880 w 890751"/>
                  <a:gd name="connsiteY5" fmla="*/ 725214 h 725214"/>
                  <a:gd name="connsiteX6" fmla="*/ 120871 w 890751"/>
                  <a:gd name="connsiteY6" fmla="*/ 725214 h 725214"/>
                  <a:gd name="connsiteX7" fmla="*/ 0 w 890751"/>
                  <a:gd name="connsiteY7" fmla="*/ 604343 h 725214"/>
                  <a:gd name="connsiteX8" fmla="*/ 0 w 890751"/>
                  <a:gd name="connsiteY8" fmla="*/ 120871 h 725214"/>
                  <a:gd name="connsiteX0-1" fmla="*/ 0 w 892179"/>
                  <a:gd name="connsiteY0-2" fmla="*/ 194690 h 799033"/>
                  <a:gd name="connsiteX1-3" fmla="*/ 120871 w 892179"/>
                  <a:gd name="connsiteY1-4" fmla="*/ 73819 h 799033"/>
                  <a:gd name="connsiteX2-5" fmla="*/ 838936 w 892179"/>
                  <a:gd name="connsiteY2-6" fmla="*/ 0 h 799033"/>
                  <a:gd name="connsiteX3-7" fmla="*/ 890751 w 892179"/>
                  <a:gd name="connsiteY3-8" fmla="*/ 194690 h 799033"/>
                  <a:gd name="connsiteX4-9" fmla="*/ 890751 w 892179"/>
                  <a:gd name="connsiteY4-10" fmla="*/ 678162 h 799033"/>
                  <a:gd name="connsiteX5-11" fmla="*/ 769880 w 892179"/>
                  <a:gd name="connsiteY5-12" fmla="*/ 799033 h 799033"/>
                  <a:gd name="connsiteX6-13" fmla="*/ 120871 w 892179"/>
                  <a:gd name="connsiteY6-14" fmla="*/ 799033 h 799033"/>
                  <a:gd name="connsiteX7-15" fmla="*/ 0 w 892179"/>
                  <a:gd name="connsiteY7-16" fmla="*/ 678162 h 799033"/>
                  <a:gd name="connsiteX8-17" fmla="*/ 0 w 892179"/>
                  <a:gd name="connsiteY8-18" fmla="*/ 194690 h 799033"/>
                  <a:gd name="connsiteX0-19" fmla="*/ 0 w 903272"/>
                  <a:gd name="connsiteY0-20" fmla="*/ 194690 h 799033"/>
                  <a:gd name="connsiteX1-21" fmla="*/ 120871 w 903272"/>
                  <a:gd name="connsiteY1-22" fmla="*/ 73819 h 799033"/>
                  <a:gd name="connsiteX2-23" fmla="*/ 838936 w 903272"/>
                  <a:gd name="connsiteY2-24" fmla="*/ 0 h 799033"/>
                  <a:gd name="connsiteX3-25" fmla="*/ 890751 w 903272"/>
                  <a:gd name="connsiteY3-26" fmla="*/ 194690 h 799033"/>
                  <a:gd name="connsiteX4-27" fmla="*/ 890751 w 903272"/>
                  <a:gd name="connsiteY4-28" fmla="*/ 678162 h 799033"/>
                  <a:gd name="connsiteX5-29" fmla="*/ 769880 w 903272"/>
                  <a:gd name="connsiteY5-30" fmla="*/ 799033 h 799033"/>
                  <a:gd name="connsiteX6-31" fmla="*/ 120871 w 903272"/>
                  <a:gd name="connsiteY6-32" fmla="*/ 799033 h 799033"/>
                  <a:gd name="connsiteX7-33" fmla="*/ 0 w 903272"/>
                  <a:gd name="connsiteY7-34" fmla="*/ 678162 h 799033"/>
                  <a:gd name="connsiteX8-35" fmla="*/ 0 w 903272"/>
                  <a:gd name="connsiteY8-36" fmla="*/ 194690 h 799033"/>
                  <a:gd name="connsiteX0-37" fmla="*/ 0 w 907880"/>
                  <a:gd name="connsiteY0-38" fmla="*/ 194690 h 799033"/>
                  <a:gd name="connsiteX1-39" fmla="*/ 120871 w 907880"/>
                  <a:gd name="connsiteY1-40" fmla="*/ 73819 h 799033"/>
                  <a:gd name="connsiteX2-41" fmla="*/ 838936 w 907880"/>
                  <a:gd name="connsiteY2-42" fmla="*/ 0 h 799033"/>
                  <a:gd name="connsiteX3-43" fmla="*/ 890751 w 907880"/>
                  <a:gd name="connsiteY3-44" fmla="*/ 194690 h 799033"/>
                  <a:gd name="connsiteX4-45" fmla="*/ 890751 w 907880"/>
                  <a:gd name="connsiteY4-46" fmla="*/ 678162 h 799033"/>
                  <a:gd name="connsiteX5-47" fmla="*/ 769880 w 907880"/>
                  <a:gd name="connsiteY5-48" fmla="*/ 799033 h 799033"/>
                  <a:gd name="connsiteX6-49" fmla="*/ 120871 w 907880"/>
                  <a:gd name="connsiteY6-50" fmla="*/ 799033 h 799033"/>
                  <a:gd name="connsiteX7-51" fmla="*/ 0 w 907880"/>
                  <a:gd name="connsiteY7-52" fmla="*/ 678162 h 799033"/>
                  <a:gd name="connsiteX8-53" fmla="*/ 0 w 907880"/>
                  <a:gd name="connsiteY8-54" fmla="*/ 194690 h 799033"/>
                  <a:gd name="connsiteX0-55" fmla="*/ 0 w 907880"/>
                  <a:gd name="connsiteY0-56" fmla="*/ 201850 h 806193"/>
                  <a:gd name="connsiteX1-57" fmla="*/ 120871 w 907880"/>
                  <a:gd name="connsiteY1-58" fmla="*/ 80979 h 806193"/>
                  <a:gd name="connsiteX2-59" fmla="*/ 838936 w 907880"/>
                  <a:gd name="connsiteY2-60" fmla="*/ 7160 h 806193"/>
                  <a:gd name="connsiteX3-61" fmla="*/ 890751 w 907880"/>
                  <a:gd name="connsiteY3-62" fmla="*/ 201850 h 806193"/>
                  <a:gd name="connsiteX4-63" fmla="*/ 890751 w 907880"/>
                  <a:gd name="connsiteY4-64" fmla="*/ 685322 h 806193"/>
                  <a:gd name="connsiteX5-65" fmla="*/ 769880 w 907880"/>
                  <a:gd name="connsiteY5-66" fmla="*/ 806193 h 806193"/>
                  <a:gd name="connsiteX6-67" fmla="*/ 120871 w 907880"/>
                  <a:gd name="connsiteY6-68" fmla="*/ 806193 h 806193"/>
                  <a:gd name="connsiteX7-69" fmla="*/ 0 w 907880"/>
                  <a:gd name="connsiteY7-70" fmla="*/ 685322 h 806193"/>
                  <a:gd name="connsiteX8-71" fmla="*/ 0 w 907880"/>
                  <a:gd name="connsiteY8-72" fmla="*/ 201850 h 806193"/>
                  <a:gd name="connsiteX0-73" fmla="*/ 0 w 893875"/>
                  <a:gd name="connsiteY0-74" fmla="*/ 201850 h 806193"/>
                  <a:gd name="connsiteX1-75" fmla="*/ 120871 w 893875"/>
                  <a:gd name="connsiteY1-76" fmla="*/ 80979 h 806193"/>
                  <a:gd name="connsiteX2-77" fmla="*/ 838936 w 893875"/>
                  <a:gd name="connsiteY2-78" fmla="*/ 7160 h 806193"/>
                  <a:gd name="connsiteX3-79" fmla="*/ 890751 w 893875"/>
                  <a:gd name="connsiteY3-80" fmla="*/ 201850 h 806193"/>
                  <a:gd name="connsiteX4-81" fmla="*/ 890751 w 893875"/>
                  <a:gd name="connsiteY4-82" fmla="*/ 685322 h 806193"/>
                  <a:gd name="connsiteX5-83" fmla="*/ 769880 w 893875"/>
                  <a:gd name="connsiteY5-84" fmla="*/ 806193 h 806193"/>
                  <a:gd name="connsiteX6-85" fmla="*/ 120871 w 893875"/>
                  <a:gd name="connsiteY6-86" fmla="*/ 806193 h 806193"/>
                  <a:gd name="connsiteX7-87" fmla="*/ 0 w 893875"/>
                  <a:gd name="connsiteY7-88" fmla="*/ 685322 h 806193"/>
                  <a:gd name="connsiteX8-89" fmla="*/ 0 w 893875"/>
                  <a:gd name="connsiteY8-90" fmla="*/ 201850 h 806193"/>
                  <a:gd name="connsiteX0-91" fmla="*/ 0 w 893875"/>
                  <a:gd name="connsiteY0-92" fmla="*/ 201850 h 806193"/>
                  <a:gd name="connsiteX1-93" fmla="*/ 120871 w 893875"/>
                  <a:gd name="connsiteY1-94" fmla="*/ 80979 h 806193"/>
                  <a:gd name="connsiteX2-95" fmla="*/ 838936 w 893875"/>
                  <a:gd name="connsiteY2-96" fmla="*/ 7160 h 806193"/>
                  <a:gd name="connsiteX3-97" fmla="*/ 890751 w 893875"/>
                  <a:gd name="connsiteY3-98" fmla="*/ 201850 h 806193"/>
                  <a:gd name="connsiteX4-99" fmla="*/ 890751 w 893875"/>
                  <a:gd name="connsiteY4-100" fmla="*/ 685322 h 806193"/>
                  <a:gd name="connsiteX5-101" fmla="*/ 769880 w 893875"/>
                  <a:gd name="connsiteY5-102" fmla="*/ 806193 h 806193"/>
                  <a:gd name="connsiteX6-103" fmla="*/ 120871 w 893875"/>
                  <a:gd name="connsiteY6-104" fmla="*/ 806193 h 806193"/>
                  <a:gd name="connsiteX7-105" fmla="*/ 0 w 893875"/>
                  <a:gd name="connsiteY7-106" fmla="*/ 685322 h 806193"/>
                  <a:gd name="connsiteX8-107" fmla="*/ 0 w 893875"/>
                  <a:gd name="connsiteY8-108" fmla="*/ 201850 h 806193"/>
                  <a:gd name="connsiteX0-109" fmla="*/ 0 w 895656"/>
                  <a:gd name="connsiteY0-110" fmla="*/ 201850 h 806193"/>
                  <a:gd name="connsiteX1-111" fmla="*/ 120871 w 895656"/>
                  <a:gd name="connsiteY1-112" fmla="*/ 80979 h 806193"/>
                  <a:gd name="connsiteX2-113" fmla="*/ 838936 w 895656"/>
                  <a:gd name="connsiteY2-114" fmla="*/ 7160 h 806193"/>
                  <a:gd name="connsiteX3-115" fmla="*/ 890751 w 895656"/>
                  <a:gd name="connsiteY3-116" fmla="*/ 201850 h 806193"/>
                  <a:gd name="connsiteX4-117" fmla="*/ 890751 w 895656"/>
                  <a:gd name="connsiteY4-118" fmla="*/ 685322 h 806193"/>
                  <a:gd name="connsiteX5-119" fmla="*/ 769880 w 895656"/>
                  <a:gd name="connsiteY5-120" fmla="*/ 806193 h 806193"/>
                  <a:gd name="connsiteX6-121" fmla="*/ 120871 w 895656"/>
                  <a:gd name="connsiteY6-122" fmla="*/ 806193 h 806193"/>
                  <a:gd name="connsiteX7-123" fmla="*/ 0 w 895656"/>
                  <a:gd name="connsiteY7-124" fmla="*/ 685322 h 806193"/>
                  <a:gd name="connsiteX8-125" fmla="*/ 0 w 895656"/>
                  <a:gd name="connsiteY8-126" fmla="*/ 201850 h 806193"/>
                  <a:gd name="connsiteX0-127" fmla="*/ 0 w 896042"/>
                  <a:gd name="connsiteY0-128" fmla="*/ 201850 h 806193"/>
                  <a:gd name="connsiteX1-129" fmla="*/ 120871 w 896042"/>
                  <a:gd name="connsiteY1-130" fmla="*/ 80979 h 806193"/>
                  <a:gd name="connsiteX2-131" fmla="*/ 838936 w 896042"/>
                  <a:gd name="connsiteY2-132" fmla="*/ 7160 h 806193"/>
                  <a:gd name="connsiteX3-133" fmla="*/ 890751 w 896042"/>
                  <a:gd name="connsiteY3-134" fmla="*/ 201850 h 806193"/>
                  <a:gd name="connsiteX4-135" fmla="*/ 890751 w 896042"/>
                  <a:gd name="connsiteY4-136" fmla="*/ 685322 h 806193"/>
                  <a:gd name="connsiteX5-137" fmla="*/ 769880 w 896042"/>
                  <a:gd name="connsiteY5-138" fmla="*/ 806193 h 806193"/>
                  <a:gd name="connsiteX6-139" fmla="*/ 120871 w 896042"/>
                  <a:gd name="connsiteY6-140" fmla="*/ 806193 h 806193"/>
                  <a:gd name="connsiteX7-141" fmla="*/ 0 w 896042"/>
                  <a:gd name="connsiteY7-142" fmla="*/ 685322 h 806193"/>
                  <a:gd name="connsiteX8-143" fmla="*/ 0 w 896042"/>
                  <a:gd name="connsiteY8-144" fmla="*/ 201850 h 806193"/>
                  <a:gd name="connsiteX0-145" fmla="*/ 0 w 896042"/>
                  <a:gd name="connsiteY0-146" fmla="*/ 204202 h 808545"/>
                  <a:gd name="connsiteX1-147" fmla="*/ 120871 w 896042"/>
                  <a:gd name="connsiteY1-148" fmla="*/ 83331 h 808545"/>
                  <a:gd name="connsiteX2-149" fmla="*/ 838936 w 896042"/>
                  <a:gd name="connsiteY2-150" fmla="*/ 9512 h 808545"/>
                  <a:gd name="connsiteX3-151" fmla="*/ 890751 w 896042"/>
                  <a:gd name="connsiteY3-152" fmla="*/ 204202 h 808545"/>
                  <a:gd name="connsiteX4-153" fmla="*/ 890751 w 896042"/>
                  <a:gd name="connsiteY4-154" fmla="*/ 687674 h 808545"/>
                  <a:gd name="connsiteX5-155" fmla="*/ 769880 w 896042"/>
                  <a:gd name="connsiteY5-156" fmla="*/ 808545 h 808545"/>
                  <a:gd name="connsiteX6-157" fmla="*/ 120871 w 896042"/>
                  <a:gd name="connsiteY6-158" fmla="*/ 808545 h 808545"/>
                  <a:gd name="connsiteX7-159" fmla="*/ 0 w 896042"/>
                  <a:gd name="connsiteY7-160" fmla="*/ 687674 h 808545"/>
                  <a:gd name="connsiteX8-161" fmla="*/ 0 w 896042"/>
                  <a:gd name="connsiteY8-162" fmla="*/ 204202 h 808545"/>
                  <a:gd name="connsiteX0-163" fmla="*/ 0 w 896042"/>
                  <a:gd name="connsiteY0-164" fmla="*/ 204202 h 901413"/>
                  <a:gd name="connsiteX1-165" fmla="*/ 120871 w 896042"/>
                  <a:gd name="connsiteY1-166" fmla="*/ 83331 h 901413"/>
                  <a:gd name="connsiteX2-167" fmla="*/ 838936 w 896042"/>
                  <a:gd name="connsiteY2-168" fmla="*/ 9512 h 901413"/>
                  <a:gd name="connsiteX3-169" fmla="*/ 890751 w 896042"/>
                  <a:gd name="connsiteY3-170" fmla="*/ 204202 h 901413"/>
                  <a:gd name="connsiteX4-171" fmla="*/ 890751 w 896042"/>
                  <a:gd name="connsiteY4-172" fmla="*/ 687674 h 901413"/>
                  <a:gd name="connsiteX5-173" fmla="*/ 846080 w 896042"/>
                  <a:gd name="connsiteY5-174" fmla="*/ 901413 h 901413"/>
                  <a:gd name="connsiteX6-175" fmla="*/ 120871 w 896042"/>
                  <a:gd name="connsiteY6-176" fmla="*/ 808545 h 901413"/>
                  <a:gd name="connsiteX7-177" fmla="*/ 0 w 896042"/>
                  <a:gd name="connsiteY7-178" fmla="*/ 687674 h 901413"/>
                  <a:gd name="connsiteX8-179" fmla="*/ 0 w 896042"/>
                  <a:gd name="connsiteY8-180" fmla="*/ 204202 h 901413"/>
                  <a:gd name="connsiteX0-181" fmla="*/ 0 w 896042"/>
                  <a:gd name="connsiteY0-182" fmla="*/ 204202 h 901413"/>
                  <a:gd name="connsiteX1-183" fmla="*/ 120871 w 896042"/>
                  <a:gd name="connsiteY1-184" fmla="*/ 83331 h 901413"/>
                  <a:gd name="connsiteX2-185" fmla="*/ 838936 w 896042"/>
                  <a:gd name="connsiteY2-186" fmla="*/ 9512 h 901413"/>
                  <a:gd name="connsiteX3-187" fmla="*/ 890751 w 896042"/>
                  <a:gd name="connsiteY3-188" fmla="*/ 204202 h 901413"/>
                  <a:gd name="connsiteX4-189" fmla="*/ 890751 w 896042"/>
                  <a:gd name="connsiteY4-190" fmla="*/ 687674 h 901413"/>
                  <a:gd name="connsiteX5-191" fmla="*/ 846080 w 896042"/>
                  <a:gd name="connsiteY5-192" fmla="*/ 901413 h 901413"/>
                  <a:gd name="connsiteX6-193" fmla="*/ 120871 w 896042"/>
                  <a:gd name="connsiteY6-194" fmla="*/ 808545 h 901413"/>
                  <a:gd name="connsiteX7-195" fmla="*/ 0 w 896042"/>
                  <a:gd name="connsiteY7-196" fmla="*/ 687674 h 901413"/>
                  <a:gd name="connsiteX8-197" fmla="*/ 0 w 896042"/>
                  <a:gd name="connsiteY8-198" fmla="*/ 204202 h 901413"/>
                  <a:gd name="connsiteX0-199" fmla="*/ 0 w 901486"/>
                  <a:gd name="connsiteY0-200" fmla="*/ 204202 h 901413"/>
                  <a:gd name="connsiteX1-201" fmla="*/ 120871 w 901486"/>
                  <a:gd name="connsiteY1-202" fmla="*/ 83331 h 901413"/>
                  <a:gd name="connsiteX2-203" fmla="*/ 838936 w 901486"/>
                  <a:gd name="connsiteY2-204" fmla="*/ 9512 h 901413"/>
                  <a:gd name="connsiteX3-205" fmla="*/ 890751 w 901486"/>
                  <a:gd name="connsiteY3-206" fmla="*/ 204202 h 901413"/>
                  <a:gd name="connsiteX4-207" fmla="*/ 890751 w 901486"/>
                  <a:gd name="connsiteY4-208" fmla="*/ 687674 h 901413"/>
                  <a:gd name="connsiteX5-209" fmla="*/ 846080 w 901486"/>
                  <a:gd name="connsiteY5-210" fmla="*/ 901413 h 901413"/>
                  <a:gd name="connsiteX6-211" fmla="*/ 120871 w 901486"/>
                  <a:gd name="connsiteY6-212" fmla="*/ 808545 h 901413"/>
                  <a:gd name="connsiteX7-213" fmla="*/ 0 w 901486"/>
                  <a:gd name="connsiteY7-214" fmla="*/ 687674 h 901413"/>
                  <a:gd name="connsiteX8-215" fmla="*/ 0 w 901486"/>
                  <a:gd name="connsiteY8-216" fmla="*/ 204202 h 901413"/>
                  <a:gd name="connsiteX0-217" fmla="*/ 0 w 911264"/>
                  <a:gd name="connsiteY0-218" fmla="*/ 204202 h 901413"/>
                  <a:gd name="connsiteX1-219" fmla="*/ 120871 w 911264"/>
                  <a:gd name="connsiteY1-220" fmla="*/ 83331 h 901413"/>
                  <a:gd name="connsiteX2-221" fmla="*/ 838936 w 911264"/>
                  <a:gd name="connsiteY2-222" fmla="*/ 9512 h 901413"/>
                  <a:gd name="connsiteX3-223" fmla="*/ 890751 w 911264"/>
                  <a:gd name="connsiteY3-224" fmla="*/ 204202 h 901413"/>
                  <a:gd name="connsiteX4-225" fmla="*/ 907420 w 911264"/>
                  <a:gd name="connsiteY4-226" fmla="*/ 687674 h 901413"/>
                  <a:gd name="connsiteX5-227" fmla="*/ 846080 w 911264"/>
                  <a:gd name="connsiteY5-228" fmla="*/ 901413 h 901413"/>
                  <a:gd name="connsiteX6-229" fmla="*/ 120871 w 911264"/>
                  <a:gd name="connsiteY6-230" fmla="*/ 808545 h 901413"/>
                  <a:gd name="connsiteX7-231" fmla="*/ 0 w 911264"/>
                  <a:gd name="connsiteY7-232" fmla="*/ 687674 h 901413"/>
                  <a:gd name="connsiteX8-233" fmla="*/ 0 w 911264"/>
                  <a:gd name="connsiteY8-234" fmla="*/ 204202 h 901413"/>
                  <a:gd name="connsiteX0-235" fmla="*/ 0 w 916507"/>
                  <a:gd name="connsiteY0-236" fmla="*/ 204202 h 901413"/>
                  <a:gd name="connsiteX1-237" fmla="*/ 120871 w 916507"/>
                  <a:gd name="connsiteY1-238" fmla="*/ 83331 h 901413"/>
                  <a:gd name="connsiteX2-239" fmla="*/ 838936 w 916507"/>
                  <a:gd name="connsiteY2-240" fmla="*/ 9512 h 901413"/>
                  <a:gd name="connsiteX3-241" fmla="*/ 890751 w 916507"/>
                  <a:gd name="connsiteY3-242" fmla="*/ 204202 h 901413"/>
                  <a:gd name="connsiteX4-243" fmla="*/ 907420 w 916507"/>
                  <a:gd name="connsiteY4-244" fmla="*/ 687674 h 901413"/>
                  <a:gd name="connsiteX5-245" fmla="*/ 846080 w 916507"/>
                  <a:gd name="connsiteY5-246" fmla="*/ 901413 h 901413"/>
                  <a:gd name="connsiteX6-247" fmla="*/ 120871 w 916507"/>
                  <a:gd name="connsiteY6-248" fmla="*/ 808545 h 901413"/>
                  <a:gd name="connsiteX7-249" fmla="*/ 0 w 916507"/>
                  <a:gd name="connsiteY7-250" fmla="*/ 687674 h 901413"/>
                  <a:gd name="connsiteX8-251" fmla="*/ 0 w 916507"/>
                  <a:gd name="connsiteY8-252" fmla="*/ 204202 h 901413"/>
                  <a:gd name="connsiteX0-253" fmla="*/ 0 w 923556"/>
                  <a:gd name="connsiteY0-254" fmla="*/ 204202 h 901413"/>
                  <a:gd name="connsiteX1-255" fmla="*/ 120871 w 923556"/>
                  <a:gd name="connsiteY1-256" fmla="*/ 83331 h 901413"/>
                  <a:gd name="connsiteX2-257" fmla="*/ 838936 w 923556"/>
                  <a:gd name="connsiteY2-258" fmla="*/ 9512 h 901413"/>
                  <a:gd name="connsiteX3-259" fmla="*/ 890751 w 923556"/>
                  <a:gd name="connsiteY3-260" fmla="*/ 204202 h 901413"/>
                  <a:gd name="connsiteX4-261" fmla="*/ 916945 w 923556"/>
                  <a:gd name="connsiteY4-262" fmla="*/ 759111 h 901413"/>
                  <a:gd name="connsiteX5-263" fmla="*/ 846080 w 923556"/>
                  <a:gd name="connsiteY5-264" fmla="*/ 901413 h 901413"/>
                  <a:gd name="connsiteX6-265" fmla="*/ 120871 w 923556"/>
                  <a:gd name="connsiteY6-266" fmla="*/ 808545 h 901413"/>
                  <a:gd name="connsiteX7-267" fmla="*/ 0 w 923556"/>
                  <a:gd name="connsiteY7-268" fmla="*/ 687674 h 901413"/>
                  <a:gd name="connsiteX8-269" fmla="*/ 0 w 923556"/>
                  <a:gd name="connsiteY8-270" fmla="*/ 204202 h 901413"/>
                  <a:gd name="connsiteX0-271" fmla="*/ 0 w 917288"/>
                  <a:gd name="connsiteY0-272" fmla="*/ 204202 h 901413"/>
                  <a:gd name="connsiteX1-273" fmla="*/ 120871 w 917288"/>
                  <a:gd name="connsiteY1-274" fmla="*/ 83331 h 901413"/>
                  <a:gd name="connsiteX2-275" fmla="*/ 838936 w 917288"/>
                  <a:gd name="connsiteY2-276" fmla="*/ 9512 h 901413"/>
                  <a:gd name="connsiteX3-277" fmla="*/ 890751 w 917288"/>
                  <a:gd name="connsiteY3-278" fmla="*/ 204202 h 901413"/>
                  <a:gd name="connsiteX4-279" fmla="*/ 916945 w 917288"/>
                  <a:gd name="connsiteY4-280" fmla="*/ 759111 h 901413"/>
                  <a:gd name="connsiteX5-281" fmla="*/ 846080 w 917288"/>
                  <a:gd name="connsiteY5-282" fmla="*/ 901413 h 901413"/>
                  <a:gd name="connsiteX6-283" fmla="*/ 120871 w 917288"/>
                  <a:gd name="connsiteY6-284" fmla="*/ 808545 h 901413"/>
                  <a:gd name="connsiteX7-285" fmla="*/ 0 w 917288"/>
                  <a:gd name="connsiteY7-286" fmla="*/ 687674 h 901413"/>
                  <a:gd name="connsiteX8-287" fmla="*/ 0 w 917288"/>
                  <a:gd name="connsiteY8-288" fmla="*/ 204202 h 901413"/>
                  <a:gd name="connsiteX0-289" fmla="*/ 0 w 917288"/>
                  <a:gd name="connsiteY0-290" fmla="*/ 204202 h 901413"/>
                  <a:gd name="connsiteX1-291" fmla="*/ 120871 w 917288"/>
                  <a:gd name="connsiteY1-292" fmla="*/ 83331 h 901413"/>
                  <a:gd name="connsiteX2-293" fmla="*/ 838936 w 917288"/>
                  <a:gd name="connsiteY2-294" fmla="*/ 9512 h 901413"/>
                  <a:gd name="connsiteX3-295" fmla="*/ 890751 w 917288"/>
                  <a:gd name="connsiteY3-296" fmla="*/ 204202 h 901413"/>
                  <a:gd name="connsiteX4-297" fmla="*/ 916945 w 917288"/>
                  <a:gd name="connsiteY4-298" fmla="*/ 759111 h 901413"/>
                  <a:gd name="connsiteX5-299" fmla="*/ 846080 w 917288"/>
                  <a:gd name="connsiteY5-300" fmla="*/ 901413 h 901413"/>
                  <a:gd name="connsiteX6-301" fmla="*/ 120871 w 917288"/>
                  <a:gd name="connsiteY6-302" fmla="*/ 808545 h 901413"/>
                  <a:gd name="connsiteX7-303" fmla="*/ 0 w 917288"/>
                  <a:gd name="connsiteY7-304" fmla="*/ 687674 h 901413"/>
                  <a:gd name="connsiteX8-305" fmla="*/ 0 w 917288"/>
                  <a:gd name="connsiteY8-306" fmla="*/ 204202 h 901413"/>
                  <a:gd name="connsiteX0-307" fmla="*/ 0 w 917774"/>
                  <a:gd name="connsiteY0-308" fmla="*/ 204202 h 901413"/>
                  <a:gd name="connsiteX1-309" fmla="*/ 120871 w 917774"/>
                  <a:gd name="connsiteY1-310" fmla="*/ 83331 h 901413"/>
                  <a:gd name="connsiteX2-311" fmla="*/ 838936 w 917774"/>
                  <a:gd name="connsiteY2-312" fmla="*/ 9512 h 901413"/>
                  <a:gd name="connsiteX3-313" fmla="*/ 905038 w 917774"/>
                  <a:gd name="connsiteY3-314" fmla="*/ 199439 h 901413"/>
                  <a:gd name="connsiteX4-315" fmla="*/ 916945 w 917774"/>
                  <a:gd name="connsiteY4-316" fmla="*/ 759111 h 901413"/>
                  <a:gd name="connsiteX5-317" fmla="*/ 846080 w 917774"/>
                  <a:gd name="connsiteY5-318" fmla="*/ 901413 h 901413"/>
                  <a:gd name="connsiteX6-319" fmla="*/ 120871 w 917774"/>
                  <a:gd name="connsiteY6-320" fmla="*/ 808545 h 901413"/>
                  <a:gd name="connsiteX7-321" fmla="*/ 0 w 917774"/>
                  <a:gd name="connsiteY7-322" fmla="*/ 687674 h 901413"/>
                  <a:gd name="connsiteX8-323" fmla="*/ 0 w 917774"/>
                  <a:gd name="connsiteY8-324" fmla="*/ 204202 h 901413"/>
                  <a:gd name="connsiteX0-325" fmla="*/ 0 w 917774"/>
                  <a:gd name="connsiteY0-326" fmla="*/ 204202 h 901413"/>
                  <a:gd name="connsiteX1-327" fmla="*/ 120871 w 917774"/>
                  <a:gd name="connsiteY1-328" fmla="*/ 83331 h 901413"/>
                  <a:gd name="connsiteX2-329" fmla="*/ 838936 w 917774"/>
                  <a:gd name="connsiteY2-330" fmla="*/ 9512 h 901413"/>
                  <a:gd name="connsiteX3-331" fmla="*/ 905038 w 917774"/>
                  <a:gd name="connsiteY3-332" fmla="*/ 199439 h 901413"/>
                  <a:gd name="connsiteX4-333" fmla="*/ 916945 w 917774"/>
                  <a:gd name="connsiteY4-334" fmla="*/ 759111 h 901413"/>
                  <a:gd name="connsiteX5-335" fmla="*/ 846080 w 917774"/>
                  <a:gd name="connsiteY5-336" fmla="*/ 901413 h 901413"/>
                  <a:gd name="connsiteX6-337" fmla="*/ 120871 w 917774"/>
                  <a:gd name="connsiteY6-338" fmla="*/ 808545 h 901413"/>
                  <a:gd name="connsiteX7-339" fmla="*/ 0 w 917774"/>
                  <a:gd name="connsiteY7-340" fmla="*/ 687674 h 901413"/>
                  <a:gd name="connsiteX8-341" fmla="*/ 0 w 917774"/>
                  <a:gd name="connsiteY8-342" fmla="*/ 204202 h 901413"/>
                  <a:gd name="connsiteX0-343" fmla="*/ 0 w 917411"/>
                  <a:gd name="connsiteY0-344" fmla="*/ 204202 h 901413"/>
                  <a:gd name="connsiteX1-345" fmla="*/ 120871 w 917411"/>
                  <a:gd name="connsiteY1-346" fmla="*/ 83331 h 901413"/>
                  <a:gd name="connsiteX2-347" fmla="*/ 838936 w 917411"/>
                  <a:gd name="connsiteY2-348" fmla="*/ 9512 h 901413"/>
                  <a:gd name="connsiteX3-349" fmla="*/ 905038 w 917411"/>
                  <a:gd name="connsiteY3-350" fmla="*/ 199439 h 901413"/>
                  <a:gd name="connsiteX4-351" fmla="*/ 916945 w 917411"/>
                  <a:gd name="connsiteY4-352" fmla="*/ 759111 h 901413"/>
                  <a:gd name="connsiteX5-353" fmla="*/ 846080 w 917411"/>
                  <a:gd name="connsiteY5-354" fmla="*/ 901413 h 901413"/>
                  <a:gd name="connsiteX6-355" fmla="*/ 120871 w 917411"/>
                  <a:gd name="connsiteY6-356" fmla="*/ 808545 h 901413"/>
                  <a:gd name="connsiteX7-357" fmla="*/ 0 w 917411"/>
                  <a:gd name="connsiteY7-358" fmla="*/ 687674 h 901413"/>
                  <a:gd name="connsiteX8-359" fmla="*/ 0 w 917411"/>
                  <a:gd name="connsiteY8-360" fmla="*/ 204202 h 901413"/>
                  <a:gd name="connsiteX0-361" fmla="*/ 0 w 917411"/>
                  <a:gd name="connsiteY0-362" fmla="*/ 206370 h 903581"/>
                  <a:gd name="connsiteX1-363" fmla="*/ 120871 w 917411"/>
                  <a:gd name="connsiteY1-364" fmla="*/ 85499 h 903581"/>
                  <a:gd name="connsiteX2-365" fmla="*/ 822268 w 917411"/>
                  <a:gd name="connsiteY2-366" fmla="*/ 9299 h 903581"/>
                  <a:gd name="connsiteX3-367" fmla="*/ 905038 w 917411"/>
                  <a:gd name="connsiteY3-368" fmla="*/ 201607 h 903581"/>
                  <a:gd name="connsiteX4-369" fmla="*/ 916945 w 917411"/>
                  <a:gd name="connsiteY4-370" fmla="*/ 761279 h 903581"/>
                  <a:gd name="connsiteX5-371" fmla="*/ 846080 w 917411"/>
                  <a:gd name="connsiteY5-372" fmla="*/ 903581 h 903581"/>
                  <a:gd name="connsiteX6-373" fmla="*/ 120871 w 917411"/>
                  <a:gd name="connsiteY6-374" fmla="*/ 810713 h 903581"/>
                  <a:gd name="connsiteX7-375" fmla="*/ 0 w 917411"/>
                  <a:gd name="connsiteY7-376" fmla="*/ 689842 h 903581"/>
                  <a:gd name="connsiteX8-377" fmla="*/ 0 w 917411"/>
                  <a:gd name="connsiteY8-378" fmla="*/ 206370 h 903581"/>
                  <a:gd name="connsiteX0-379" fmla="*/ 0 w 917411"/>
                  <a:gd name="connsiteY0-380" fmla="*/ 206370 h 903581"/>
                  <a:gd name="connsiteX1-381" fmla="*/ 120871 w 917411"/>
                  <a:gd name="connsiteY1-382" fmla="*/ 85499 h 903581"/>
                  <a:gd name="connsiteX2-383" fmla="*/ 822268 w 917411"/>
                  <a:gd name="connsiteY2-384" fmla="*/ 9299 h 903581"/>
                  <a:gd name="connsiteX3-385" fmla="*/ 905038 w 917411"/>
                  <a:gd name="connsiteY3-386" fmla="*/ 201607 h 903581"/>
                  <a:gd name="connsiteX4-387" fmla="*/ 916945 w 917411"/>
                  <a:gd name="connsiteY4-388" fmla="*/ 761279 h 903581"/>
                  <a:gd name="connsiteX5-389" fmla="*/ 846080 w 917411"/>
                  <a:gd name="connsiteY5-390" fmla="*/ 903581 h 903581"/>
                  <a:gd name="connsiteX6-391" fmla="*/ 120871 w 917411"/>
                  <a:gd name="connsiteY6-392" fmla="*/ 810713 h 903581"/>
                  <a:gd name="connsiteX7-393" fmla="*/ 0 w 917411"/>
                  <a:gd name="connsiteY7-394" fmla="*/ 689842 h 903581"/>
                  <a:gd name="connsiteX8-395" fmla="*/ 0 w 917411"/>
                  <a:gd name="connsiteY8-396" fmla="*/ 206370 h 903581"/>
                  <a:gd name="connsiteX0-397" fmla="*/ 0 w 917411"/>
                  <a:gd name="connsiteY0-398" fmla="*/ 203830 h 901041"/>
                  <a:gd name="connsiteX1-399" fmla="*/ 120871 w 917411"/>
                  <a:gd name="connsiteY1-400" fmla="*/ 82959 h 901041"/>
                  <a:gd name="connsiteX2-401" fmla="*/ 822268 w 917411"/>
                  <a:gd name="connsiteY2-402" fmla="*/ 6759 h 901041"/>
                  <a:gd name="connsiteX3-403" fmla="*/ 905038 w 917411"/>
                  <a:gd name="connsiteY3-404" fmla="*/ 199067 h 901041"/>
                  <a:gd name="connsiteX4-405" fmla="*/ 916945 w 917411"/>
                  <a:gd name="connsiteY4-406" fmla="*/ 758739 h 901041"/>
                  <a:gd name="connsiteX5-407" fmla="*/ 846080 w 917411"/>
                  <a:gd name="connsiteY5-408" fmla="*/ 901041 h 901041"/>
                  <a:gd name="connsiteX6-409" fmla="*/ 120871 w 917411"/>
                  <a:gd name="connsiteY6-410" fmla="*/ 808173 h 901041"/>
                  <a:gd name="connsiteX7-411" fmla="*/ 0 w 917411"/>
                  <a:gd name="connsiteY7-412" fmla="*/ 687302 h 901041"/>
                  <a:gd name="connsiteX8-413" fmla="*/ 0 w 917411"/>
                  <a:gd name="connsiteY8-414" fmla="*/ 203830 h 901041"/>
                  <a:gd name="connsiteX0-415" fmla="*/ 0 w 917411"/>
                  <a:gd name="connsiteY0-416" fmla="*/ 203830 h 901041"/>
                  <a:gd name="connsiteX1-417" fmla="*/ 120871 w 917411"/>
                  <a:gd name="connsiteY1-418" fmla="*/ 82959 h 901041"/>
                  <a:gd name="connsiteX2-419" fmla="*/ 822268 w 917411"/>
                  <a:gd name="connsiteY2-420" fmla="*/ 6759 h 901041"/>
                  <a:gd name="connsiteX3-421" fmla="*/ 905038 w 917411"/>
                  <a:gd name="connsiteY3-422" fmla="*/ 199067 h 901041"/>
                  <a:gd name="connsiteX4-423" fmla="*/ 916945 w 917411"/>
                  <a:gd name="connsiteY4-424" fmla="*/ 758739 h 901041"/>
                  <a:gd name="connsiteX5-425" fmla="*/ 846080 w 917411"/>
                  <a:gd name="connsiteY5-426" fmla="*/ 901041 h 901041"/>
                  <a:gd name="connsiteX6-427" fmla="*/ 120871 w 917411"/>
                  <a:gd name="connsiteY6-428" fmla="*/ 808173 h 901041"/>
                  <a:gd name="connsiteX7-429" fmla="*/ 0 w 917411"/>
                  <a:gd name="connsiteY7-430" fmla="*/ 687302 h 901041"/>
                  <a:gd name="connsiteX8-431" fmla="*/ 0 w 917411"/>
                  <a:gd name="connsiteY8-432" fmla="*/ 203830 h 901041"/>
                  <a:gd name="connsiteX0-433" fmla="*/ 0 w 917411"/>
                  <a:gd name="connsiteY0-434" fmla="*/ 203830 h 901041"/>
                  <a:gd name="connsiteX1-435" fmla="*/ 120871 w 917411"/>
                  <a:gd name="connsiteY1-436" fmla="*/ 82959 h 901041"/>
                  <a:gd name="connsiteX2-437" fmla="*/ 822268 w 917411"/>
                  <a:gd name="connsiteY2-438" fmla="*/ 6759 h 901041"/>
                  <a:gd name="connsiteX3-439" fmla="*/ 905038 w 917411"/>
                  <a:gd name="connsiteY3-440" fmla="*/ 199067 h 901041"/>
                  <a:gd name="connsiteX4-441" fmla="*/ 916945 w 917411"/>
                  <a:gd name="connsiteY4-442" fmla="*/ 758739 h 901041"/>
                  <a:gd name="connsiteX5-443" fmla="*/ 846080 w 917411"/>
                  <a:gd name="connsiteY5-444" fmla="*/ 901041 h 901041"/>
                  <a:gd name="connsiteX6-445" fmla="*/ 120871 w 917411"/>
                  <a:gd name="connsiteY6-446" fmla="*/ 808173 h 901041"/>
                  <a:gd name="connsiteX7-447" fmla="*/ 0 w 917411"/>
                  <a:gd name="connsiteY7-448" fmla="*/ 687302 h 901041"/>
                  <a:gd name="connsiteX8-449" fmla="*/ 0 w 917411"/>
                  <a:gd name="connsiteY8-450" fmla="*/ 203830 h 901041"/>
                  <a:gd name="connsiteX0-451" fmla="*/ 0 w 917411"/>
                  <a:gd name="connsiteY0-452" fmla="*/ 203830 h 901041"/>
                  <a:gd name="connsiteX1-453" fmla="*/ 120871 w 917411"/>
                  <a:gd name="connsiteY1-454" fmla="*/ 82959 h 901041"/>
                  <a:gd name="connsiteX2-455" fmla="*/ 822268 w 917411"/>
                  <a:gd name="connsiteY2-456" fmla="*/ 6759 h 901041"/>
                  <a:gd name="connsiteX3-457" fmla="*/ 905038 w 917411"/>
                  <a:gd name="connsiteY3-458" fmla="*/ 199067 h 901041"/>
                  <a:gd name="connsiteX4-459" fmla="*/ 916945 w 917411"/>
                  <a:gd name="connsiteY4-460" fmla="*/ 758739 h 901041"/>
                  <a:gd name="connsiteX5-461" fmla="*/ 846080 w 917411"/>
                  <a:gd name="connsiteY5-462" fmla="*/ 901041 h 901041"/>
                  <a:gd name="connsiteX6-463" fmla="*/ 120871 w 917411"/>
                  <a:gd name="connsiteY6-464" fmla="*/ 808173 h 901041"/>
                  <a:gd name="connsiteX7-465" fmla="*/ 0 w 917411"/>
                  <a:gd name="connsiteY7-466" fmla="*/ 687302 h 901041"/>
                  <a:gd name="connsiteX8-467" fmla="*/ 0 w 917411"/>
                  <a:gd name="connsiteY8-468" fmla="*/ 203830 h 901041"/>
                  <a:gd name="connsiteX0-469" fmla="*/ 0 w 917411"/>
                  <a:gd name="connsiteY0-470" fmla="*/ 203830 h 901041"/>
                  <a:gd name="connsiteX1-471" fmla="*/ 120871 w 917411"/>
                  <a:gd name="connsiteY1-472" fmla="*/ 82959 h 901041"/>
                  <a:gd name="connsiteX2-473" fmla="*/ 822268 w 917411"/>
                  <a:gd name="connsiteY2-474" fmla="*/ 6759 h 901041"/>
                  <a:gd name="connsiteX3-475" fmla="*/ 905038 w 917411"/>
                  <a:gd name="connsiteY3-476" fmla="*/ 199067 h 901041"/>
                  <a:gd name="connsiteX4-477" fmla="*/ 916945 w 917411"/>
                  <a:gd name="connsiteY4-478" fmla="*/ 758739 h 901041"/>
                  <a:gd name="connsiteX5-479" fmla="*/ 846080 w 917411"/>
                  <a:gd name="connsiteY5-480" fmla="*/ 901041 h 901041"/>
                  <a:gd name="connsiteX6-481" fmla="*/ 120871 w 917411"/>
                  <a:gd name="connsiteY6-482" fmla="*/ 808173 h 901041"/>
                  <a:gd name="connsiteX7-483" fmla="*/ 0 w 917411"/>
                  <a:gd name="connsiteY7-484" fmla="*/ 687302 h 901041"/>
                  <a:gd name="connsiteX8-485" fmla="*/ 0 w 917411"/>
                  <a:gd name="connsiteY8-486" fmla="*/ 203830 h 901041"/>
                  <a:gd name="connsiteX0-487" fmla="*/ 0 w 917411"/>
                  <a:gd name="connsiteY0-488" fmla="*/ 203830 h 901041"/>
                  <a:gd name="connsiteX1-489" fmla="*/ 120871 w 917411"/>
                  <a:gd name="connsiteY1-490" fmla="*/ 82959 h 901041"/>
                  <a:gd name="connsiteX2-491" fmla="*/ 822268 w 917411"/>
                  <a:gd name="connsiteY2-492" fmla="*/ 6759 h 901041"/>
                  <a:gd name="connsiteX3-493" fmla="*/ 905038 w 917411"/>
                  <a:gd name="connsiteY3-494" fmla="*/ 199067 h 901041"/>
                  <a:gd name="connsiteX4-495" fmla="*/ 916945 w 917411"/>
                  <a:gd name="connsiteY4-496" fmla="*/ 758739 h 901041"/>
                  <a:gd name="connsiteX5-497" fmla="*/ 846080 w 917411"/>
                  <a:gd name="connsiteY5-498" fmla="*/ 901041 h 901041"/>
                  <a:gd name="connsiteX6-499" fmla="*/ 120871 w 917411"/>
                  <a:gd name="connsiteY6-500" fmla="*/ 808173 h 901041"/>
                  <a:gd name="connsiteX7-501" fmla="*/ 0 w 917411"/>
                  <a:gd name="connsiteY7-502" fmla="*/ 687302 h 901041"/>
                  <a:gd name="connsiteX8-503" fmla="*/ 0 w 917411"/>
                  <a:gd name="connsiteY8-504" fmla="*/ 203830 h 90104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917411" h="901041">
                    <a:moveTo>
                      <a:pt x="0" y="203830"/>
                    </a:moveTo>
                    <a:cubicBezTo>
                      <a:pt x="0" y="137075"/>
                      <a:pt x="27922" y="99628"/>
                      <a:pt x="120871" y="82959"/>
                    </a:cubicBezTo>
                    <a:cubicBezTo>
                      <a:pt x="341969" y="47241"/>
                      <a:pt x="751188" y="-21816"/>
                      <a:pt x="822268" y="6759"/>
                    </a:cubicBezTo>
                    <a:cubicBezTo>
                      <a:pt x="891404" y="23428"/>
                      <a:pt x="900274" y="125169"/>
                      <a:pt x="905038" y="199067"/>
                    </a:cubicBezTo>
                    <a:cubicBezTo>
                      <a:pt x="912181" y="384036"/>
                      <a:pt x="919326" y="669020"/>
                      <a:pt x="916945" y="758739"/>
                    </a:cubicBezTo>
                    <a:cubicBezTo>
                      <a:pt x="914565" y="813588"/>
                      <a:pt x="929503" y="896279"/>
                      <a:pt x="846080" y="901041"/>
                    </a:cubicBezTo>
                    <a:cubicBezTo>
                      <a:pt x="604344" y="870085"/>
                      <a:pt x="372132" y="851035"/>
                      <a:pt x="120871" y="808173"/>
                    </a:cubicBezTo>
                    <a:cubicBezTo>
                      <a:pt x="35066" y="793885"/>
                      <a:pt x="0" y="754057"/>
                      <a:pt x="0" y="687302"/>
                    </a:cubicBezTo>
                    <a:lnTo>
                      <a:pt x="0" y="20383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7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/>
              </a:p>
            </p:txBody>
          </p:sp>
          <p:sp>
            <p:nvSpPr>
              <p:cNvPr id="9" name="Rectangle: Rounded Corners 6"/>
              <p:cNvSpPr/>
              <p:nvPr/>
            </p:nvSpPr>
            <p:spPr>
              <a:xfrm>
                <a:off x="2963326" y="1414763"/>
                <a:ext cx="5734845" cy="1700213"/>
              </a:xfrm>
              <a:custGeom>
                <a:avLst/>
                <a:gdLst>
                  <a:gd name="connsiteX0" fmla="*/ 0 w 5332548"/>
                  <a:gd name="connsiteY0" fmla="*/ 152403 h 914400"/>
                  <a:gd name="connsiteX1" fmla="*/ 152403 w 5332548"/>
                  <a:gd name="connsiteY1" fmla="*/ 0 h 914400"/>
                  <a:gd name="connsiteX2" fmla="*/ 5180145 w 5332548"/>
                  <a:gd name="connsiteY2" fmla="*/ 0 h 914400"/>
                  <a:gd name="connsiteX3" fmla="*/ 5332548 w 5332548"/>
                  <a:gd name="connsiteY3" fmla="*/ 152403 h 914400"/>
                  <a:gd name="connsiteX4" fmla="*/ 5332548 w 5332548"/>
                  <a:gd name="connsiteY4" fmla="*/ 761997 h 914400"/>
                  <a:gd name="connsiteX5" fmla="*/ 5180145 w 5332548"/>
                  <a:gd name="connsiteY5" fmla="*/ 914400 h 914400"/>
                  <a:gd name="connsiteX6" fmla="*/ 152403 w 5332548"/>
                  <a:gd name="connsiteY6" fmla="*/ 914400 h 914400"/>
                  <a:gd name="connsiteX7" fmla="*/ 0 w 5332548"/>
                  <a:gd name="connsiteY7" fmla="*/ 761997 h 914400"/>
                  <a:gd name="connsiteX8" fmla="*/ 0 w 5332548"/>
                  <a:gd name="connsiteY8" fmla="*/ 152403 h 914400"/>
                  <a:gd name="connsiteX0-1" fmla="*/ 0 w 5332548"/>
                  <a:gd name="connsiteY0-2" fmla="*/ 352428 h 1114425"/>
                  <a:gd name="connsiteX1-3" fmla="*/ 152403 w 5332548"/>
                  <a:gd name="connsiteY1-4" fmla="*/ 200025 h 1114425"/>
                  <a:gd name="connsiteX2-5" fmla="*/ 5170620 w 5332548"/>
                  <a:gd name="connsiteY2-6" fmla="*/ 0 h 1114425"/>
                  <a:gd name="connsiteX3-7" fmla="*/ 5332548 w 5332548"/>
                  <a:gd name="connsiteY3-8" fmla="*/ 352428 h 1114425"/>
                  <a:gd name="connsiteX4-9" fmla="*/ 5332548 w 5332548"/>
                  <a:gd name="connsiteY4-10" fmla="*/ 962022 h 1114425"/>
                  <a:gd name="connsiteX5-11" fmla="*/ 5180145 w 5332548"/>
                  <a:gd name="connsiteY5-12" fmla="*/ 1114425 h 1114425"/>
                  <a:gd name="connsiteX6-13" fmla="*/ 152403 w 5332548"/>
                  <a:gd name="connsiteY6-14" fmla="*/ 1114425 h 1114425"/>
                  <a:gd name="connsiteX7-15" fmla="*/ 0 w 5332548"/>
                  <a:gd name="connsiteY7-16" fmla="*/ 962022 h 1114425"/>
                  <a:gd name="connsiteX8-17" fmla="*/ 0 w 5332548"/>
                  <a:gd name="connsiteY8-18" fmla="*/ 352428 h 1114425"/>
                  <a:gd name="connsiteX0-19" fmla="*/ 0 w 5335210"/>
                  <a:gd name="connsiteY0-20" fmla="*/ 352428 h 1666875"/>
                  <a:gd name="connsiteX1-21" fmla="*/ 152403 w 5335210"/>
                  <a:gd name="connsiteY1-22" fmla="*/ 200025 h 1666875"/>
                  <a:gd name="connsiteX2-23" fmla="*/ 5170620 w 5335210"/>
                  <a:gd name="connsiteY2-24" fmla="*/ 0 h 1666875"/>
                  <a:gd name="connsiteX3-25" fmla="*/ 5332548 w 5335210"/>
                  <a:gd name="connsiteY3-26" fmla="*/ 352428 h 1666875"/>
                  <a:gd name="connsiteX4-27" fmla="*/ 5332548 w 5335210"/>
                  <a:gd name="connsiteY4-28" fmla="*/ 962022 h 1666875"/>
                  <a:gd name="connsiteX5-29" fmla="*/ 5270632 w 5335210"/>
                  <a:gd name="connsiteY5-30" fmla="*/ 1666875 h 1666875"/>
                  <a:gd name="connsiteX6-31" fmla="*/ 152403 w 5335210"/>
                  <a:gd name="connsiteY6-32" fmla="*/ 1114425 h 1666875"/>
                  <a:gd name="connsiteX7-33" fmla="*/ 0 w 5335210"/>
                  <a:gd name="connsiteY7-34" fmla="*/ 962022 h 1666875"/>
                  <a:gd name="connsiteX8-35" fmla="*/ 0 w 5335210"/>
                  <a:gd name="connsiteY8-36" fmla="*/ 352428 h 1666875"/>
                  <a:gd name="connsiteX0-37" fmla="*/ 0 w 5532573"/>
                  <a:gd name="connsiteY0-38" fmla="*/ 352428 h 1666875"/>
                  <a:gd name="connsiteX1-39" fmla="*/ 152403 w 5532573"/>
                  <a:gd name="connsiteY1-40" fmla="*/ 200025 h 1666875"/>
                  <a:gd name="connsiteX2-41" fmla="*/ 5170620 w 5532573"/>
                  <a:gd name="connsiteY2-42" fmla="*/ 0 h 1666875"/>
                  <a:gd name="connsiteX3-43" fmla="*/ 5532573 w 5532573"/>
                  <a:gd name="connsiteY3-44" fmla="*/ 252415 h 1666875"/>
                  <a:gd name="connsiteX4-45" fmla="*/ 5332548 w 5532573"/>
                  <a:gd name="connsiteY4-46" fmla="*/ 962022 h 1666875"/>
                  <a:gd name="connsiteX5-47" fmla="*/ 5270632 w 5532573"/>
                  <a:gd name="connsiteY5-48" fmla="*/ 1666875 h 1666875"/>
                  <a:gd name="connsiteX6-49" fmla="*/ 152403 w 5532573"/>
                  <a:gd name="connsiteY6-50" fmla="*/ 1114425 h 1666875"/>
                  <a:gd name="connsiteX7-51" fmla="*/ 0 w 5532573"/>
                  <a:gd name="connsiteY7-52" fmla="*/ 962022 h 1666875"/>
                  <a:gd name="connsiteX8-53" fmla="*/ 0 w 5532573"/>
                  <a:gd name="connsiteY8-54" fmla="*/ 352428 h 1666875"/>
                  <a:gd name="connsiteX0-55" fmla="*/ 0 w 5532573"/>
                  <a:gd name="connsiteY0-56" fmla="*/ 352428 h 1666875"/>
                  <a:gd name="connsiteX1-57" fmla="*/ 152403 w 5532573"/>
                  <a:gd name="connsiteY1-58" fmla="*/ 200025 h 1666875"/>
                  <a:gd name="connsiteX2-59" fmla="*/ 5170620 w 5532573"/>
                  <a:gd name="connsiteY2-60" fmla="*/ 0 h 1666875"/>
                  <a:gd name="connsiteX3-61" fmla="*/ 5532573 w 5532573"/>
                  <a:gd name="connsiteY3-62" fmla="*/ 252415 h 1666875"/>
                  <a:gd name="connsiteX4-63" fmla="*/ 5332548 w 5532573"/>
                  <a:gd name="connsiteY4-64" fmla="*/ 962022 h 1666875"/>
                  <a:gd name="connsiteX5-65" fmla="*/ 5270632 w 5532573"/>
                  <a:gd name="connsiteY5-66" fmla="*/ 1666875 h 1666875"/>
                  <a:gd name="connsiteX6-67" fmla="*/ 152403 w 5532573"/>
                  <a:gd name="connsiteY6-68" fmla="*/ 1114425 h 1666875"/>
                  <a:gd name="connsiteX7-69" fmla="*/ 0 w 5532573"/>
                  <a:gd name="connsiteY7-70" fmla="*/ 962022 h 1666875"/>
                  <a:gd name="connsiteX8-71" fmla="*/ 0 w 5532573"/>
                  <a:gd name="connsiteY8-72" fmla="*/ 352428 h 1666875"/>
                  <a:gd name="connsiteX0-73" fmla="*/ 0 w 5532573"/>
                  <a:gd name="connsiteY0-74" fmla="*/ 352428 h 1666875"/>
                  <a:gd name="connsiteX1-75" fmla="*/ 152403 w 5532573"/>
                  <a:gd name="connsiteY1-76" fmla="*/ 200025 h 1666875"/>
                  <a:gd name="connsiteX2-77" fmla="*/ 5170620 w 5532573"/>
                  <a:gd name="connsiteY2-78" fmla="*/ 0 h 1666875"/>
                  <a:gd name="connsiteX3-79" fmla="*/ 5532573 w 5532573"/>
                  <a:gd name="connsiteY3-80" fmla="*/ 252415 h 1666875"/>
                  <a:gd name="connsiteX4-81" fmla="*/ 5403985 w 5532573"/>
                  <a:gd name="connsiteY4-82" fmla="*/ 1476372 h 1666875"/>
                  <a:gd name="connsiteX5-83" fmla="*/ 5270632 w 5532573"/>
                  <a:gd name="connsiteY5-84" fmla="*/ 1666875 h 1666875"/>
                  <a:gd name="connsiteX6-85" fmla="*/ 152403 w 5532573"/>
                  <a:gd name="connsiteY6-86" fmla="*/ 1114425 h 1666875"/>
                  <a:gd name="connsiteX7-87" fmla="*/ 0 w 5532573"/>
                  <a:gd name="connsiteY7-88" fmla="*/ 962022 h 1666875"/>
                  <a:gd name="connsiteX8-89" fmla="*/ 0 w 5532573"/>
                  <a:gd name="connsiteY8-90" fmla="*/ 352428 h 1666875"/>
                  <a:gd name="connsiteX0-91" fmla="*/ 0 w 5708786"/>
                  <a:gd name="connsiteY0-92" fmla="*/ 352428 h 1666875"/>
                  <a:gd name="connsiteX1-93" fmla="*/ 152403 w 5708786"/>
                  <a:gd name="connsiteY1-94" fmla="*/ 200025 h 1666875"/>
                  <a:gd name="connsiteX2-95" fmla="*/ 5170620 w 5708786"/>
                  <a:gd name="connsiteY2-96" fmla="*/ 0 h 1666875"/>
                  <a:gd name="connsiteX3-97" fmla="*/ 5708786 w 5708786"/>
                  <a:gd name="connsiteY3-98" fmla="*/ 280990 h 1666875"/>
                  <a:gd name="connsiteX4-99" fmla="*/ 5403985 w 5708786"/>
                  <a:gd name="connsiteY4-100" fmla="*/ 1476372 h 1666875"/>
                  <a:gd name="connsiteX5-101" fmla="*/ 5270632 w 5708786"/>
                  <a:gd name="connsiteY5-102" fmla="*/ 1666875 h 1666875"/>
                  <a:gd name="connsiteX6-103" fmla="*/ 152403 w 5708786"/>
                  <a:gd name="connsiteY6-104" fmla="*/ 1114425 h 1666875"/>
                  <a:gd name="connsiteX7-105" fmla="*/ 0 w 5708786"/>
                  <a:gd name="connsiteY7-106" fmla="*/ 962022 h 1666875"/>
                  <a:gd name="connsiteX8-107" fmla="*/ 0 w 5708786"/>
                  <a:gd name="connsiteY8-108" fmla="*/ 352428 h 1666875"/>
                  <a:gd name="connsiteX0-109" fmla="*/ 0 w 5708786"/>
                  <a:gd name="connsiteY0-110" fmla="*/ 385765 h 1700212"/>
                  <a:gd name="connsiteX1-111" fmla="*/ 152403 w 5708786"/>
                  <a:gd name="connsiteY1-112" fmla="*/ 233362 h 1700212"/>
                  <a:gd name="connsiteX2-113" fmla="*/ 5380170 w 5708786"/>
                  <a:gd name="connsiteY2-114" fmla="*/ 0 h 1700212"/>
                  <a:gd name="connsiteX3-115" fmla="*/ 5708786 w 5708786"/>
                  <a:gd name="connsiteY3-116" fmla="*/ 314327 h 1700212"/>
                  <a:gd name="connsiteX4-117" fmla="*/ 5403985 w 5708786"/>
                  <a:gd name="connsiteY4-118" fmla="*/ 1509709 h 1700212"/>
                  <a:gd name="connsiteX5-119" fmla="*/ 5270632 w 5708786"/>
                  <a:gd name="connsiteY5-120" fmla="*/ 1700212 h 1700212"/>
                  <a:gd name="connsiteX6-121" fmla="*/ 152403 w 5708786"/>
                  <a:gd name="connsiteY6-122" fmla="*/ 1147762 h 1700212"/>
                  <a:gd name="connsiteX7-123" fmla="*/ 0 w 5708786"/>
                  <a:gd name="connsiteY7-124" fmla="*/ 995359 h 1700212"/>
                  <a:gd name="connsiteX8-125" fmla="*/ 0 w 5708786"/>
                  <a:gd name="connsiteY8-126" fmla="*/ 385765 h 1700212"/>
                  <a:gd name="connsiteX0-127" fmla="*/ 0 w 5708786"/>
                  <a:gd name="connsiteY0-128" fmla="*/ 385765 h 1700212"/>
                  <a:gd name="connsiteX1-129" fmla="*/ 152403 w 5708786"/>
                  <a:gd name="connsiteY1-130" fmla="*/ 233362 h 1700212"/>
                  <a:gd name="connsiteX2-131" fmla="*/ 5380170 w 5708786"/>
                  <a:gd name="connsiteY2-132" fmla="*/ 0 h 1700212"/>
                  <a:gd name="connsiteX3-133" fmla="*/ 5708786 w 5708786"/>
                  <a:gd name="connsiteY3-134" fmla="*/ 314327 h 1700212"/>
                  <a:gd name="connsiteX4-135" fmla="*/ 5403985 w 5708786"/>
                  <a:gd name="connsiteY4-136" fmla="*/ 1509709 h 1700212"/>
                  <a:gd name="connsiteX5-137" fmla="*/ 5270632 w 5708786"/>
                  <a:gd name="connsiteY5-138" fmla="*/ 1700212 h 1700212"/>
                  <a:gd name="connsiteX6-139" fmla="*/ 152403 w 5708786"/>
                  <a:gd name="connsiteY6-140" fmla="*/ 1147762 h 1700212"/>
                  <a:gd name="connsiteX7-141" fmla="*/ 0 w 5708786"/>
                  <a:gd name="connsiteY7-142" fmla="*/ 995359 h 1700212"/>
                  <a:gd name="connsiteX8-143" fmla="*/ 0 w 5708786"/>
                  <a:gd name="connsiteY8-144" fmla="*/ 385765 h 1700212"/>
                  <a:gd name="connsiteX0-145" fmla="*/ 0 w 5715794"/>
                  <a:gd name="connsiteY0-146" fmla="*/ 385765 h 1700212"/>
                  <a:gd name="connsiteX1-147" fmla="*/ 152403 w 5715794"/>
                  <a:gd name="connsiteY1-148" fmla="*/ 233362 h 1700212"/>
                  <a:gd name="connsiteX2-149" fmla="*/ 5380170 w 5715794"/>
                  <a:gd name="connsiteY2-150" fmla="*/ 0 h 1700212"/>
                  <a:gd name="connsiteX3-151" fmla="*/ 5708786 w 5715794"/>
                  <a:gd name="connsiteY3-152" fmla="*/ 314327 h 1700212"/>
                  <a:gd name="connsiteX4-153" fmla="*/ 5403985 w 5715794"/>
                  <a:gd name="connsiteY4-154" fmla="*/ 1509709 h 1700212"/>
                  <a:gd name="connsiteX5-155" fmla="*/ 5270632 w 5715794"/>
                  <a:gd name="connsiteY5-156" fmla="*/ 1700212 h 1700212"/>
                  <a:gd name="connsiteX6-157" fmla="*/ 152403 w 5715794"/>
                  <a:gd name="connsiteY6-158" fmla="*/ 1147762 h 1700212"/>
                  <a:gd name="connsiteX7-159" fmla="*/ 0 w 5715794"/>
                  <a:gd name="connsiteY7-160" fmla="*/ 995359 h 1700212"/>
                  <a:gd name="connsiteX8-161" fmla="*/ 0 w 5715794"/>
                  <a:gd name="connsiteY8-162" fmla="*/ 385765 h 1700212"/>
                  <a:gd name="connsiteX0-163" fmla="*/ 0 w 5715794"/>
                  <a:gd name="connsiteY0-164" fmla="*/ 385765 h 1700212"/>
                  <a:gd name="connsiteX1-165" fmla="*/ 152403 w 5715794"/>
                  <a:gd name="connsiteY1-166" fmla="*/ 233362 h 1700212"/>
                  <a:gd name="connsiteX2-167" fmla="*/ 5380170 w 5715794"/>
                  <a:gd name="connsiteY2-168" fmla="*/ 0 h 1700212"/>
                  <a:gd name="connsiteX3-169" fmla="*/ 5708786 w 5715794"/>
                  <a:gd name="connsiteY3-170" fmla="*/ 314327 h 1700212"/>
                  <a:gd name="connsiteX4-171" fmla="*/ 5403985 w 5715794"/>
                  <a:gd name="connsiteY4-172" fmla="*/ 1509709 h 1700212"/>
                  <a:gd name="connsiteX5-173" fmla="*/ 5270632 w 5715794"/>
                  <a:gd name="connsiteY5-174" fmla="*/ 1700212 h 1700212"/>
                  <a:gd name="connsiteX6-175" fmla="*/ 152403 w 5715794"/>
                  <a:gd name="connsiteY6-176" fmla="*/ 1147762 h 1700212"/>
                  <a:gd name="connsiteX7-177" fmla="*/ 0 w 5715794"/>
                  <a:gd name="connsiteY7-178" fmla="*/ 995359 h 1700212"/>
                  <a:gd name="connsiteX8-179" fmla="*/ 0 w 5715794"/>
                  <a:gd name="connsiteY8-180" fmla="*/ 385765 h 1700212"/>
                  <a:gd name="connsiteX0-181" fmla="*/ 0 w 5715794"/>
                  <a:gd name="connsiteY0-182" fmla="*/ 385765 h 1700212"/>
                  <a:gd name="connsiteX1-183" fmla="*/ 152403 w 5715794"/>
                  <a:gd name="connsiteY1-184" fmla="*/ 233362 h 1700212"/>
                  <a:gd name="connsiteX2-185" fmla="*/ 5380170 w 5715794"/>
                  <a:gd name="connsiteY2-186" fmla="*/ 0 h 1700212"/>
                  <a:gd name="connsiteX3-187" fmla="*/ 5708786 w 5715794"/>
                  <a:gd name="connsiteY3-188" fmla="*/ 314327 h 1700212"/>
                  <a:gd name="connsiteX4-189" fmla="*/ 5437322 w 5715794"/>
                  <a:gd name="connsiteY4-190" fmla="*/ 1514471 h 1700212"/>
                  <a:gd name="connsiteX5-191" fmla="*/ 5270632 w 5715794"/>
                  <a:gd name="connsiteY5-192" fmla="*/ 1700212 h 1700212"/>
                  <a:gd name="connsiteX6-193" fmla="*/ 152403 w 5715794"/>
                  <a:gd name="connsiteY6-194" fmla="*/ 1147762 h 1700212"/>
                  <a:gd name="connsiteX7-195" fmla="*/ 0 w 5715794"/>
                  <a:gd name="connsiteY7-196" fmla="*/ 995359 h 1700212"/>
                  <a:gd name="connsiteX8-197" fmla="*/ 0 w 5715794"/>
                  <a:gd name="connsiteY8-198" fmla="*/ 385765 h 1700212"/>
                  <a:gd name="connsiteX0-199" fmla="*/ 0 w 5715794"/>
                  <a:gd name="connsiteY0-200" fmla="*/ 385765 h 1700212"/>
                  <a:gd name="connsiteX1-201" fmla="*/ 152403 w 5715794"/>
                  <a:gd name="connsiteY1-202" fmla="*/ 233362 h 1700212"/>
                  <a:gd name="connsiteX2-203" fmla="*/ 5380170 w 5715794"/>
                  <a:gd name="connsiteY2-204" fmla="*/ 0 h 1700212"/>
                  <a:gd name="connsiteX3-205" fmla="*/ 5708786 w 5715794"/>
                  <a:gd name="connsiteY3-206" fmla="*/ 314327 h 1700212"/>
                  <a:gd name="connsiteX4-207" fmla="*/ 5437322 w 5715794"/>
                  <a:gd name="connsiteY4-208" fmla="*/ 1514471 h 1700212"/>
                  <a:gd name="connsiteX5-209" fmla="*/ 5270632 w 5715794"/>
                  <a:gd name="connsiteY5-210" fmla="*/ 1700212 h 1700212"/>
                  <a:gd name="connsiteX6-211" fmla="*/ 152403 w 5715794"/>
                  <a:gd name="connsiteY6-212" fmla="*/ 1147762 h 1700212"/>
                  <a:gd name="connsiteX7-213" fmla="*/ 0 w 5715794"/>
                  <a:gd name="connsiteY7-214" fmla="*/ 995359 h 1700212"/>
                  <a:gd name="connsiteX8-215" fmla="*/ 0 w 5715794"/>
                  <a:gd name="connsiteY8-216" fmla="*/ 385765 h 1700212"/>
                  <a:gd name="connsiteX0-217" fmla="*/ 0 w 5715794"/>
                  <a:gd name="connsiteY0-218" fmla="*/ 385765 h 1700212"/>
                  <a:gd name="connsiteX1-219" fmla="*/ 152403 w 5715794"/>
                  <a:gd name="connsiteY1-220" fmla="*/ 233362 h 1700212"/>
                  <a:gd name="connsiteX2-221" fmla="*/ 5380170 w 5715794"/>
                  <a:gd name="connsiteY2-222" fmla="*/ 0 h 1700212"/>
                  <a:gd name="connsiteX3-223" fmla="*/ 5708786 w 5715794"/>
                  <a:gd name="connsiteY3-224" fmla="*/ 314327 h 1700212"/>
                  <a:gd name="connsiteX4-225" fmla="*/ 5437322 w 5715794"/>
                  <a:gd name="connsiteY4-226" fmla="*/ 1514471 h 1700212"/>
                  <a:gd name="connsiteX5-227" fmla="*/ 5270632 w 5715794"/>
                  <a:gd name="connsiteY5-228" fmla="*/ 1700212 h 1700212"/>
                  <a:gd name="connsiteX6-229" fmla="*/ 152403 w 5715794"/>
                  <a:gd name="connsiteY6-230" fmla="*/ 1147762 h 1700212"/>
                  <a:gd name="connsiteX7-231" fmla="*/ 0 w 5715794"/>
                  <a:gd name="connsiteY7-232" fmla="*/ 995359 h 1700212"/>
                  <a:gd name="connsiteX8-233" fmla="*/ 0 w 5715794"/>
                  <a:gd name="connsiteY8-234" fmla="*/ 385765 h 1700212"/>
                  <a:gd name="connsiteX0-235" fmla="*/ 0 w 5715794"/>
                  <a:gd name="connsiteY0-236" fmla="*/ 385765 h 1700212"/>
                  <a:gd name="connsiteX1-237" fmla="*/ 152403 w 5715794"/>
                  <a:gd name="connsiteY1-238" fmla="*/ 233362 h 1700212"/>
                  <a:gd name="connsiteX2-239" fmla="*/ 5380170 w 5715794"/>
                  <a:gd name="connsiteY2-240" fmla="*/ 0 h 1700212"/>
                  <a:gd name="connsiteX3-241" fmla="*/ 5708786 w 5715794"/>
                  <a:gd name="connsiteY3-242" fmla="*/ 314327 h 1700212"/>
                  <a:gd name="connsiteX4-243" fmla="*/ 5437322 w 5715794"/>
                  <a:gd name="connsiteY4-244" fmla="*/ 1514471 h 1700212"/>
                  <a:gd name="connsiteX5-245" fmla="*/ 5270632 w 5715794"/>
                  <a:gd name="connsiteY5-246" fmla="*/ 1700212 h 1700212"/>
                  <a:gd name="connsiteX6-247" fmla="*/ 152403 w 5715794"/>
                  <a:gd name="connsiteY6-248" fmla="*/ 1147762 h 1700212"/>
                  <a:gd name="connsiteX7-249" fmla="*/ 0 w 5715794"/>
                  <a:gd name="connsiteY7-250" fmla="*/ 995359 h 1700212"/>
                  <a:gd name="connsiteX8-251" fmla="*/ 0 w 5715794"/>
                  <a:gd name="connsiteY8-252" fmla="*/ 385765 h 1700212"/>
                  <a:gd name="connsiteX0-253" fmla="*/ 0 w 5715794"/>
                  <a:gd name="connsiteY0-254" fmla="*/ 385765 h 1700212"/>
                  <a:gd name="connsiteX1-255" fmla="*/ 152403 w 5715794"/>
                  <a:gd name="connsiteY1-256" fmla="*/ 233362 h 1700212"/>
                  <a:gd name="connsiteX2-257" fmla="*/ 5380170 w 5715794"/>
                  <a:gd name="connsiteY2-258" fmla="*/ 0 h 1700212"/>
                  <a:gd name="connsiteX3-259" fmla="*/ 5708786 w 5715794"/>
                  <a:gd name="connsiteY3-260" fmla="*/ 314327 h 1700212"/>
                  <a:gd name="connsiteX4-261" fmla="*/ 5437322 w 5715794"/>
                  <a:gd name="connsiteY4-262" fmla="*/ 1514471 h 1700212"/>
                  <a:gd name="connsiteX5-263" fmla="*/ 5270632 w 5715794"/>
                  <a:gd name="connsiteY5-264" fmla="*/ 1700212 h 1700212"/>
                  <a:gd name="connsiteX6-265" fmla="*/ 152403 w 5715794"/>
                  <a:gd name="connsiteY6-266" fmla="*/ 1147762 h 1700212"/>
                  <a:gd name="connsiteX7-267" fmla="*/ 0 w 5715794"/>
                  <a:gd name="connsiteY7-268" fmla="*/ 995359 h 1700212"/>
                  <a:gd name="connsiteX8-269" fmla="*/ 0 w 5715794"/>
                  <a:gd name="connsiteY8-270" fmla="*/ 385765 h 1700212"/>
                  <a:gd name="connsiteX0-271" fmla="*/ 0 w 5715794"/>
                  <a:gd name="connsiteY0-272" fmla="*/ 385765 h 1700212"/>
                  <a:gd name="connsiteX1-273" fmla="*/ 152403 w 5715794"/>
                  <a:gd name="connsiteY1-274" fmla="*/ 233362 h 1700212"/>
                  <a:gd name="connsiteX2-275" fmla="*/ 5380170 w 5715794"/>
                  <a:gd name="connsiteY2-276" fmla="*/ 0 h 1700212"/>
                  <a:gd name="connsiteX3-277" fmla="*/ 5708786 w 5715794"/>
                  <a:gd name="connsiteY3-278" fmla="*/ 314327 h 1700212"/>
                  <a:gd name="connsiteX4-279" fmla="*/ 5437322 w 5715794"/>
                  <a:gd name="connsiteY4-280" fmla="*/ 1514471 h 1700212"/>
                  <a:gd name="connsiteX5-281" fmla="*/ 5270632 w 5715794"/>
                  <a:gd name="connsiteY5-282" fmla="*/ 1700212 h 1700212"/>
                  <a:gd name="connsiteX6-283" fmla="*/ 152403 w 5715794"/>
                  <a:gd name="connsiteY6-284" fmla="*/ 1147762 h 1700212"/>
                  <a:gd name="connsiteX7-285" fmla="*/ 0 w 5715794"/>
                  <a:gd name="connsiteY7-286" fmla="*/ 995359 h 1700212"/>
                  <a:gd name="connsiteX8-287" fmla="*/ 0 w 5715794"/>
                  <a:gd name="connsiteY8-288" fmla="*/ 385765 h 1700212"/>
                  <a:gd name="connsiteX0-289" fmla="*/ 0 w 5715794"/>
                  <a:gd name="connsiteY0-290" fmla="*/ 385765 h 1700212"/>
                  <a:gd name="connsiteX1-291" fmla="*/ 152403 w 5715794"/>
                  <a:gd name="connsiteY1-292" fmla="*/ 233362 h 1700212"/>
                  <a:gd name="connsiteX2-293" fmla="*/ 5380170 w 5715794"/>
                  <a:gd name="connsiteY2-294" fmla="*/ 0 h 1700212"/>
                  <a:gd name="connsiteX3-295" fmla="*/ 5708786 w 5715794"/>
                  <a:gd name="connsiteY3-296" fmla="*/ 314327 h 1700212"/>
                  <a:gd name="connsiteX4-297" fmla="*/ 5437322 w 5715794"/>
                  <a:gd name="connsiteY4-298" fmla="*/ 1514471 h 1700212"/>
                  <a:gd name="connsiteX5-299" fmla="*/ 5270632 w 5715794"/>
                  <a:gd name="connsiteY5-300" fmla="*/ 1700212 h 1700212"/>
                  <a:gd name="connsiteX6-301" fmla="*/ 152403 w 5715794"/>
                  <a:gd name="connsiteY6-302" fmla="*/ 1147762 h 1700212"/>
                  <a:gd name="connsiteX7-303" fmla="*/ 0 w 5715794"/>
                  <a:gd name="connsiteY7-304" fmla="*/ 995359 h 1700212"/>
                  <a:gd name="connsiteX8-305" fmla="*/ 0 w 5715794"/>
                  <a:gd name="connsiteY8-306" fmla="*/ 385765 h 1700212"/>
                  <a:gd name="connsiteX0-307" fmla="*/ 0 w 5715794"/>
                  <a:gd name="connsiteY0-308" fmla="*/ 385765 h 1700212"/>
                  <a:gd name="connsiteX1-309" fmla="*/ 152403 w 5715794"/>
                  <a:gd name="connsiteY1-310" fmla="*/ 233362 h 1700212"/>
                  <a:gd name="connsiteX2-311" fmla="*/ 5380170 w 5715794"/>
                  <a:gd name="connsiteY2-312" fmla="*/ 0 h 1700212"/>
                  <a:gd name="connsiteX3-313" fmla="*/ 5708786 w 5715794"/>
                  <a:gd name="connsiteY3-314" fmla="*/ 314327 h 1700212"/>
                  <a:gd name="connsiteX4-315" fmla="*/ 5437322 w 5715794"/>
                  <a:gd name="connsiteY4-316" fmla="*/ 1514471 h 1700212"/>
                  <a:gd name="connsiteX5-317" fmla="*/ 5270632 w 5715794"/>
                  <a:gd name="connsiteY5-318" fmla="*/ 1700212 h 1700212"/>
                  <a:gd name="connsiteX6-319" fmla="*/ 152403 w 5715794"/>
                  <a:gd name="connsiteY6-320" fmla="*/ 1147762 h 1700212"/>
                  <a:gd name="connsiteX7-321" fmla="*/ 0 w 5715794"/>
                  <a:gd name="connsiteY7-322" fmla="*/ 995359 h 1700212"/>
                  <a:gd name="connsiteX8-323" fmla="*/ 0 w 5715794"/>
                  <a:gd name="connsiteY8-324" fmla="*/ 385765 h 1700212"/>
                  <a:gd name="connsiteX0-325" fmla="*/ 0 w 5715794"/>
                  <a:gd name="connsiteY0-326" fmla="*/ 385765 h 1700212"/>
                  <a:gd name="connsiteX1-327" fmla="*/ 152403 w 5715794"/>
                  <a:gd name="connsiteY1-328" fmla="*/ 233362 h 1700212"/>
                  <a:gd name="connsiteX2-329" fmla="*/ 5380170 w 5715794"/>
                  <a:gd name="connsiteY2-330" fmla="*/ 0 h 1700212"/>
                  <a:gd name="connsiteX3-331" fmla="*/ 5708786 w 5715794"/>
                  <a:gd name="connsiteY3-332" fmla="*/ 314327 h 1700212"/>
                  <a:gd name="connsiteX4-333" fmla="*/ 5437322 w 5715794"/>
                  <a:gd name="connsiteY4-334" fmla="*/ 1514471 h 1700212"/>
                  <a:gd name="connsiteX5-335" fmla="*/ 5270632 w 5715794"/>
                  <a:gd name="connsiteY5-336" fmla="*/ 1700212 h 1700212"/>
                  <a:gd name="connsiteX6-337" fmla="*/ 152403 w 5715794"/>
                  <a:gd name="connsiteY6-338" fmla="*/ 1147762 h 1700212"/>
                  <a:gd name="connsiteX7-339" fmla="*/ 0 w 5715794"/>
                  <a:gd name="connsiteY7-340" fmla="*/ 995359 h 1700212"/>
                  <a:gd name="connsiteX8-341" fmla="*/ 0 w 5715794"/>
                  <a:gd name="connsiteY8-342" fmla="*/ 385765 h 1700212"/>
                  <a:gd name="connsiteX0-343" fmla="*/ 0 w 5734844"/>
                  <a:gd name="connsiteY0-344" fmla="*/ 378621 h 1700212"/>
                  <a:gd name="connsiteX1-345" fmla="*/ 171453 w 5734844"/>
                  <a:gd name="connsiteY1-346" fmla="*/ 233362 h 1700212"/>
                  <a:gd name="connsiteX2-347" fmla="*/ 5399220 w 5734844"/>
                  <a:gd name="connsiteY2-348" fmla="*/ 0 h 1700212"/>
                  <a:gd name="connsiteX3-349" fmla="*/ 5727836 w 5734844"/>
                  <a:gd name="connsiteY3-350" fmla="*/ 314327 h 1700212"/>
                  <a:gd name="connsiteX4-351" fmla="*/ 5456372 w 5734844"/>
                  <a:gd name="connsiteY4-352" fmla="*/ 1514471 h 1700212"/>
                  <a:gd name="connsiteX5-353" fmla="*/ 5289682 w 5734844"/>
                  <a:gd name="connsiteY5-354" fmla="*/ 1700212 h 1700212"/>
                  <a:gd name="connsiteX6-355" fmla="*/ 171453 w 5734844"/>
                  <a:gd name="connsiteY6-356" fmla="*/ 1147762 h 1700212"/>
                  <a:gd name="connsiteX7-357" fmla="*/ 19050 w 5734844"/>
                  <a:gd name="connsiteY7-358" fmla="*/ 995359 h 1700212"/>
                  <a:gd name="connsiteX8-359" fmla="*/ 0 w 5734844"/>
                  <a:gd name="connsiteY8-360" fmla="*/ 378621 h 1700212"/>
                  <a:gd name="connsiteX0-361" fmla="*/ 0 w 5734844"/>
                  <a:gd name="connsiteY0-362" fmla="*/ 378621 h 1700212"/>
                  <a:gd name="connsiteX1-363" fmla="*/ 171453 w 5734844"/>
                  <a:gd name="connsiteY1-364" fmla="*/ 233362 h 1700212"/>
                  <a:gd name="connsiteX2-365" fmla="*/ 5399220 w 5734844"/>
                  <a:gd name="connsiteY2-366" fmla="*/ 0 h 1700212"/>
                  <a:gd name="connsiteX3-367" fmla="*/ 5727836 w 5734844"/>
                  <a:gd name="connsiteY3-368" fmla="*/ 314327 h 1700212"/>
                  <a:gd name="connsiteX4-369" fmla="*/ 5456372 w 5734844"/>
                  <a:gd name="connsiteY4-370" fmla="*/ 1514471 h 1700212"/>
                  <a:gd name="connsiteX5-371" fmla="*/ 5289682 w 5734844"/>
                  <a:gd name="connsiteY5-372" fmla="*/ 1700212 h 1700212"/>
                  <a:gd name="connsiteX6-373" fmla="*/ 171453 w 5734844"/>
                  <a:gd name="connsiteY6-374" fmla="*/ 1147762 h 1700212"/>
                  <a:gd name="connsiteX7-375" fmla="*/ 19050 w 5734844"/>
                  <a:gd name="connsiteY7-376" fmla="*/ 995359 h 1700212"/>
                  <a:gd name="connsiteX8-377" fmla="*/ 0 w 5734844"/>
                  <a:gd name="connsiteY8-378" fmla="*/ 378621 h 1700212"/>
                  <a:gd name="connsiteX0-379" fmla="*/ 0 w 5734844"/>
                  <a:gd name="connsiteY0-380" fmla="*/ 378621 h 1700212"/>
                  <a:gd name="connsiteX1-381" fmla="*/ 171453 w 5734844"/>
                  <a:gd name="connsiteY1-382" fmla="*/ 233362 h 1700212"/>
                  <a:gd name="connsiteX2-383" fmla="*/ 5399220 w 5734844"/>
                  <a:gd name="connsiteY2-384" fmla="*/ 0 h 1700212"/>
                  <a:gd name="connsiteX3-385" fmla="*/ 5727836 w 5734844"/>
                  <a:gd name="connsiteY3-386" fmla="*/ 314327 h 1700212"/>
                  <a:gd name="connsiteX4-387" fmla="*/ 5456372 w 5734844"/>
                  <a:gd name="connsiteY4-388" fmla="*/ 1514471 h 1700212"/>
                  <a:gd name="connsiteX5-389" fmla="*/ 5289682 w 5734844"/>
                  <a:gd name="connsiteY5-390" fmla="*/ 1700212 h 1700212"/>
                  <a:gd name="connsiteX6-391" fmla="*/ 171453 w 5734844"/>
                  <a:gd name="connsiteY6-392" fmla="*/ 1147762 h 1700212"/>
                  <a:gd name="connsiteX7-393" fmla="*/ 19050 w 5734844"/>
                  <a:gd name="connsiteY7-394" fmla="*/ 995359 h 1700212"/>
                  <a:gd name="connsiteX8-395" fmla="*/ 0 w 5734844"/>
                  <a:gd name="connsiteY8-396" fmla="*/ 378621 h 170021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5734844" h="1700212">
                    <a:moveTo>
                      <a:pt x="0" y="378621"/>
                    </a:moveTo>
                    <a:cubicBezTo>
                      <a:pt x="0" y="287307"/>
                      <a:pt x="87283" y="233362"/>
                      <a:pt x="171453" y="233362"/>
                    </a:cubicBezTo>
                    <a:cubicBezTo>
                      <a:pt x="1954523" y="157163"/>
                      <a:pt x="3723306" y="0"/>
                      <a:pt x="5399220" y="0"/>
                    </a:cubicBezTo>
                    <a:cubicBezTo>
                      <a:pt x="5707228" y="4763"/>
                      <a:pt x="5756411" y="139670"/>
                      <a:pt x="5727836" y="314327"/>
                    </a:cubicBezTo>
                    <a:cubicBezTo>
                      <a:pt x="5650049" y="717551"/>
                      <a:pt x="5572260" y="1116010"/>
                      <a:pt x="5456372" y="1514471"/>
                    </a:cubicBezTo>
                    <a:cubicBezTo>
                      <a:pt x="5427797" y="1646266"/>
                      <a:pt x="5402427" y="1700212"/>
                      <a:pt x="5289682" y="1700212"/>
                    </a:cubicBezTo>
                    <a:lnTo>
                      <a:pt x="171453" y="1147762"/>
                    </a:lnTo>
                    <a:cubicBezTo>
                      <a:pt x="87283" y="1147762"/>
                      <a:pt x="19050" y="1079529"/>
                      <a:pt x="19050" y="995359"/>
                    </a:cubicBezTo>
                    <a:lnTo>
                      <a:pt x="0" y="378621"/>
                    </a:lnTo>
                    <a:close/>
                  </a:path>
                </a:pathLst>
              </a:custGeom>
              <a:gradFill>
                <a:gsLst>
                  <a:gs pos="36297">
                    <a:schemeClr val="accent6">
                      <a:lumMod val="75000"/>
                    </a:schemeClr>
                  </a:gs>
                  <a:gs pos="68100">
                    <a:schemeClr val="accent6">
                      <a:lumMod val="75000"/>
                    </a:schemeClr>
                  </a:gs>
                  <a:gs pos="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lin ang="9000000" scaled="0"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/>
              </a:p>
            </p:txBody>
          </p:sp>
          <p:sp>
            <p:nvSpPr>
              <p:cNvPr id="10" name="Freeform: Shape 9"/>
              <p:cNvSpPr/>
              <p:nvPr/>
            </p:nvSpPr>
            <p:spPr>
              <a:xfrm>
                <a:off x="7639940" y="1432176"/>
                <a:ext cx="1061629" cy="1724298"/>
              </a:xfrm>
              <a:custGeom>
                <a:avLst/>
                <a:gdLst>
                  <a:gd name="connsiteX0" fmla="*/ 1005144 w 1010163"/>
                  <a:gd name="connsiteY0" fmla="*/ 311470 h 1786711"/>
                  <a:gd name="connsiteX1" fmla="*/ 771782 w 1010163"/>
                  <a:gd name="connsiteY1" fmla="*/ 11432 h 1786711"/>
                  <a:gd name="connsiteX2" fmla="*/ 238382 w 1010163"/>
                  <a:gd name="connsiteY2" fmla="*/ 554357 h 1786711"/>
                  <a:gd name="connsiteX3" fmla="*/ 43119 w 1010163"/>
                  <a:gd name="connsiteY3" fmla="*/ 835345 h 1786711"/>
                  <a:gd name="connsiteX4" fmla="*/ 257 w 1010163"/>
                  <a:gd name="connsiteY4" fmla="*/ 1644970 h 1786711"/>
                  <a:gd name="connsiteX5" fmla="*/ 52644 w 1010163"/>
                  <a:gd name="connsiteY5" fmla="*/ 1654495 h 1786711"/>
                  <a:gd name="connsiteX6" fmla="*/ 571757 w 1010163"/>
                  <a:gd name="connsiteY6" fmla="*/ 1697357 h 1786711"/>
                  <a:gd name="connsiteX7" fmla="*/ 1005144 w 1010163"/>
                  <a:gd name="connsiteY7" fmla="*/ 311470 h 1786711"/>
                  <a:gd name="connsiteX0-1" fmla="*/ 1005144 w 1010075"/>
                  <a:gd name="connsiteY0-2" fmla="*/ 301353 h 1776594"/>
                  <a:gd name="connsiteX1-3" fmla="*/ 771782 w 1010075"/>
                  <a:gd name="connsiteY1-4" fmla="*/ 1315 h 1776594"/>
                  <a:gd name="connsiteX2-5" fmla="*/ 238382 w 1010075"/>
                  <a:gd name="connsiteY2-6" fmla="*/ 544240 h 1776594"/>
                  <a:gd name="connsiteX3-7" fmla="*/ 43119 w 1010075"/>
                  <a:gd name="connsiteY3-8" fmla="*/ 825228 h 1776594"/>
                  <a:gd name="connsiteX4-9" fmla="*/ 257 w 1010075"/>
                  <a:gd name="connsiteY4-10" fmla="*/ 1634853 h 1776594"/>
                  <a:gd name="connsiteX5-11" fmla="*/ 52644 w 1010075"/>
                  <a:gd name="connsiteY5-12" fmla="*/ 1644378 h 1776594"/>
                  <a:gd name="connsiteX6-13" fmla="*/ 571757 w 1010075"/>
                  <a:gd name="connsiteY6-14" fmla="*/ 1687240 h 1776594"/>
                  <a:gd name="connsiteX7-15" fmla="*/ 1005144 w 1010075"/>
                  <a:gd name="connsiteY7-16" fmla="*/ 301353 h 1776594"/>
                  <a:gd name="connsiteX0-17" fmla="*/ 1005144 w 1005307"/>
                  <a:gd name="connsiteY0-18" fmla="*/ 301001 h 1776242"/>
                  <a:gd name="connsiteX1-19" fmla="*/ 771782 w 1005307"/>
                  <a:gd name="connsiteY1-20" fmla="*/ 963 h 1776242"/>
                  <a:gd name="connsiteX2-21" fmla="*/ 238382 w 1005307"/>
                  <a:gd name="connsiteY2-22" fmla="*/ 543888 h 1776242"/>
                  <a:gd name="connsiteX3-23" fmla="*/ 43119 w 1005307"/>
                  <a:gd name="connsiteY3-24" fmla="*/ 824876 h 1776242"/>
                  <a:gd name="connsiteX4-25" fmla="*/ 257 w 1005307"/>
                  <a:gd name="connsiteY4-26" fmla="*/ 1634501 h 1776242"/>
                  <a:gd name="connsiteX5-27" fmla="*/ 52644 w 1005307"/>
                  <a:gd name="connsiteY5-28" fmla="*/ 1644026 h 1776242"/>
                  <a:gd name="connsiteX6-29" fmla="*/ 571757 w 1005307"/>
                  <a:gd name="connsiteY6-30" fmla="*/ 1686888 h 1776242"/>
                  <a:gd name="connsiteX7-31" fmla="*/ 1005144 w 1005307"/>
                  <a:gd name="connsiteY7-32" fmla="*/ 301001 h 1776242"/>
                  <a:gd name="connsiteX0-33" fmla="*/ 1005144 w 1006770"/>
                  <a:gd name="connsiteY0-34" fmla="*/ 301001 h 1776242"/>
                  <a:gd name="connsiteX1-35" fmla="*/ 771782 w 1006770"/>
                  <a:gd name="connsiteY1-36" fmla="*/ 963 h 1776242"/>
                  <a:gd name="connsiteX2-37" fmla="*/ 238382 w 1006770"/>
                  <a:gd name="connsiteY2-38" fmla="*/ 543888 h 1776242"/>
                  <a:gd name="connsiteX3-39" fmla="*/ 43119 w 1006770"/>
                  <a:gd name="connsiteY3-40" fmla="*/ 824876 h 1776242"/>
                  <a:gd name="connsiteX4-41" fmla="*/ 257 w 1006770"/>
                  <a:gd name="connsiteY4-42" fmla="*/ 1634501 h 1776242"/>
                  <a:gd name="connsiteX5-43" fmla="*/ 52644 w 1006770"/>
                  <a:gd name="connsiteY5-44" fmla="*/ 1644026 h 1776242"/>
                  <a:gd name="connsiteX6-45" fmla="*/ 571757 w 1006770"/>
                  <a:gd name="connsiteY6-46" fmla="*/ 1686888 h 1776242"/>
                  <a:gd name="connsiteX7-47" fmla="*/ 1005144 w 1006770"/>
                  <a:gd name="connsiteY7-48" fmla="*/ 301001 h 1776242"/>
                  <a:gd name="connsiteX0-49" fmla="*/ 1005144 w 1006278"/>
                  <a:gd name="connsiteY0-50" fmla="*/ 301001 h 1776242"/>
                  <a:gd name="connsiteX1-51" fmla="*/ 771782 w 1006278"/>
                  <a:gd name="connsiteY1-52" fmla="*/ 963 h 1776242"/>
                  <a:gd name="connsiteX2-53" fmla="*/ 238382 w 1006278"/>
                  <a:gd name="connsiteY2-54" fmla="*/ 543888 h 1776242"/>
                  <a:gd name="connsiteX3-55" fmla="*/ 43119 w 1006278"/>
                  <a:gd name="connsiteY3-56" fmla="*/ 824876 h 1776242"/>
                  <a:gd name="connsiteX4-57" fmla="*/ 257 w 1006278"/>
                  <a:gd name="connsiteY4-58" fmla="*/ 1634501 h 1776242"/>
                  <a:gd name="connsiteX5-59" fmla="*/ 52644 w 1006278"/>
                  <a:gd name="connsiteY5-60" fmla="*/ 1644026 h 1776242"/>
                  <a:gd name="connsiteX6-61" fmla="*/ 571757 w 1006278"/>
                  <a:gd name="connsiteY6-62" fmla="*/ 1686888 h 1776242"/>
                  <a:gd name="connsiteX7-63" fmla="*/ 1005144 w 1006278"/>
                  <a:gd name="connsiteY7-64" fmla="*/ 301001 h 1776242"/>
                  <a:gd name="connsiteX0-65" fmla="*/ 1005144 w 1007301"/>
                  <a:gd name="connsiteY0-66" fmla="*/ 304464 h 1779705"/>
                  <a:gd name="connsiteX1-67" fmla="*/ 717807 w 1007301"/>
                  <a:gd name="connsiteY1-68" fmla="*/ 1251 h 1779705"/>
                  <a:gd name="connsiteX2-69" fmla="*/ 238382 w 1007301"/>
                  <a:gd name="connsiteY2-70" fmla="*/ 547351 h 1779705"/>
                  <a:gd name="connsiteX3-71" fmla="*/ 43119 w 1007301"/>
                  <a:gd name="connsiteY3-72" fmla="*/ 828339 h 1779705"/>
                  <a:gd name="connsiteX4-73" fmla="*/ 257 w 1007301"/>
                  <a:gd name="connsiteY4-74" fmla="*/ 1637964 h 1779705"/>
                  <a:gd name="connsiteX5-75" fmla="*/ 52644 w 1007301"/>
                  <a:gd name="connsiteY5-76" fmla="*/ 1647489 h 1779705"/>
                  <a:gd name="connsiteX6-77" fmla="*/ 571757 w 1007301"/>
                  <a:gd name="connsiteY6-78" fmla="*/ 1690351 h 1779705"/>
                  <a:gd name="connsiteX7-79" fmla="*/ 1005144 w 1007301"/>
                  <a:gd name="connsiteY7-80" fmla="*/ 304464 h 1779705"/>
                  <a:gd name="connsiteX0-81" fmla="*/ 1005144 w 1006972"/>
                  <a:gd name="connsiteY0-82" fmla="*/ 306978 h 1782219"/>
                  <a:gd name="connsiteX1-83" fmla="*/ 717807 w 1006972"/>
                  <a:gd name="connsiteY1-84" fmla="*/ 3765 h 1782219"/>
                  <a:gd name="connsiteX2-85" fmla="*/ 238382 w 1006972"/>
                  <a:gd name="connsiteY2-86" fmla="*/ 549865 h 1782219"/>
                  <a:gd name="connsiteX3-87" fmla="*/ 43119 w 1006972"/>
                  <a:gd name="connsiteY3-88" fmla="*/ 830853 h 1782219"/>
                  <a:gd name="connsiteX4-89" fmla="*/ 257 w 1006972"/>
                  <a:gd name="connsiteY4-90" fmla="*/ 1640478 h 1782219"/>
                  <a:gd name="connsiteX5-91" fmla="*/ 52644 w 1006972"/>
                  <a:gd name="connsiteY5-92" fmla="*/ 1650003 h 1782219"/>
                  <a:gd name="connsiteX6-93" fmla="*/ 571757 w 1006972"/>
                  <a:gd name="connsiteY6-94" fmla="*/ 1692865 h 1782219"/>
                  <a:gd name="connsiteX7-95" fmla="*/ 1005144 w 1006972"/>
                  <a:gd name="connsiteY7-96" fmla="*/ 306978 h 1782219"/>
                  <a:gd name="connsiteX0-97" fmla="*/ 1005144 w 1006784"/>
                  <a:gd name="connsiteY0-98" fmla="*/ 303822 h 1779063"/>
                  <a:gd name="connsiteX1-99" fmla="*/ 717807 w 1006784"/>
                  <a:gd name="connsiteY1-100" fmla="*/ 609 h 1779063"/>
                  <a:gd name="connsiteX2-101" fmla="*/ 238382 w 1006784"/>
                  <a:gd name="connsiteY2-102" fmla="*/ 546709 h 1779063"/>
                  <a:gd name="connsiteX3-103" fmla="*/ 43119 w 1006784"/>
                  <a:gd name="connsiteY3-104" fmla="*/ 827697 h 1779063"/>
                  <a:gd name="connsiteX4-105" fmla="*/ 257 w 1006784"/>
                  <a:gd name="connsiteY4-106" fmla="*/ 1637322 h 1779063"/>
                  <a:gd name="connsiteX5-107" fmla="*/ 52644 w 1006784"/>
                  <a:gd name="connsiteY5-108" fmla="*/ 1646847 h 1779063"/>
                  <a:gd name="connsiteX6-109" fmla="*/ 571757 w 1006784"/>
                  <a:gd name="connsiteY6-110" fmla="*/ 1689709 h 1779063"/>
                  <a:gd name="connsiteX7-111" fmla="*/ 1005144 w 1006784"/>
                  <a:gd name="connsiteY7-112" fmla="*/ 303822 h 1779063"/>
                  <a:gd name="connsiteX0-113" fmla="*/ 1005144 w 1006013"/>
                  <a:gd name="connsiteY0-114" fmla="*/ 285074 h 1760315"/>
                  <a:gd name="connsiteX1-115" fmla="*/ 682882 w 1006013"/>
                  <a:gd name="connsiteY1-116" fmla="*/ 911 h 1760315"/>
                  <a:gd name="connsiteX2-117" fmla="*/ 238382 w 1006013"/>
                  <a:gd name="connsiteY2-118" fmla="*/ 527961 h 1760315"/>
                  <a:gd name="connsiteX3-119" fmla="*/ 43119 w 1006013"/>
                  <a:gd name="connsiteY3-120" fmla="*/ 808949 h 1760315"/>
                  <a:gd name="connsiteX4-121" fmla="*/ 257 w 1006013"/>
                  <a:gd name="connsiteY4-122" fmla="*/ 1618574 h 1760315"/>
                  <a:gd name="connsiteX5-123" fmla="*/ 52644 w 1006013"/>
                  <a:gd name="connsiteY5-124" fmla="*/ 1628099 h 1760315"/>
                  <a:gd name="connsiteX6-125" fmla="*/ 571757 w 1006013"/>
                  <a:gd name="connsiteY6-126" fmla="*/ 1670961 h 1760315"/>
                  <a:gd name="connsiteX7-127" fmla="*/ 1005144 w 1006013"/>
                  <a:gd name="connsiteY7-128" fmla="*/ 285074 h 1760315"/>
                  <a:gd name="connsiteX0-129" fmla="*/ 1005144 w 1006341"/>
                  <a:gd name="connsiteY0-130" fmla="*/ 298100 h 1773341"/>
                  <a:gd name="connsiteX1-131" fmla="*/ 682882 w 1006341"/>
                  <a:gd name="connsiteY1-132" fmla="*/ 13937 h 1773341"/>
                  <a:gd name="connsiteX2-133" fmla="*/ 238382 w 1006341"/>
                  <a:gd name="connsiteY2-134" fmla="*/ 540987 h 1773341"/>
                  <a:gd name="connsiteX3-135" fmla="*/ 43119 w 1006341"/>
                  <a:gd name="connsiteY3-136" fmla="*/ 821975 h 1773341"/>
                  <a:gd name="connsiteX4-137" fmla="*/ 257 w 1006341"/>
                  <a:gd name="connsiteY4-138" fmla="*/ 1631600 h 1773341"/>
                  <a:gd name="connsiteX5-139" fmla="*/ 52644 w 1006341"/>
                  <a:gd name="connsiteY5-140" fmla="*/ 1641125 h 1773341"/>
                  <a:gd name="connsiteX6-141" fmla="*/ 571757 w 1006341"/>
                  <a:gd name="connsiteY6-142" fmla="*/ 1683987 h 1773341"/>
                  <a:gd name="connsiteX7-143" fmla="*/ 1005144 w 1006341"/>
                  <a:gd name="connsiteY7-144" fmla="*/ 298100 h 1773341"/>
                  <a:gd name="connsiteX0-145" fmla="*/ 1005144 w 1006694"/>
                  <a:gd name="connsiteY0-146" fmla="*/ 298100 h 1773341"/>
                  <a:gd name="connsiteX1-147" fmla="*/ 695582 w 1006694"/>
                  <a:gd name="connsiteY1-148" fmla="*/ 13937 h 1773341"/>
                  <a:gd name="connsiteX2-149" fmla="*/ 238382 w 1006694"/>
                  <a:gd name="connsiteY2-150" fmla="*/ 540987 h 1773341"/>
                  <a:gd name="connsiteX3-151" fmla="*/ 43119 w 1006694"/>
                  <a:gd name="connsiteY3-152" fmla="*/ 821975 h 1773341"/>
                  <a:gd name="connsiteX4-153" fmla="*/ 257 w 1006694"/>
                  <a:gd name="connsiteY4-154" fmla="*/ 1631600 h 1773341"/>
                  <a:gd name="connsiteX5-155" fmla="*/ 52644 w 1006694"/>
                  <a:gd name="connsiteY5-156" fmla="*/ 1641125 h 1773341"/>
                  <a:gd name="connsiteX6-157" fmla="*/ 571757 w 1006694"/>
                  <a:gd name="connsiteY6-158" fmla="*/ 1683987 h 1773341"/>
                  <a:gd name="connsiteX7-159" fmla="*/ 1005144 w 1006694"/>
                  <a:gd name="connsiteY7-160" fmla="*/ 298100 h 1773341"/>
                  <a:gd name="connsiteX0-161" fmla="*/ 1005144 w 1007112"/>
                  <a:gd name="connsiteY0-162" fmla="*/ 295221 h 1770462"/>
                  <a:gd name="connsiteX1-163" fmla="*/ 708282 w 1007112"/>
                  <a:gd name="connsiteY1-164" fmla="*/ 14233 h 1770462"/>
                  <a:gd name="connsiteX2-165" fmla="*/ 238382 w 1007112"/>
                  <a:gd name="connsiteY2-166" fmla="*/ 538108 h 1770462"/>
                  <a:gd name="connsiteX3-167" fmla="*/ 43119 w 1007112"/>
                  <a:gd name="connsiteY3-168" fmla="*/ 819096 h 1770462"/>
                  <a:gd name="connsiteX4-169" fmla="*/ 257 w 1007112"/>
                  <a:gd name="connsiteY4-170" fmla="*/ 1628721 h 1770462"/>
                  <a:gd name="connsiteX5-171" fmla="*/ 52644 w 1007112"/>
                  <a:gd name="connsiteY5-172" fmla="*/ 1638246 h 1770462"/>
                  <a:gd name="connsiteX6-173" fmla="*/ 571757 w 1007112"/>
                  <a:gd name="connsiteY6-174" fmla="*/ 1681108 h 1770462"/>
                  <a:gd name="connsiteX7-175" fmla="*/ 1005144 w 1007112"/>
                  <a:gd name="connsiteY7-176" fmla="*/ 295221 h 1770462"/>
                  <a:gd name="connsiteX0-177" fmla="*/ 1005144 w 1006847"/>
                  <a:gd name="connsiteY0-178" fmla="*/ 296467 h 1771708"/>
                  <a:gd name="connsiteX1-179" fmla="*/ 708282 w 1006847"/>
                  <a:gd name="connsiteY1-180" fmla="*/ 15479 h 1771708"/>
                  <a:gd name="connsiteX2-181" fmla="*/ 238382 w 1006847"/>
                  <a:gd name="connsiteY2-182" fmla="*/ 539354 h 1771708"/>
                  <a:gd name="connsiteX3-183" fmla="*/ 43119 w 1006847"/>
                  <a:gd name="connsiteY3-184" fmla="*/ 820342 h 1771708"/>
                  <a:gd name="connsiteX4-185" fmla="*/ 257 w 1006847"/>
                  <a:gd name="connsiteY4-186" fmla="*/ 1629967 h 1771708"/>
                  <a:gd name="connsiteX5-187" fmla="*/ 52644 w 1006847"/>
                  <a:gd name="connsiteY5-188" fmla="*/ 1639492 h 1771708"/>
                  <a:gd name="connsiteX6-189" fmla="*/ 571757 w 1006847"/>
                  <a:gd name="connsiteY6-190" fmla="*/ 1682354 h 1771708"/>
                  <a:gd name="connsiteX7-191" fmla="*/ 1005144 w 1006847"/>
                  <a:gd name="connsiteY7-192" fmla="*/ 296467 h 1771708"/>
                  <a:gd name="connsiteX0-193" fmla="*/ 1005144 w 1006492"/>
                  <a:gd name="connsiteY0-194" fmla="*/ 296467 h 1771708"/>
                  <a:gd name="connsiteX1-195" fmla="*/ 695582 w 1006492"/>
                  <a:gd name="connsiteY1-196" fmla="*/ 15479 h 1771708"/>
                  <a:gd name="connsiteX2-197" fmla="*/ 238382 w 1006492"/>
                  <a:gd name="connsiteY2-198" fmla="*/ 539354 h 1771708"/>
                  <a:gd name="connsiteX3-199" fmla="*/ 43119 w 1006492"/>
                  <a:gd name="connsiteY3-200" fmla="*/ 820342 h 1771708"/>
                  <a:gd name="connsiteX4-201" fmla="*/ 257 w 1006492"/>
                  <a:gd name="connsiteY4-202" fmla="*/ 1629967 h 1771708"/>
                  <a:gd name="connsiteX5-203" fmla="*/ 52644 w 1006492"/>
                  <a:gd name="connsiteY5-204" fmla="*/ 1639492 h 1771708"/>
                  <a:gd name="connsiteX6-205" fmla="*/ 571757 w 1006492"/>
                  <a:gd name="connsiteY6-206" fmla="*/ 1682354 h 1771708"/>
                  <a:gd name="connsiteX7-207" fmla="*/ 1005144 w 1006492"/>
                  <a:gd name="connsiteY7-208" fmla="*/ 296467 h 1771708"/>
                  <a:gd name="connsiteX0-209" fmla="*/ 1005144 w 1006566"/>
                  <a:gd name="connsiteY0-210" fmla="*/ 296467 h 1771708"/>
                  <a:gd name="connsiteX1-211" fmla="*/ 695582 w 1006566"/>
                  <a:gd name="connsiteY1-212" fmla="*/ 15479 h 1771708"/>
                  <a:gd name="connsiteX2-213" fmla="*/ 238382 w 1006566"/>
                  <a:gd name="connsiteY2-214" fmla="*/ 539354 h 1771708"/>
                  <a:gd name="connsiteX3-215" fmla="*/ 43119 w 1006566"/>
                  <a:gd name="connsiteY3-216" fmla="*/ 820342 h 1771708"/>
                  <a:gd name="connsiteX4-217" fmla="*/ 257 w 1006566"/>
                  <a:gd name="connsiteY4-218" fmla="*/ 1629967 h 1771708"/>
                  <a:gd name="connsiteX5-219" fmla="*/ 52644 w 1006566"/>
                  <a:gd name="connsiteY5-220" fmla="*/ 1639492 h 1771708"/>
                  <a:gd name="connsiteX6-221" fmla="*/ 571757 w 1006566"/>
                  <a:gd name="connsiteY6-222" fmla="*/ 1682354 h 1771708"/>
                  <a:gd name="connsiteX7-223" fmla="*/ 1005144 w 1006566"/>
                  <a:gd name="connsiteY7-224" fmla="*/ 296467 h 1771708"/>
                  <a:gd name="connsiteX0-225" fmla="*/ 1005144 w 1014038"/>
                  <a:gd name="connsiteY0-226" fmla="*/ 293329 h 1768570"/>
                  <a:gd name="connsiteX1-227" fmla="*/ 695582 w 1014038"/>
                  <a:gd name="connsiteY1-228" fmla="*/ 12341 h 1768570"/>
                  <a:gd name="connsiteX2-229" fmla="*/ 238382 w 1014038"/>
                  <a:gd name="connsiteY2-230" fmla="*/ 536216 h 1768570"/>
                  <a:gd name="connsiteX3-231" fmla="*/ 43119 w 1014038"/>
                  <a:gd name="connsiteY3-232" fmla="*/ 817204 h 1768570"/>
                  <a:gd name="connsiteX4-233" fmla="*/ 257 w 1014038"/>
                  <a:gd name="connsiteY4-234" fmla="*/ 1626829 h 1768570"/>
                  <a:gd name="connsiteX5-235" fmla="*/ 52644 w 1014038"/>
                  <a:gd name="connsiteY5-236" fmla="*/ 1636354 h 1768570"/>
                  <a:gd name="connsiteX6-237" fmla="*/ 571757 w 1014038"/>
                  <a:gd name="connsiteY6-238" fmla="*/ 1679216 h 1768570"/>
                  <a:gd name="connsiteX7-239" fmla="*/ 1005144 w 1014038"/>
                  <a:gd name="connsiteY7-240" fmla="*/ 293329 h 1768570"/>
                  <a:gd name="connsiteX0-241" fmla="*/ 1005144 w 1006039"/>
                  <a:gd name="connsiteY0-242" fmla="*/ 302217 h 1777458"/>
                  <a:gd name="connsiteX1-243" fmla="*/ 673357 w 1006039"/>
                  <a:gd name="connsiteY1-244" fmla="*/ 14879 h 1777458"/>
                  <a:gd name="connsiteX2-245" fmla="*/ 238382 w 1006039"/>
                  <a:gd name="connsiteY2-246" fmla="*/ 545104 h 1777458"/>
                  <a:gd name="connsiteX3-247" fmla="*/ 43119 w 1006039"/>
                  <a:gd name="connsiteY3-248" fmla="*/ 826092 h 1777458"/>
                  <a:gd name="connsiteX4-249" fmla="*/ 257 w 1006039"/>
                  <a:gd name="connsiteY4-250" fmla="*/ 1635717 h 1777458"/>
                  <a:gd name="connsiteX5-251" fmla="*/ 52644 w 1006039"/>
                  <a:gd name="connsiteY5-252" fmla="*/ 1645242 h 1777458"/>
                  <a:gd name="connsiteX6-253" fmla="*/ 571757 w 1006039"/>
                  <a:gd name="connsiteY6-254" fmla="*/ 1688104 h 1777458"/>
                  <a:gd name="connsiteX7-255" fmla="*/ 1005144 w 1006039"/>
                  <a:gd name="connsiteY7-256" fmla="*/ 302217 h 1777458"/>
                  <a:gd name="connsiteX0-257" fmla="*/ 1005144 w 1006399"/>
                  <a:gd name="connsiteY0-258" fmla="*/ 302217 h 1777458"/>
                  <a:gd name="connsiteX1-259" fmla="*/ 689232 w 1006399"/>
                  <a:gd name="connsiteY1-260" fmla="*/ 14879 h 1777458"/>
                  <a:gd name="connsiteX2-261" fmla="*/ 238382 w 1006399"/>
                  <a:gd name="connsiteY2-262" fmla="*/ 545104 h 1777458"/>
                  <a:gd name="connsiteX3-263" fmla="*/ 43119 w 1006399"/>
                  <a:gd name="connsiteY3-264" fmla="*/ 826092 h 1777458"/>
                  <a:gd name="connsiteX4-265" fmla="*/ 257 w 1006399"/>
                  <a:gd name="connsiteY4-266" fmla="*/ 1635717 h 1777458"/>
                  <a:gd name="connsiteX5-267" fmla="*/ 52644 w 1006399"/>
                  <a:gd name="connsiteY5-268" fmla="*/ 1645242 h 1777458"/>
                  <a:gd name="connsiteX6-269" fmla="*/ 571757 w 1006399"/>
                  <a:gd name="connsiteY6-270" fmla="*/ 1688104 h 1777458"/>
                  <a:gd name="connsiteX7-271" fmla="*/ 1005144 w 1006399"/>
                  <a:gd name="connsiteY7-272" fmla="*/ 302217 h 1777458"/>
                  <a:gd name="connsiteX0-273" fmla="*/ 1005144 w 1006399"/>
                  <a:gd name="connsiteY0-274" fmla="*/ 302217 h 1777458"/>
                  <a:gd name="connsiteX1-275" fmla="*/ 689232 w 1006399"/>
                  <a:gd name="connsiteY1-276" fmla="*/ 14879 h 1777458"/>
                  <a:gd name="connsiteX2-277" fmla="*/ 238382 w 1006399"/>
                  <a:gd name="connsiteY2-278" fmla="*/ 545104 h 1777458"/>
                  <a:gd name="connsiteX3-279" fmla="*/ 43119 w 1006399"/>
                  <a:gd name="connsiteY3-280" fmla="*/ 826092 h 1777458"/>
                  <a:gd name="connsiteX4-281" fmla="*/ 257 w 1006399"/>
                  <a:gd name="connsiteY4-282" fmla="*/ 1635717 h 1777458"/>
                  <a:gd name="connsiteX5-283" fmla="*/ 52644 w 1006399"/>
                  <a:gd name="connsiteY5-284" fmla="*/ 1645242 h 1777458"/>
                  <a:gd name="connsiteX6-285" fmla="*/ 571757 w 1006399"/>
                  <a:gd name="connsiteY6-286" fmla="*/ 1688104 h 1777458"/>
                  <a:gd name="connsiteX7-287" fmla="*/ 1005144 w 1006399"/>
                  <a:gd name="connsiteY7-288" fmla="*/ 302217 h 1777458"/>
                  <a:gd name="connsiteX0-289" fmla="*/ 1005144 w 1006399"/>
                  <a:gd name="connsiteY0-290" fmla="*/ 293609 h 1768850"/>
                  <a:gd name="connsiteX1-291" fmla="*/ 689232 w 1006399"/>
                  <a:gd name="connsiteY1-292" fmla="*/ 15796 h 1768850"/>
                  <a:gd name="connsiteX2-293" fmla="*/ 238382 w 1006399"/>
                  <a:gd name="connsiteY2-294" fmla="*/ 536496 h 1768850"/>
                  <a:gd name="connsiteX3-295" fmla="*/ 43119 w 1006399"/>
                  <a:gd name="connsiteY3-296" fmla="*/ 817484 h 1768850"/>
                  <a:gd name="connsiteX4-297" fmla="*/ 257 w 1006399"/>
                  <a:gd name="connsiteY4-298" fmla="*/ 1627109 h 1768850"/>
                  <a:gd name="connsiteX5-299" fmla="*/ 52644 w 1006399"/>
                  <a:gd name="connsiteY5-300" fmla="*/ 1636634 h 1768850"/>
                  <a:gd name="connsiteX6-301" fmla="*/ 571757 w 1006399"/>
                  <a:gd name="connsiteY6-302" fmla="*/ 1679496 h 1768850"/>
                  <a:gd name="connsiteX7-303" fmla="*/ 1005144 w 1006399"/>
                  <a:gd name="connsiteY7-304" fmla="*/ 293609 h 1768850"/>
                  <a:gd name="connsiteX0-305" fmla="*/ 1005144 w 1013593"/>
                  <a:gd name="connsiteY0-306" fmla="*/ 290884 h 1766125"/>
                  <a:gd name="connsiteX1-307" fmla="*/ 689232 w 1013593"/>
                  <a:gd name="connsiteY1-308" fmla="*/ 13071 h 1766125"/>
                  <a:gd name="connsiteX2-309" fmla="*/ 238382 w 1013593"/>
                  <a:gd name="connsiteY2-310" fmla="*/ 533771 h 1766125"/>
                  <a:gd name="connsiteX3-311" fmla="*/ 43119 w 1013593"/>
                  <a:gd name="connsiteY3-312" fmla="*/ 814759 h 1766125"/>
                  <a:gd name="connsiteX4-313" fmla="*/ 257 w 1013593"/>
                  <a:gd name="connsiteY4-314" fmla="*/ 1624384 h 1766125"/>
                  <a:gd name="connsiteX5-315" fmla="*/ 52644 w 1013593"/>
                  <a:gd name="connsiteY5-316" fmla="*/ 1633909 h 1766125"/>
                  <a:gd name="connsiteX6-317" fmla="*/ 571757 w 1013593"/>
                  <a:gd name="connsiteY6-318" fmla="*/ 1676771 h 1766125"/>
                  <a:gd name="connsiteX7-319" fmla="*/ 1005144 w 1013593"/>
                  <a:gd name="connsiteY7-320" fmla="*/ 290884 h 1766125"/>
                  <a:gd name="connsiteX0-321" fmla="*/ 1005144 w 1013342"/>
                  <a:gd name="connsiteY0-322" fmla="*/ 294444 h 1769685"/>
                  <a:gd name="connsiteX1-323" fmla="*/ 689232 w 1013342"/>
                  <a:gd name="connsiteY1-324" fmla="*/ 16631 h 1769685"/>
                  <a:gd name="connsiteX2-325" fmla="*/ 238382 w 1013342"/>
                  <a:gd name="connsiteY2-326" fmla="*/ 537331 h 1769685"/>
                  <a:gd name="connsiteX3-327" fmla="*/ 43119 w 1013342"/>
                  <a:gd name="connsiteY3-328" fmla="*/ 818319 h 1769685"/>
                  <a:gd name="connsiteX4-329" fmla="*/ 257 w 1013342"/>
                  <a:gd name="connsiteY4-330" fmla="*/ 1627944 h 1769685"/>
                  <a:gd name="connsiteX5-331" fmla="*/ 52644 w 1013342"/>
                  <a:gd name="connsiteY5-332" fmla="*/ 1637469 h 1769685"/>
                  <a:gd name="connsiteX6-333" fmla="*/ 571757 w 1013342"/>
                  <a:gd name="connsiteY6-334" fmla="*/ 1680331 h 1769685"/>
                  <a:gd name="connsiteX7-335" fmla="*/ 1005144 w 1013342"/>
                  <a:gd name="connsiteY7-336" fmla="*/ 294444 h 1769685"/>
                  <a:gd name="connsiteX0-337" fmla="*/ 1005060 w 1013805"/>
                  <a:gd name="connsiteY0-338" fmla="*/ 289343 h 1764584"/>
                  <a:gd name="connsiteX1-339" fmla="*/ 689148 w 1013805"/>
                  <a:gd name="connsiteY1-340" fmla="*/ 11530 h 1764584"/>
                  <a:gd name="connsiteX2-341" fmla="*/ 212898 w 1013805"/>
                  <a:gd name="connsiteY2-342" fmla="*/ 544930 h 1764584"/>
                  <a:gd name="connsiteX3-343" fmla="*/ 43035 w 1013805"/>
                  <a:gd name="connsiteY3-344" fmla="*/ 813218 h 1764584"/>
                  <a:gd name="connsiteX4-345" fmla="*/ 173 w 1013805"/>
                  <a:gd name="connsiteY4-346" fmla="*/ 1622843 h 1764584"/>
                  <a:gd name="connsiteX5-347" fmla="*/ 52560 w 1013805"/>
                  <a:gd name="connsiteY5-348" fmla="*/ 1632368 h 1764584"/>
                  <a:gd name="connsiteX6-349" fmla="*/ 571673 w 1013805"/>
                  <a:gd name="connsiteY6-350" fmla="*/ 1675230 h 1764584"/>
                  <a:gd name="connsiteX7-351" fmla="*/ 1005060 w 1013805"/>
                  <a:gd name="connsiteY7-352" fmla="*/ 289343 h 1764584"/>
                  <a:gd name="connsiteX0-353" fmla="*/ 1005034 w 1013841"/>
                  <a:gd name="connsiteY0-354" fmla="*/ 288962 h 1764203"/>
                  <a:gd name="connsiteX1-355" fmla="*/ 689122 w 1013841"/>
                  <a:gd name="connsiteY1-356" fmla="*/ 11149 h 1764203"/>
                  <a:gd name="connsiteX2-357" fmla="*/ 200172 w 1013841"/>
                  <a:gd name="connsiteY2-358" fmla="*/ 538199 h 1764203"/>
                  <a:gd name="connsiteX3-359" fmla="*/ 43009 w 1013841"/>
                  <a:gd name="connsiteY3-360" fmla="*/ 812837 h 1764203"/>
                  <a:gd name="connsiteX4-361" fmla="*/ 147 w 1013841"/>
                  <a:gd name="connsiteY4-362" fmla="*/ 1622462 h 1764203"/>
                  <a:gd name="connsiteX5-363" fmla="*/ 52534 w 1013841"/>
                  <a:gd name="connsiteY5-364" fmla="*/ 1631987 h 1764203"/>
                  <a:gd name="connsiteX6-365" fmla="*/ 571647 w 1013841"/>
                  <a:gd name="connsiteY6-366" fmla="*/ 1674849 h 1764203"/>
                  <a:gd name="connsiteX7-367" fmla="*/ 1005034 w 1013841"/>
                  <a:gd name="connsiteY7-368" fmla="*/ 288962 h 1764203"/>
                  <a:gd name="connsiteX0-369" fmla="*/ 1005034 w 1013841"/>
                  <a:gd name="connsiteY0-370" fmla="*/ 288962 h 1764203"/>
                  <a:gd name="connsiteX1-371" fmla="*/ 689122 w 1013841"/>
                  <a:gd name="connsiteY1-372" fmla="*/ 11149 h 1764203"/>
                  <a:gd name="connsiteX2-373" fmla="*/ 200172 w 1013841"/>
                  <a:gd name="connsiteY2-374" fmla="*/ 538199 h 1764203"/>
                  <a:gd name="connsiteX3-375" fmla="*/ 43009 w 1013841"/>
                  <a:gd name="connsiteY3-376" fmla="*/ 812837 h 1764203"/>
                  <a:gd name="connsiteX4-377" fmla="*/ 147 w 1013841"/>
                  <a:gd name="connsiteY4-378" fmla="*/ 1622462 h 1764203"/>
                  <a:gd name="connsiteX5-379" fmla="*/ 52534 w 1013841"/>
                  <a:gd name="connsiteY5-380" fmla="*/ 1631987 h 1764203"/>
                  <a:gd name="connsiteX6-381" fmla="*/ 571647 w 1013841"/>
                  <a:gd name="connsiteY6-382" fmla="*/ 1674849 h 1764203"/>
                  <a:gd name="connsiteX7-383" fmla="*/ 1005034 w 1013841"/>
                  <a:gd name="connsiteY7-384" fmla="*/ 288962 h 1764203"/>
                  <a:gd name="connsiteX0-385" fmla="*/ 1005034 w 1013841"/>
                  <a:gd name="connsiteY0-386" fmla="*/ 288962 h 1764203"/>
                  <a:gd name="connsiteX1-387" fmla="*/ 689122 w 1013841"/>
                  <a:gd name="connsiteY1-388" fmla="*/ 11149 h 1764203"/>
                  <a:gd name="connsiteX2-389" fmla="*/ 200172 w 1013841"/>
                  <a:gd name="connsiteY2-390" fmla="*/ 538199 h 1764203"/>
                  <a:gd name="connsiteX3-391" fmla="*/ 43009 w 1013841"/>
                  <a:gd name="connsiteY3-392" fmla="*/ 812837 h 1764203"/>
                  <a:gd name="connsiteX4-393" fmla="*/ 147 w 1013841"/>
                  <a:gd name="connsiteY4-394" fmla="*/ 1622462 h 1764203"/>
                  <a:gd name="connsiteX5-395" fmla="*/ 52534 w 1013841"/>
                  <a:gd name="connsiteY5-396" fmla="*/ 1631987 h 1764203"/>
                  <a:gd name="connsiteX6-397" fmla="*/ 571647 w 1013841"/>
                  <a:gd name="connsiteY6-398" fmla="*/ 1674849 h 1764203"/>
                  <a:gd name="connsiteX7-399" fmla="*/ 1005034 w 1013841"/>
                  <a:gd name="connsiteY7-400" fmla="*/ 288962 h 1764203"/>
                  <a:gd name="connsiteX0-401" fmla="*/ 1005466 w 1014273"/>
                  <a:gd name="connsiteY0-402" fmla="*/ 288962 h 1764203"/>
                  <a:gd name="connsiteX1-403" fmla="*/ 689554 w 1014273"/>
                  <a:gd name="connsiteY1-404" fmla="*/ 11149 h 1764203"/>
                  <a:gd name="connsiteX2-405" fmla="*/ 200604 w 1014273"/>
                  <a:gd name="connsiteY2-406" fmla="*/ 538199 h 1764203"/>
                  <a:gd name="connsiteX3-407" fmla="*/ 43441 w 1014273"/>
                  <a:gd name="connsiteY3-408" fmla="*/ 812837 h 1764203"/>
                  <a:gd name="connsiteX4-409" fmla="*/ 579 w 1014273"/>
                  <a:gd name="connsiteY4-410" fmla="*/ 1622462 h 1764203"/>
                  <a:gd name="connsiteX5-411" fmla="*/ 52966 w 1014273"/>
                  <a:gd name="connsiteY5-412" fmla="*/ 1631987 h 1764203"/>
                  <a:gd name="connsiteX6-413" fmla="*/ 572079 w 1014273"/>
                  <a:gd name="connsiteY6-414" fmla="*/ 1674849 h 1764203"/>
                  <a:gd name="connsiteX7-415" fmla="*/ 1005466 w 1014273"/>
                  <a:gd name="connsiteY7-416" fmla="*/ 288962 h 1764203"/>
                  <a:gd name="connsiteX0-417" fmla="*/ 1005103 w 1013910"/>
                  <a:gd name="connsiteY0-418" fmla="*/ 288962 h 1764203"/>
                  <a:gd name="connsiteX1-419" fmla="*/ 689191 w 1013910"/>
                  <a:gd name="connsiteY1-420" fmla="*/ 11149 h 1764203"/>
                  <a:gd name="connsiteX2-421" fmla="*/ 200241 w 1013910"/>
                  <a:gd name="connsiteY2-422" fmla="*/ 538199 h 1764203"/>
                  <a:gd name="connsiteX3-423" fmla="*/ 46253 w 1013910"/>
                  <a:gd name="connsiteY3-424" fmla="*/ 777912 h 1764203"/>
                  <a:gd name="connsiteX4-425" fmla="*/ 216 w 1013910"/>
                  <a:gd name="connsiteY4-426" fmla="*/ 1622462 h 1764203"/>
                  <a:gd name="connsiteX5-427" fmla="*/ 52603 w 1013910"/>
                  <a:gd name="connsiteY5-428" fmla="*/ 1631987 h 1764203"/>
                  <a:gd name="connsiteX6-429" fmla="*/ 571716 w 1013910"/>
                  <a:gd name="connsiteY6-430" fmla="*/ 1674849 h 1764203"/>
                  <a:gd name="connsiteX7-431" fmla="*/ 1005103 w 1013910"/>
                  <a:gd name="connsiteY7-432" fmla="*/ 288962 h 1764203"/>
                  <a:gd name="connsiteX0-433" fmla="*/ 1004926 w 1013955"/>
                  <a:gd name="connsiteY0-434" fmla="*/ 291664 h 1766905"/>
                  <a:gd name="connsiteX1-435" fmla="*/ 689014 w 1013955"/>
                  <a:gd name="connsiteY1-436" fmla="*/ 13851 h 1766905"/>
                  <a:gd name="connsiteX2-437" fmla="*/ 155614 w 1013955"/>
                  <a:gd name="connsiteY2-438" fmla="*/ 585351 h 1766905"/>
                  <a:gd name="connsiteX3-439" fmla="*/ 46076 w 1013955"/>
                  <a:gd name="connsiteY3-440" fmla="*/ 780614 h 1766905"/>
                  <a:gd name="connsiteX4-441" fmla="*/ 39 w 1013955"/>
                  <a:gd name="connsiteY4-442" fmla="*/ 1625164 h 1766905"/>
                  <a:gd name="connsiteX5-443" fmla="*/ 52426 w 1013955"/>
                  <a:gd name="connsiteY5-444" fmla="*/ 1634689 h 1766905"/>
                  <a:gd name="connsiteX6-445" fmla="*/ 571539 w 1013955"/>
                  <a:gd name="connsiteY6-446" fmla="*/ 1677551 h 1766905"/>
                  <a:gd name="connsiteX7-447" fmla="*/ 1004926 w 1013955"/>
                  <a:gd name="connsiteY7-448" fmla="*/ 291664 h 1766905"/>
                  <a:gd name="connsiteX0-449" fmla="*/ 1004903 w 1013932"/>
                  <a:gd name="connsiteY0-450" fmla="*/ 291664 h 1766905"/>
                  <a:gd name="connsiteX1-451" fmla="*/ 688991 w 1013932"/>
                  <a:gd name="connsiteY1-452" fmla="*/ 13851 h 1766905"/>
                  <a:gd name="connsiteX2-453" fmla="*/ 155591 w 1013932"/>
                  <a:gd name="connsiteY2-454" fmla="*/ 585351 h 1766905"/>
                  <a:gd name="connsiteX3-455" fmla="*/ 58753 w 1013932"/>
                  <a:gd name="connsiteY3-456" fmla="*/ 761564 h 1766905"/>
                  <a:gd name="connsiteX4-457" fmla="*/ 16 w 1013932"/>
                  <a:gd name="connsiteY4-458" fmla="*/ 1625164 h 1766905"/>
                  <a:gd name="connsiteX5-459" fmla="*/ 52403 w 1013932"/>
                  <a:gd name="connsiteY5-460" fmla="*/ 1634689 h 1766905"/>
                  <a:gd name="connsiteX6-461" fmla="*/ 571516 w 1013932"/>
                  <a:gd name="connsiteY6-462" fmla="*/ 1677551 h 1766905"/>
                  <a:gd name="connsiteX7-463" fmla="*/ 1004903 w 1013932"/>
                  <a:gd name="connsiteY7-464" fmla="*/ 291664 h 1766905"/>
                  <a:gd name="connsiteX0-465" fmla="*/ 1004903 w 1013932"/>
                  <a:gd name="connsiteY0-466" fmla="*/ 291664 h 1766905"/>
                  <a:gd name="connsiteX1-467" fmla="*/ 688991 w 1013932"/>
                  <a:gd name="connsiteY1-468" fmla="*/ 13851 h 1766905"/>
                  <a:gd name="connsiteX2-469" fmla="*/ 155591 w 1013932"/>
                  <a:gd name="connsiteY2-470" fmla="*/ 585351 h 1766905"/>
                  <a:gd name="connsiteX3-471" fmla="*/ 58753 w 1013932"/>
                  <a:gd name="connsiteY3-472" fmla="*/ 761564 h 1766905"/>
                  <a:gd name="connsiteX4-473" fmla="*/ 16 w 1013932"/>
                  <a:gd name="connsiteY4-474" fmla="*/ 1625164 h 1766905"/>
                  <a:gd name="connsiteX5-475" fmla="*/ 52403 w 1013932"/>
                  <a:gd name="connsiteY5-476" fmla="*/ 1634689 h 1766905"/>
                  <a:gd name="connsiteX6-477" fmla="*/ 571516 w 1013932"/>
                  <a:gd name="connsiteY6-478" fmla="*/ 1677551 h 1766905"/>
                  <a:gd name="connsiteX7-479" fmla="*/ 1004903 w 1013932"/>
                  <a:gd name="connsiteY7-480" fmla="*/ 291664 h 1766905"/>
                  <a:gd name="connsiteX0-481" fmla="*/ 1004903 w 1013932"/>
                  <a:gd name="connsiteY0-482" fmla="*/ 291664 h 1766905"/>
                  <a:gd name="connsiteX1-483" fmla="*/ 688991 w 1013932"/>
                  <a:gd name="connsiteY1-484" fmla="*/ 13851 h 1766905"/>
                  <a:gd name="connsiteX2-485" fmla="*/ 155591 w 1013932"/>
                  <a:gd name="connsiteY2-486" fmla="*/ 585351 h 1766905"/>
                  <a:gd name="connsiteX3-487" fmla="*/ 58753 w 1013932"/>
                  <a:gd name="connsiteY3-488" fmla="*/ 761564 h 1766905"/>
                  <a:gd name="connsiteX4-489" fmla="*/ 16 w 1013932"/>
                  <a:gd name="connsiteY4-490" fmla="*/ 1625164 h 1766905"/>
                  <a:gd name="connsiteX5-491" fmla="*/ 52403 w 1013932"/>
                  <a:gd name="connsiteY5-492" fmla="*/ 1634689 h 1766905"/>
                  <a:gd name="connsiteX6-493" fmla="*/ 571516 w 1013932"/>
                  <a:gd name="connsiteY6-494" fmla="*/ 1677551 h 1766905"/>
                  <a:gd name="connsiteX7-495" fmla="*/ 1004903 w 1013932"/>
                  <a:gd name="connsiteY7-496" fmla="*/ 291664 h 1766905"/>
                  <a:gd name="connsiteX0-497" fmla="*/ 1004903 w 1013932"/>
                  <a:gd name="connsiteY0-498" fmla="*/ 291664 h 1766905"/>
                  <a:gd name="connsiteX1-499" fmla="*/ 688991 w 1013932"/>
                  <a:gd name="connsiteY1-500" fmla="*/ 13851 h 1766905"/>
                  <a:gd name="connsiteX2-501" fmla="*/ 155591 w 1013932"/>
                  <a:gd name="connsiteY2-502" fmla="*/ 585351 h 1766905"/>
                  <a:gd name="connsiteX3-503" fmla="*/ 58753 w 1013932"/>
                  <a:gd name="connsiteY3-504" fmla="*/ 761564 h 1766905"/>
                  <a:gd name="connsiteX4-505" fmla="*/ 16 w 1013932"/>
                  <a:gd name="connsiteY4-506" fmla="*/ 1625164 h 1766905"/>
                  <a:gd name="connsiteX5-507" fmla="*/ 52403 w 1013932"/>
                  <a:gd name="connsiteY5-508" fmla="*/ 1634689 h 1766905"/>
                  <a:gd name="connsiteX6-509" fmla="*/ 571516 w 1013932"/>
                  <a:gd name="connsiteY6-510" fmla="*/ 1677551 h 1766905"/>
                  <a:gd name="connsiteX7-511" fmla="*/ 1004903 w 1013932"/>
                  <a:gd name="connsiteY7-512" fmla="*/ 291664 h 1766905"/>
                  <a:gd name="connsiteX0-513" fmla="*/ 1004903 w 1013932"/>
                  <a:gd name="connsiteY0-514" fmla="*/ 291664 h 1766905"/>
                  <a:gd name="connsiteX1-515" fmla="*/ 688991 w 1013932"/>
                  <a:gd name="connsiteY1-516" fmla="*/ 13851 h 1766905"/>
                  <a:gd name="connsiteX2-517" fmla="*/ 155591 w 1013932"/>
                  <a:gd name="connsiteY2-518" fmla="*/ 585351 h 1766905"/>
                  <a:gd name="connsiteX3-519" fmla="*/ 58753 w 1013932"/>
                  <a:gd name="connsiteY3-520" fmla="*/ 761564 h 1766905"/>
                  <a:gd name="connsiteX4-521" fmla="*/ 16 w 1013932"/>
                  <a:gd name="connsiteY4-522" fmla="*/ 1625164 h 1766905"/>
                  <a:gd name="connsiteX5-523" fmla="*/ 52403 w 1013932"/>
                  <a:gd name="connsiteY5-524" fmla="*/ 1634689 h 1766905"/>
                  <a:gd name="connsiteX6-525" fmla="*/ 571516 w 1013932"/>
                  <a:gd name="connsiteY6-526" fmla="*/ 1677551 h 1766905"/>
                  <a:gd name="connsiteX7-527" fmla="*/ 1004903 w 1013932"/>
                  <a:gd name="connsiteY7-528" fmla="*/ 291664 h 1766905"/>
                  <a:gd name="connsiteX0-529" fmla="*/ 1004887 w 1013916"/>
                  <a:gd name="connsiteY0-530" fmla="*/ 291664 h 1766905"/>
                  <a:gd name="connsiteX1-531" fmla="*/ 688975 w 1013916"/>
                  <a:gd name="connsiteY1-532" fmla="*/ 13851 h 1766905"/>
                  <a:gd name="connsiteX2-533" fmla="*/ 155575 w 1013916"/>
                  <a:gd name="connsiteY2-534" fmla="*/ 585351 h 1766905"/>
                  <a:gd name="connsiteX3-535" fmla="*/ 52387 w 1013916"/>
                  <a:gd name="connsiteY3-536" fmla="*/ 926664 h 1766905"/>
                  <a:gd name="connsiteX4-537" fmla="*/ 0 w 1013916"/>
                  <a:gd name="connsiteY4-538" fmla="*/ 1625164 h 1766905"/>
                  <a:gd name="connsiteX5-539" fmla="*/ 52387 w 1013916"/>
                  <a:gd name="connsiteY5-540" fmla="*/ 1634689 h 1766905"/>
                  <a:gd name="connsiteX6-541" fmla="*/ 571500 w 1013916"/>
                  <a:gd name="connsiteY6-542" fmla="*/ 1677551 h 1766905"/>
                  <a:gd name="connsiteX7-543" fmla="*/ 1004887 w 1013916"/>
                  <a:gd name="connsiteY7-544" fmla="*/ 291664 h 1766905"/>
                  <a:gd name="connsiteX0-545" fmla="*/ 1004887 w 1013916"/>
                  <a:gd name="connsiteY0-546" fmla="*/ 291664 h 1766905"/>
                  <a:gd name="connsiteX1-547" fmla="*/ 688975 w 1013916"/>
                  <a:gd name="connsiteY1-548" fmla="*/ 13851 h 1766905"/>
                  <a:gd name="connsiteX2-549" fmla="*/ 155575 w 1013916"/>
                  <a:gd name="connsiteY2-550" fmla="*/ 585351 h 1766905"/>
                  <a:gd name="connsiteX3-551" fmla="*/ 52387 w 1013916"/>
                  <a:gd name="connsiteY3-552" fmla="*/ 926664 h 1766905"/>
                  <a:gd name="connsiteX4-553" fmla="*/ 0 w 1013916"/>
                  <a:gd name="connsiteY4-554" fmla="*/ 1625164 h 1766905"/>
                  <a:gd name="connsiteX5-555" fmla="*/ 52387 w 1013916"/>
                  <a:gd name="connsiteY5-556" fmla="*/ 1634689 h 1766905"/>
                  <a:gd name="connsiteX6-557" fmla="*/ 571500 w 1013916"/>
                  <a:gd name="connsiteY6-558" fmla="*/ 1677551 h 1766905"/>
                  <a:gd name="connsiteX7-559" fmla="*/ 1004887 w 1013916"/>
                  <a:gd name="connsiteY7-560" fmla="*/ 291664 h 1766905"/>
                  <a:gd name="connsiteX0-561" fmla="*/ 1004887 w 1013916"/>
                  <a:gd name="connsiteY0-562" fmla="*/ 291664 h 1766905"/>
                  <a:gd name="connsiteX1-563" fmla="*/ 688975 w 1013916"/>
                  <a:gd name="connsiteY1-564" fmla="*/ 13851 h 1766905"/>
                  <a:gd name="connsiteX2-565" fmla="*/ 155575 w 1013916"/>
                  <a:gd name="connsiteY2-566" fmla="*/ 585351 h 1766905"/>
                  <a:gd name="connsiteX3-567" fmla="*/ 52387 w 1013916"/>
                  <a:gd name="connsiteY3-568" fmla="*/ 926664 h 1766905"/>
                  <a:gd name="connsiteX4-569" fmla="*/ 0 w 1013916"/>
                  <a:gd name="connsiteY4-570" fmla="*/ 1625164 h 1766905"/>
                  <a:gd name="connsiteX5-571" fmla="*/ 52387 w 1013916"/>
                  <a:gd name="connsiteY5-572" fmla="*/ 1634689 h 1766905"/>
                  <a:gd name="connsiteX6-573" fmla="*/ 571500 w 1013916"/>
                  <a:gd name="connsiteY6-574" fmla="*/ 1677551 h 1766905"/>
                  <a:gd name="connsiteX7-575" fmla="*/ 1004887 w 1013916"/>
                  <a:gd name="connsiteY7-576" fmla="*/ 291664 h 1766905"/>
                  <a:gd name="connsiteX0-577" fmla="*/ 1009342 w 1018371"/>
                  <a:gd name="connsiteY0-578" fmla="*/ 291664 h 1765933"/>
                  <a:gd name="connsiteX1-579" fmla="*/ 693430 w 1018371"/>
                  <a:gd name="connsiteY1-580" fmla="*/ 13851 h 1765933"/>
                  <a:gd name="connsiteX2-581" fmla="*/ 160030 w 1018371"/>
                  <a:gd name="connsiteY2-582" fmla="*/ 585351 h 1765933"/>
                  <a:gd name="connsiteX3-583" fmla="*/ 56842 w 1018371"/>
                  <a:gd name="connsiteY3-584" fmla="*/ 926664 h 1765933"/>
                  <a:gd name="connsiteX4-585" fmla="*/ 4455 w 1018371"/>
                  <a:gd name="connsiteY4-586" fmla="*/ 1625164 h 1765933"/>
                  <a:gd name="connsiteX5-587" fmla="*/ 2867 w 1018371"/>
                  <a:gd name="connsiteY5-588" fmla="*/ 1625164 h 1765933"/>
                  <a:gd name="connsiteX6-589" fmla="*/ 575955 w 1018371"/>
                  <a:gd name="connsiteY6-590" fmla="*/ 1677551 h 1765933"/>
                  <a:gd name="connsiteX7-591" fmla="*/ 1009342 w 1018371"/>
                  <a:gd name="connsiteY7-592" fmla="*/ 291664 h 1765933"/>
                  <a:gd name="connsiteX0-593" fmla="*/ 1005499 w 1014528"/>
                  <a:gd name="connsiteY0-594" fmla="*/ 291664 h 1766830"/>
                  <a:gd name="connsiteX1-595" fmla="*/ 689587 w 1014528"/>
                  <a:gd name="connsiteY1-596" fmla="*/ 13851 h 1766830"/>
                  <a:gd name="connsiteX2-597" fmla="*/ 156187 w 1014528"/>
                  <a:gd name="connsiteY2-598" fmla="*/ 585351 h 1766830"/>
                  <a:gd name="connsiteX3-599" fmla="*/ 52999 w 1014528"/>
                  <a:gd name="connsiteY3-600" fmla="*/ 926664 h 1766830"/>
                  <a:gd name="connsiteX4-601" fmla="*/ 612 w 1014528"/>
                  <a:gd name="connsiteY4-602" fmla="*/ 1625164 h 1766830"/>
                  <a:gd name="connsiteX5-603" fmla="*/ 97449 w 1014528"/>
                  <a:gd name="connsiteY5-604" fmla="*/ 1628339 h 1766830"/>
                  <a:gd name="connsiteX6-605" fmla="*/ 572112 w 1014528"/>
                  <a:gd name="connsiteY6-606" fmla="*/ 1677551 h 1766830"/>
                  <a:gd name="connsiteX7-607" fmla="*/ 1005499 w 1014528"/>
                  <a:gd name="connsiteY7-608" fmla="*/ 291664 h 1766830"/>
                  <a:gd name="connsiteX0-609" fmla="*/ 1008310 w 1017339"/>
                  <a:gd name="connsiteY0-610" fmla="*/ 291664 h 1766830"/>
                  <a:gd name="connsiteX1-611" fmla="*/ 692398 w 1017339"/>
                  <a:gd name="connsiteY1-612" fmla="*/ 13851 h 1766830"/>
                  <a:gd name="connsiteX2-613" fmla="*/ 158998 w 1017339"/>
                  <a:gd name="connsiteY2-614" fmla="*/ 585351 h 1766830"/>
                  <a:gd name="connsiteX3-615" fmla="*/ 55810 w 1017339"/>
                  <a:gd name="connsiteY3-616" fmla="*/ 926664 h 1766830"/>
                  <a:gd name="connsiteX4-617" fmla="*/ 3423 w 1017339"/>
                  <a:gd name="connsiteY4-618" fmla="*/ 1625164 h 1766830"/>
                  <a:gd name="connsiteX5-619" fmla="*/ 100260 w 1017339"/>
                  <a:gd name="connsiteY5-620" fmla="*/ 1628339 h 1766830"/>
                  <a:gd name="connsiteX6-621" fmla="*/ 574923 w 1017339"/>
                  <a:gd name="connsiteY6-622" fmla="*/ 1677551 h 1766830"/>
                  <a:gd name="connsiteX7-623" fmla="*/ 1008310 w 1017339"/>
                  <a:gd name="connsiteY7-624" fmla="*/ 291664 h 1766830"/>
                  <a:gd name="connsiteX0-625" fmla="*/ 984102 w 993131"/>
                  <a:gd name="connsiteY0-626" fmla="*/ 291664 h 1766830"/>
                  <a:gd name="connsiteX1-627" fmla="*/ 668190 w 993131"/>
                  <a:gd name="connsiteY1-628" fmla="*/ 13851 h 1766830"/>
                  <a:gd name="connsiteX2-629" fmla="*/ 134790 w 993131"/>
                  <a:gd name="connsiteY2-630" fmla="*/ 585351 h 1766830"/>
                  <a:gd name="connsiteX3-631" fmla="*/ 31602 w 993131"/>
                  <a:gd name="connsiteY3-632" fmla="*/ 926664 h 1766830"/>
                  <a:gd name="connsiteX4-633" fmla="*/ 7790 w 993131"/>
                  <a:gd name="connsiteY4-634" fmla="*/ 1631514 h 1766830"/>
                  <a:gd name="connsiteX5-635" fmla="*/ 76052 w 993131"/>
                  <a:gd name="connsiteY5-636" fmla="*/ 1628339 h 1766830"/>
                  <a:gd name="connsiteX6-637" fmla="*/ 550715 w 993131"/>
                  <a:gd name="connsiteY6-638" fmla="*/ 1677551 h 1766830"/>
                  <a:gd name="connsiteX7-639" fmla="*/ 984102 w 993131"/>
                  <a:gd name="connsiteY7-640" fmla="*/ 291664 h 1766830"/>
                  <a:gd name="connsiteX0-641" fmla="*/ 1001553 w 1010582"/>
                  <a:gd name="connsiteY0-642" fmla="*/ 291664 h 1769585"/>
                  <a:gd name="connsiteX1-643" fmla="*/ 685641 w 1010582"/>
                  <a:gd name="connsiteY1-644" fmla="*/ 13851 h 1769585"/>
                  <a:gd name="connsiteX2-645" fmla="*/ 152241 w 1010582"/>
                  <a:gd name="connsiteY2-646" fmla="*/ 585351 h 1769585"/>
                  <a:gd name="connsiteX3-647" fmla="*/ 49053 w 1010582"/>
                  <a:gd name="connsiteY3-648" fmla="*/ 926664 h 1769585"/>
                  <a:gd name="connsiteX4-649" fmla="*/ 25241 w 1010582"/>
                  <a:gd name="connsiteY4-650" fmla="*/ 1631514 h 1769585"/>
                  <a:gd name="connsiteX5-651" fmla="*/ 407828 w 1010582"/>
                  <a:gd name="connsiteY5-652" fmla="*/ 1637864 h 1769585"/>
                  <a:gd name="connsiteX6-653" fmla="*/ 568166 w 1010582"/>
                  <a:gd name="connsiteY6-654" fmla="*/ 1677551 h 1769585"/>
                  <a:gd name="connsiteX7-655" fmla="*/ 1001553 w 1010582"/>
                  <a:gd name="connsiteY7-656" fmla="*/ 291664 h 1769585"/>
                  <a:gd name="connsiteX0-657" fmla="*/ 1084710 w 1093739"/>
                  <a:gd name="connsiteY0-658" fmla="*/ 291664 h 1769585"/>
                  <a:gd name="connsiteX1-659" fmla="*/ 768798 w 1093739"/>
                  <a:gd name="connsiteY1-660" fmla="*/ 13851 h 1769585"/>
                  <a:gd name="connsiteX2-661" fmla="*/ 235398 w 1093739"/>
                  <a:gd name="connsiteY2-662" fmla="*/ 585351 h 1769585"/>
                  <a:gd name="connsiteX3-663" fmla="*/ 132210 w 1093739"/>
                  <a:gd name="connsiteY3-664" fmla="*/ 926664 h 1769585"/>
                  <a:gd name="connsiteX4-665" fmla="*/ 108398 w 1093739"/>
                  <a:gd name="connsiteY4-666" fmla="*/ 1631514 h 1769585"/>
                  <a:gd name="connsiteX5-667" fmla="*/ 490985 w 1093739"/>
                  <a:gd name="connsiteY5-668" fmla="*/ 1637864 h 1769585"/>
                  <a:gd name="connsiteX6-669" fmla="*/ 651323 w 1093739"/>
                  <a:gd name="connsiteY6-670" fmla="*/ 1677551 h 1769585"/>
                  <a:gd name="connsiteX7-671" fmla="*/ 1084710 w 1093739"/>
                  <a:gd name="connsiteY7-672" fmla="*/ 291664 h 1769585"/>
                  <a:gd name="connsiteX0-673" fmla="*/ 1010413 w 1019442"/>
                  <a:gd name="connsiteY0-674" fmla="*/ 291664 h 1769585"/>
                  <a:gd name="connsiteX1-675" fmla="*/ 694501 w 1019442"/>
                  <a:gd name="connsiteY1-676" fmla="*/ 13851 h 1769585"/>
                  <a:gd name="connsiteX2-677" fmla="*/ 161101 w 1019442"/>
                  <a:gd name="connsiteY2-678" fmla="*/ 585351 h 1769585"/>
                  <a:gd name="connsiteX3-679" fmla="*/ 57913 w 1019442"/>
                  <a:gd name="connsiteY3-680" fmla="*/ 926664 h 1769585"/>
                  <a:gd name="connsiteX4-681" fmla="*/ 135701 w 1019442"/>
                  <a:gd name="connsiteY4-682" fmla="*/ 1637864 h 1769585"/>
                  <a:gd name="connsiteX5-683" fmla="*/ 416688 w 1019442"/>
                  <a:gd name="connsiteY5-684" fmla="*/ 1637864 h 1769585"/>
                  <a:gd name="connsiteX6-685" fmla="*/ 577026 w 1019442"/>
                  <a:gd name="connsiteY6-686" fmla="*/ 1677551 h 1769585"/>
                  <a:gd name="connsiteX7-687" fmla="*/ 1010413 w 1019442"/>
                  <a:gd name="connsiteY7-688" fmla="*/ 291664 h 1769585"/>
                  <a:gd name="connsiteX0-689" fmla="*/ 959273 w 968302"/>
                  <a:gd name="connsiteY0-690" fmla="*/ 291664 h 1769585"/>
                  <a:gd name="connsiteX1-691" fmla="*/ 643361 w 968302"/>
                  <a:gd name="connsiteY1-692" fmla="*/ 13851 h 1769585"/>
                  <a:gd name="connsiteX2-693" fmla="*/ 109961 w 968302"/>
                  <a:gd name="connsiteY2-694" fmla="*/ 585351 h 1769585"/>
                  <a:gd name="connsiteX3-695" fmla="*/ 423 w 968302"/>
                  <a:gd name="connsiteY3-696" fmla="*/ 910789 h 1769585"/>
                  <a:gd name="connsiteX4-697" fmla="*/ 84561 w 968302"/>
                  <a:gd name="connsiteY4-698" fmla="*/ 1637864 h 1769585"/>
                  <a:gd name="connsiteX5-699" fmla="*/ 365548 w 968302"/>
                  <a:gd name="connsiteY5-700" fmla="*/ 1637864 h 1769585"/>
                  <a:gd name="connsiteX6-701" fmla="*/ 525886 w 968302"/>
                  <a:gd name="connsiteY6-702" fmla="*/ 1677551 h 1769585"/>
                  <a:gd name="connsiteX7-703" fmla="*/ 959273 w 968302"/>
                  <a:gd name="connsiteY7-704" fmla="*/ 291664 h 1769585"/>
                  <a:gd name="connsiteX0-705" fmla="*/ 1006045 w 1015074"/>
                  <a:gd name="connsiteY0-706" fmla="*/ 291664 h 1769585"/>
                  <a:gd name="connsiteX1-707" fmla="*/ 690133 w 1015074"/>
                  <a:gd name="connsiteY1-708" fmla="*/ 13851 h 1769585"/>
                  <a:gd name="connsiteX2-709" fmla="*/ 156733 w 1015074"/>
                  <a:gd name="connsiteY2-710" fmla="*/ 585351 h 1769585"/>
                  <a:gd name="connsiteX3-711" fmla="*/ 47195 w 1015074"/>
                  <a:gd name="connsiteY3-712" fmla="*/ 910789 h 1769585"/>
                  <a:gd name="connsiteX4-713" fmla="*/ 26558 w 1015074"/>
                  <a:gd name="connsiteY4-714" fmla="*/ 1618814 h 1769585"/>
                  <a:gd name="connsiteX5-715" fmla="*/ 412320 w 1015074"/>
                  <a:gd name="connsiteY5-716" fmla="*/ 1637864 h 1769585"/>
                  <a:gd name="connsiteX6-717" fmla="*/ 572658 w 1015074"/>
                  <a:gd name="connsiteY6-718" fmla="*/ 1677551 h 1769585"/>
                  <a:gd name="connsiteX7-719" fmla="*/ 1006045 w 1015074"/>
                  <a:gd name="connsiteY7-720" fmla="*/ 291664 h 1769585"/>
                  <a:gd name="connsiteX0-721" fmla="*/ 1014183 w 1023212"/>
                  <a:gd name="connsiteY0-722" fmla="*/ 291664 h 1769585"/>
                  <a:gd name="connsiteX1-723" fmla="*/ 698271 w 1023212"/>
                  <a:gd name="connsiteY1-724" fmla="*/ 13851 h 1769585"/>
                  <a:gd name="connsiteX2-725" fmla="*/ 164871 w 1023212"/>
                  <a:gd name="connsiteY2-726" fmla="*/ 585351 h 1769585"/>
                  <a:gd name="connsiteX3-727" fmla="*/ 33108 w 1023212"/>
                  <a:gd name="connsiteY3-728" fmla="*/ 898089 h 1769585"/>
                  <a:gd name="connsiteX4-729" fmla="*/ 34696 w 1023212"/>
                  <a:gd name="connsiteY4-730" fmla="*/ 1618814 h 1769585"/>
                  <a:gd name="connsiteX5-731" fmla="*/ 420458 w 1023212"/>
                  <a:gd name="connsiteY5-732" fmla="*/ 1637864 h 1769585"/>
                  <a:gd name="connsiteX6-733" fmla="*/ 580796 w 1023212"/>
                  <a:gd name="connsiteY6-734" fmla="*/ 1677551 h 1769585"/>
                  <a:gd name="connsiteX7-735" fmla="*/ 1014183 w 1023212"/>
                  <a:gd name="connsiteY7-736" fmla="*/ 291664 h 1769585"/>
                  <a:gd name="connsiteX0-737" fmla="*/ 1018053 w 1027082"/>
                  <a:gd name="connsiteY0-738" fmla="*/ 291664 h 1769585"/>
                  <a:gd name="connsiteX1-739" fmla="*/ 702141 w 1027082"/>
                  <a:gd name="connsiteY1-740" fmla="*/ 13851 h 1769585"/>
                  <a:gd name="connsiteX2-741" fmla="*/ 168741 w 1027082"/>
                  <a:gd name="connsiteY2-742" fmla="*/ 585351 h 1769585"/>
                  <a:gd name="connsiteX3-743" fmla="*/ 36978 w 1027082"/>
                  <a:gd name="connsiteY3-744" fmla="*/ 898089 h 1769585"/>
                  <a:gd name="connsiteX4-745" fmla="*/ 38566 w 1027082"/>
                  <a:gd name="connsiteY4-746" fmla="*/ 1618814 h 1769585"/>
                  <a:gd name="connsiteX5-747" fmla="*/ 424328 w 1027082"/>
                  <a:gd name="connsiteY5-748" fmla="*/ 1637864 h 1769585"/>
                  <a:gd name="connsiteX6-749" fmla="*/ 584666 w 1027082"/>
                  <a:gd name="connsiteY6-750" fmla="*/ 1677551 h 1769585"/>
                  <a:gd name="connsiteX7-751" fmla="*/ 1018053 w 1027082"/>
                  <a:gd name="connsiteY7-752" fmla="*/ 291664 h 1769585"/>
                  <a:gd name="connsiteX0-753" fmla="*/ 1013805 w 1022834"/>
                  <a:gd name="connsiteY0-754" fmla="*/ 291664 h 1769585"/>
                  <a:gd name="connsiteX1-755" fmla="*/ 697893 w 1022834"/>
                  <a:gd name="connsiteY1-756" fmla="*/ 13851 h 1769585"/>
                  <a:gd name="connsiteX2-757" fmla="*/ 164493 w 1022834"/>
                  <a:gd name="connsiteY2-758" fmla="*/ 585351 h 1769585"/>
                  <a:gd name="connsiteX3-759" fmla="*/ 42255 w 1022834"/>
                  <a:gd name="connsiteY3-760" fmla="*/ 894914 h 1769585"/>
                  <a:gd name="connsiteX4-761" fmla="*/ 34318 w 1022834"/>
                  <a:gd name="connsiteY4-762" fmla="*/ 1618814 h 1769585"/>
                  <a:gd name="connsiteX5-763" fmla="*/ 420080 w 1022834"/>
                  <a:gd name="connsiteY5-764" fmla="*/ 1637864 h 1769585"/>
                  <a:gd name="connsiteX6-765" fmla="*/ 580418 w 1022834"/>
                  <a:gd name="connsiteY6-766" fmla="*/ 1677551 h 1769585"/>
                  <a:gd name="connsiteX7-767" fmla="*/ 1013805 w 1022834"/>
                  <a:gd name="connsiteY7-768" fmla="*/ 291664 h 1769585"/>
                  <a:gd name="connsiteX0-769" fmla="*/ 1006739 w 1015768"/>
                  <a:gd name="connsiteY0-770" fmla="*/ 291664 h 1769585"/>
                  <a:gd name="connsiteX1-771" fmla="*/ 690827 w 1015768"/>
                  <a:gd name="connsiteY1-772" fmla="*/ 13851 h 1769585"/>
                  <a:gd name="connsiteX2-773" fmla="*/ 157427 w 1015768"/>
                  <a:gd name="connsiteY2-774" fmla="*/ 585351 h 1769585"/>
                  <a:gd name="connsiteX3-775" fmla="*/ 35189 w 1015768"/>
                  <a:gd name="connsiteY3-776" fmla="*/ 894914 h 1769585"/>
                  <a:gd name="connsiteX4-777" fmla="*/ 27252 w 1015768"/>
                  <a:gd name="connsiteY4-778" fmla="*/ 1618814 h 1769585"/>
                  <a:gd name="connsiteX5-779" fmla="*/ 413014 w 1015768"/>
                  <a:gd name="connsiteY5-780" fmla="*/ 1637864 h 1769585"/>
                  <a:gd name="connsiteX6-781" fmla="*/ 573352 w 1015768"/>
                  <a:gd name="connsiteY6-782" fmla="*/ 1677551 h 1769585"/>
                  <a:gd name="connsiteX7-783" fmla="*/ 1006739 w 1015768"/>
                  <a:gd name="connsiteY7-784" fmla="*/ 291664 h 1769585"/>
                  <a:gd name="connsiteX0-785" fmla="*/ 995468 w 1004497"/>
                  <a:gd name="connsiteY0-786" fmla="*/ 291664 h 1769585"/>
                  <a:gd name="connsiteX1-787" fmla="*/ 679556 w 1004497"/>
                  <a:gd name="connsiteY1-788" fmla="*/ 13851 h 1769585"/>
                  <a:gd name="connsiteX2-789" fmla="*/ 146156 w 1004497"/>
                  <a:gd name="connsiteY2-790" fmla="*/ 585351 h 1769585"/>
                  <a:gd name="connsiteX3-791" fmla="*/ 23918 w 1004497"/>
                  <a:gd name="connsiteY3-792" fmla="*/ 894914 h 1769585"/>
                  <a:gd name="connsiteX4-793" fmla="*/ 15981 w 1004497"/>
                  <a:gd name="connsiteY4-794" fmla="*/ 1618814 h 1769585"/>
                  <a:gd name="connsiteX5-795" fmla="*/ 401743 w 1004497"/>
                  <a:gd name="connsiteY5-796" fmla="*/ 1637864 h 1769585"/>
                  <a:gd name="connsiteX6-797" fmla="*/ 562081 w 1004497"/>
                  <a:gd name="connsiteY6-798" fmla="*/ 1677551 h 1769585"/>
                  <a:gd name="connsiteX7-799" fmla="*/ 995468 w 1004497"/>
                  <a:gd name="connsiteY7-800" fmla="*/ 291664 h 1769585"/>
                  <a:gd name="connsiteX0-801" fmla="*/ 1008851 w 1017880"/>
                  <a:gd name="connsiteY0-802" fmla="*/ 291664 h 1769585"/>
                  <a:gd name="connsiteX1-803" fmla="*/ 692939 w 1017880"/>
                  <a:gd name="connsiteY1-804" fmla="*/ 13851 h 1769585"/>
                  <a:gd name="connsiteX2-805" fmla="*/ 159539 w 1017880"/>
                  <a:gd name="connsiteY2-806" fmla="*/ 585351 h 1769585"/>
                  <a:gd name="connsiteX3-807" fmla="*/ 37301 w 1017880"/>
                  <a:gd name="connsiteY3-808" fmla="*/ 894914 h 1769585"/>
                  <a:gd name="connsiteX4-809" fmla="*/ 16664 w 1017880"/>
                  <a:gd name="connsiteY4-810" fmla="*/ 1615639 h 1769585"/>
                  <a:gd name="connsiteX5-811" fmla="*/ 415126 w 1017880"/>
                  <a:gd name="connsiteY5-812" fmla="*/ 1637864 h 1769585"/>
                  <a:gd name="connsiteX6-813" fmla="*/ 575464 w 1017880"/>
                  <a:gd name="connsiteY6-814" fmla="*/ 1677551 h 1769585"/>
                  <a:gd name="connsiteX7-815" fmla="*/ 1008851 w 1017880"/>
                  <a:gd name="connsiteY7-816" fmla="*/ 291664 h 1769585"/>
                  <a:gd name="connsiteX0-817" fmla="*/ 992188 w 1001217"/>
                  <a:gd name="connsiteY0-818" fmla="*/ 291664 h 1769585"/>
                  <a:gd name="connsiteX1-819" fmla="*/ 676276 w 1001217"/>
                  <a:gd name="connsiteY1-820" fmla="*/ 13851 h 1769585"/>
                  <a:gd name="connsiteX2-821" fmla="*/ 142876 w 1001217"/>
                  <a:gd name="connsiteY2-822" fmla="*/ 585351 h 1769585"/>
                  <a:gd name="connsiteX3-823" fmla="*/ 20638 w 1001217"/>
                  <a:gd name="connsiteY3-824" fmla="*/ 894914 h 1769585"/>
                  <a:gd name="connsiteX4-825" fmla="*/ 1 w 1001217"/>
                  <a:gd name="connsiteY4-826" fmla="*/ 1615639 h 1769585"/>
                  <a:gd name="connsiteX5-827" fmla="*/ 398463 w 1001217"/>
                  <a:gd name="connsiteY5-828" fmla="*/ 1637864 h 1769585"/>
                  <a:gd name="connsiteX6-829" fmla="*/ 558801 w 1001217"/>
                  <a:gd name="connsiteY6-830" fmla="*/ 1677551 h 1769585"/>
                  <a:gd name="connsiteX7-831" fmla="*/ 992188 w 1001217"/>
                  <a:gd name="connsiteY7-832" fmla="*/ 291664 h 1769585"/>
                  <a:gd name="connsiteX0-833" fmla="*/ 992188 w 1001217"/>
                  <a:gd name="connsiteY0-834" fmla="*/ 291664 h 1767778"/>
                  <a:gd name="connsiteX1-835" fmla="*/ 676276 w 1001217"/>
                  <a:gd name="connsiteY1-836" fmla="*/ 13851 h 1767778"/>
                  <a:gd name="connsiteX2-837" fmla="*/ 142876 w 1001217"/>
                  <a:gd name="connsiteY2-838" fmla="*/ 585351 h 1767778"/>
                  <a:gd name="connsiteX3-839" fmla="*/ 20638 w 1001217"/>
                  <a:gd name="connsiteY3-840" fmla="*/ 894914 h 1767778"/>
                  <a:gd name="connsiteX4-841" fmla="*/ 1 w 1001217"/>
                  <a:gd name="connsiteY4-842" fmla="*/ 1615639 h 1767778"/>
                  <a:gd name="connsiteX5-843" fmla="*/ 398463 w 1001217"/>
                  <a:gd name="connsiteY5-844" fmla="*/ 1637864 h 1767778"/>
                  <a:gd name="connsiteX6-845" fmla="*/ 558801 w 1001217"/>
                  <a:gd name="connsiteY6-846" fmla="*/ 1677551 h 1767778"/>
                  <a:gd name="connsiteX7-847" fmla="*/ 992188 w 1001217"/>
                  <a:gd name="connsiteY7-848" fmla="*/ 291664 h 1767778"/>
                  <a:gd name="connsiteX0-849" fmla="*/ 1020131 w 1029160"/>
                  <a:gd name="connsiteY0-850" fmla="*/ 291664 h 1767778"/>
                  <a:gd name="connsiteX1-851" fmla="*/ 704219 w 1029160"/>
                  <a:gd name="connsiteY1-852" fmla="*/ 13851 h 1767778"/>
                  <a:gd name="connsiteX2-853" fmla="*/ 170819 w 1029160"/>
                  <a:gd name="connsiteY2-854" fmla="*/ 585351 h 1767778"/>
                  <a:gd name="connsiteX3-855" fmla="*/ 48581 w 1029160"/>
                  <a:gd name="connsiteY3-856" fmla="*/ 894914 h 1767778"/>
                  <a:gd name="connsiteX4-857" fmla="*/ 27944 w 1029160"/>
                  <a:gd name="connsiteY4-858" fmla="*/ 1615639 h 1767778"/>
                  <a:gd name="connsiteX5-859" fmla="*/ 426406 w 1029160"/>
                  <a:gd name="connsiteY5-860" fmla="*/ 1637864 h 1767778"/>
                  <a:gd name="connsiteX6-861" fmla="*/ 586744 w 1029160"/>
                  <a:gd name="connsiteY6-862" fmla="*/ 1677551 h 1767778"/>
                  <a:gd name="connsiteX7-863" fmla="*/ 1020131 w 1029160"/>
                  <a:gd name="connsiteY7-864" fmla="*/ 291664 h 1767778"/>
                  <a:gd name="connsiteX0-865" fmla="*/ 1034237 w 1043266"/>
                  <a:gd name="connsiteY0-866" fmla="*/ 291664 h 1767778"/>
                  <a:gd name="connsiteX1-867" fmla="*/ 718325 w 1043266"/>
                  <a:gd name="connsiteY1-868" fmla="*/ 13851 h 1767778"/>
                  <a:gd name="connsiteX2-869" fmla="*/ 184925 w 1043266"/>
                  <a:gd name="connsiteY2-870" fmla="*/ 585351 h 1767778"/>
                  <a:gd name="connsiteX3-871" fmla="*/ 62687 w 1043266"/>
                  <a:gd name="connsiteY3-872" fmla="*/ 894914 h 1767778"/>
                  <a:gd name="connsiteX4-873" fmla="*/ 42050 w 1043266"/>
                  <a:gd name="connsiteY4-874" fmla="*/ 1615639 h 1767778"/>
                  <a:gd name="connsiteX5-875" fmla="*/ 440512 w 1043266"/>
                  <a:gd name="connsiteY5-876" fmla="*/ 1637864 h 1767778"/>
                  <a:gd name="connsiteX6-877" fmla="*/ 600850 w 1043266"/>
                  <a:gd name="connsiteY6-878" fmla="*/ 1677551 h 1767778"/>
                  <a:gd name="connsiteX7-879" fmla="*/ 1034237 w 1043266"/>
                  <a:gd name="connsiteY7-880" fmla="*/ 291664 h 1767778"/>
                  <a:gd name="connsiteX0-881" fmla="*/ 1044367 w 1053396"/>
                  <a:gd name="connsiteY0-882" fmla="*/ 291664 h 1767778"/>
                  <a:gd name="connsiteX1-883" fmla="*/ 728455 w 1053396"/>
                  <a:gd name="connsiteY1-884" fmla="*/ 13851 h 1767778"/>
                  <a:gd name="connsiteX2-885" fmla="*/ 195055 w 1053396"/>
                  <a:gd name="connsiteY2-886" fmla="*/ 585351 h 1767778"/>
                  <a:gd name="connsiteX3-887" fmla="*/ 72817 w 1053396"/>
                  <a:gd name="connsiteY3-888" fmla="*/ 894914 h 1767778"/>
                  <a:gd name="connsiteX4-889" fmla="*/ 39480 w 1053396"/>
                  <a:gd name="connsiteY4-890" fmla="*/ 1625164 h 1767778"/>
                  <a:gd name="connsiteX5-891" fmla="*/ 450642 w 1053396"/>
                  <a:gd name="connsiteY5-892" fmla="*/ 1637864 h 1767778"/>
                  <a:gd name="connsiteX6-893" fmla="*/ 610980 w 1053396"/>
                  <a:gd name="connsiteY6-894" fmla="*/ 1677551 h 1767778"/>
                  <a:gd name="connsiteX7-895" fmla="*/ 1044367 w 1053396"/>
                  <a:gd name="connsiteY7-896" fmla="*/ 291664 h 1767778"/>
                  <a:gd name="connsiteX0-897" fmla="*/ 1031764 w 1040793"/>
                  <a:gd name="connsiteY0-898" fmla="*/ 291664 h 1770555"/>
                  <a:gd name="connsiteX1-899" fmla="*/ 715852 w 1040793"/>
                  <a:gd name="connsiteY1-900" fmla="*/ 13851 h 1770555"/>
                  <a:gd name="connsiteX2-901" fmla="*/ 182452 w 1040793"/>
                  <a:gd name="connsiteY2-902" fmla="*/ 585351 h 1770555"/>
                  <a:gd name="connsiteX3-903" fmla="*/ 60214 w 1040793"/>
                  <a:gd name="connsiteY3-904" fmla="*/ 894914 h 1770555"/>
                  <a:gd name="connsiteX4-905" fmla="*/ 26877 w 1040793"/>
                  <a:gd name="connsiteY4-906" fmla="*/ 1625164 h 1770555"/>
                  <a:gd name="connsiteX5-907" fmla="*/ 457089 w 1040793"/>
                  <a:gd name="connsiteY5-908" fmla="*/ 1647389 h 1770555"/>
                  <a:gd name="connsiteX6-909" fmla="*/ 598377 w 1040793"/>
                  <a:gd name="connsiteY6-910" fmla="*/ 1677551 h 1770555"/>
                  <a:gd name="connsiteX7-911" fmla="*/ 1031764 w 1040793"/>
                  <a:gd name="connsiteY7-912" fmla="*/ 291664 h 1770555"/>
                  <a:gd name="connsiteX0-913" fmla="*/ 1118996 w 1128025"/>
                  <a:gd name="connsiteY0-914" fmla="*/ 291664 h 1770555"/>
                  <a:gd name="connsiteX1-915" fmla="*/ 803084 w 1128025"/>
                  <a:gd name="connsiteY1-916" fmla="*/ 13851 h 1770555"/>
                  <a:gd name="connsiteX2-917" fmla="*/ 269684 w 1128025"/>
                  <a:gd name="connsiteY2-918" fmla="*/ 585351 h 1770555"/>
                  <a:gd name="connsiteX3-919" fmla="*/ 147446 w 1128025"/>
                  <a:gd name="connsiteY3-920" fmla="*/ 894914 h 1770555"/>
                  <a:gd name="connsiteX4-921" fmla="*/ 114109 w 1128025"/>
                  <a:gd name="connsiteY4-922" fmla="*/ 1625164 h 1770555"/>
                  <a:gd name="connsiteX5-923" fmla="*/ 544321 w 1128025"/>
                  <a:gd name="connsiteY5-924" fmla="*/ 1647389 h 1770555"/>
                  <a:gd name="connsiteX6-925" fmla="*/ 685609 w 1128025"/>
                  <a:gd name="connsiteY6-926" fmla="*/ 1677551 h 1770555"/>
                  <a:gd name="connsiteX7-927" fmla="*/ 1118996 w 1128025"/>
                  <a:gd name="connsiteY7-928" fmla="*/ 291664 h 1770555"/>
                  <a:gd name="connsiteX0-929" fmla="*/ 1103490 w 1112519"/>
                  <a:gd name="connsiteY0-930" fmla="*/ 291664 h 1770555"/>
                  <a:gd name="connsiteX1-931" fmla="*/ 787578 w 1112519"/>
                  <a:gd name="connsiteY1-932" fmla="*/ 13851 h 1770555"/>
                  <a:gd name="connsiteX2-933" fmla="*/ 254178 w 1112519"/>
                  <a:gd name="connsiteY2-934" fmla="*/ 585351 h 1770555"/>
                  <a:gd name="connsiteX3-935" fmla="*/ 131940 w 1112519"/>
                  <a:gd name="connsiteY3-936" fmla="*/ 894914 h 1770555"/>
                  <a:gd name="connsiteX4-937" fmla="*/ 98603 w 1112519"/>
                  <a:gd name="connsiteY4-938" fmla="*/ 1625164 h 1770555"/>
                  <a:gd name="connsiteX5-939" fmla="*/ 528815 w 1112519"/>
                  <a:gd name="connsiteY5-940" fmla="*/ 1647389 h 1770555"/>
                  <a:gd name="connsiteX6-941" fmla="*/ 670103 w 1112519"/>
                  <a:gd name="connsiteY6-942" fmla="*/ 1677551 h 1770555"/>
                  <a:gd name="connsiteX7-943" fmla="*/ 1103490 w 1112519"/>
                  <a:gd name="connsiteY7-944" fmla="*/ 291664 h 1770555"/>
                  <a:gd name="connsiteX0-945" fmla="*/ 1004888 w 1013917"/>
                  <a:gd name="connsiteY0-946" fmla="*/ 291664 h 1770555"/>
                  <a:gd name="connsiteX1-947" fmla="*/ 688976 w 1013917"/>
                  <a:gd name="connsiteY1-948" fmla="*/ 13851 h 1770555"/>
                  <a:gd name="connsiteX2-949" fmla="*/ 155576 w 1013917"/>
                  <a:gd name="connsiteY2-950" fmla="*/ 585351 h 1770555"/>
                  <a:gd name="connsiteX3-951" fmla="*/ 33338 w 1013917"/>
                  <a:gd name="connsiteY3-952" fmla="*/ 894914 h 1770555"/>
                  <a:gd name="connsiteX4-953" fmla="*/ 1 w 1013917"/>
                  <a:gd name="connsiteY4-954" fmla="*/ 1625164 h 1770555"/>
                  <a:gd name="connsiteX5-955" fmla="*/ 430213 w 1013917"/>
                  <a:gd name="connsiteY5-956" fmla="*/ 1647389 h 1770555"/>
                  <a:gd name="connsiteX6-957" fmla="*/ 571501 w 1013917"/>
                  <a:gd name="connsiteY6-958" fmla="*/ 1677551 h 1770555"/>
                  <a:gd name="connsiteX7-959" fmla="*/ 1004888 w 1013917"/>
                  <a:gd name="connsiteY7-960" fmla="*/ 291664 h 1770555"/>
                  <a:gd name="connsiteX0-961" fmla="*/ 1032228 w 1041257"/>
                  <a:gd name="connsiteY0-962" fmla="*/ 291664 h 1773433"/>
                  <a:gd name="connsiteX1-963" fmla="*/ 716316 w 1041257"/>
                  <a:gd name="connsiteY1-964" fmla="*/ 13851 h 1773433"/>
                  <a:gd name="connsiteX2-965" fmla="*/ 182916 w 1041257"/>
                  <a:gd name="connsiteY2-966" fmla="*/ 585351 h 1773433"/>
                  <a:gd name="connsiteX3-967" fmla="*/ 60678 w 1041257"/>
                  <a:gd name="connsiteY3-968" fmla="*/ 894914 h 1773433"/>
                  <a:gd name="connsiteX4-969" fmla="*/ 27341 w 1041257"/>
                  <a:gd name="connsiteY4-970" fmla="*/ 1625164 h 1773433"/>
                  <a:gd name="connsiteX5-971" fmla="*/ 463903 w 1041257"/>
                  <a:gd name="connsiteY5-972" fmla="*/ 1656914 h 1773433"/>
                  <a:gd name="connsiteX6-973" fmla="*/ 598841 w 1041257"/>
                  <a:gd name="connsiteY6-974" fmla="*/ 1677551 h 1773433"/>
                  <a:gd name="connsiteX7-975" fmla="*/ 1032228 w 1041257"/>
                  <a:gd name="connsiteY7-976" fmla="*/ 291664 h 1773433"/>
                  <a:gd name="connsiteX0-977" fmla="*/ 1004912 w 1013941"/>
                  <a:gd name="connsiteY0-978" fmla="*/ 291664 h 1773433"/>
                  <a:gd name="connsiteX1-979" fmla="*/ 689000 w 1013941"/>
                  <a:gd name="connsiteY1-980" fmla="*/ 13851 h 1773433"/>
                  <a:gd name="connsiteX2-981" fmla="*/ 155600 w 1013941"/>
                  <a:gd name="connsiteY2-982" fmla="*/ 585351 h 1773433"/>
                  <a:gd name="connsiteX3-983" fmla="*/ 33362 w 1013941"/>
                  <a:gd name="connsiteY3-984" fmla="*/ 894914 h 1773433"/>
                  <a:gd name="connsiteX4-985" fmla="*/ 25 w 1013941"/>
                  <a:gd name="connsiteY4-986" fmla="*/ 1625164 h 1773433"/>
                  <a:gd name="connsiteX5-987" fmla="*/ 436587 w 1013941"/>
                  <a:gd name="connsiteY5-988" fmla="*/ 1656914 h 1773433"/>
                  <a:gd name="connsiteX6-989" fmla="*/ 571525 w 1013941"/>
                  <a:gd name="connsiteY6-990" fmla="*/ 1677551 h 1773433"/>
                  <a:gd name="connsiteX7-991" fmla="*/ 1004912 w 1013941"/>
                  <a:gd name="connsiteY7-992" fmla="*/ 291664 h 1773433"/>
                  <a:gd name="connsiteX0-993" fmla="*/ 1004912 w 1006024"/>
                  <a:gd name="connsiteY0-994" fmla="*/ 293438 h 1733515"/>
                  <a:gd name="connsiteX1-995" fmla="*/ 689000 w 1006024"/>
                  <a:gd name="connsiteY1-996" fmla="*/ 15625 h 1733515"/>
                  <a:gd name="connsiteX2-997" fmla="*/ 155600 w 1006024"/>
                  <a:gd name="connsiteY2-998" fmla="*/ 587125 h 1733515"/>
                  <a:gd name="connsiteX3-999" fmla="*/ 33362 w 1006024"/>
                  <a:gd name="connsiteY3-1000" fmla="*/ 896688 h 1733515"/>
                  <a:gd name="connsiteX4-1001" fmla="*/ 25 w 1006024"/>
                  <a:gd name="connsiteY4-1002" fmla="*/ 1626938 h 1733515"/>
                  <a:gd name="connsiteX5-1003" fmla="*/ 436587 w 1006024"/>
                  <a:gd name="connsiteY5-1004" fmla="*/ 1658688 h 1733515"/>
                  <a:gd name="connsiteX6-1005" fmla="*/ 584225 w 1006024"/>
                  <a:gd name="connsiteY6-1006" fmla="*/ 1622175 h 1733515"/>
                  <a:gd name="connsiteX7-1007" fmla="*/ 1004912 w 1006024"/>
                  <a:gd name="connsiteY7-1008" fmla="*/ 293438 h 1733515"/>
                  <a:gd name="connsiteX0-1009" fmla="*/ 1014437 w 1015508"/>
                  <a:gd name="connsiteY0-1010" fmla="*/ 288237 h 1735130"/>
                  <a:gd name="connsiteX1-1011" fmla="*/ 689000 w 1015508"/>
                  <a:gd name="connsiteY1-1012" fmla="*/ 16774 h 1735130"/>
                  <a:gd name="connsiteX2-1013" fmla="*/ 155600 w 1015508"/>
                  <a:gd name="connsiteY2-1014" fmla="*/ 588274 h 1735130"/>
                  <a:gd name="connsiteX3-1015" fmla="*/ 33362 w 1015508"/>
                  <a:gd name="connsiteY3-1016" fmla="*/ 897837 h 1735130"/>
                  <a:gd name="connsiteX4-1017" fmla="*/ 25 w 1015508"/>
                  <a:gd name="connsiteY4-1018" fmla="*/ 1628087 h 1735130"/>
                  <a:gd name="connsiteX5-1019" fmla="*/ 436587 w 1015508"/>
                  <a:gd name="connsiteY5-1020" fmla="*/ 1659837 h 1735130"/>
                  <a:gd name="connsiteX6-1021" fmla="*/ 584225 w 1015508"/>
                  <a:gd name="connsiteY6-1022" fmla="*/ 1623324 h 1735130"/>
                  <a:gd name="connsiteX7-1023" fmla="*/ 1014437 w 1015508"/>
                  <a:gd name="connsiteY7-1024" fmla="*/ 288237 h 1735130"/>
                  <a:gd name="connsiteX0-1025" fmla="*/ 1004912 w 1006024"/>
                  <a:gd name="connsiteY0-1026" fmla="*/ 301365 h 1731219"/>
                  <a:gd name="connsiteX1-1027" fmla="*/ 689000 w 1006024"/>
                  <a:gd name="connsiteY1-1028" fmla="*/ 14027 h 1731219"/>
                  <a:gd name="connsiteX2-1029" fmla="*/ 155600 w 1006024"/>
                  <a:gd name="connsiteY2-1030" fmla="*/ 585527 h 1731219"/>
                  <a:gd name="connsiteX3-1031" fmla="*/ 33362 w 1006024"/>
                  <a:gd name="connsiteY3-1032" fmla="*/ 895090 h 1731219"/>
                  <a:gd name="connsiteX4-1033" fmla="*/ 25 w 1006024"/>
                  <a:gd name="connsiteY4-1034" fmla="*/ 1625340 h 1731219"/>
                  <a:gd name="connsiteX5-1035" fmla="*/ 436587 w 1006024"/>
                  <a:gd name="connsiteY5-1036" fmla="*/ 1657090 h 1731219"/>
                  <a:gd name="connsiteX6-1037" fmla="*/ 584225 w 1006024"/>
                  <a:gd name="connsiteY6-1038" fmla="*/ 1620577 h 1731219"/>
                  <a:gd name="connsiteX7-1039" fmla="*/ 1004912 w 1006024"/>
                  <a:gd name="connsiteY7-1040" fmla="*/ 301365 h 1731219"/>
                  <a:gd name="connsiteX0-1041" fmla="*/ 1004912 w 1012618"/>
                  <a:gd name="connsiteY0-1042" fmla="*/ 300809 h 1730663"/>
                  <a:gd name="connsiteX1-1043" fmla="*/ 689000 w 1012618"/>
                  <a:gd name="connsiteY1-1044" fmla="*/ 13471 h 1730663"/>
                  <a:gd name="connsiteX2-1045" fmla="*/ 155600 w 1012618"/>
                  <a:gd name="connsiteY2-1046" fmla="*/ 584971 h 1730663"/>
                  <a:gd name="connsiteX3-1047" fmla="*/ 33362 w 1012618"/>
                  <a:gd name="connsiteY3-1048" fmla="*/ 894534 h 1730663"/>
                  <a:gd name="connsiteX4-1049" fmla="*/ 25 w 1012618"/>
                  <a:gd name="connsiteY4-1050" fmla="*/ 1624784 h 1730663"/>
                  <a:gd name="connsiteX5-1051" fmla="*/ 436587 w 1012618"/>
                  <a:gd name="connsiteY5-1052" fmla="*/ 1656534 h 1730663"/>
                  <a:gd name="connsiteX6-1053" fmla="*/ 584225 w 1012618"/>
                  <a:gd name="connsiteY6-1054" fmla="*/ 1620021 h 1730663"/>
                  <a:gd name="connsiteX7-1055" fmla="*/ 1004912 w 1012618"/>
                  <a:gd name="connsiteY7-1056" fmla="*/ 300809 h 1730663"/>
                  <a:gd name="connsiteX0-1057" fmla="*/ 1004912 w 1011121"/>
                  <a:gd name="connsiteY0-1058" fmla="*/ 300809 h 1730663"/>
                  <a:gd name="connsiteX1-1059" fmla="*/ 689000 w 1011121"/>
                  <a:gd name="connsiteY1-1060" fmla="*/ 13471 h 1730663"/>
                  <a:gd name="connsiteX2-1061" fmla="*/ 155600 w 1011121"/>
                  <a:gd name="connsiteY2-1062" fmla="*/ 584971 h 1730663"/>
                  <a:gd name="connsiteX3-1063" fmla="*/ 33362 w 1011121"/>
                  <a:gd name="connsiteY3-1064" fmla="*/ 894534 h 1730663"/>
                  <a:gd name="connsiteX4-1065" fmla="*/ 25 w 1011121"/>
                  <a:gd name="connsiteY4-1066" fmla="*/ 1624784 h 1730663"/>
                  <a:gd name="connsiteX5-1067" fmla="*/ 436587 w 1011121"/>
                  <a:gd name="connsiteY5-1068" fmla="*/ 1656534 h 1730663"/>
                  <a:gd name="connsiteX6-1069" fmla="*/ 584225 w 1011121"/>
                  <a:gd name="connsiteY6-1070" fmla="*/ 1620021 h 1730663"/>
                  <a:gd name="connsiteX7-1071" fmla="*/ 1004912 w 1011121"/>
                  <a:gd name="connsiteY7-1072" fmla="*/ 300809 h 1730663"/>
                  <a:gd name="connsiteX0-1073" fmla="*/ 1004912 w 1006024"/>
                  <a:gd name="connsiteY0-1074" fmla="*/ 301364 h 1731218"/>
                  <a:gd name="connsiteX1-1075" fmla="*/ 689000 w 1006024"/>
                  <a:gd name="connsiteY1-1076" fmla="*/ 14026 h 1731218"/>
                  <a:gd name="connsiteX2-1077" fmla="*/ 155600 w 1006024"/>
                  <a:gd name="connsiteY2-1078" fmla="*/ 585526 h 1731218"/>
                  <a:gd name="connsiteX3-1079" fmla="*/ 33362 w 1006024"/>
                  <a:gd name="connsiteY3-1080" fmla="*/ 895089 h 1731218"/>
                  <a:gd name="connsiteX4-1081" fmla="*/ 25 w 1006024"/>
                  <a:gd name="connsiteY4-1082" fmla="*/ 1625339 h 1731218"/>
                  <a:gd name="connsiteX5-1083" fmla="*/ 436587 w 1006024"/>
                  <a:gd name="connsiteY5-1084" fmla="*/ 1657089 h 1731218"/>
                  <a:gd name="connsiteX6-1085" fmla="*/ 584225 w 1006024"/>
                  <a:gd name="connsiteY6-1086" fmla="*/ 1620576 h 1731218"/>
                  <a:gd name="connsiteX7-1087" fmla="*/ 1004912 w 1006024"/>
                  <a:gd name="connsiteY7-1088" fmla="*/ 301364 h 1731218"/>
                  <a:gd name="connsiteX0-1089" fmla="*/ 1004912 w 1011121"/>
                  <a:gd name="connsiteY0-1090" fmla="*/ 299330 h 1729184"/>
                  <a:gd name="connsiteX1-1091" fmla="*/ 689000 w 1011121"/>
                  <a:gd name="connsiteY1-1092" fmla="*/ 11992 h 1729184"/>
                  <a:gd name="connsiteX2-1093" fmla="*/ 155600 w 1011121"/>
                  <a:gd name="connsiteY2-1094" fmla="*/ 583492 h 1729184"/>
                  <a:gd name="connsiteX3-1095" fmla="*/ 33362 w 1011121"/>
                  <a:gd name="connsiteY3-1096" fmla="*/ 893055 h 1729184"/>
                  <a:gd name="connsiteX4-1097" fmla="*/ 25 w 1011121"/>
                  <a:gd name="connsiteY4-1098" fmla="*/ 1623305 h 1729184"/>
                  <a:gd name="connsiteX5-1099" fmla="*/ 436587 w 1011121"/>
                  <a:gd name="connsiteY5-1100" fmla="*/ 1655055 h 1729184"/>
                  <a:gd name="connsiteX6-1101" fmla="*/ 584225 w 1011121"/>
                  <a:gd name="connsiteY6-1102" fmla="*/ 1618542 h 1729184"/>
                  <a:gd name="connsiteX7-1103" fmla="*/ 1004912 w 1011121"/>
                  <a:gd name="connsiteY7-1104" fmla="*/ 299330 h 1729184"/>
                  <a:gd name="connsiteX0-1105" fmla="*/ 1004912 w 1005525"/>
                  <a:gd name="connsiteY0-1106" fmla="*/ 301317 h 1729000"/>
                  <a:gd name="connsiteX1-1107" fmla="*/ 689000 w 1005525"/>
                  <a:gd name="connsiteY1-1108" fmla="*/ 13979 h 1729000"/>
                  <a:gd name="connsiteX2-1109" fmla="*/ 155600 w 1005525"/>
                  <a:gd name="connsiteY2-1110" fmla="*/ 585479 h 1729000"/>
                  <a:gd name="connsiteX3-1111" fmla="*/ 33362 w 1005525"/>
                  <a:gd name="connsiteY3-1112" fmla="*/ 895042 h 1729000"/>
                  <a:gd name="connsiteX4-1113" fmla="*/ 25 w 1005525"/>
                  <a:gd name="connsiteY4-1114" fmla="*/ 1625292 h 1729000"/>
                  <a:gd name="connsiteX5-1115" fmla="*/ 436587 w 1005525"/>
                  <a:gd name="connsiteY5-1116" fmla="*/ 1657042 h 1729000"/>
                  <a:gd name="connsiteX6-1117" fmla="*/ 612800 w 1005525"/>
                  <a:gd name="connsiteY6-1118" fmla="*/ 1617354 h 1729000"/>
                  <a:gd name="connsiteX7-1119" fmla="*/ 1004912 w 1005525"/>
                  <a:gd name="connsiteY7-1120" fmla="*/ 301317 h 1729000"/>
                  <a:gd name="connsiteX0-1121" fmla="*/ 1004912 w 1010071"/>
                  <a:gd name="connsiteY0-1122" fmla="*/ 301037 h 1728720"/>
                  <a:gd name="connsiteX1-1123" fmla="*/ 689000 w 1010071"/>
                  <a:gd name="connsiteY1-1124" fmla="*/ 13699 h 1728720"/>
                  <a:gd name="connsiteX2-1125" fmla="*/ 155600 w 1010071"/>
                  <a:gd name="connsiteY2-1126" fmla="*/ 585199 h 1728720"/>
                  <a:gd name="connsiteX3-1127" fmla="*/ 33362 w 1010071"/>
                  <a:gd name="connsiteY3-1128" fmla="*/ 894762 h 1728720"/>
                  <a:gd name="connsiteX4-1129" fmla="*/ 25 w 1010071"/>
                  <a:gd name="connsiteY4-1130" fmla="*/ 1625012 h 1728720"/>
                  <a:gd name="connsiteX5-1131" fmla="*/ 436587 w 1010071"/>
                  <a:gd name="connsiteY5-1132" fmla="*/ 1656762 h 1728720"/>
                  <a:gd name="connsiteX6-1133" fmla="*/ 612800 w 1010071"/>
                  <a:gd name="connsiteY6-1134" fmla="*/ 1617074 h 1728720"/>
                  <a:gd name="connsiteX7-1135" fmla="*/ 1004912 w 1010071"/>
                  <a:gd name="connsiteY7-1136" fmla="*/ 301037 h 1728720"/>
                  <a:gd name="connsiteX0-1137" fmla="*/ 1004913 w 1010062"/>
                  <a:gd name="connsiteY0-1138" fmla="*/ 300643 h 1728326"/>
                  <a:gd name="connsiteX1-1139" fmla="*/ 689001 w 1010062"/>
                  <a:gd name="connsiteY1-1140" fmla="*/ 13305 h 1728326"/>
                  <a:gd name="connsiteX2-1141" fmla="*/ 158776 w 1010062"/>
                  <a:gd name="connsiteY2-1142" fmla="*/ 578455 h 1728326"/>
                  <a:gd name="connsiteX3-1143" fmla="*/ 33363 w 1010062"/>
                  <a:gd name="connsiteY3-1144" fmla="*/ 894368 h 1728326"/>
                  <a:gd name="connsiteX4-1145" fmla="*/ 26 w 1010062"/>
                  <a:gd name="connsiteY4-1146" fmla="*/ 1624618 h 1728326"/>
                  <a:gd name="connsiteX5-1147" fmla="*/ 436588 w 1010062"/>
                  <a:gd name="connsiteY5-1148" fmla="*/ 1656368 h 1728326"/>
                  <a:gd name="connsiteX6-1149" fmla="*/ 612801 w 1010062"/>
                  <a:gd name="connsiteY6-1150" fmla="*/ 1616680 h 1728326"/>
                  <a:gd name="connsiteX7-1151" fmla="*/ 1004913 w 1010062"/>
                  <a:gd name="connsiteY7-1152" fmla="*/ 300643 h 1728326"/>
                  <a:gd name="connsiteX0-1153" fmla="*/ 1004913 w 1010062"/>
                  <a:gd name="connsiteY0-1154" fmla="*/ 300643 h 1728326"/>
                  <a:gd name="connsiteX1-1155" fmla="*/ 689001 w 1010062"/>
                  <a:gd name="connsiteY1-1156" fmla="*/ 13305 h 1728326"/>
                  <a:gd name="connsiteX2-1157" fmla="*/ 158776 w 1010062"/>
                  <a:gd name="connsiteY2-1158" fmla="*/ 578455 h 1728326"/>
                  <a:gd name="connsiteX3-1159" fmla="*/ 33363 w 1010062"/>
                  <a:gd name="connsiteY3-1160" fmla="*/ 894368 h 1728326"/>
                  <a:gd name="connsiteX4-1161" fmla="*/ 26 w 1010062"/>
                  <a:gd name="connsiteY4-1162" fmla="*/ 1624618 h 1728326"/>
                  <a:gd name="connsiteX5-1163" fmla="*/ 436588 w 1010062"/>
                  <a:gd name="connsiteY5-1164" fmla="*/ 1656368 h 1728326"/>
                  <a:gd name="connsiteX6-1165" fmla="*/ 612801 w 1010062"/>
                  <a:gd name="connsiteY6-1166" fmla="*/ 1616680 h 1728326"/>
                  <a:gd name="connsiteX7-1167" fmla="*/ 1004913 w 1010062"/>
                  <a:gd name="connsiteY7-1168" fmla="*/ 300643 h 1728326"/>
                  <a:gd name="connsiteX0-1169" fmla="*/ 1004911 w 1010076"/>
                  <a:gd name="connsiteY0-1170" fmla="*/ 297459 h 1725142"/>
                  <a:gd name="connsiteX1-1171" fmla="*/ 688999 w 1010076"/>
                  <a:gd name="connsiteY1-1172" fmla="*/ 10121 h 1725142"/>
                  <a:gd name="connsiteX2-1173" fmla="*/ 154012 w 1010076"/>
                  <a:gd name="connsiteY2-1174" fmla="*/ 522884 h 1725142"/>
                  <a:gd name="connsiteX3-1175" fmla="*/ 33361 w 1010076"/>
                  <a:gd name="connsiteY3-1176" fmla="*/ 891184 h 1725142"/>
                  <a:gd name="connsiteX4-1177" fmla="*/ 24 w 1010076"/>
                  <a:gd name="connsiteY4-1178" fmla="*/ 1621434 h 1725142"/>
                  <a:gd name="connsiteX5-1179" fmla="*/ 436586 w 1010076"/>
                  <a:gd name="connsiteY5-1180" fmla="*/ 1653184 h 1725142"/>
                  <a:gd name="connsiteX6-1181" fmla="*/ 612799 w 1010076"/>
                  <a:gd name="connsiteY6-1182" fmla="*/ 1613496 h 1725142"/>
                  <a:gd name="connsiteX7-1183" fmla="*/ 1004911 w 1010076"/>
                  <a:gd name="connsiteY7-1184" fmla="*/ 297459 h 1725142"/>
                  <a:gd name="connsiteX0-1185" fmla="*/ 1041777 w 1046942"/>
                  <a:gd name="connsiteY0-1186" fmla="*/ 297459 h 1725142"/>
                  <a:gd name="connsiteX1-1187" fmla="*/ 725865 w 1046942"/>
                  <a:gd name="connsiteY1-1188" fmla="*/ 10121 h 1725142"/>
                  <a:gd name="connsiteX2-1189" fmla="*/ 190878 w 1046942"/>
                  <a:gd name="connsiteY2-1190" fmla="*/ 522884 h 1725142"/>
                  <a:gd name="connsiteX3-1191" fmla="*/ 41652 w 1046942"/>
                  <a:gd name="connsiteY3-1192" fmla="*/ 791171 h 1725142"/>
                  <a:gd name="connsiteX4-1193" fmla="*/ 36890 w 1046942"/>
                  <a:gd name="connsiteY4-1194" fmla="*/ 1621434 h 1725142"/>
                  <a:gd name="connsiteX5-1195" fmla="*/ 473452 w 1046942"/>
                  <a:gd name="connsiteY5-1196" fmla="*/ 1653184 h 1725142"/>
                  <a:gd name="connsiteX6-1197" fmla="*/ 649665 w 1046942"/>
                  <a:gd name="connsiteY6-1198" fmla="*/ 1613496 h 1725142"/>
                  <a:gd name="connsiteX7-1199" fmla="*/ 1041777 w 1046942"/>
                  <a:gd name="connsiteY7-1200" fmla="*/ 297459 h 1725142"/>
                  <a:gd name="connsiteX0-1201" fmla="*/ 1037108 w 1042273"/>
                  <a:gd name="connsiteY0-1202" fmla="*/ 297459 h 1725142"/>
                  <a:gd name="connsiteX1-1203" fmla="*/ 721196 w 1042273"/>
                  <a:gd name="connsiteY1-1204" fmla="*/ 10121 h 1725142"/>
                  <a:gd name="connsiteX2-1205" fmla="*/ 186209 w 1042273"/>
                  <a:gd name="connsiteY2-1206" fmla="*/ 522884 h 1725142"/>
                  <a:gd name="connsiteX3-1207" fmla="*/ 36983 w 1042273"/>
                  <a:gd name="connsiteY3-1208" fmla="*/ 791171 h 1725142"/>
                  <a:gd name="connsiteX4-1209" fmla="*/ 32221 w 1042273"/>
                  <a:gd name="connsiteY4-1210" fmla="*/ 1621434 h 1725142"/>
                  <a:gd name="connsiteX5-1211" fmla="*/ 468783 w 1042273"/>
                  <a:gd name="connsiteY5-1212" fmla="*/ 1653184 h 1725142"/>
                  <a:gd name="connsiteX6-1213" fmla="*/ 644996 w 1042273"/>
                  <a:gd name="connsiteY6-1214" fmla="*/ 1613496 h 1725142"/>
                  <a:gd name="connsiteX7-1215" fmla="*/ 1037108 w 1042273"/>
                  <a:gd name="connsiteY7-1216" fmla="*/ 297459 h 1725142"/>
                  <a:gd name="connsiteX0-1217" fmla="*/ 1041565 w 1046745"/>
                  <a:gd name="connsiteY0-1218" fmla="*/ 297176 h 1724859"/>
                  <a:gd name="connsiteX1-1219" fmla="*/ 725653 w 1046745"/>
                  <a:gd name="connsiteY1-1220" fmla="*/ 9838 h 1724859"/>
                  <a:gd name="connsiteX2-1221" fmla="*/ 185903 w 1046745"/>
                  <a:gd name="connsiteY2-1222" fmla="*/ 517839 h 1724859"/>
                  <a:gd name="connsiteX3-1223" fmla="*/ 41440 w 1046745"/>
                  <a:gd name="connsiteY3-1224" fmla="*/ 790888 h 1724859"/>
                  <a:gd name="connsiteX4-1225" fmla="*/ 36678 w 1046745"/>
                  <a:gd name="connsiteY4-1226" fmla="*/ 1621151 h 1724859"/>
                  <a:gd name="connsiteX5-1227" fmla="*/ 473240 w 1046745"/>
                  <a:gd name="connsiteY5-1228" fmla="*/ 1652901 h 1724859"/>
                  <a:gd name="connsiteX6-1229" fmla="*/ 649453 w 1046745"/>
                  <a:gd name="connsiteY6-1230" fmla="*/ 1613213 h 1724859"/>
                  <a:gd name="connsiteX7-1231" fmla="*/ 1041565 w 1046745"/>
                  <a:gd name="connsiteY7-1232" fmla="*/ 297176 h 1724859"/>
                  <a:gd name="connsiteX0-1233" fmla="*/ 1041565 w 1046745"/>
                  <a:gd name="connsiteY0-1234" fmla="*/ 297176 h 1724859"/>
                  <a:gd name="connsiteX1-1235" fmla="*/ 725653 w 1046745"/>
                  <a:gd name="connsiteY1-1236" fmla="*/ 9838 h 1724859"/>
                  <a:gd name="connsiteX2-1237" fmla="*/ 185903 w 1046745"/>
                  <a:gd name="connsiteY2-1238" fmla="*/ 517839 h 1724859"/>
                  <a:gd name="connsiteX3-1239" fmla="*/ 41440 w 1046745"/>
                  <a:gd name="connsiteY3-1240" fmla="*/ 790888 h 1724859"/>
                  <a:gd name="connsiteX4-1241" fmla="*/ 36678 w 1046745"/>
                  <a:gd name="connsiteY4-1242" fmla="*/ 1621151 h 1724859"/>
                  <a:gd name="connsiteX5-1243" fmla="*/ 473240 w 1046745"/>
                  <a:gd name="connsiteY5-1244" fmla="*/ 1652901 h 1724859"/>
                  <a:gd name="connsiteX6-1245" fmla="*/ 649453 w 1046745"/>
                  <a:gd name="connsiteY6-1246" fmla="*/ 1613213 h 1724859"/>
                  <a:gd name="connsiteX7-1247" fmla="*/ 1041565 w 1046745"/>
                  <a:gd name="connsiteY7-1248" fmla="*/ 297176 h 1724859"/>
                  <a:gd name="connsiteX0-1249" fmla="*/ 1040734 w 1045979"/>
                  <a:gd name="connsiteY0-1250" fmla="*/ 296615 h 1724298"/>
                  <a:gd name="connsiteX1-1251" fmla="*/ 724822 w 1045979"/>
                  <a:gd name="connsiteY1-1252" fmla="*/ 9277 h 1724298"/>
                  <a:gd name="connsiteX2-1253" fmla="*/ 166022 w 1045979"/>
                  <a:gd name="connsiteY2-1254" fmla="*/ 507753 h 1724298"/>
                  <a:gd name="connsiteX3-1255" fmla="*/ 40609 w 1045979"/>
                  <a:gd name="connsiteY3-1256" fmla="*/ 790327 h 1724298"/>
                  <a:gd name="connsiteX4-1257" fmla="*/ 35847 w 1045979"/>
                  <a:gd name="connsiteY4-1258" fmla="*/ 1620590 h 1724298"/>
                  <a:gd name="connsiteX5-1259" fmla="*/ 472409 w 1045979"/>
                  <a:gd name="connsiteY5-1260" fmla="*/ 1652340 h 1724298"/>
                  <a:gd name="connsiteX6-1261" fmla="*/ 648622 w 1045979"/>
                  <a:gd name="connsiteY6-1262" fmla="*/ 1612652 h 1724298"/>
                  <a:gd name="connsiteX7-1263" fmla="*/ 1040734 w 1045979"/>
                  <a:gd name="connsiteY7-1264" fmla="*/ 296615 h 1724298"/>
                  <a:gd name="connsiteX0-1265" fmla="*/ 1040734 w 1045979"/>
                  <a:gd name="connsiteY0-1266" fmla="*/ 296615 h 1724298"/>
                  <a:gd name="connsiteX1-1267" fmla="*/ 724822 w 1045979"/>
                  <a:gd name="connsiteY1-1268" fmla="*/ 9277 h 1724298"/>
                  <a:gd name="connsiteX2-1269" fmla="*/ 166022 w 1045979"/>
                  <a:gd name="connsiteY2-1270" fmla="*/ 507753 h 1724298"/>
                  <a:gd name="connsiteX3-1271" fmla="*/ 40609 w 1045979"/>
                  <a:gd name="connsiteY3-1272" fmla="*/ 790327 h 1724298"/>
                  <a:gd name="connsiteX4-1273" fmla="*/ 35847 w 1045979"/>
                  <a:gd name="connsiteY4-1274" fmla="*/ 1620590 h 1724298"/>
                  <a:gd name="connsiteX5-1275" fmla="*/ 472409 w 1045979"/>
                  <a:gd name="connsiteY5-1276" fmla="*/ 1652340 h 1724298"/>
                  <a:gd name="connsiteX6-1277" fmla="*/ 648622 w 1045979"/>
                  <a:gd name="connsiteY6-1278" fmla="*/ 1612652 h 1724298"/>
                  <a:gd name="connsiteX7-1279" fmla="*/ 1040734 w 1045979"/>
                  <a:gd name="connsiteY7-1280" fmla="*/ 296615 h 1724298"/>
                  <a:gd name="connsiteX0-1281" fmla="*/ 1051265 w 1056510"/>
                  <a:gd name="connsiteY0-1282" fmla="*/ 296615 h 1724298"/>
                  <a:gd name="connsiteX1-1283" fmla="*/ 735353 w 1056510"/>
                  <a:gd name="connsiteY1-1284" fmla="*/ 9277 h 1724298"/>
                  <a:gd name="connsiteX2-1285" fmla="*/ 176553 w 1056510"/>
                  <a:gd name="connsiteY2-1286" fmla="*/ 507753 h 1724298"/>
                  <a:gd name="connsiteX3-1287" fmla="*/ 27328 w 1056510"/>
                  <a:gd name="connsiteY3-1288" fmla="*/ 818902 h 1724298"/>
                  <a:gd name="connsiteX4-1289" fmla="*/ 46378 w 1056510"/>
                  <a:gd name="connsiteY4-1290" fmla="*/ 1620590 h 1724298"/>
                  <a:gd name="connsiteX5-1291" fmla="*/ 482940 w 1056510"/>
                  <a:gd name="connsiteY5-1292" fmla="*/ 1652340 h 1724298"/>
                  <a:gd name="connsiteX6-1293" fmla="*/ 659153 w 1056510"/>
                  <a:gd name="connsiteY6-1294" fmla="*/ 1612652 h 1724298"/>
                  <a:gd name="connsiteX7-1295" fmla="*/ 1051265 w 1056510"/>
                  <a:gd name="connsiteY7-1296" fmla="*/ 296615 h 1724298"/>
                  <a:gd name="connsiteX0-1297" fmla="*/ 1049657 w 1054902"/>
                  <a:gd name="connsiteY0-1298" fmla="*/ 296615 h 1724298"/>
                  <a:gd name="connsiteX1-1299" fmla="*/ 733745 w 1054902"/>
                  <a:gd name="connsiteY1-1300" fmla="*/ 9277 h 1724298"/>
                  <a:gd name="connsiteX2-1301" fmla="*/ 174945 w 1054902"/>
                  <a:gd name="connsiteY2-1302" fmla="*/ 507753 h 1724298"/>
                  <a:gd name="connsiteX3-1303" fmla="*/ 25720 w 1054902"/>
                  <a:gd name="connsiteY3-1304" fmla="*/ 818902 h 1724298"/>
                  <a:gd name="connsiteX4-1305" fmla="*/ 44770 w 1054902"/>
                  <a:gd name="connsiteY4-1306" fmla="*/ 1620590 h 1724298"/>
                  <a:gd name="connsiteX5-1307" fmla="*/ 481332 w 1054902"/>
                  <a:gd name="connsiteY5-1308" fmla="*/ 1652340 h 1724298"/>
                  <a:gd name="connsiteX6-1309" fmla="*/ 657545 w 1054902"/>
                  <a:gd name="connsiteY6-1310" fmla="*/ 1612652 h 1724298"/>
                  <a:gd name="connsiteX7-1311" fmla="*/ 1049657 w 1054902"/>
                  <a:gd name="connsiteY7-1312" fmla="*/ 296615 h 1724298"/>
                  <a:gd name="connsiteX0-1313" fmla="*/ 1056384 w 1061629"/>
                  <a:gd name="connsiteY0-1314" fmla="*/ 296615 h 1724298"/>
                  <a:gd name="connsiteX1-1315" fmla="*/ 740472 w 1061629"/>
                  <a:gd name="connsiteY1-1316" fmla="*/ 9277 h 1724298"/>
                  <a:gd name="connsiteX2-1317" fmla="*/ 181672 w 1061629"/>
                  <a:gd name="connsiteY2-1318" fmla="*/ 507753 h 1724298"/>
                  <a:gd name="connsiteX3-1319" fmla="*/ 32447 w 1061629"/>
                  <a:gd name="connsiteY3-1320" fmla="*/ 818902 h 1724298"/>
                  <a:gd name="connsiteX4-1321" fmla="*/ 51497 w 1061629"/>
                  <a:gd name="connsiteY4-1322" fmla="*/ 1620590 h 1724298"/>
                  <a:gd name="connsiteX5-1323" fmla="*/ 488059 w 1061629"/>
                  <a:gd name="connsiteY5-1324" fmla="*/ 1652340 h 1724298"/>
                  <a:gd name="connsiteX6-1325" fmla="*/ 664272 w 1061629"/>
                  <a:gd name="connsiteY6-1326" fmla="*/ 1612652 h 1724298"/>
                  <a:gd name="connsiteX7-1327" fmla="*/ 1056384 w 1061629"/>
                  <a:gd name="connsiteY7-1328" fmla="*/ 296615 h 172429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061629" h="1724298">
                    <a:moveTo>
                      <a:pt x="1056384" y="296615"/>
                    </a:moveTo>
                    <a:cubicBezTo>
                      <a:pt x="1097659" y="32561"/>
                      <a:pt x="886257" y="-25913"/>
                      <a:pt x="740472" y="9277"/>
                    </a:cubicBezTo>
                    <a:cubicBezTo>
                      <a:pt x="594687" y="44467"/>
                      <a:pt x="299676" y="372816"/>
                      <a:pt x="181672" y="507753"/>
                    </a:cubicBezTo>
                    <a:cubicBezTo>
                      <a:pt x="63668" y="642691"/>
                      <a:pt x="68431" y="604854"/>
                      <a:pt x="32447" y="818902"/>
                    </a:cubicBezTo>
                    <a:cubicBezTo>
                      <a:pt x="-3537" y="1032950"/>
                      <a:pt x="-24438" y="1481684"/>
                      <a:pt x="51497" y="1620590"/>
                    </a:cubicBezTo>
                    <a:cubicBezTo>
                      <a:pt x="127432" y="1759496"/>
                      <a:pt x="488059" y="1652340"/>
                      <a:pt x="488059" y="1652340"/>
                    </a:cubicBezTo>
                    <a:cubicBezTo>
                      <a:pt x="649984" y="1651546"/>
                      <a:pt x="569551" y="1838606"/>
                      <a:pt x="664272" y="1612652"/>
                    </a:cubicBezTo>
                    <a:cubicBezTo>
                      <a:pt x="758993" y="1386698"/>
                      <a:pt x="1015109" y="560669"/>
                      <a:pt x="1056384" y="296615"/>
                    </a:cubicBezTo>
                    <a:close/>
                  </a:path>
                </a:pathLst>
              </a:custGeom>
              <a:gradFill>
                <a:gsLst>
                  <a:gs pos="36297">
                    <a:schemeClr val="accent6">
                      <a:lumMod val="50000"/>
                    </a:schemeClr>
                  </a:gs>
                  <a:gs pos="68100">
                    <a:schemeClr val="accent6">
                      <a:lumMod val="75000"/>
                    </a:schemeClr>
                  </a:gs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lin ang="9000000" scaled="0"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/>
              </a:p>
            </p:txBody>
          </p:sp>
          <p:sp>
            <p:nvSpPr>
              <p:cNvPr id="11" name="Rectangle: Rounded Corners 7"/>
              <p:cNvSpPr/>
              <p:nvPr/>
            </p:nvSpPr>
            <p:spPr>
              <a:xfrm>
                <a:off x="7686648" y="1919288"/>
                <a:ext cx="1771650" cy="1643188"/>
              </a:xfrm>
              <a:custGeom>
                <a:avLst/>
                <a:gdLst>
                  <a:gd name="connsiteX0" fmla="*/ 0 w 1771650"/>
                  <a:gd name="connsiteY0" fmla="*/ 271468 h 1628775"/>
                  <a:gd name="connsiteX1" fmla="*/ 271468 w 1771650"/>
                  <a:gd name="connsiteY1" fmla="*/ 0 h 1628775"/>
                  <a:gd name="connsiteX2" fmla="*/ 1500182 w 1771650"/>
                  <a:gd name="connsiteY2" fmla="*/ 0 h 1628775"/>
                  <a:gd name="connsiteX3" fmla="*/ 1771650 w 1771650"/>
                  <a:gd name="connsiteY3" fmla="*/ 271468 h 1628775"/>
                  <a:gd name="connsiteX4" fmla="*/ 1771650 w 1771650"/>
                  <a:gd name="connsiteY4" fmla="*/ 1357307 h 1628775"/>
                  <a:gd name="connsiteX5" fmla="*/ 1500182 w 1771650"/>
                  <a:gd name="connsiteY5" fmla="*/ 1628775 h 1628775"/>
                  <a:gd name="connsiteX6" fmla="*/ 271468 w 1771650"/>
                  <a:gd name="connsiteY6" fmla="*/ 1628775 h 1628775"/>
                  <a:gd name="connsiteX7" fmla="*/ 0 w 1771650"/>
                  <a:gd name="connsiteY7" fmla="*/ 1357307 h 1628775"/>
                  <a:gd name="connsiteX8" fmla="*/ 0 w 1771650"/>
                  <a:gd name="connsiteY8" fmla="*/ 271468 h 1628775"/>
                  <a:gd name="connsiteX0-1" fmla="*/ 0 w 1771650"/>
                  <a:gd name="connsiteY0-2" fmla="*/ 271468 h 1628775"/>
                  <a:gd name="connsiteX1-3" fmla="*/ 271468 w 1771650"/>
                  <a:gd name="connsiteY1-4" fmla="*/ 0 h 1628775"/>
                  <a:gd name="connsiteX2-5" fmla="*/ 1500182 w 1771650"/>
                  <a:gd name="connsiteY2-6" fmla="*/ 0 h 1628775"/>
                  <a:gd name="connsiteX3-7" fmla="*/ 1771650 w 1771650"/>
                  <a:gd name="connsiteY3-8" fmla="*/ 271468 h 1628775"/>
                  <a:gd name="connsiteX4-9" fmla="*/ 1647825 w 1771650"/>
                  <a:gd name="connsiteY4-10" fmla="*/ 1409695 h 1628775"/>
                  <a:gd name="connsiteX5-11" fmla="*/ 1500182 w 1771650"/>
                  <a:gd name="connsiteY5-12" fmla="*/ 1628775 h 1628775"/>
                  <a:gd name="connsiteX6-13" fmla="*/ 271468 w 1771650"/>
                  <a:gd name="connsiteY6-14" fmla="*/ 1628775 h 1628775"/>
                  <a:gd name="connsiteX7-15" fmla="*/ 0 w 1771650"/>
                  <a:gd name="connsiteY7-16" fmla="*/ 1357307 h 1628775"/>
                  <a:gd name="connsiteX8-17" fmla="*/ 0 w 1771650"/>
                  <a:gd name="connsiteY8-18" fmla="*/ 271468 h 1628775"/>
                  <a:gd name="connsiteX0-19" fmla="*/ 0 w 1771650"/>
                  <a:gd name="connsiteY0-20" fmla="*/ 271468 h 1628775"/>
                  <a:gd name="connsiteX1-21" fmla="*/ 271468 w 1771650"/>
                  <a:gd name="connsiteY1-22" fmla="*/ 0 h 1628775"/>
                  <a:gd name="connsiteX2-23" fmla="*/ 1500182 w 1771650"/>
                  <a:gd name="connsiteY2-24" fmla="*/ 0 h 1628775"/>
                  <a:gd name="connsiteX3-25" fmla="*/ 1771650 w 1771650"/>
                  <a:gd name="connsiteY3-26" fmla="*/ 271468 h 1628775"/>
                  <a:gd name="connsiteX4-27" fmla="*/ 1647825 w 1771650"/>
                  <a:gd name="connsiteY4-28" fmla="*/ 1409695 h 1628775"/>
                  <a:gd name="connsiteX5-29" fmla="*/ 1500182 w 1771650"/>
                  <a:gd name="connsiteY5-30" fmla="*/ 1628775 h 1628775"/>
                  <a:gd name="connsiteX6-31" fmla="*/ 271468 w 1771650"/>
                  <a:gd name="connsiteY6-32" fmla="*/ 1628775 h 1628775"/>
                  <a:gd name="connsiteX7-33" fmla="*/ 85725 w 1771650"/>
                  <a:gd name="connsiteY7-34" fmla="*/ 1376357 h 1628775"/>
                  <a:gd name="connsiteX8-35" fmla="*/ 0 w 1771650"/>
                  <a:gd name="connsiteY8-36" fmla="*/ 271468 h 1628775"/>
                  <a:gd name="connsiteX0-37" fmla="*/ 0 w 1771650"/>
                  <a:gd name="connsiteY0-38" fmla="*/ 271468 h 1638300"/>
                  <a:gd name="connsiteX1-39" fmla="*/ 271468 w 1771650"/>
                  <a:gd name="connsiteY1-40" fmla="*/ 0 h 1638300"/>
                  <a:gd name="connsiteX2-41" fmla="*/ 1500182 w 1771650"/>
                  <a:gd name="connsiteY2-42" fmla="*/ 0 h 1638300"/>
                  <a:gd name="connsiteX3-43" fmla="*/ 1771650 w 1771650"/>
                  <a:gd name="connsiteY3-44" fmla="*/ 271468 h 1638300"/>
                  <a:gd name="connsiteX4-45" fmla="*/ 1647825 w 1771650"/>
                  <a:gd name="connsiteY4-46" fmla="*/ 1409695 h 1638300"/>
                  <a:gd name="connsiteX5-47" fmla="*/ 1500182 w 1771650"/>
                  <a:gd name="connsiteY5-48" fmla="*/ 1628775 h 1638300"/>
                  <a:gd name="connsiteX6-49" fmla="*/ 357193 w 1771650"/>
                  <a:gd name="connsiteY6-50" fmla="*/ 1638300 h 1638300"/>
                  <a:gd name="connsiteX7-51" fmla="*/ 85725 w 1771650"/>
                  <a:gd name="connsiteY7-52" fmla="*/ 1376357 h 1638300"/>
                  <a:gd name="connsiteX8-53" fmla="*/ 0 w 1771650"/>
                  <a:gd name="connsiteY8-54" fmla="*/ 271468 h 1638300"/>
                  <a:gd name="connsiteX0-55" fmla="*/ 0 w 1771650"/>
                  <a:gd name="connsiteY0-56" fmla="*/ 271468 h 1638300"/>
                  <a:gd name="connsiteX1-57" fmla="*/ 271468 w 1771650"/>
                  <a:gd name="connsiteY1-58" fmla="*/ 0 h 1638300"/>
                  <a:gd name="connsiteX2-59" fmla="*/ 1500182 w 1771650"/>
                  <a:gd name="connsiteY2-60" fmla="*/ 0 h 1638300"/>
                  <a:gd name="connsiteX3-61" fmla="*/ 1771650 w 1771650"/>
                  <a:gd name="connsiteY3-62" fmla="*/ 271468 h 1638300"/>
                  <a:gd name="connsiteX4-63" fmla="*/ 1647825 w 1771650"/>
                  <a:gd name="connsiteY4-64" fmla="*/ 1409695 h 1638300"/>
                  <a:gd name="connsiteX5-65" fmla="*/ 1281107 w 1771650"/>
                  <a:gd name="connsiteY5-66" fmla="*/ 1633538 h 1638300"/>
                  <a:gd name="connsiteX6-67" fmla="*/ 357193 w 1771650"/>
                  <a:gd name="connsiteY6-68" fmla="*/ 1638300 h 1638300"/>
                  <a:gd name="connsiteX7-69" fmla="*/ 85725 w 1771650"/>
                  <a:gd name="connsiteY7-70" fmla="*/ 1376357 h 1638300"/>
                  <a:gd name="connsiteX8-71" fmla="*/ 0 w 1771650"/>
                  <a:gd name="connsiteY8-72" fmla="*/ 271468 h 1638300"/>
                  <a:gd name="connsiteX0-73" fmla="*/ 0 w 1771650"/>
                  <a:gd name="connsiteY0-74" fmla="*/ 271468 h 1638300"/>
                  <a:gd name="connsiteX1-75" fmla="*/ 271468 w 1771650"/>
                  <a:gd name="connsiteY1-76" fmla="*/ 0 h 1638300"/>
                  <a:gd name="connsiteX2-77" fmla="*/ 1500182 w 1771650"/>
                  <a:gd name="connsiteY2-78" fmla="*/ 0 h 1638300"/>
                  <a:gd name="connsiteX3-79" fmla="*/ 1771650 w 1771650"/>
                  <a:gd name="connsiteY3-80" fmla="*/ 271468 h 1638300"/>
                  <a:gd name="connsiteX4-81" fmla="*/ 1566863 w 1771650"/>
                  <a:gd name="connsiteY4-82" fmla="*/ 1423982 h 1638300"/>
                  <a:gd name="connsiteX5-83" fmla="*/ 1281107 w 1771650"/>
                  <a:gd name="connsiteY5-84" fmla="*/ 1633538 h 1638300"/>
                  <a:gd name="connsiteX6-85" fmla="*/ 357193 w 1771650"/>
                  <a:gd name="connsiteY6-86" fmla="*/ 1638300 h 1638300"/>
                  <a:gd name="connsiteX7-87" fmla="*/ 85725 w 1771650"/>
                  <a:gd name="connsiteY7-88" fmla="*/ 1376357 h 1638300"/>
                  <a:gd name="connsiteX8-89" fmla="*/ 0 w 1771650"/>
                  <a:gd name="connsiteY8-90" fmla="*/ 271468 h 1638300"/>
                  <a:gd name="connsiteX0-91" fmla="*/ 0 w 1771650"/>
                  <a:gd name="connsiteY0-92" fmla="*/ 271468 h 1638300"/>
                  <a:gd name="connsiteX1-93" fmla="*/ 271468 w 1771650"/>
                  <a:gd name="connsiteY1-94" fmla="*/ 0 h 1638300"/>
                  <a:gd name="connsiteX2-95" fmla="*/ 1500182 w 1771650"/>
                  <a:gd name="connsiteY2-96" fmla="*/ 0 h 1638300"/>
                  <a:gd name="connsiteX3-97" fmla="*/ 1771650 w 1771650"/>
                  <a:gd name="connsiteY3-98" fmla="*/ 271468 h 1638300"/>
                  <a:gd name="connsiteX4-99" fmla="*/ 1566863 w 1771650"/>
                  <a:gd name="connsiteY4-100" fmla="*/ 1423982 h 1638300"/>
                  <a:gd name="connsiteX5-101" fmla="*/ 1281107 w 1771650"/>
                  <a:gd name="connsiteY5-102" fmla="*/ 1633538 h 1638300"/>
                  <a:gd name="connsiteX6-103" fmla="*/ 357193 w 1771650"/>
                  <a:gd name="connsiteY6-104" fmla="*/ 1638300 h 1638300"/>
                  <a:gd name="connsiteX7-105" fmla="*/ 85725 w 1771650"/>
                  <a:gd name="connsiteY7-106" fmla="*/ 1376357 h 1638300"/>
                  <a:gd name="connsiteX8-107" fmla="*/ 0 w 1771650"/>
                  <a:gd name="connsiteY8-108" fmla="*/ 271468 h 1638300"/>
                  <a:gd name="connsiteX0-109" fmla="*/ 0 w 1771650"/>
                  <a:gd name="connsiteY0-110" fmla="*/ 271468 h 1638300"/>
                  <a:gd name="connsiteX1-111" fmla="*/ 271468 w 1771650"/>
                  <a:gd name="connsiteY1-112" fmla="*/ 0 h 1638300"/>
                  <a:gd name="connsiteX2-113" fmla="*/ 1500182 w 1771650"/>
                  <a:gd name="connsiteY2-114" fmla="*/ 0 h 1638300"/>
                  <a:gd name="connsiteX3-115" fmla="*/ 1771650 w 1771650"/>
                  <a:gd name="connsiteY3-116" fmla="*/ 271468 h 1638300"/>
                  <a:gd name="connsiteX4-117" fmla="*/ 1566863 w 1771650"/>
                  <a:gd name="connsiteY4-118" fmla="*/ 1423982 h 1638300"/>
                  <a:gd name="connsiteX5-119" fmla="*/ 1281107 w 1771650"/>
                  <a:gd name="connsiteY5-120" fmla="*/ 1633538 h 1638300"/>
                  <a:gd name="connsiteX6-121" fmla="*/ 357193 w 1771650"/>
                  <a:gd name="connsiteY6-122" fmla="*/ 1638300 h 1638300"/>
                  <a:gd name="connsiteX7-123" fmla="*/ 85725 w 1771650"/>
                  <a:gd name="connsiteY7-124" fmla="*/ 1376357 h 1638300"/>
                  <a:gd name="connsiteX8-125" fmla="*/ 0 w 1771650"/>
                  <a:gd name="connsiteY8-126" fmla="*/ 271468 h 1638300"/>
                  <a:gd name="connsiteX0-127" fmla="*/ 0 w 1771650"/>
                  <a:gd name="connsiteY0-128" fmla="*/ 271468 h 1638300"/>
                  <a:gd name="connsiteX1-129" fmla="*/ 271468 w 1771650"/>
                  <a:gd name="connsiteY1-130" fmla="*/ 0 h 1638300"/>
                  <a:gd name="connsiteX2-131" fmla="*/ 1500182 w 1771650"/>
                  <a:gd name="connsiteY2-132" fmla="*/ 0 h 1638300"/>
                  <a:gd name="connsiteX3-133" fmla="*/ 1771650 w 1771650"/>
                  <a:gd name="connsiteY3-134" fmla="*/ 271468 h 1638300"/>
                  <a:gd name="connsiteX4-135" fmla="*/ 1566863 w 1771650"/>
                  <a:gd name="connsiteY4-136" fmla="*/ 1423982 h 1638300"/>
                  <a:gd name="connsiteX5-137" fmla="*/ 1281107 w 1771650"/>
                  <a:gd name="connsiteY5-138" fmla="*/ 1633538 h 1638300"/>
                  <a:gd name="connsiteX6-139" fmla="*/ 357193 w 1771650"/>
                  <a:gd name="connsiteY6-140" fmla="*/ 1638300 h 1638300"/>
                  <a:gd name="connsiteX7-141" fmla="*/ 85725 w 1771650"/>
                  <a:gd name="connsiteY7-142" fmla="*/ 1376357 h 1638300"/>
                  <a:gd name="connsiteX8-143" fmla="*/ 0 w 1771650"/>
                  <a:gd name="connsiteY8-144" fmla="*/ 271468 h 1638300"/>
                  <a:gd name="connsiteX0-145" fmla="*/ 0 w 1771650"/>
                  <a:gd name="connsiteY0-146" fmla="*/ 271468 h 1638300"/>
                  <a:gd name="connsiteX1-147" fmla="*/ 271468 w 1771650"/>
                  <a:gd name="connsiteY1-148" fmla="*/ 0 h 1638300"/>
                  <a:gd name="connsiteX2-149" fmla="*/ 1500182 w 1771650"/>
                  <a:gd name="connsiteY2-150" fmla="*/ 0 h 1638300"/>
                  <a:gd name="connsiteX3-151" fmla="*/ 1771650 w 1771650"/>
                  <a:gd name="connsiteY3-152" fmla="*/ 271468 h 1638300"/>
                  <a:gd name="connsiteX4-153" fmla="*/ 1566863 w 1771650"/>
                  <a:gd name="connsiteY4-154" fmla="*/ 1423982 h 1638300"/>
                  <a:gd name="connsiteX5-155" fmla="*/ 1281107 w 1771650"/>
                  <a:gd name="connsiteY5-156" fmla="*/ 1633538 h 1638300"/>
                  <a:gd name="connsiteX6-157" fmla="*/ 357193 w 1771650"/>
                  <a:gd name="connsiteY6-158" fmla="*/ 1638300 h 1638300"/>
                  <a:gd name="connsiteX7-159" fmla="*/ 85725 w 1771650"/>
                  <a:gd name="connsiteY7-160" fmla="*/ 1376357 h 1638300"/>
                  <a:gd name="connsiteX8-161" fmla="*/ 0 w 1771650"/>
                  <a:gd name="connsiteY8-162" fmla="*/ 271468 h 1638300"/>
                  <a:gd name="connsiteX0-163" fmla="*/ 0 w 1771650"/>
                  <a:gd name="connsiteY0-164" fmla="*/ 271468 h 1638300"/>
                  <a:gd name="connsiteX1-165" fmla="*/ 271468 w 1771650"/>
                  <a:gd name="connsiteY1-166" fmla="*/ 0 h 1638300"/>
                  <a:gd name="connsiteX2-167" fmla="*/ 1500182 w 1771650"/>
                  <a:gd name="connsiteY2-168" fmla="*/ 0 h 1638300"/>
                  <a:gd name="connsiteX3-169" fmla="*/ 1771650 w 1771650"/>
                  <a:gd name="connsiteY3-170" fmla="*/ 271468 h 1638300"/>
                  <a:gd name="connsiteX4-171" fmla="*/ 1566863 w 1771650"/>
                  <a:gd name="connsiteY4-172" fmla="*/ 1423982 h 1638300"/>
                  <a:gd name="connsiteX5-173" fmla="*/ 1281107 w 1771650"/>
                  <a:gd name="connsiteY5-174" fmla="*/ 1633538 h 1638300"/>
                  <a:gd name="connsiteX6-175" fmla="*/ 357193 w 1771650"/>
                  <a:gd name="connsiteY6-176" fmla="*/ 1638300 h 1638300"/>
                  <a:gd name="connsiteX7-177" fmla="*/ 85725 w 1771650"/>
                  <a:gd name="connsiteY7-178" fmla="*/ 1376357 h 1638300"/>
                  <a:gd name="connsiteX8-179" fmla="*/ 0 w 1771650"/>
                  <a:gd name="connsiteY8-180" fmla="*/ 271468 h 1638300"/>
                  <a:gd name="connsiteX0-181" fmla="*/ 0 w 1771650"/>
                  <a:gd name="connsiteY0-182" fmla="*/ 271468 h 1638300"/>
                  <a:gd name="connsiteX1-183" fmla="*/ 271468 w 1771650"/>
                  <a:gd name="connsiteY1-184" fmla="*/ 0 h 1638300"/>
                  <a:gd name="connsiteX2-185" fmla="*/ 1500182 w 1771650"/>
                  <a:gd name="connsiteY2-186" fmla="*/ 0 h 1638300"/>
                  <a:gd name="connsiteX3-187" fmla="*/ 1771650 w 1771650"/>
                  <a:gd name="connsiteY3-188" fmla="*/ 271468 h 1638300"/>
                  <a:gd name="connsiteX4-189" fmla="*/ 1566863 w 1771650"/>
                  <a:gd name="connsiteY4-190" fmla="*/ 1423982 h 1638300"/>
                  <a:gd name="connsiteX5-191" fmla="*/ 1281107 w 1771650"/>
                  <a:gd name="connsiteY5-192" fmla="*/ 1633538 h 1638300"/>
                  <a:gd name="connsiteX6-193" fmla="*/ 357193 w 1771650"/>
                  <a:gd name="connsiteY6-194" fmla="*/ 1638300 h 1638300"/>
                  <a:gd name="connsiteX7-195" fmla="*/ 85725 w 1771650"/>
                  <a:gd name="connsiteY7-196" fmla="*/ 1376357 h 1638300"/>
                  <a:gd name="connsiteX8-197" fmla="*/ 0 w 1771650"/>
                  <a:gd name="connsiteY8-198" fmla="*/ 271468 h 1638300"/>
                  <a:gd name="connsiteX0-199" fmla="*/ 0 w 1771650"/>
                  <a:gd name="connsiteY0-200" fmla="*/ 271468 h 1638300"/>
                  <a:gd name="connsiteX1-201" fmla="*/ 271468 w 1771650"/>
                  <a:gd name="connsiteY1-202" fmla="*/ 0 h 1638300"/>
                  <a:gd name="connsiteX2-203" fmla="*/ 1500182 w 1771650"/>
                  <a:gd name="connsiteY2-204" fmla="*/ 0 h 1638300"/>
                  <a:gd name="connsiteX3-205" fmla="*/ 1771650 w 1771650"/>
                  <a:gd name="connsiteY3-206" fmla="*/ 271468 h 1638300"/>
                  <a:gd name="connsiteX4-207" fmla="*/ 1566863 w 1771650"/>
                  <a:gd name="connsiteY4-208" fmla="*/ 1423982 h 1638300"/>
                  <a:gd name="connsiteX5-209" fmla="*/ 1281107 w 1771650"/>
                  <a:gd name="connsiteY5-210" fmla="*/ 1633538 h 1638300"/>
                  <a:gd name="connsiteX6-211" fmla="*/ 357193 w 1771650"/>
                  <a:gd name="connsiteY6-212" fmla="*/ 1638300 h 1638300"/>
                  <a:gd name="connsiteX7-213" fmla="*/ 85725 w 1771650"/>
                  <a:gd name="connsiteY7-214" fmla="*/ 1376357 h 1638300"/>
                  <a:gd name="connsiteX8-215" fmla="*/ 0 w 1771650"/>
                  <a:gd name="connsiteY8-216" fmla="*/ 271468 h 1638300"/>
                  <a:gd name="connsiteX0-217" fmla="*/ 0 w 1771650"/>
                  <a:gd name="connsiteY0-218" fmla="*/ 271468 h 1638300"/>
                  <a:gd name="connsiteX1-219" fmla="*/ 271468 w 1771650"/>
                  <a:gd name="connsiteY1-220" fmla="*/ 0 h 1638300"/>
                  <a:gd name="connsiteX2-221" fmla="*/ 1500182 w 1771650"/>
                  <a:gd name="connsiteY2-222" fmla="*/ 0 h 1638300"/>
                  <a:gd name="connsiteX3-223" fmla="*/ 1771650 w 1771650"/>
                  <a:gd name="connsiteY3-224" fmla="*/ 271468 h 1638300"/>
                  <a:gd name="connsiteX4-225" fmla="*/ 1566863 w 1771650"/>
                  <a:gd name="connsiteY4-226" fmla="*/ 1423982 h 1638300"/>
                  <a:gd name="connsiteX5-227" fmla="*/ 1281107 w 1771650"/>
                  <a:gd name="connsiteY5-228" fmla="*/ 1633538 h 1638300"/>
                  <a:gd name="connsiteX6-229" fmla="*/ 357193 w 1771650"/>
                  <a:gd name="connsiteY6-230" fmla="*/ 1638300 h 1638300"/>
                  <a:gd name="connsiteX7-231" fmla="*/ 85725 w 1771650"/>
                  <a:gd name="connsiteY7-232" fmla="*/ 1376357 h 1638300"/>
                  <a:gd name="connsiteX8-233" fmla="*/ 0 w 1771650"/>
                  <a:gd name="connsiteY8-234" fmla="*/ 271468 h 1638300"/>
                  <a:gd name="connsiteX0-235" fmla="*/ 0 w 1771650"/>
                  <a:gd name="connsiteY0-236" fmla="*/ 271468 h 1643188"/>
                  <a:gd name="connsiteX1-237" fmla="*/ 271468 w 1771650"/>
                  <a:gd name="connsiteY1-238" fmla="*/ 0 h 1643188"/>
                  <a:gd name="connsiteX2-239" fmla="*/ 1500182 w 1771650"/>
                  <a:gd name="connsiteY2-240" fmla="*/ 0 h 1643188"/>
                  <a:gd name="connsiteX3-241" fmla="*/ 1771650 w 1771650"/>
                  <a:gd name="connsiteY3-242" fmla="*/ 271468 h 1643188"/>
                  <a:gd name="connsiteX4-243" fmla="*/ 1566863 w 1771650"/>
                  <a:gd name="connsiteY4-244" fmla="*/ 1423982 h 1643188"/>
                  <a:gd name="connsiteX5-245" fmla="*/ 1281107 w 1771650"/>
                  <a:gd name="connsiteY5-246" fmla="*/ 1633538 h 1643188"/>
                  <a:gd name="connsiteX6-247" fmla="*/ 357193 w 1771650"/>
                  <a:gd name="connsiteY6-248" fmla="*/ 1638300 h 1643188"/>
                  <a:gd name="connsiteX7-249" fmla="*/ 85725 w 1771650"/>
                  <a:gd name="connsiteY7-250" fmla="*/ 1376357 h 1643188"/>
                  <a:gd name="connsiteX8-251" fmla="*/ 0 w 1771650"/>
                  <a:gd name="connsiteY8-252" fmla="*/ 271468 h 1643188"/>
                  <a:gd name="connsiteX0-253" fmla="*/ 0 w 1771650"/>
                  <a:gd name="connsiteY0-254" fmla="*/ 271468 h 1643188"/>
                  <a:gd name="connsiteX1-255" fmla="*/ 271468 w 1771650"/>
                  <a:gd name="connsiteY1-256" fmla="*/ 0 h 1643188"/>
                  <a:gd name="connsiteX2-257" fmla="*/ 1500182 w 1771650"/>
                  <a:gd name="connsiteY2-258" fmla="*/ 0 h 1643188"/>
                  <a:gd name="connsiteX3-259" fmla="*/ 1771650 w 1771650"/>
                  <a:gd name="connsiteY3-260" fmla="*/ 271468 h 1643188"/>
                  <a:gd name="connsiteX4-261" fmla="*/ 1566863 w 1771650"/>
                  <a:gd name="connsiteY4-262" fmla="*/ 1423982 h 1643188"/>
                  <a:gd name="connsiteX5-263" fmla="*/ 1281107 w 1771650"/>
                  <a:gd name="connsiteY5-264" fmla="*/ 1633538 h 1643188"/>
                  <a:gd name="connsiteX6-265" fmla="*/ 357193 w 1771650"/>
                  <a:gd name="connsiteY6-266" fmla="*/ 1638300 h 1643188"/>
                  <a:gd name="connsiteX7-267" fmla="*/ 85725 w 1771650"/>
                  <a:gd name="connsiteY7-268" fmla="*/ 1376357 h 1643188"/>
                  <a:gd name="connsiteX8-269" fmla="*/ 0 w 1771650"/>
                  <a:gd name="connsiteY8-270" fmla="*/ 271468 h 1643188"/>
                  <a:gd name="connsiteX0-271" fmla="*/ 0 w 1771650"/>
                  <a:gd name="connsiteY0-272" fmla="*/ 271468 h 1643188"/>
                  <a:gd name="connsiteX1-273" fmla="*/ 271468 w 1771650"/>
                  <a:gd name="connsiteY1-274" fmla="*/ 0 h 1643188"/>
                  <a:gd name="connsiteX2-275" fmla="*/ 1500182 w 1771650"/>
                  <a:gd name="connsiteY2-276" fmla="*/ 0 h 1643188"/>
                  <a:gd name="connsiteX3-277" fmla="*/ 1771650 w 1771650"/>
                  <a:gd name="connsiteY3-278" fmla="*/ 271468 h 1643188"/>
                  <a:gd name="connsiteX4-279" fmla="*/ 1566863 w 1771650"/>
                  <a:gd name="connsiteY4-280" fmla="*/ 1423982 h 1643188"/>
                  <a:gd name="connsiteX5-281" fmla="*/ 1281107 w 1771650"/>
                  <a:gd name="connsiteY5-282" fmla="*/ 1633538 h 1643188"/>
                  <a:gd name="connsiteX6-283" fmla="*/ 357193 w 1771650"/>
                  <a:gd name="connsiteY6-284" fmla="*/ 1638300 h 1643188"/>
                  <a:gd name="connsiteX7-285" fmla="*/ 85725 w 1771650"/>
                  <a:gd name="connsiteY7-286" fmla="*/ 1376357 h 1643188"/>
                  <a:gd name="connsiteX8-287" fmla="*/ 0 w 1771650"/>
                  <a:gd name="connsiteY8-288" fmla="*/ 271468 h 1643188"/>
                  <a:gd name="connsiteX0-289" fmla="*/ 0 w 1771650"/>
                  <a:gd name="connsiteY0-290" fmla="*/ 271468 h 1643188"/>
                  <a:gd name="connsiteX1-291" fmla="*/ 271468 w 1771650"/>
                  <a:gd name="connsiteY1-292" fmla="*/ 0 h 1643188"/>
                  <a:gd name="connsiteX2-293" fmla="*/ 1500182 w 1771650"/>
                  <a:gd name="connsiteY2-294" fmla="*/ 0 h 1643188"/>
                  <a:gd name="connsiteX3-295" fmla="*/ 1771650 w 1771650"/>
                  <a:gd name="connsiteY3-296" fmla="*/ 271468 h 1643188"/>
                  <a:gd name="connsiteX4-297" fmla="*/ 1566863 w 1771650"/>
                  <a:gd name="connsiteY4-298" fmla="*/ 1423982 h 1643188"/>
                  <a:gd name="connsiteX5-299" fmla="*/ 1281107 w 1771650"/>
                  <a:gd name="connsiteY5-300" fmla="*/ 1633538 h 1643188"/>
                  <a:gd name="connsiteX6-301" fmla="*/ 357193 w 1771650"/>
                  <a:gd name="connsiteY6-302" fmla="*/ 1638300 h 1643188"/>
                  <a:gd name="connsiteX7-303" fmla="*/ 85725 w 1771650"/>
                  <a:gd name="connsiteY7-304" fmla="*/ 1376357 h 1643188"/>
                  <a:gd name="connsiteX8-305" fmla="*/ 0 w 1771650"/>
                  <a:gd name="connsiteY8-306" fmla="*/ 271468 h 16431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1771650" h="1643188">
                    <a:moveTo>
                      <a:pt x="0" y="271468"/>
                    </a:moveTo>
                    <a:cubicBezTo>
                      <a:pt x="0" y="121540"/>
                      <a:pt x="121540" y="0"/>
                      <a:pt x="271468" y="0"/>
                    </a:cubicBezTo>
                    <a:lnTo>
                      <a:pt x="1500182" y="0"/>
                    </a:lnTo>
                    <a:cubicBezTo>
                      <a:pt x="1678685" y="4763"/>
                      <a:pt x="1771650" y="78678"/>
                      <a:pt x="1771650" y="271468"/>
                    </a:cubicBezTo>
                    <a:cubicBezTo>
                      <a:pt x="1719262" y="800101"/>
                      <a:pt x="1647826" y="1062036"/>
                      <a:pt x="1566863" y="1423982"/>
                    </a:cubicBezTo>
                    <a:cubicBezTo>
                      <a:pt x="1519238" y="1602485"/>
                      <a:pt x="1454847" y="1624013"/>
                      <a:pt x="1281107" y="1633538"/>
                    </a:cubicBezTo>
                    <a:cubicBezTo>
                      <a:pt x="973136" y="1635125"/>
                      <a:pt x="669927" y="1651001"/>
                      <a:pt x="357193" y="1638300"/>
                    </a:cubicBezTo>
                    <a:cubicBezTo>
                      <a:pt x="150115" y="1609725"/>
                      <a:pt x="85725" y="1526285"/>
                      <a:pt x="85725" y="1376357"/>
                    </a:cubicBezTo>
                    <a:cubicBezTo>
                      <a:pt x="33337" y="998536"/>
                      <a:pt x="14287" y="625477"/>
                      <a:pt x="0" y="271468"/>
                    </a:cubicBezTo>
                    <a:close/>
                  </a:path>
                </a:pathLst>
              </a:custGeom>
              <a:gradFill>
                <a:gsLst>
                  <a:gs pos="23000">
                    <a:schemeClr val="accent6">
                      <a:lumMod val="75000"/>
                    </a:schemeClr>
                  </a:gs>
                  <a:gs pos="59000">
                    <a:schemeClr val="accent6">
                      <a:lumMod val="50000"/>
                    </a:schemeClr>
                  </a:gs>
                  <a:gs pos="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lin ang="2400000" scaled="0"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 dirty="0"/>
              </a:p>
            </p:txBody>
          </p:sp>
        </p:grpSp>
        <p:pic>
          <p:nvPicPr>
            <p:cNvPr id="12" name="Graphic 26" descr="Partial su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6850" y="5182098"/>
              <a:ext cx="548640" cy="548640"/>
            </a:xfrm>
            <a:prstGeom prst="rect">
              <a:avLst/>
            </a:prstGeom>
          </p:spPr>
        </p:pic>
        <p:sp>
          <p:nvSpPr>
            <p:cNvPr id="13" name="TextBox 34"/>
            <p:cNvSpPr txBox="1"/>
            <p:nvPr/>
          </p:nvSpPr>
          <p:spPr>
            <a:xfrm>
              <a:off x="3222841" y="4929151"/>
              <a:ext cx="691418" cy="7615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>
                  <a:solidFill>
                    <a:srgbClr val="FF0000"/>
                  </a:solidFill>
                </a:rPr>
                <a:t>III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87233" y="5141968"/>
              <a:ext cx="4225978" cy="6460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i="0" dirty="0" err="1">
                  <a:solidFill>
                    <a:srgbClr val="FFFF00"/>
                  </a:solidFill>
                  <a:effectLst/>
                </a:rPr>
                <a:t>Tổng</a:t>
              </a:r>
              <a:r>
                <a:rPr lang="en-US" sz="1600" b="1" i="0" dirty="0">
                  <a:solidFill>
                    <a:srgbClr val="FFFF00"/>
                  </a:solidFill>
                  <a:effectLst/>
                </a:rPr>
                <a:t> </a:t>
              </a:r>
              <a:r>
                <a:rPr lang="en-US" sz="1600" b="1" i="0" dirty="0" err="1">
                  <a:solidFill>
                    <a:srgbClr val="FFFF00"/>
                  </a:solidFill>
                  <a:effectLst/>
                </a:rPr>
                <a:t>kết</a:t>
              </a:r>
              <a:r>
                <a:rPr lang="en-US" sz="1600" b="1" i="0" dirty="0">
                  <a:solidFill>
                    <a:srgbClr val="FFFF00"/>
                  </a:solidFill>
                  <a:effectLst/>
                </a:rPr>
                <a:t> – </a:t>
              </a:r>
              <a:r>
                <a:rPr lang="en-US" sz="1600" b="1" i="0" dirty="0" err="1">
                  <a:solidFill>
                    <a:srgbClr val="FFFF00"/>
                  </a:solidFill>
                  <a:effectLst/>
                </a:rPr>
                <a:t>Đánh</a:t>
              </a:r>
              <a:r>
                <a:rPr lang="en-US" sz="1600" b="1" i="0" dirty="0">
                  <a:solidFill>
                    <a:srgbClr val="FFFF00"/>
                  </a:solidFill>
                  <a:effectLst/>
                </a:rPr>
                <a:t> </a:t>
              </a:r>
              <a:r>
                <a:rPr lang="en-US" sz="1600" b="1" i="0" dirty="0" err="1">
                  <a:solidFill>
                    <a:srgbClr val="FFFF00"/>
                  </a:solidFill>
                  <a:effectLst/>
                </a:rPr>
                <a:t>giá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  <p:pic>
          <p:nvPicPr>
            <p:cNvPr id="15" name="Picture 14" descr="Reading cartoon bee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4418" y="5325140"/>
              <a:ext cx="855891" cy="1138224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379406" y="1209368"/>
            <a:ext cx="8082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Nhiệm</a:t>
            </a:r>
            <a:r>
              <a:rPr lang="en-US" sz="2400" b="1" dirty="0"/>
              <a:t> </a:t>
            </a:r>
            <a:r>
              <a:rPr lang="en-US" sz="2400" b="1" dirty="0" err="1"/>
              <a:t>vụ</a:t>
            </a:r>
            <a:r>
              <a:rPr lang="en-US" sz="2400" b="1" dirty="0"/>
              <a:t>:</a:t>
            </a:r>
            <a:r>
              <a:rPr lang="en-US" sz="2400" dirty="0"/>
              <a:t> </a:t>
            </a:r>
            <a:r>
              <a:rPr lang="en-US" sz="2400" dirty="0" err="1"/>
              <a:t>Thảo</a:t>
            </a:r>
            <a:r>
              <a:rPr lang="en-US" sz="2400" dirty="0"/>
              <a:t> </a:t>
            </a:r>
            <a:r>
              <a:rPr lang="en-US" sz="2400" dirty="0" err="1"/>
              <a:t>luận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(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15 </a:t>
            </a:r>
            <a:r>
              <a:rPr lang="en-US" sz="2400" dirty="0" err="1"/>
              <a:t>phút</a:t>
            </a:r>
            <a:r>
              <a:rPr lang="en-US" sz="2400" dirty="0"/>
              <a:t>)</a:t>
            </a:r>
          </a:p>
        </p:txBody>
      </p:sp>
      <p:sp>
        <p:nvSpPr>
          <p:cNvPr id="3" name="Thought Bubble: Cloud 2"/>
          <p:cNvSpPr/>
          <p:nvPr/>
        </p:nvSpPr>
        <p:spPr>
          <a:xfrm>
            <a:off x="3156155" y="2094271"/>
            <a:ext cx="7059561" cy="278252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thuyết</a:t>
            </a:r>
            <a:r>
              <a:rPr lang="en-US" sz="2000" dirty="0"/>
              <a:t> </a:t>
            </a:r>
            <a:r>
              <a:rPr lang="en-US" sz="2000" dirty="0" err="1"/>
              <a:t>trình</a:t>
            </a:r>
            <a:r>
              <a:rPr lang="en-US" sz="2000" dirty="0"/>
              <a:t> </a:t>
            </a:r>
            <a:r>
              <a:rPr lang="en-US" sz="2000" dirty="0" err="1"/>
              <a:t>chiến</a:t>
            </a:r>
            <a:r>
              <a:rPr lang="en-US" sz="2000" dirty="0"/>
              <a:t> </a:t>
            </a:r>
            <a:r>
              <a:rPr lang="en-US" sz="2000" dirty="0" err="1"/>
              <a:t>lược</a:t>
            </a:r>
            <a:r>
              <a:rPr lang="en-US" sz="2000" dirty="0"/>
              <a:t> </a:t>
            </a:r>
            <a:r>
              <a:rPr lang="en-US" sz="2000" dirty="0" err="1"/>
              <a:t>kinh</a:t>
            </a:r>
            <a:r>
              <a:rPr lang="en-US" sz="2000" dirty="0"/>
              <a:t> </a:t>
            </a:r>
            <a:r>
              <a:rPr lang="en-US" sz="2000" dirty="0" err="1"/>
              <a:t>doanh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kinh</a:t>
            </a:r>
            <a:r>
              <a:rPr lang="en-US" sz="2000" dirty="0"/>
              <a:t> </a:t>
            </a:r>
            <a:r>
              <a:rPr lang="en-US" sz="2000" dirty="0" err="1"/>
              <a:t>doanh</a:t>
            </a:r>
            <a:r>
              <a:rPr lang="en-US" sz="2000" dirty="0"/>
              <a:t>,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.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dõi</a:t>
            </a:r>
            <a:r>
              <a:rPr lang="en-US" sz="2000" dirty="0"/>
              <a:t>, </a:t>
            </a:r>
            <a:r>
              <a:rPr lang="en-US" sz="2000" dirty="0" err="1"/>
              <a:t>góp</a:t>
            </a:r>
            <a:r>
              <a:rPr lang="en-US" sz="2000" dirty="0"/>
              <a:t> ý,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trình</a:t>
            </a:r>
            <a:r>
              <a:rPr lang="en-US" sz="2000" dirty="0"/>
              <a:t> </a:t>
            </a:r>
            <a:r>
              <a:rPr lang="en-US" sz="2000" dirty="0" err="1"/>
              <a:t>bày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, </a:t>
            </a:r>
            <a:r>
              <a:rPr lang="en-US" sz="2000" dirty="0" err="1"/>
              <a:t>trao</a:t>
            </a:r>
            <a:r>
              <a:rPr lang="en-US" sz="2000" dirty="0"/>
              <a:t> </a:t>
            </a:r>
            <a:r>
              <a:rPr lang="en-US" sz="2000" dirty="0" err="1"/>
              <a:t>đổi</a:t>
            </a:r>
            <a:r>
              <a:rPr lang="en-US" sz="2000" dirty="0"/>
              <a:t>, </a:t>
            </a:r>
            <a:r>
              <a:rPr lang="en-US" sz="2000" dirty="0" err="1"/>
              <a:t>hỏi</a:t>
            </a:r>
            <a:r>
              <a:rPr lang="en-US" sz="2000" dirty="0"/>
              <a:t> </a:t>
            </a:r>
            <a:r>
              <a:rPr lang="en-US" sz="2000" dirty="0" err="1"/>
              <a:t>đáp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400597" y="0"/>
            <a:ext cx="3830164" cy="940904"/>
            <a:chOff x="2993422" y="4879793"/>
            <a:chExt cx="6386032" cy="1795443"/>
          </a:xfrm>
        </p:grpSpPr>
        <p:grpSp>
          <p:nvGrpSpPr>
            <p:cNvPr id="5" name="Group 4"/>
            <p:cNvGrpSpPr/>
            <p:nvPr/>
          </p:nvGrpSpPr>
          <p:grpSpPr>
            <a:xfrm>
              <a:off x="2993422" y="4879793"/>
              <a:ext cx="6386032" cy="1795443"/>
              <a:chOff x="1819310" y="1414763"/>
              <a:chExt cx="7638988" cy="2147713"/>
            </a:xfrm>
          </p:grpSpPr>
          <p:sp>
            <p:nvSpPr>
              <p:cNvPr id="6" name="Oval 5"/>
              <p:cNvSpPr/>
              <p:nvPr/>
            </p:nvSpPr>
            <p:spPr>
              <a:xfrm rot="1922504">
                <a:off x="1819310" y="2477627"/>
                <a:ext cx="2559138" cy="817504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tx1"/>
                  </a:gs>
                </a:gsLst>
                <a:lin ang="9000000" scaled="0"/>
              </a:gradFill>
              <a:effectLst>
                <a:softEdge rad="152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/>
              </a:p>
            </p:txBody>
          </p:sp>
          <p:sp>
            <p:nvSpPr>
              <p:cNvPr id="7" name="Rectangle: Rounded Corners 3"/>
              <p:cNvSpPr/>
              <p:nvPr/>
            </p:nvSpPr>
            <p:spPr>
              <a:xfrm>
                <a:off x="2017741" y="1638601"/>
                <a:ext cx="917411" cy="914400"/>
              </a:xfrm>
              <a:custGeom>
                <a:avLst/>
                <a:gdLst>
                  <a:gd name="connsiteX0" fmla="*/ 0 w 890751"/>
                  <a:gd name="connsiteY0" fmla="*/ 120871 h 725214"/>
                  <a:gd name="connsiteX1" fmla="*/ 120871 w 890751"/>
                  <a:gd name="connsiteY1" fmla="*/ 0 h 725214"/>
                  <a:gd name="connsiteX2" fmla="*/ 769880 w 890751"/>
                  <a:gd name="connsiteY2" fmla="*/ 0 h 725214"/>
                  <a:gd name="connsiteX3" fmla="*/ 890751 w 890751"/>
                  <a:gd name="connsiteY3" fmla="*/ 120871 h 725214"/>
                  <a:gd name="connsiteX4" fmla="*/ 890751 w 890751"/>
                  <a:gd name="connsiteY4" fmla="*/ 604343 h 725214"/>
                  <a:gd name="connsiteX5" fmla="*/ 769880 w 890751"/>
                  <a:gd name="connsiteY5" fmla="*/ 725214 h 725214"/>
                  <a:gd name="connsiteX6" fmla="*/ 120871 w 890751"/>
                  <a:gd name="connsiteY6" fmla="*/ 725214 h 725214"/>
                  <a:gd name="connsiteX7" fmla="*/ 0 w 890751"/>
                  <a:gd name="connsiteY7" fmla="*/ 604343 h 725214"/>
                  <a:gd name="connsiteX8" fmla="*/ 0 w 890751"/>
                  <a:gd name="connsiteY8" fmla="*/ 120871 h 725214"/>
                  <a:gd name="connsiteX0-1" fmla="*/ 0 w 892179"/>
                  <a:gd name="connsiteY0-2" fmla="*/ 194690 h 799033"/>
                  <a:gd name="connsiteX1-3" fmla="*/ 120871 w 892179"/>
                  <a:gd name="connsiteY1-4" fmla="*/ 73819 h 799033"/>
                  <a:gd name="connsiteX2-5" fmla="*/ 838936 w 892179"/>
                  <a:gd name="connsiteY2-6" fmla="*/ 0 h 799033"/>
                  <a:gd name="connsiteX3-7" fmla="*/ 890751 w 892179"/>
                  <a:gd name="connsiteY3-8" fmla="*/ 194690 h 799033"/>
                  <a:gd name="connsiteX4-9" fmla="*/ 890751 w 892179"/>
                  <a:gd name="connsiteY4-10" fmla="*/ 678162 h 799033"/>
                  <a:gd name="connsiteX5-11" fmla="*/ 769880 w 892179"/>
                  <a:gd name="connsiteY5-12" fmla="*/ 799033 h 799033"/>
                  <a:gd name="connsiteX6-13" fmla="*/ 120871 w 892179"/>
                  <a:gd name="connsiteY6-14" fmla="*/ 799033 h 799033"/>
                  <a:gd name="connsiteX7-15" fmla="*/ 0 w 892179"/>
                  <a:gd name="connsiteY7-16" fmla="*/ 678162 h 799033"/>
                  <a:gd name="connsiteX8-17" fmla="*/ 0 w 892179"/>
                  <a:gd name="connsiteY8-18" fmla="*/ 194690 h 799033"/>
                  <a:gd name="connsiteX0-19" fmla="*/ 0 w 903272"/>
                  <a:gd name="connsiteY0-20" fmla="*/ 194690 h 799033"/>
                  <a:gd name="connsiteX1-21" fmla="*/ 120871 w 903272"/>
                  <a:gd name="connsiteY1-22" fmla="*/ 73819 h 799033"/>
                  <a:gd name="connsiteX2-23" fmla="*/ 838936 w 903272"/>
                  <a:gd name="connsiteY2-24" fmla="*/ 0 h 799033"/>
                  <a:gd name="connsiteX3-25" fmla="*/ 890751 w 903272"/>
                  <a:gd name="connsiteY3-26" fmla="*/ 194690 h 799033"/>
                  <a:gd name="connsiteX4-27" fmla="*/ 890751 w 903272"/>
                  <a:gd name="connsiteY4-28" fmla="*/ 678162 h 799033"/>
                  <a:gd name="connsiteX5-29" fmla="*/ 769880 w 903272"/>
                  <a:gd name="connsiteY5-30" fmla="*/ 799033 h 799033"/>
                  <a:gd name="connsiteX6-31" fmla="*/ 120871 w 903272"/>
                  <a:gd name="connsiteY6-32" fmla="*/ 799033 h 799033"/>
                  <a:gd name="connsiteX7-33" fmla="*/ 0 w 903272"/>
                  <a:gd name="connsiteY7-34" fmla="*/ 678162 h 799033"/>
                  <a:gd name="connsiteX8-35" fmla="*/ 0 w 903272"/>
                  <a:gd name="connsiteY8-36" fmla="*/ 194690 h 799033"/>
                  <a:gd name="connsiteX0-37" fmla="*/ 0 w 907880"/>
                  <a:gd name="connsiteY0-38" fmla="*/ 194690 h 799033"/>
                  <a:gd name="connsiteX1-39" fmla="*/ 120871 w 907880"/>
                  <a:gd name="connsiteY1-40" fmla="*/ 73819 h 799033"/>
                  <a:gd name="connsiteX2-41" fmla="*/ 838936 w 907880"/>
                  <a:gd name="connsiteY2-42" fmla="*/ 0 h 799033"/>
                  <a:gd name="connsiteX3-43" fmla="*/ 890751 w 907880"/>
                  <a:gd name="connsiteY3-44" fmla="*/ 194690 h 799033"/>
                  <a:gd name="connsiteX4-45" fmla="*/ 890751 w 907880"/>
                  <a:gd name="connsiteY4-46" fmla="*/ 678162 h 799033"/>
                  <a:gd name="connsiteX5-47" fmla="*/ 769880 w 907880"/>
                  <a:gd name="connsiteY5-48" fmla="*/ 799033 h 799033"/>
                  <a:gd name="connsiteX6-49" fmla="*/ 120871 w 907880"/>
                  <a:gd name="connsiteY6-50" fmla="*/ 799033 h 799033"/>
                  <a:gd name="connsiteX7-51" fmla="*/ 0 w 907880"/>
                  <a:gd name="connsiteY7-52" fmla="*/ 678162 h 799033"/>
                  <a:gd name="connsiteX8-53" fmla="*/ 0 w 907880"/>
                  <a:gd name="connsiteY8-54" fmla="*/ 194690 h 799033"/>
                  <a:gd name="connsiteX0-55" fmla="*/ 0 w 907880"/>
                  <a:gd name="connsiteY0-56" fmla="*/ 201850 h 806193"/>
                  <a:gd name="connsiteX1-57" fmla="*/ 120871 w 907880"/>
                  <a:gd name="connsiteY1-58" fmla="*/ 80979 h 806193"/>
                  <a:gd name="connsiteX2-59" fmla="*/ 838936 w 907880"/>
                  <a:gd name="connsiteY2-60" fmla="*/ 7160 h 806193"/>
                  <a:gd name="connsiteX3-61" fmla="*/ 890751 w 907880"/>
                  <a:gd name="connsiteY3-62" fmla="*/ 201850 h 806193"/>
                  <a:gd name="connsiteX4-63" fmla="*/ 890751 w 907880"/>
                  <a:gd name="connsiteY4-64" fmla="*/ 685322 h 806193"/>
                  <a:gd name="connsiteX5-65" fmla="*/ 769880 w 907880"/>
                  <a:gd name="connsiteY5-66" fmla="*/ 806193 h 806193"/>
                  <a:gd name="connsiteX6-67" fmla="*/ 120871 w 907880"/>
                  <a:gd name="connsiteY6-68" fmla="*/ 806193 h 806193"/>
                  <a:gd name="connsiteX7-69" fmla="*/ 0 w 907880"/>
                  <a:gd name="connsiteY7-70" fmla="*/ 685322 h 806193"/>
                  <a:gd name="connsiteX8-71" fmla="*/ 0 w 907880"/>
                  <a:gd name="connsiteY8-72" fmla="*/ 201850 h 806193"/>
                  <a:gd name="connsiteX0-73" fmla="*/ 0 w 893875"/>
                  <a:gd name="connsiteY0-74" fmla="*/ 201850 h 806193"/>
                  <a:gd name="connsiteX1-75" fmla="*/ 120871 w 893875"/>
                  <a:gd name="connsiteY1-76" fmla="*/ 80979 h 806193"/>
                  <a:gd name="connsiteX2-77" fmla="*/ 838936 w 893875"/>
                  <a:gd name="connsiteY2-78" fmla="*/ 7160 h 806193"/>
                  <a:gd name="connsiteX3-79" fmla="*/ 890751 w 893875"/>
                  <a:gd name="connsiteY3-80" fmla="*/ 201850 h 806193"/>
                  <a:gd name="connsiteX4-81" fmla="*/ 890751 w 893875"/>
                  <a:gd name="connsiteY4-82" fmla="*/ 685322 h 806193"/>
                  <a:gd name="connsiteX5-83" fmla="*/ 769880 w 893875"/>
                  <a:gd name="connsiteY5-84" fmla="*/ 806193 h 806193"/>
                  <a:gd name="connsiteX6-85" fmla="*/ 120871 w 893875"/>
                  <a:gd name="connsiteY6-86" fmla="*/ 806193 h 806193"/>
                  <a:gd name="connsiteX7-87" fmla="*/ 0 w 893875"/>
                  <a:gd name="connsiteY7-88" fmla="*/ 685322 h 806193"/>
                  <a:gd name="connsiteX8-89" fmla="*/ 0 w 893875"/>
                  <a:gd name="connsiteY8-90" fmla="*/ 201850 h 806193"/>
                  <a:gd name="connsiteX0-91" fmla="*/ 0 w 893875"/>
                  <a:gd name="connsiteY0-92" fmla="*/ 201850 h 806193"/>
                  <a:gd name="connsiteX1-93" fmla="*/ 120871 w 893875"/>
                  <a:gd name="connsiteY1-94" fmla="*/ 80979 h 806193"/>
                  <a:gd name="connsiteX2-95" fmla="*/ 838936 w 893875"/>
                  <a:gd name="connsiteY2-96" fmla="*/ 7160 h 806193"/>
                  <a:gd name="connsiteX3-97" fmla="*/ 890751 w 893875"/>
                  <a:gd name="connsiteY3-98" fmla="*/ 201850 h 806193"/>
                  <a:gd name="connsiteX4-99" fmla="*/ 890751 w 893875"/>
                  <a:gd name="connsiteY4-100" fmla="*/ 685322 h 806193"/>
                  <a:gd name="connsiteX5-101" fmla="*/ 769880 w 893875"/>
                  <a:gd name="connsiteY5-102" fmla="*/ 806193 h 806193"/>
                  <a:gd name="connsiteX6-103" fmla="*/ 120871 w 893875"/>
                  <a:gd name="connsiteY6-104" fmla="*/ 806193 h 806193"/>
                  <a:gd name="connsiteX7-105" fmla="*/ 0 w 893875"/>
                  <a:gd name="connsiteY7-106" fmla="*/ 685322 h 806193"/>
                  <a:gd name="connsiteX8-107" fmla="*/ 0 w 893875"/>
                  <a:gd name="connsiteY8-108" fmla="*/ 201850 h 806193"/>
                  <a:gd name="connsiteX0-109" fmla="*/ 0 w 895656"/>
                  <a:gd name="connsiteY0-110" fmla="*/ 201850 h 806193"/>
                  <a:gd name="connsiteX1-111" fmla="*/ 120871 w 895656"/>
                  <a:gd name="connsiteY1-112" fmla="*/ 80979 h 806193"/>
                  <a:gd name="connsiteX2-113" fmla="*/ 838936 w 895656"/>
                  <a:gd name="connsiteY2-114" fmla="*/ 7160 h 806193"/>
                  <a:gd name="connsiteX3-115" fmla="*/ 890751 w 895656"/>
                  <a:gd name="connsiteY3-116" fmla="*/ 201850 h 806193"/>
                  <a:gd name="connsiteX4-117" fmla="*/ 890751 w 895656"/>
                  <a:gd name="connsiteY4-118" fmla="*/ 685322 h 806193"/>
                  <a:gd name="connsiteX5-119" fmla="*/ 769880 w 895656"/>
                  <a:gd name="connsiteY5-120" fmla="*/ 806193 h 806193"/>
                  <a:gd name="connsiteX6-121" fmla="*/ 120871 w 895656"/>
                  <a:gd name="connsiteY6-122" fmla="*/ 806193 h 806193"/>
                  <a:gd name="connsiteX7-123" fmla="*/ 0 w 895656"/>
                  <a:gd name="connsiteY7-124" fmla="*/ 685322 h 806193"/>
                  <a:gd name="connsiteX8-125" fmla="*/ 0 w 895656"/>
                  <a:gd name="connsiteY8-126" fmla="*/ 201850 h 806193"/>
                  <a:gd name="connsiteX0-127" fmla="*/ 0 w 896042"/>
                  <a:gd name="connsiteY0-128" fmla="*/ 201850 h 806193"/>
                  <a:gd name="connsiteX1-129" fmla="*/ 120871 w 896042"/>
                  <a:gd name="connsiteY1-130" fmla="*/ 80979 h 806193"/>
                  <a:gd name="connsiteX2-131" fmla="*/ 838936 w 896042"/>
                  <a:gd name="connsiteY2-132" fmla="*/ 7160 h 806193"/>
                  <a:gd name="connsiteX3-133" fmla="*/ 890751 w 896042"/>
                  <a:gd name="connsiteY3-134" fmla="*/ 201850 h 806193"/>
                  <a:gd name="connsiteX4-135" fmla="*/ 890751 w 896042"/>
                  <a:gd name="connsiteY4-136" fmla="*/ 685322 h 806193"/>
                  <a:gd name="connsiteX5-137" fmla="*/ 769880 w 896042"/>
                  <a:gd name="connsiteY5-138" fmla="*/ 806193 h 806193"/>
                  <a:gd name="connsiteX6-139" fmla="*/ 120871 w 896042"/>
                  <a:gd name="connsiteY6-140" fmla="*/ 806193 h 806193"/>
                  <a:gd name="connsiteX7-141" fmla="*/ 0 w 896042"/>
                  <a:gd name="connsiteY7-142" fmla="*/ 685322 h 806193"/>
                  <a:gd name="connsiteX8-143" fmla="*/ 0 w 896042"/>
                  <a:gd name="connsiteY8-144" fmla="*/ 201850 h 806193"/>
                  <a:gd name="connsiteX0-145" fmla="*/ 0 w 896042"/>
                  <a:gd name="connsiteY0-146" fmla="*/ 204202 h 808545"/>
                  <a:gd name="connsiteX1-147" fmla="*/ 120871 w 896042"/>
                  <a:gd name="connsiteY1-148" fmla="*/ 83331 h 808545"/>
                  <a:gd name="connsiteX2-149" fmla="*/ 838936 w 896042"/>
                  <a:gd name="connsiteY2-150" fmla="*/ 9512 h 808545"/>
                  <a:gd name="connsiteX3-151" fmla="*/ 890751 w 896042"/>
                  <a:gd name="connsiteY3-152" fmla="*/ 204202 h 808545"/>
                  <a:gd name="connsiteX4-153" fmla="*/ 890751 w 896042"/>
                  <a:gd name="connsiteY4-154" fmla="*/ 687674 h 808545"/>
                  <a:gd name="connsiteX5-155" fmla="*/ 769880 w 896042"/>
                  <a:gd name="connsiteY5-156" fmla="*/ 808545 h 808545"/>
                  <a:gd name="connsiteX6-157" fmla="*/ 120871 w 896042"/>
                  <a:gd name="connsiteY6-158" fmla="*/ 808545 h 808545"/>
                  <a:gd name="connsiteX7-159" fmla="*/ 0 w 896042"/>
                  <a:gd name="connsiteY7-160" fmla="*/ 687674 h 808545"/>
                  <a:gd name="connsiteX8-161" fmla="*/ 0 w 896042"/>
                  <a:gd name="connsiteY8-162" fmla="*/ 204202 h 808545"/>
                  <a:gd name="connsiteX0-163" fmla="*/ 0 w 896042"/>
                  <a:gd name="connsiteY0-164" fmla="*/ 204202 h 901413"/>
                  <a:gd name="connsiteX1-165" fmla="*/ 120871 w 896042"/>
                  <a:gd name="connsiteY1-166" fmla="*/ 83331 h 901413"/>
                  <a:gd name="connsiteX2-167" fmla="*/ 838936 w 896042"/>
                  <a:gd name="connsiteY2-168" fmla="*/ 9512 h 901413"/>
                  <a:gd name="connsiteX3-169" fmla="*/ 890751 w 896042"/>
                  <a:gd name="connsiteY3-170" fmla="*/ 204202 h 901413"/>
                  <a:gd name="connsiteX4-171" fmla="*/ 890751 w 896042"/>
                  <a:gd name="connsiteY4-172" fmla="*/ 687674 h 901413"/>
                  <a:gd name="connsiteX5-173" fmla="*/ 846080 w 896042"/>
                  <a:gd name="connsiteY5-174" fmla="*/ 901413 h 901413"/>
                  <a:gd name="connsiteX6-175" fmla="*/ 120871 w 896042"/>
                  <a:gd name="connsiteY6-176" fmla="*/ 808545 h 901413"/>
                  <a:gd name="connsiteX7-177" fmla="*/ 0 w 896042"/>
                  <a:gd name="connsiteY7-178" fmla="*/ 687674 h 901413"/>
                  <a:gd name="connsiteX8-179" fmla="*/ 0 w 896042"/>
                  <a:gd name="connsiteY8-180" fmla="*/ 204202 h 901413"/>
                  <a:gd name="connsiteX0-181" fmla="*/ 0 w 896042"/>
                  <a:gd name="connsiteY0-182" fmla="*/ 204202 h 901413"/>
                  <a:gd name="connsiteX1-183" fmla="*/ 120871 w 896042"/>
                  <a:gd name="connsiteY1-184" fmla="*/ 83331 h 901413"/>
                  <a:gd name="connsiteX2-185" fmla="*/ 838936 w 896042"/>
                  <a:gd name="connsiteY2-186" fmla="*/ 9512 h 901413"/>
                  <a:gd name="connsiteX3-187" fmla="*/ 890751 w 896042"/>
                  <a:gd name="connsiteY3-188" fmla="*/ 204202 h 901413"/>
                  <a:gd name="connsiteX4-189" fmla="*/ 890751 w 896042"/>
                  <a:gd name="connsiteY4-190" fmla="*/ 687674 h 901413"/>
                  <a:gd name="connsiteX5-191" fmla="*/ 846080 w 896042"/>
                  <a:gd name="connsiteY5-192" fmla="*/ 901413 h 901413"/>
                  <a:gd name="connsiteX6-193" fmla="*/ 120871 w 896042"/>
                  <a:gd name="connsiteY6-194" fmla="*/ 808545 h 901413"/>
                  <a:gd name="connsiteX7-195" fmla="*/ 0 w 896042"/>
                  <a:gd name="connsiteY7-196" fmla="*/ 687674 h 901413"/>
                  <a:gd name="connsiteX8-197" fmla="*/ 0 w 896042"/>
                  <a:gd name="connsiteY8-198" fmla="*/ 204202 h 901413"/>
                  <a:gd name="connsiteX0-199" fmla="*/ 0 w 901486"/>
                  <a:gd name="connsiteY0-200" fmla="*/ 204202 h 901413"/>
                  <a:gd name="connsiteX1-201" fmla="*/ 120871 w 901486"/>
                  <a:gd name="connsiteY1-202" fmla="*/ 83331 h 901413"/>
                  <a:gd name="connsiteX2-203" fmla="*/ 838936 w 901486"/>
                  <a:gd name="connsiteY2-204" fmla="*/ 9512 h 901413"/>
                  <a:gd name="connsiteX3-205" fmla="*/ 890751 w 901486"/>
                  <a:gd name="connsiteY3-206" fmla="*/ 204202 h 901413"/>
                  <a:gd name="connsiteX4-207" fmla="*/ 890751 w 901486"/>
                  <a:gd name="connsiteY4-208" fmla="*/ 687674 h 901413"/>
                  <a:gd name="connsiteX5-209" fmla="*/ 846080 w 901486"/>
                  <a:gd name="connsiteY5-210" fmla="*/ 901413 h 901413"/>
                  <a:gd name="connsiteX6-211" fmla="*/ 120871 w 901486"/>
                  <a:gd name="connsiteY6-212" fmla="*/ 808545 h 901413"/>
                  <a:gd name="connsiteX7-213" fmla="*/ 0 w 901486"/>
                  <a:gd name="connsiteY7-214" fmla="*/ 687674 h 901413"/>
                  <a:gd name="connsiteX8-215" fmla="*/ 0 w 901486"/>
                  <a:gd name="connsiteY8-216" fmla="*/ 204202 h 901413"/>
                  <a:gd name="connsiteX0-217" fmla="*/ 0 w 911264"/>
                  <a:gd name="connsiteY0-218" fmla="*/ 204202 h 901413"/>
                  <a:gd name="connsiteX1-219" fmla="*/ 120871 w 911264"/>
                  <a:gd name="connsiteY1-220" fmla="*/ 83331 h 901413"/>
                  <a:gd name="connsiteX2-221" fmla="*/ 838936 w 911264"/>
                  <a:gd name="connsiteY2-222" fmla="*/ 9512 h 901413"/>
                  <a:gd name="connsiteX3-223" fmla="*/ 890751 w 911264"/>
                  <a:gd name="connsiteY3-224" fmla="*/ 204202 h 901413"/>
                  <a:gd name="connsiteX4-225" fmla="*/ 907420 w 911264"/>
                  <a:gd name="connsiteY4-226" fmla="*/ 687674 h 901413"/>
                  <a:gd name="connsiteX5-227" fmla="*/ 846080 w 911264"/>
                  <a:gd name="connsiteY5-228" fmla="*/ 901413 h 901413"/>
                  <a:gd name="connsiteX6-229" fmla="*/ 120871 w 911264"/>
                  <a:gd name="connsiteY6-230" fmla="*/ 808545 h 901413"/>
                  <a:gd name="connsiteX7-231" fmla="*/ 0 w 911264"/>
                  <a:gd name="connsiteY7-232" fmla="*/ 687674 h 901413"/>
                  <a:gd name="connsiteX8-233" fmla="*/ 0 w 911264"/>
                  <a:gd name="connsiteY8-234" fmla="*/ 204202 h 901413"/>
                  <a:gd name="connsiteX0-235" fmla="*/ 0 w 916507"/>
                  <a:gd name="connsiteY0-236" fmla="*/ 204202 h 901413"/>
                  <a:gd name="connsiteX1-237" fmla="*/ 120871 w 916507"/>
                  <a:gd name="connsiteY1-238" fmla="*/ 83331 h 901413"/>
                  <a:gd name="connsiteX2-239" fmla="*/ 838936 w 916507"/>
                  <a:gd name="connsiteY2-240" fmla="*/ 9512 h 901413"/>
                  <a:gd name="connsiteX3-241" fmla="*/ 890751 w 916507"/>
                  <a:gd name="connsiteY3-242" fmla="*/ 204202 h 901413"/>
                  <a:gd name="connsiteX4-243" fmla="*/ 907420 w 916507"/>
                  <a:gd name="connsiteY4-244" fmla="*/ 687674 h 901413"/>
                  <a:gd name="connsiteX5-245" fmla="*/ 846080 w 916507"/>
                  <a:gd name="connsiteY5-246" fmla="*/ 901413 h 901413"/>
                  <a:gd name="connsiteX6-247" fmla="*/ 120871 w 916507"/>
                  <a:gd name="connsiteY6-248" fmla="*/ 808545 h 901413"/>
                  <a:gd name="connsiteX7-249" fmla="*/ 0 w 916507"/>
                  <a:gd name="connsiteY7-250" fmla="*/ 687674 h 901413"/>
                  <a:gd name="connsiteX8-251" fmla="*/ 0 w 916507"/>
                  <a:gd name="connsiteY8-252" fmla="*/ 204202 h 901413"/>
                  <a:gd name="connsiteX0-253" fmla="*/ 0 w 923556"/>
                  <a:gd name="connsiteY0-254" fmla="*/ 204202 h 901413"/>
                  <a:gd name="connsiteX1-255" fmla="*/ 120871 w 923556"/>
                  <a:gd name="connsiteY1-256" fmla="*/ 83331 h 901413"/>
                  <a:gd name="connsiteX2-257" fmla="*/ 838936 w 923556"/>
                  <a:gd name="connsiteY2-258" fmla="*/ 9512 h 901413"/>
                  <a:gd name="connsiteX3-259" fmla="*/ 890751 w 923556"/>
                  <a:gd name="connsiteY3-260" fmla="*/ 204202 h 901413"/>
                  <a:gd name="connsiteX4-261" fmla="*/ 916945 w 923556"/>
                  <a:gd name="connsiteY4-262" fmla="*/ 759111 h 901413"/>
                  <a:gd name="connsiteX5-263" fmla="*/ 846080 w 923556"/>
                  <a:gd name="connsiteY5-264" fmla="*/ 901413 h 901413"/>
                  <a:gd name="connsiteX6-265" fmla="*/ 120871 w 923556"/>
                  <a:gd name="connsiteY6-266" fmla="*/ 808545 h 901413"/>
                  <a:gd name="connsiteX7-267" fmla="*/ 0 w 923556"/>
                  <a:gd name="connsiteY7-268" fmla="*/ 687674 h 901413"/>
                  <a:gd name="connsiteX8-269" fmla="*/ 0 w 923556"/>
                  <a:gd name="connsiteY8-270" fmla="*/ 204202 h 901413"/>
                  <a:gd name="connsiteX0-271" fmla="*/ 0 w 917288"/>
                  <a:gd name="connsiteY0-272" fmla="*/ 204202 h 901413"/>
                  <a:gd name="connsiteX1-273" fmla="*/ 120871 w 917288"/>
                  <a:gd name="connsiteY1-274" fmla="*/ 83331 h 901413"/>
                  <a:gd name="connsiteX2-275" fmla="*/ 838936 w 917288"/>
                  <a:gd name="connsiteY2-276" fmla="*/ 9512 h 901413"/>
                  <a:gd name="connsiteX3-277" fmla="*/ 890751 w 917288"/>
                  <a:gd name="connsiteY3-278" fmla="*/ 204202 h 901413"/>
                  <a:gd name="connsiteX4-279" fmla="*/ 916945 w 917288"/>
                  <a:gd name="connsiteY4-280" fmla="*/ 759111 h 901413"/>
                  <a:gd name="connsiteX5-281" fmla="*/ 846080 w 917288"/>
                  <a:gd name="connsiteY5-282" fmla="*/ 901413 h 901413"/>
                  <a:gd name="connsiteX6-283" fmla="*/ 120871 w 917288"/>
                  <a:gd name="connsiteY6-284" fmla="*/ 808545 h 901413"/>
                  <a:gd name="connsiteX7-285" fmla="*/ 0 w 917288"/>
                  <a:gd name="connsiteY7-286" fmla="*/ 687674 h 901413"/>
                  <a:gd name="connsiteX8-287" fmla="*/ 0 w 917288"/>
                  <a:gd name="connsiteY8-288" fmla="*/ 204202 h 901413"/>
                  <a:gd name="connsiteX0-289" fmla="*/ 0 w 917288"/>
                  <a:gd name="connsiteY0-290" fmla="*/ 204202 h 901413"/>
                  <a:gd name="connsiteX1-291" fmla="*/ 120871 w 917288"/>
                  <a:gd name="connsiteY1-292" fmla="*/ 83331 h 901413"/>
                  <a:gd name="connsiteX2-293" fmla="*/ 838936 w 917288"/>
                  <a:gd name="connsiteY2-294" fmla="*/ 9512 h 901413"/>
                  <a:gd name="connsiteX3-295" fmla="*/ 890751 w 917288"/>
                  <a:gd name="connsiteY3-296" fmla="*/ 204202 h 901413"/>
                  <a:gd name="connsiteX4-297" fmla="*/ 916945 w 917288"/>
                  <a:gd name="connsiteY4-298" fmla="*/ 759111 h 901413"/>
                  <a:gd name="connsiteX5-299" fmla="*/ 846080 w 917288"/>
                  <a:gd name="connsiteY5-300" fmla="*/ 901413 h 901413"/>
                  <a:gd name="connsiteX6-301" fmla="*/ 120871 w 917288"/>
                  <a:gd name="connsiteY6-302" fmla="*/ 808545 h 901413"/>
                  <a:gd name="connsiteX7-303" fmla="*/ 0 w 917288"/>
                  <a:gd name="connsiteY7-304" fmla="*/ 687674 h 901413"/>
                  <a:gd name="connsiteX8-305" fmla="*/ 0 w 917288"/>
                  <a:gd name="connsiteY8-306" fmla="*/ 204202 h 901413"/>
                  <a:gd name="connsiteX0-307" fmla="*/ 0 w 917774"/>
                  <a:gd name="connsiteY0-308" fmla="*/ 204202 h 901413"/>
                  <a:gd name="connsiteX1-309" fmla="*/ 120871 w 917774"/>
                  <a:gd name="connsiteY1-310" fmla="*/ 83331 h 901413"/>
                  <a:gd name="connsiteX2-311" fmla="*/ 838936 w 917774"/>
                  <a:gd name="connsiteY2-312" fmla="*/ 9512 h 901413"/>
                  <a:gd name="connsiteX3-313" fmla="*/ 905038 w 917774"/>
                  <a:gd name="connsiteY3-314" fmla="*/ 199439 h 901413"/>
                  <a:gd name="connsiteX4-315" fmla="*/ 916945 w 917774"/>
                  <a:gd name="connsiteY4-316" fmla="*/ 759111 h 901413"/>
                  <a:gd name="connsiteX5-317" fmla="*/ 846080 w 917774"/>
                  <a:gd name="connsiteY5-318" fmla="*/ 901413 h 901413"/>
                  <a:gd name="connsiteX6-319" fmla="*/ 120871 w 917774"/>
                  <a:gd name="connsiteY6-320" fmla="*/ 808545 h 901413"/>
                  <a:gd name="connsiteX7-321" fmla="*/ 0 w 917774"/>
                  <a:gd name="connsiteY7-322" fmla="*/ 687674 h 901413"/>
                  <a:gd name="connsiteX8-323" fmla="*/ 0 w 917774"/>
                  <a:gd name="connsiteY8-324" fmla="*/ 204202 h 901413"/>
                  <a:gd name="connsiteX0-325" fmla="*/ 0 w 917774"/>
                  <a:gd name="connsiteY0-326" fmla="*/ 204202 h 901413"/>
                  <a:gd name="connsiteX1-327" fmla="*/ 120871 w 917774"/>
                  <a:gd name="connsiteY1-328" fmla="*/ 83331 h 901413"/>
                  <a:gd name="connsiteX2-329" fmla="*/ 838936 w 917774"/>
                  <a:gd name="connsiteY2-330" fmla="*/ 9512 h 901413"/>
                  <a:gd name="connsiteX3-331" fmla="*/ 905038 w 917774"/>
                  <a:gd name="connsiteY3-332" fmla="*/ 199439 h 901413"/>
                  <a:gd name="connsiteX4-333" fmla="*/ 916945 w 917774"/>
                  <a:gd name="connsiteY4-334" fmla="*/ 759111 h 901413"/>
                  <a:gd name="connsiteX5-335" fmla="*/ 846080 w 917774"/>
                  <a:gd name="connsiteY5-336" fmla="*/ 901413 h 901413"/>
                  <a:gd name="connsiteX6-337" fmla="*/ 120871 w 917774"/>
                  <a:gd name="connsiteY6-338" fmla="*/ 808545 h 901413"/>
                  <a:gd name="connsiteX7-339" fmla="*/ 0 w 917774"/>
                  <a:gd name="connsiteY7-340" fmla="*/ 687674 h 901413"/>
                  <a:gd name="connsiteX8-341" fmla="*/ 0 w 917774"/>
                  <a:gd name="connsiteY8-342" fmla="*/ 204202 h 901413"/>
                  <a:gd name="connsiteX0-343" fmla="*/ 0 w 917411"/>
                  <a:gd name="connsiteY0-344" fmla="*/ 204202 h 901413"/>
                  <a:gd name="connsiteX1-345" fmla="*/ 120871 w 917411"/>
                  <a:gd name="connsiteY1-346" fmla="*/ 83331 h 901413"/>
                  <a:gd name="connsiteX2-347" fmla="*/ 838936 w 917411"/>
                  <a:gd name="connsiteY2-348" fmla="*/ 9512 h 901413"/>
                  <a:gd name="connsiteX3-349" fmla="*/ 905038 w 917411"/>
                  <a:gd name="connsiteY3-350" fmla="*/ 199439 h 901413"/>
                  <a:gd name="connsiteX4-351" fmla="*/ 916945 w 917411"/>
                  <a:gd name="connsiteY4-352" fmla="*/ 759111 h 901413"/>
                  <a:gd name="connsiteX5-353" fmla="*/ 846080 w 917411"/>
                  <a:gd name="connsiteY5-354" fmla="*/ 901413 h 901413"/>
                  <a:gd name="connsiteX6-355" fmla="*/ 120871 w 917411"/>
                  <a:gd name="connsiteY6-356" fmla="*/ 808545 h 901413"/>
                  <a:gd name="connsiteX7-357" fmla="*/ 0 w 917411"/>
                  <a:gd name="connsiteY7-358" fmla="*/ 687674 h 901413"/>
                  <a:gd name="connsiteX8-359" fmla="*/ 0 w 917411"/>
                  <a:gd name="connsiteY8-360" fmla="*/ 204202 h 901413"/>
                  <a:gd name="connsiteX0-361" fmla="*/ 0 w 917411"/>
                  <a:gd name="connsiteY0-362" fmla="*/ 206370 h 903581"/>
                  <a:gd name="connsiteX1-363" fmla="*/ 120871 w 917411"/>
                  <a:gd name="connsiteY1-364" fmla="*/ 85499 h 903581"/>
                  <a:gd name="connsiteX2-365" fmla="*/ 822268 w 917411"/>
                  <a:gd name="connsiteY2-366" fmla="*/ 9299 h 903581"/>
                  <a:gd name="connsiteX3-367" fmla="*/ 905038 w 917411"/>
                  <a:gd name="connsiteY3-368" fmla="*/ 201607 h 903581"/>
                  <a:gd name="connsiteX4-369" fmla="*/ 916945 w 917411"/>
                  <a:gd name="connsiteY4-370" fmla="*/ 761279 h 903581"/>
                  <a:gd name="connsiteX5-371" fmla="*/ 846080 w 917411"/>
                  <a:gd name="connsiteY5-372" fmla="*/ 903581 h 903581"/>
                  <a:gd name="connsiteX6-373" fmla="*/ 120871 w 917411"/>
                  <a:gd name="connsiteY6-374" fmla="*/ 810713 h 903581"/>
                  <a:gd name="connsiteX7-375" fmla="*/ 0 w 917411"/>
                  <a:gd name="connsiteY7-376" fmla="*/ 689842 h 903581"/>
                  <a:gd name="connsiteX8-377" fmla="*/ 0 w 917411"/>
                  <a:gd name="connsiteY8-378" fmla="*/ 206370 h 903581"/>
                  <a:gd name="connsiteX0-379" fmla="*/ 0 w 917411"/>
                  <a:gd name="connsiteY0-380" fmla="*/ 206370 h 903581"/>
                  <a:gd name="connsiteX1-381" fmla="*/ 120871 w 917411"/>
                  <a:gd name="connsiteY1-382" fmla="*/ 85499 h 903581"/>
                  <a:gd name="connsiteX2-383" fmla="*/ 822268 w 917411"/>
                  <a:gd name="connsiteY2-384" fmla="*/ 9299 h 903581"/>
                  <a:gd name="connsiteX3-385" fmla="*/ 905038 w 917411"/>
                  <a:gd name="connsiteY3-386" fmla="*/ 201607 h 903581"/>
                  <a:gd name="connsiteX4-387" fmla="*/ 916945 w 917411"/>
                  <a:gd name="connsiteY4-388" fmla="*/ 761279 h 903581"/>
                  <a:gd name="connsiteX5-389" fmla="*/ 846080 w 917411"/>
                  <a:gd name="connsiteY5-390" fmla="*/ 903581 h 903581"/>
                  <a:gd name="connsiteX6-391" fmla="*/ 120871 w 917411"/>
                  <a:gd name="connsiteY6-392" fmla="*/ 810713 h 903581"/>
                  <a:gd name="connsiteX7-393" fmla="*/ 0 w 917411"/>
                  <a:gd name="connsiteY7-394" fmla="*/ 689842 h 903581"/>
                  <a:gd name="connsiteX8-395" fmla="*/ 0 w 917411"/>
                  <a:gd name="connsiteY8-396" fmla="*/ 206370 h 903581"/>
                  <a:gd name="connsiteX0-397" fmla="*/ 0 w 917411"/>
                  <a:gd name="connsiteY0-398" fmla="*/ 203830 h 901041"/>
                  <a:gd name="connsiteX1-399" fmla="*/ 120871 w 917411"/>
                  <a:gd name="connsiteY1-400" fmla="*/ 82959 h 901041"/>
                  <a:gd name="connsiteX2-401" fmla="*/ 822268 w 917411"/>
                  <a:gd name="connsiteY2-402" fmla="*/ 6759 h 901041"/>
                  <a:gd name="connsiteX3-403" fmla="*/ 905038 w 917411"/>
                  <a:gd name="connsiteY3-404" fmla="*/ 199067 h 901041"/>
                  <a:gd name="connsiteX4-405" fmla="*/ 916945 w 917411"/>
                  <a:gd name="connsiteY4-406" fmla="*/ 758739 h 901041"/>
                  <a:gd name="connsiteX5-407" fmla="*/ 846080 w 917411"/>
                  <a:gd name="connsiteY5-408" fmla="*/ 901041 h 901041"/>
                  <a:gd name="connsiteX6-409" fmla="*/ 120871 w 917411"/>
                  <a:gd name="connsiteY6-410" fmla="*/ 808173 h 901041"/>
                  <a:gd name="connsiteX7-411" fmla="*/ 0 w 917411"/>
                  <a:gd name="connsiteY7-412" fmla="*/ 687302 h 901041"/>
                  <a:gd name="connsiteX8-413" fmla="*/ 0 w 917411"/>
                  <a:gd name="connsiteY8-414" fmla="*/ 203830 h 901041"/>
                  <a:gd name="connsiteX0-415" fmla="*/ 0 w 917411"/>
                  <a:gd name="connsiteY0-416" fmla="*/ 203830 h 901041"/>
                  <a:gd name="connsiteX1-417" fmla="*/ 120871 w 917411"/>
                  <a:gd name="connsiteY1-418" fmla="*/ 82959 h 901041"/>
                  <a:gd name="connsiteX2-419" fmla="*/ 822268 w 917411"/>
                  <a:gd name="connsiteY2-420" fmla="*/ 6759 h 901041"/>
                  <a:gd name="connsiteX3-421" fmla="*/ 905038 w 917411"/>
                  <a:gd name="connsiteY3-422" fmla="*/ 199067 h 901041"/>
                  <a:gd name="connsiteX4-423" fmla="*/ 916945 w 917411"/>
                  <a:gd name="connsiteY4-424" fmla="*/ 758739 h 901041"/>
                  <a:gd name="connsiteX5-425" fmla="*/ 846080 w 917411"/>
                  <a:gd name="connsiteY5-426" fmla="*/ 901041 h 901041"/>
                  <a:gd name="connsiteX6-427" fmla="*/ 120871 w 917411"/>
                  <a:gd name="connsiteY6-428" fmla="*/ 808173 h 901041"/>
                  <a:gd name="connsiteX7-429" fmla="*/ 0 w 917411"/>
                  <a:gd name="connsiteY7-430" fmla="*/ 687302 h 901041"/>
                  <a:gd name="connsiteX8-431" fmla="*/ 0 w 917411"/>
                  <a:gd name="connsiteY8-432" fmla="*/ 203830 h 901041"/>
                  <a:gd name="connsiteX0-433" fmla="*/ 0 w 917411"/>
                  <a:gd name="connsiteY0-434" fmla="*/ 203830 h 901041"/>
                  <a:gd name="connsiteX1-435" fmla="*/ 120871 w 917411"/>
                  <a:gd name="connsiteY1-436" fmla="*/ 82959 h 901041"/>
                  <a:gd name="connsiteX2-437" fmla="*/ 822268 w 917411"/>
                  <a:gd name="connsiteY2-438" fmla="*/ 6759 h 901041"/>
                  <a:gd name="connsiteX3-439" fmla="*/ 905038 w 917411"/>
                  <a:gd name="connsiteY3-440" fmla="*/ 199067 h 901041"/>
                  <a:gd name="connsiteX4-441" fmla="*/ 916945 w 917411"/>
                  <a:gd name="connsiteY4-442" fmla="*/ 758739 h 901041"/>
                  <a:gd name="connsiteX5-443" fmla="*/ 846080 w 917411"/>
                  <a:gd name="connsiteY5-444" fmla="*/ 901041 h 901041"/>
                  <a:gd name="connsiteX6-445" fmla="*/ 120871 w 917411"/>
                  <a:gd name="connsiteY6-446" fmla="*/ 808173 h 901041"/>
                  <a:gd name="connsiteX7-447" fmla="*/ 0 w 917411"/>
                  <a:gd name="connsiteY7-448" fmla="*/ 687302 h 901041"/>
                  <a:gd name="connsiteX8-449" fmla="*/ 0 w 917411"/>
                  <a:gd name="connsiteY8-450" fmla="*/ 203830 h 901041"/>
                  <a:gd name="connsiteX0-451" fmla="*/ 0 w 917411"/>
                  <a:gd name="connsiteY0-452" fmla="*/ 203830 h 901041"/>
                  <a:gd name="connsiteX1-453" fmla="*/ 120871 w 917411"/>
                  <a:gd name="connsiteY1-454" fmla="*/ 82959 h 901041"/>
                  <a:gd name="connsiteX2-455" fmla="*/ 822268 w 917411"/>
                  <a:gd name="connsiteY2-456" fmla="*/ 6759 h 901041"/>
                  <a:gd name="connsiteX3-457" fmla="*/ 905038 w 917411"/>
                  <a:gd name="connsiteY3-458" fmla="*/ 199067 h 901041"/>
                  <a:gd name="connsiteX4-459" fmla="*/ 916945 w 917411"/>
                  <a:gd name="connsiteY4-460" fmla="*/ 758739 h 901041"/>
                  <a:gd name="connsiteX5-461" fmla="*/ 846080 w 917411"/>
                  <a:gd name="connsiteY5-462" fmla="*/ 901041 h 901041"/>
                  <a:gd name="connsiteX6-463" fmla="*/ 120871 w 917411"/>
                  <a:gd name="connsiteY6-464" fmla="*/ 808173 h 901041"/>
                  <a:gd name="connsiteX7-465" fmla="*/ 0 w 917411"/>
                  <a:gd name="connsiteY7-466" fmla="*/ 687302 h 901041"/>
                  <a:gd name="connsiteX8-467" fmla="*/ 0 w 917411"/>
                  <a:gd name="connsiteY8-468" fmla="*/ 203830 h 901041"/>
                  <a:gd name="connsiteX0-469" fmla="*/ 0 w 917411"/>
                  <a:gd name="connsiteY0-470" fmla="*/ 203830 h 901041"/>
                  <a:gd name="connsiteX1-471" fmla="*/ 120871 w 917411"/>
                  <a:gd name="connsiteY1-472" fmla="*/ 82959 h 901041"/>
                  <a:gd name="connsiteX2-473" fmla="*/ 822268 w 917411"/>
                  <a:gd name="connsiteY2-474" fmla="*/ 6759 h 901041"/>
                  <a:gd name="connsiteX3-475" fmla="*/ 905038 w 917411"/>
                  <a:gd name="connsiteY3-476" fmla="*/ 199067 h 901041"/>
                  <a:gd name="connsiteX4-477" fmla="*/ 916945 w 917411"/>
                  <a:gd name="connsiteY4-478" fmla="*/ 758739 h 901041"/>
                  <a:gd name="connsiteX5-479" fmla="*/ 846080 w 917411"/>
                  <a:gd name="connsiteY5-480" fmla="*/ 901041 h 901041"/>
                  <a:gd name="connsiteX6-481" fmla="*/ 120871 w 917411"/>
                  <a:gd name="connsiteY6-482" fmla="*/ 808173 h 901041"/>
                  <a:gd name="connsiteX7-483" fmla="*/ 0 w 917411"/>
                  <a:gd name="connsiteY7-484" fmla="*/ 687302 h 901041"/>
                  <a:gd name="connsiteX8-485" fmla="*/ 0 w 917411"/>
                  <a:gd name="connsiteY8-486" fmla="*/ 203830 h 901041"/>
                  <a:gd name="connsiteX0-487" fmla="*/ 0 w 917411"/>
                  <a:gd name="connsiteY0-488" fmla="*/ 203830 h 901041"/>
                  <a:gd name="connsiteX1-489" fmla="*/ 120871 w 917411"/>
                  <a:gd name="connsiteY1-490" fmla="*/ 82959 h 901041"/>
                  <a:gd name="connsiteX2-491" fmla="*/ 822268 w 917411"/>
                  <a:gd name="connsiteY2-492" fmla="*/ 6759 h 901041"/>
                  <a:gd name="connsiteX3-493" fmla="*/ 905038 w 917411"/>
                  <a:gd name="connsiteY3-494" fmla="*/ 199067 h 901041"/>
                  <a:gd name="connsiteX4-495" fmla="*/ 916945 w 917411"/>
                  <a:gd name="connsiteY4-496" fmla="*/ 758739 h 901041"/>
                  <a:gd name="connsiteX5-497" fmla="*/ 846080 w 917411"/>
                  <a:gd name="connsiteY5-498" fmla="*/ 901041 h 901041"/>
                  <a:gd name="connsiteX6-499" fmla="*/ 120871 w 917411"/>
                  <a:gd name="connsiteY6-500" fmla="*/ 808173 h 901041"/>
                  <a:gd name="connsiteX7-501" fmla="*/ 0 w 917411"/>
                  <a:gd name="connsiteY7-502" fmla="*/ 687302 h 901041"/>
                  <a:gd name="connsiteX8-503" fmla="*/ 0 w 917411"/>
                  <a:gd name="connsiteY8-504" fmla="*/ 203830 h 90104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917411" h="901041">
                    <a:moveTo>
                      <a:pt x="0" y="203830"/>
                    </a:moveTo>
                    <a:cubicBezTo>
                      <a:pt x="0" y="137075"/>
                      <a:pt x="27922" y="99628"/>
                      <a:pt x="120871" y="82959"/>
                    </a:cubicBezTo>
                    <a:cubicBezTo>
                      <a:pt x="341969" y="47241"/>
                      <a:pt x="751188" y="-21816"/>
                      <a:pt x="822268" y="6759"/>
                    </a:cubicBezTo>
                    <a:cubicBezTo>
                      <a:pt x="891404" y="23428"/>
                      <a:pt x="900274" y="125169"/>
                      <a:pt x="905038" y="199067"/>
                    </a:cubicBezTo>
                    <a:cubicBezTo>
                      <a:pt x="912181" y="384036"/>
                      <a:pt x="919326" y="669020"/>
                      <a:pt x="916945" y="758739"/>
                    </a:cubicBezTo>
                    <a:cubicBezTo>
                      <a:pt x="914565" y="813588"/>
                      <a:pt x="929503" y="896279"/>
                      <a:pt x="846080" y="901041"/>
                    </a:cubicBezTo>
                    <a:cubicBezTo>
                      <a:pt x="604344" y="870085"/>
                      <a:pt x="372132" y="851035"/>
                      <a:pt x="120871" y="808173"/>
                    </a:cubicBezTo>
                    <a:cubicBezTo>
                      <a:pt x="35066" y="793885"/>
                      <a:pt x="0" y="754057"/>
                      <a:pt x="0" y="687302"/>
                    </a:cubicBezTo>
                    <a:lnTo>
                      <a:pt x="0" y="20383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5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/>
              </a:p>
            </p:txBody>
          </p:sp>
          <p:sp>
            <p:nvSpPr>
              <p:cNvPr id="8" name="Rectangle: Rounded Corners 3"/>
              <p:cNvSpPr/>
              <p:nvPr/>
            </p:nvSpPr>
            <p:spPr>
              <a:xfrm>
                <a:off x="2064966" y="1684321"/>
                <a:ext cx="822960" cy="822960"/>
              </a:xfrm>
              <a:custGeom>
                <a:avLst/>
                <a:gdLst>
                  <a:gd name="connsiteX0" fmla="*/ 0 w 890751"/>
                  <a:gd name="connsiteY0" fmla="*/ 120871 h 725214"/>
                  <a:gd name="connsiteX1" fmla="*/ 120871 w 890751"/>
                  <a:gd name="connsiteY1" fmla="*/ 0 h 725214"/>
                  <a:gd name="connsiteX2" fmla="*/ 769880 w 890751"/>
                  <a:gd name="connsiteY2" fmla="*/ 0 h 725214"/>
                  <a:gd name="connsiteX3" fmla="*/ 890751 w 890751"/>
                  <a:gd name="connsiteY3" fmla="*/ 120871 h 725214"/>
                  <a:gd name="connsiteX4" fmla="*/ 890751 w 890751"/>
                  <a:gd name="connsiteY4" fmla="*/ 604343 h 725214"/>
                  <a:gd name="connsiteX5" fmla="*/ 769880 w 890751"/>
                  <a:gd name="connsiteY5" fmla="*/ 725214 h 725214"/>
                  <a:gd name="connsiteX6" fmla="*/ 120871 w 890751"/>
                  <a:gd name="connsiteY6" fmla="*/ 725214 h 725214"/>
                  <a:gd name="connsiteX7" fmla="*/ 0 w 890751"/>
                  <a:gd name="connsiteY7" fmla="*/ 604343 h 725214"/>
                  <a:gd name="connsiteX8" fmla="*/ 0 w 890751"/>
                  <a:gd name="connsiteY8" fmla="*/ 120871 h 725214"/>
                  <a:gd name="connsiteX0-1" fmla="*/ 0 w 892179"/>
                  <a:gd name="connsiteY0-2" fmla="*/ 194690 h 799033"/>
                  <a:gd name="connsiteX1-3" fmla="*/ 120871 w 892179"/>
                  <a:gd name="connsiteY1-4" fmla="*/ 73819 h 799033"/>
                  <a:gd name="connsiteX2-5" fmla="*/ 838936 w 892179"/>
                  <a:gd name="connsiteY2-6" fmla="*/ 0 h 799033"/>
                  <a:gd name="connsiteX3-7" fmla="*/ 890751 w 892179"/>
                  <a:gd name="connsiteY3-8" fmla="*/ 194690 h 799033"/>
                  <a:gd name="connsiteX4-9" fmla="*/ 890751 w 892179"/>
                  <a:gd name="connsiteY4-10" fmla="*/ 678162 h 799033"/>
                  <a:gd name="connsiteX5-11" fmla="*/ 769880 w 892179"/>
                  <a:gd name="connsiteY5-12" fmla="*/ 799033 h 799033"/>
                  <a:gd name="connsiteX6-13" fmla="*/ 120871 w 892179"/>
                  <a:gd name="connsiteY6-14" fmla="*/ 799033 h 799033"/>
                  <a:gd name="connsiteX7-15" fmla="*/ 0 w 892179"/>
                  <a:gd name="connsiteY7-16" fmla="*/ 678162 h 799033"/>
                  <a:gd name="connsiteX8-17" fmla="*/ 0 w 892179"/>
                  <a:gd name="connsiteY8-18" fmla="*/ 194690 h 799033"/>
                  <a:gd name="connsiteX0-19" fmla="*/ 0 w 903272"/>
                  <a:gd name="connsiteY0-20" fmla="*/ 194690 h 799033"/>
                  <a:gd name="connsiteX1-21" fmla="*/ 120871 w 903272"/>
                  <a:gd name="connsiteY1-22" fmla="*/ 73819 h 799033"/>
                  <a:gd name="connsiteX2-23" fmla="*/ 838936 w 903272"/>
                  <a:gd name="connsiteY2-24" fmla="*/ 0 h 799033"/>
                  <a:gd name="connsiteX3-25" fmla="*/ 890751 w 903272"/>
                  <a:gd name="connsiteY3-26" fmla="*/ 194690 h 799033"/>
                  <a:gd name="connsiteX4-27" fmla="*/ 890751 w 903272"/>
                  <a:gd name="connsiteY4-28" fmla="*/ 678162 h 799033"/>
                  <a:gd name="connsiteX5-29" fmla="*/ 769880 w 903272"/>
                  <a:gd name="connsiteY5-30" fmla="*/ 799033 h 799033"/>
                  <a:gd name="connsiteX6-31" fmla="*/ 120871 w 903272"/>
                  <a:gd name="connsiteY6-32" fmla="*/ 799033 h 799033"/>
                  <a:gd name="connsiteX7-33" fmla="*/ 0 w 903272"/>
                  <a:gd name="connsiteY7-34" fmla="*/ 678162 h 799033"/>
                  <a:gd name="connsiteX8-35" fmla="*/ 0 w 903272"/>
                  <a:gd name="connsiteY8-36" fmla="*/ 194690 h 799033"/>
                  <a:gd name="connsiteX0-37" fmla="*/ 0 w 907880"/>
                  <a:gd name="connsiteY0-38" fmla="*/ 194690 h 799033"/>
                  <a:gd name="connsiteX1-39" fmla="*/ 120871 w 907880"/>
                  <a:gd name="connsiteY1-40" fmla="*/ 73819 h 799033"/>
                  <a:gd name="connsiteX2-41" fmla="*/ 838936 w 907880"/>
                  <a:gd name="connsiteY2-42" fmla="*/ 0 h 799033"/>
                  <a:gd name="connsiteX3-43" fmla="*/ 890751 w 907880"/>
                  <a:gd name="connsiteY3-44" fmla="*/ 194690 h 799033"/>
                  <a:gd name="connsiteX4-45" fmla="*/ 890751 w 907880"/>
                  <a:gd name="connsiteY4-46" fmla="*/ 678162 h 799033"/>
                  <a:gd name="connsiteX5-47" fmla="*/ 769880 w 907880"/>
                  <a:gd name="connsiteY5-48" fmla="*/ 799033 h 799033"/>
                  <a:gd name="connsiteX6-49" fmla="*/ 120871 w 907880"/>
                  <a:gd name="connsiteY6-50" fmla="*/ 799033 h 799033"/>
                  <a:gd name="connsiteX7-51" fmla="*/ 0 w 907880"/>
                  <a:gd name="connsiteY7-52" fmla="*/ 678162 h 799033"/>
                  <a:gd name="connsiteX8-53" fmla="*/ 0 w 907880"/>
                  <a:gd name="connsiteY8-54" fmla="*/ 194690 h 799033"/>
                  <a:gd name="connsiteX0-55" fmla="*/ 0 w 907880"/>
                  <a:gd name="connsiteY0-56" fmla="*/ 201850 h 806193"/>
                  <a:gd name="connsiteX1-57" fmla="*/ 120871 w 907880"/>
                  <a:gd name="connsiteY1-58" fmla="*/ 80979 h 806193"/>
                  <a:gd name="connsiteX2-59" fmla="*/ 838936 w 907880"/>
                  <a:gd name="connsiteY2-60" fmla="*/ 7160 h 806193"/>
                  <a:gd name="connsiteX3-61" fmla="*/ 890751 w 907880"/>
                  <a:gd name="connsiteY3-62" fmla="*/ 201850 h 806193"/>
                  <a:gd name="connsiteX4-63" fmla="*/ 890751 w 907880"/>
                  <a:gd name="connsiteY4-64" fmla="*/ 685322 h 806193"/>
                  <a:gd name="connsiteX5-65" fmla="*/ 769880 w 907880"/>
                  <a:gd name="connsiteY5-66" fmla="*/ 806193 h 806193"/>
                  <a:gd name="connsiteX6-67" fmla="*/ 120871 w 907880"/>
                  <a:gd name="connsiteY6-68" fmla="*/ 806193 h 806193"/>
                  <a:gd name="connsiteX7-69" fmla="*/ 0 w 907880"/>
                  <a:gd name="connsiteY7-70" fmla="*/ 685322 h 806193"/>
                  <a:gd name="connsiteX8-71" fmla="*/ 0 w 907880"/>
                  <a:gd name="connsiteY8-72" fmla="*/ 201850 h 806193"/>
                  <a:gd name="connsiteX0-73" fmla="*/ 0 w 893875"/>
                  <a:gd name="connsiteY0-74" fmla="*/ 201850 h 806193"/>
                  <a:gd name="connsiteX1-75" fmla="*/ 120871 w 893875"/>
                  <a:gd name="connsiteY1-76" fmla="*/ 80979 h 806193"/>
                  <a:gd name="connsiteX2-77" fmla="*/ 838936 w 893875"/>
                  <a:gd name="connsiteY2-78" fmla="*/ 7160 h 806193"/>
                  <a:gd name="connsiteX3-79" fmla="*/ 890751 w 893875"/>
                  <a:gd name="connsiteY3-80" fmla="*/ 201850 h 806193"/>
                  <a:gd name="connsiteX4-81" fmla="*/ 890751 w 893875"/>
                  <a:gd name="connsiteY4-82" fmla="*/ 685322 h 806193"/>
                  <a:gd name="connsiteX5-83" fmla="*/ 769880 w 893875"/>
                  <a:gd name="connsiteY5-84" fmla="*/ 806193 h 806193"/>
                  <a:gd name="connsiteX6-85" fmla="*/ 120871 w 893875"/>
                  <a:gd name="connsiteY6-86" fmla="*/ 806193 h 806193"/>
                  <a:gd name="connsiteX7-87" fmla="*/ 0 w 893875"/>
                  <a:gd name="connsiteY7-88" fmla="*/ 685322 h 806193"/>
                  <a:gd name="connsiteX8-89" fmla="*/ 0 w 893875"/>
                  <a:gd name="connsiteY8-90" fmla="*/ 201850 h 806193"/>
                  <a:gd name="connsiteX0-91" fmla="*/ 0 w 893875"/>
                  <a:gd name="connsiteY0-92" fmla="*/ 201850 h 806193"/>
                  <a:gd name="connsiteX1-93" fmla="*/ 120871 w 893875"/>
                  <a:gd name="connsiteY1-94" fmla="*/ 80979 h 806193"/>
                  <a:gd name="connsiteX2-95" fmla="*/ 838936 w 893875"/>
                  <a:gd name="connsiteY2-96" fmla="*/ 7160 h 806193"/>
                  <a:gd name="connsiteX3-97" fmla="*/ 890751 w 893875"/>
                  <a:gd name="connsiteY3-98" fmla="*/ 201850 h 806193"/>
                  <a:gd name="connsiteX4-99" fmla="*/ 890751 w 893875"/>
                  <a:gd name="connsiteY4-100" fmla="*/ 685322 h 806193"/>
                  <a:gd name="connsiteX5-101" fmla="*/ 769880 w 893875"/>
                  <a:gd name="connsiteY5-102" fmla="*/ 806193 h 806193"/>
                  <a:gd name="connsiteX6-103" fmla="*/ 120871 w 893875"/>
                  <a:gd name="connsiteY6-104" fmla="*/ 806193 h 806193"/>
                  <a:gd name="connsiteX7-105" fmla="*/ 0 w 893875"/>
                  <a:gd name="connsiteY7-106" fmla="*/ 685322 h 806193"/>
                  <a:gd name="connsiteX8-107" fmla="*/ 0 w 893875"/>
                  <a:gd name="connsiteY8-108" fmla="*/ 201850 h 806193"/>
                  <a:gd name="connsiteX0-109" fmla="*/ 0 w 895656"/>
                  <a:gd name="connsiteY0-110" fmla="*/ 201850 h 806193"/>
                  <a:gd name="connsiteX1-111" fmla="*/ 120871 w 895656"/>
                  <a:gd name="connsiteY1-112" fmla="*/ 80979 h 806193"/>
                  <a:gd name="connsiteX2-113" fmla="*/ 838936 w 895656"/>
                  <a:gd name="connsiteY2-114" fmla="*/ 7160 h 806193"/>
                  <a:gd name="connsiteX3-115" fmla="*/ 890751 w 895656"/>
                  <a:gd name="connsiteY3-116" fmla="*/ 201850 h 806193"/>
                  <a:gd name="connsiteX4-117" fmla="*/ 890751 w 895656"/>
                  <a:gd name="connsiteY4-118" fmla="*/ 685322 h 806193"/>
                  <a:gd name="connsiteX5-119" fmla="*/ 769880 w 895656"/>
                  <a:gd name="connsiteY5-120" fmla="*/ 806193 h 806193"/>
                  <a:gd name="connsiteX6-121" fmla="*/ 120871 w 895656"/>
                  <a:gd name="connsiteY6-122" fmla="*/ 806193 h 806193"/>
                  <a:gd name="connsiteX7-123" fmla="*/ 0 w 895656"/>
                  <a:gd name="connsiteY7-124" fmla="*/ 685322 h 806193"/>
                  <a:gd name="connsiteX8-125" fmla="*/ 0 w 895656"/>
                  <a:gd name="connsiteY8-126" fmla="*/ 201850 h 806193"/>
                  <a:gd name="connsiteX0-127" fmla="*/ 0 w 896042"/>
                  <a:gd name="connsiteY0-128" fmla="*/ 201850 h 806193"/>
                  <a:gd name="connsiteX1-129" fmla="*/ 120871 w 896042"/>
                  <a:gd name="connsiteY1-130" fmla="*/ 80979 h 806193"/>
                  <a:gd name="connsiteX2-131" fmla="*/ 838936 w 896042"/>
                  <a:gd name="connsiteY2-132" fmla="*/ 7160 h 806193"/>
                  <a:gd name="connsiteX3-133" fmla="*/ 890751 w 896042"/>
                  <a:gd name="connsiteY3-134" fmla="*/ 201850 h 806193"/>
                  <a:gd name="connsiteX4-135" fmla="*/ 890751 w 896042"/>
                  <a:gd name="connsiteY4-136" fmla="*/ 685322 h 806193"/>
                  <a:gd name="connsiteX5-137" fmla="*/ 769880 w 896042"/>
                  <a:gd name="connsiteY5-138" fmla="*/ 806193 h 806193"/>
                  <a:gd name="connsiteX6-139" fmla="*/ 120871 w 896042"/>
                  <a:gd name="connsiteY6-140" fmla="*/ 806193 h 806193"/>
                  <a:gd name="connsiteX7-141" fmla="*/ 0 w 896042"/>
                  <a:gd name="connsiteY7-142" fmla="*/ 685322 h 806193"/>
                  <a:gd name="connsiteX8-143" fmla="*/ 0 w 896042"/>
                  <a:gd name="connsiteY8-144" fmla="*/ 201850 h 806193"/>
                  <a:gd name="connsiteX0-145" fmla="*/ 0 w 896042"/>
                  <a:gd name="connsiteY0-146" fmla="*/ 204202 h 808545"/>
                  <a:gd name="connsiteX1-147" fmla="*/ 120871 w 896042"/>
                  <a:gd name="connsiteY1-148" fmla="*/ 83331 h 808545"/>
                  <a:gd name="connsiteX2-149" fmla="*/ 838936 w 896042"/>
                  <a:gd name="connsiteY2-150" fmla="*/ 9512 h 808545"/>
                  <a:gd name="connsiteX3-151" fmla="*/ 890751 w 896042"/>
                  <a:gd name="connsiteY3-152" fmla="*/ 204202 h 808545"/>
                  <a:gd name="connsiteX4-153" fmla="*/ 890751 w 896042"/>
                  <a:gd name="connsiteY4-154" fmla="*/ 687674 h 808545"/>
                  <a:gd name="connsiteX5-155" fmla="*/ 769880 w 896042"/>
                  <a:gd name="connsiteY5-156" fmla="*/ 808545 h 808545"/>
                  <a:gd name="connsiteX6-157" fmla="*/ 120871 w 896042"/>
                  <a:gd name="connsiteY6-158" fmla="*/ 808545 h 808545"/>
                  <a:gd name="connsiteX7-159" fmla="*/ 0 w 896042"/>
                  <a:gd name="connsiteY7-160" fmla="*/ 687674 h 808545"/>
                  <a:gd name="connsiteX8-161" fmla="*/ 0 w 896042"/>
                  <a:gd name="connsiteY8-162" fmla="*/ 204202 h 808545"/>
                  <a:gd name="connsiteX0-163" fmla="*/ 0 w 896042"/>
                  <a:gd name="connsiteY0-164" fmla="*/ 204202 h 901413"/>
                  <a:gd name="connsiteX1-165" fmla="*/ 120871 w 896042"/>
                  <a:gd name="connsiteY1-166" fmla="*/ 83331 h 901413"/>
                  <a:gd name="connsiteX2-167" fmla="*/ 838936 w 896042"/>
                  <a:gd name="connsiteY2-168" fmla="*/ 9512 h 901413"/>
                  <a:gd name="connsiteX3-169" fmla="*/ 890751 w 896042"/>
                  <a:gd name="connsiteY3-170" fmla="*/ 204202 h 901413"/>
                  <a:gd name="connsiteX4-171" fmla="*/ 890751 w 896042"/>
                  <a:gd name="connsiteY4-172" fmla="*/ 687674 h 901413"/>
                  <a:gd name="connsiteX5-173" fmla="*/ 846080 w 896042"/>
                  <a:gd name="connsiteY5-174" fmla="*/ 901413 h 901413"/>
                  <a:gd name="connsiteX6-175" fmla="*/ 120871 w 896042"/>
                  <a:gd name="connsiteY6-176" fmla="*/ 808545 h 901413"/>
                  <a:gd name="connsiteX7-177" fmla="*/ 0 w 896042"/>
                  <a:gd name="connsiteY7-178" fmla="*/ 687674 h 901413"/>
                  <a:gd name="connsiteX8-179" fmla="*/ 0 w 896042"/>
                  <a:gd name="connsiteY8-180" fmla="*/ 204202 h 901413"/>
                  <a:gd name="connsiteX0-181" fmla="*/ 0 w 896042"/>
                  <a:gd name="connsiteY0-182" fmla="*/ 204202 h 901413"/>
                  <a:gd name="connsiteX1-183" fmla="*/ 120871 w 896042"/>
                  <a:gd name="connsiteY1-184" fmla="*/ 83331 h 901413"/>
                  <a:gd name="connsiteX2-185" fmla="*/ 838936 w 896042"/>
                  <a:gd name="connsiteY2-186" fmla="*/ 9512 h 901413"/>
                  <a:gd name="connsiteX3-187" fmla="*/ 890751 w 896042"/>
                  <a:gd name="connsiteY3-188" fmla="*/ 204202 h 901413"/>
                  <a:gd name="connsiteX4-189" fmla="*/ 890751 w 896042"/>
                  <a:gd name="connsiteY4-190" fmla="*/ 687674 h 901413"/>
                  <a:gd name="connsiteX5-191" fmla="*/ 846080 w 896042"/>
                  <a:gd name="connsiteY5-192" fmla="*/ 901413 h 901413"/>
                  <a:gd name="connsiteX6-193" fmla="*/ 120871 w 896042"/>
                  <a:gd name="connsiteY6-194" fmla="*/ 808545 h 901413"/>
                  <a:gd name="connsiteX7-195" fmla="*/ 0 w 896042"/>
                  <a:gd name="connsiteY7-196" fmla="*/ 687674 h 901413"/>
                  <a:gd name="connsiteX8-197" fmla="*/ 0 w 896042"/>
                  <a:gd name="connsiteY8-198" fmla="*/ 204202 h 901413"/>
                  <a:gd name="connsiteX0-199" fmla="*/ 0 w 901486"/>
                  <a:gd name="connsiteY0-200" fmla="*/ 204202 h 901413"/>
                  <a:gd name="connsiteX1-201" fmla="*/ 120871 w 901486"/>
                  <a:gd name="connsiteY1-202" fmla="*/ 83331 h 901413"/>
                  <a:gd name="connsiteX2-203" fmla="*/ 838936 w 901486"/>
                  <a:gd name="connsiteY2-204" fmla="*/ 9512 h 901413"/>
                  <a:gd name="connsiteX3-205" fmla="*/ 890751 w 901486"/>
                  <a:gd name="connsiteY3-206" fmla="*/ 204202 h 901413"/>
                  <a:gd name="connsiteX4-207" fmla="*/ 890751 w 901486"/>
                  <a:gd name="connsiteY4-208" fmla="*/ 687674 h 901413"/>
                  <a:gd name="connsiteX5-209" fmla="*/ 846080 w 901486"/>
                  <a:gd name="connsiteY5-210" fmla="*/ 901413 h 901413"/>
                  <a:gd name="connsiteX6-211" fmla="*/ 120871 w 901486"/>
                  <a:gd name="connsiteY6-212" fmla="*/ 808545 h 901413"/>
                  <a:gd name="connsiteX7-213" fmla="*/ 0 w 901486"/>
                  <a:gd name="connsiteY7-214" fmla="*/ 687674 h 901413"/>
                  <a:gd name="connsiteX8-215" fmla="*/ 0 w 901486"/>
                  <a:gd name="connsiteY8-216" fmla="*/ 204202 h 901413"/>
                  <a:gd name="connsiteX0-217" fmla="*/ 0 w 911264"/>
                  <a:gd name="connsiteY0-218" fmla="*/ 204202 h 901413"/>
                  <a:gd name="connsiteX1-219" fmla="*/ 120871 w 911264"/>
                  <a:gd name="connsiteY1-220" fmla="*/ 83331 h 901413"/>
                  <a:gd name="connsiteX2-221" fmla="*/ 838936 w 911264"/>
                  <a:gd name="connsiteY2-222" fmla="*/ 9512 h 901413"/>
                  <a:gd name="connsiteX3-223" fmla="*/ 890751 w 911264"/>
                  <a:gd name="connsiteY3-224" fmla="*/ 204202 h 901413"/>
                  <a:gd name="connsiteX4-225" fmla="*/ 907420 w 911264"/>
                  <a:gd name="connsiteY4-226" fmla="*/ 687674 h 901413"/>
                  <a:gd name="connsiteX5-227" fmla="*/ 846080 w 911264"/>
                  <a:gd name="connsiteY5-228" fmla="*/ 901413 h 901413"/>
                  <a:gd name="connsiteX6-229" fmla="*/ 120871 w 911264"/>
                  <a:gd name="connsiteY6-230" fmla="*/ 808545 h 901413"/>
                  <a:gd name="connsiteX7-231" fmla="*/ 0 w 911264"/>
                  <a:gd name="connsiteY7-232" fmla="*/ 687674 h 901413"/>
                  <a:gd name="connsiteX8-233" fmla="*/ 0 w 911264"/>
                  <a:gd name="connsiteY8-234" fmla="*/ 204202 h 901413"/>
                  <a:gd name="connsiteX0-235" fmla="*/ 0 w 916507"/>
                  <a:gd name="connsiteY0-236" fmla="*/ 204202 h 901413"/>
                  <a:gd name="connsiteX1-237" fmla="*/ 120871 w 916507"/>
                  <a:gd name="connsiteY1-238" fmla="*/ 83331 h 901413"/>
                  <a:gd name="connsiteX2-239" fmla="*/ 838936 w 916507"/>
                  <a:gd name="connsiteY2-240" fmla="*/ 9512 h 901413"/>
                  <a:gd name="connsiteX3-241" fmla="*/ 890751 w 916507"/>
                  <a:gd name="connsiteY3-242" fmla="*/ 204202 h 901413"/>
                  <a:gd name="connsiteX4-243" fmla="*/ 907420 w 916507"/>
                  <a:gd name="connsiteY4-244" fmla="*/ 687674 h 901413"/>
                  <a:gd name="connsiteX5-245" fmla="*/ 846080 w 916507"/>
                  <a:gd name="connsiteY5-246" fmla="*/ 901413 h 901413"/>
                  <a:gd name="connsiteX6-247" fmla="*/ 120871 w 916507"/>
                  <a:gd name="connsiteY6-248" fmla="*/ 808545 h 901413"/>
                  <a:gd name="connsiteX7-249" fmla="*/ 0 w 916507"/>
                  <a:gd name="connsiteY7-250" fmla="*/ 687674 h 901413"/>
                  <a:gd name="connsiteX8-251" fmla="*/ 0 w 916507"/>
                  <a:gd name="connsiteY8-252" fmla="*/ 204202 h 901413"/>
                  <a:gd name="connsiteX0-253" fmla="*/ 0 w 923556"/>
                  <a:gd name="connsiteY0-254" fmla="*/ 204202 h 901413"/>
                  <a:gd name="connsiteX1-255" fmla="*/ 120871 w 923556"/>
                  <a:gd name="connsiteY1-256" fmla="*/ 83331 h 901413"/>
                  <a:gd name="connsiteX2-257" fmla="*/ 838936 w 923556"/>
                  <a:gd name="connsiteY2-258" fmla="*/ 9512 h 901413"/>
                  <a:gd name="connsiteX3-259" fmla="*/ 890751 w 923556"/>
                  <a:gd name="connsiteY3-260" fmla="*/ 204202 h 901413"/>
                  <a:gd name="connsiteX4-261" fmla="*/ 916945 w 923556"/>
                  <a:gd name="connsiteY4-262" fmla="*/ 759111 h 901413"/>
                  <a:gd name="connsiteX5-263" fmla="*/ 846080 w 923556"/>
                  <a:gd name="connsiteY5-264" fmla="*/ 901413 h 901413"/>
                  <a:gd name="connsiteX6-265" fmla="*/ 120871 w 923556"/>
                  <a:gd name="connsiteY6-266" fmla="*/ 808545 h 901413"/>
                  <a:gd name="connsiteX7-267" fmla="*/ 0 w 923556"/>
                  <a:gd name="connsiteY7-268" fmla="*/ 687674 h 901413"/>
                  <a:gd name="connsiteX8-269" fmla="*/ 0 w 923556"/>
                  <a:gd name="connsiteY8-270" fmla="*/ 204202 h 901413"/>
                  <a:gd name="connsiteX0-271" fmla="*/ 0 w 917288"/>
                  <a:gd name="connsiteY0-272" fmla="*/ 204202 h 901413"/>
                  <a:gd name="connsiteX1-273" fmla="*/ 120871 w 917288"/>
                  <a:gd name="connsiteY1-274" fmla="*/ 83331 h 901413"/>
                  <a:gd name="connsiteX2-275" fmla="*/ 838936 w 917288"/>
                  <a:gd name="connsiteY2-276" fmla="*/ 9512 h 901413"/>
                  <a:gd name="connsiteX3-277" fmla="*/ 890751 w 917288"/>
                  <a:gd name="connsiteY3-278" fmla="*/ 204202 h 901413"/>
                  <a:gd name="connsiteX4-279" fmla="*/ 916945 w 917288"/>
                  <a:gd name="connsiteY4-280" fmla="*/ 759111 h 901413"/>
                  <a:gd name="connsiteX5-281" fmla="*/ 846080 w 917288"/>
                  <a:gd name="connsiteY5-282" fmla="*/ 901413 h 901413"/>
                  <a:gd name="connsiteX6-283" fmla="*/ 120871 w 917288"/>
                  <a:gd name="connsiteY6-284" fmla="*/ 808545 h 901413"/>
                  <a:gd name="connsiteX7-285" fmla="*/ 0 w 917288"/>
                  <a:gd name="connsiteY7-286" fmla="*/ 687674 h 901413"/>
                  <a:gd name="connsiteX8-287" fmla="*/ 0 w 917288"/>
                  <a:gd name="connsiteY8-288" fmla="*/ 204202 h 901413"/>
                  <a:gd name="connsiteX0-289" fmla="*/ 0 w 917288"/>
                  <a:gd name="connsiteY0-290" fmla="*/ 204202 h 901413"/>
                  <a:gd name="connsiteX1-291" fmla="*/ 120871 w 917288"/>
                  <a:gd name="connsiteY1-292" fmla="*/ 83331 h 901413"/>
                  <a:gd name="connsiteX2-293" fmla="*/ 838936 w 917288"/>
                  <a:gd name="connsiteY2-294" fmla="*/ 9512 h 901413"/>
                  <a:gd name="connsiteX3-295" fmla="*/ 890751 w 917288"/>
                  <a:gd name="connsiteY3-296" fmla="*/ 204202 h 901413"/>
                  <a:gd name="connsiteX4-297" fmla="*/ 916945 w 917288"/>
                  <a:gd name="connsiteY4-298" fmla="*/ 759111 h 901413"/>
                  <a:gd name="connsiteX5-299" fmla="*/ 846080 w 917288"/>
                  <a:gd name="connsiteY5-300" fmla="*/ 901413 h 901413"/>
                  <a:gd name="connsiteX6-301" fmla="*/ 120871 w 917288"/>
                  <a:gd name="connsiteY6-302" fmla="*/ 808545 h 901413"/>
                  <a:gd name="connsiteX7-303" fmla="*/ 0 w 917288"/>
                  <a:gd name="connsiteY7-304" fmla="*/ 687674 h 901413"/>
                  <a:gd name="connsiteX8-305" fmla="*/ 0 w 917288"/>
                  <a:gd name="connsiteY8-306" fmla="*/ 204202 h 901413"/>
                  <a:gd name="connsiteX0-307" fmla="*/ 0 w 917774"/>
                  <a:gd name="connsiteY0-308" fmla="*/ 204202 h 901413"/>
                  <a:gd name="connsiteX1-309" fmla="*/ 120871 w 917774"/>
                  <a:gd name="connsiteY1-310" fmla="*/ 83331 h 901413"/>
                  <a:gd name="connsiteX2-311" fmla="*/ 838936 w 917774"/>
                  <a:gd name="connsiteY2-312" fmla="*/ 9512 h 901413"/>
                  <a:gd name="connsiteX3-313" fmla="*/ 905038 w 917774"/>
                  <a:gd name="connsiteY3-314" fmla="*/ 199439 h 901413"/>
                  <a:gd name="connsiteX4-315" fmla="*/ 916945 w 917774"/>
                  <a:gd name="connsiteY4-316" fmla="*/ 759111 h 901413"/>
                  <a:gd name="connsiteX5-317" fmla="*/ 846080 w 917774"/>
                  <a:gd name="connsiteY5-318" fmla="*/ 901413 h 901413"/>
                  <a:gd name="connsiteX6-319" fmla="*/ 120871 w 917774"/>
                  <a:gd name="connsiteY6-320" fmla="*/ 808545 h 901413"/>
                  <a:gd name="connsiteX7-321" fmla="*/ 0 w 917774"/>
                  <a:gd name="connsiteY7-322" fmla="*/ 687674 h 901413"/>
                  <a:gd name="connsiteX8-323" fmla="*/ 0 w 917774"/>
                  <a:gd name="connsiteY8-324" fmla="*/ 204202 h 901413"/>
                  <a:gd name="connsiteX0-325" fmla="*/ 0 w 917774"/>
                  <a:gd name="connsiteY0-326" fmla="*/ 204202 h 901413"/>
                  <a:gd name="connsiteX1-327" fmla="*/ 120871 w 917774"/>
                  <a:gd name="connsiteY1-328" fmla="*/ 83331 h 901413"/>
                  <a:gd name="connsiteX2-329" fmla="*/ 838936 w 917774"/>
                  <a:gd name="connsiteY2-330" fmla="*/ 9512 h 901413"/>
                  <a:gd name="connsiteX3-331" fmla="*/ 905038 w 917774"/>
                  <a:gd name="connsiteY3-332" fmla="*/ 199439 h 901413"/>
                  <a:gd name="connsiteX4-333" fmla="*/ 916945 w 917774"/>
                  <a:gd name="connsiteY4-334" fmla="*/ 759111 h 901413"/>
                  <a:gd name="connsiteX5-335" fmla="*/ 846080 w 917774"/>
                  <a:gd name="connsiteY5-336" fmla="*/ 901413 h 901413"/>
                  <a:gd name="connsiteX6-337" fmla="*/ 120871 w 917774"/>
                  <a:gd name="connsiteY6-338" fmla="*/ 808545 h 901413"/>
                  <a:gd name="connsiteX7-339" fmla="*/ 0 w 917774"/>
                  <a:gd name="connsiteY7-340" fmla="*/ 687674 h 901413"/>
                  <a:gd name="connsiteX8-341" fmla="*/ 0 w 917774"/>
                  <a:gd name="connsiteY8-342" fmla="*/ 204202 h 901413"/>
                  <a:gd name="connsiteX0-343" fmla="*/ 0 w 917411"/>
                  <a:gd name="connsiteY0-344" fmla="*/ 204202 h 901413"/>
                  <a:gd name="connsiteX1-345" fmla="*/ 120871 w 917411"/>
                  <a:gd name="connsiteY1-346" fmla="*/ 83331 h 901413"/>
                  <a:gd name="connsiteX2-347" fmla="*/ 838936 w 917411"/>
                  <a:gd name="connsiteY2-348" fmla="*/ 9512 h 901413"/>
                  <a:gd name="connsiteX3-349" fmla="*/ 905038 w 917411"/>
                  <a:gd name="connsiteY3-350" fmla="*/ 199439 h 901413"/>
                  <a:gd name="connsiteX4-351" fmla="*/ 916945 w 917411"/>
                  <a:gd name="connsiteY4-352" fmla="*/ 759111 h 901413"/>
                  <a:gd name="connsiteX5-353" fmla="*/ 846080 w 917411"/>
                  <a:gd name="connsiteY5-354" fmla="*/ 901413 h 901413"/>
                  <a:gd name="connsiteX6-355" fmla="*/ 120871 w 917411"/>
                  <a:gd name="connsiteY6-356" fmla="*/ 808545 h 901413"/>
                  <a:gd name="connsiteX7-357" fmla="*/ 0 w 917411"/>
                  <a:gd name="connsiteY7-358" fmla="*/ 687674 h 901413"/>
                  <a:gd name="connsiteX8-359" fmla="*/ 0 w 917411"/>
                  <a:gd name="connsiteY8-360" fmla="*/ 204202 h 901413"/>
                  <a:gd name="connsiteX0-361" fmla="*/ 0 w 917411"/>
                  <a:gd name="connsiteY0-362" fmla="*/ 206370 h 903581"/>
                  <a:gd name="connsiteX1-363" fmla="*/ 120871 w 917411"/>
                  <a:gd name="connsiteY1-364" fmla="*/ 85499 h 903581"/>
                  <a:gd name="connsiteX2-365" fmla="*/ 822268 w 917411"/>
                  <a:gd name="connsiteY2-366" fmla="*/ 9299 h 903581"/>
                  <a:gd name="connsiteX3-367" fmla="*/ 905038 w 917411"/>
                  <a:gd name="connsiteY3-368" fmla="*/ 201607 h 903581"/>
                  <a:gd name="connsiteX4-369" fmla="*/ 916945 w 917411"/>
                  <a:gd name="connsiteY4-370" fmla="*/ 761279 h 903581"/>
                  <a:gd name="connsiteX5-371" fmla="*/ 846080 w 917411"/>
                  <a:gd name="connsiteY5-372" fmla="*/ 903581 h 903581"/>
                  <a:gd name="connsiteX6-373" fmla="*/ 120871 w 917411"/>
                  <a:gd name="connsiteY6-374" fmla="*/ 810713 h 903581"/>
                  <a:gd name="connsiteX7-375" fmla="*/ 0 w 917411"/>
                  <a:gd name="connsiteY7-376" fmla="*/ 689842 h 903581"/>
                  <a:gd name="connsiteX8-377" fmla="*/ 0 w 917411"/>
                  <a:gd name="connsiteY8-378" fmla="*/ 206370 h 903581"/>
                  <a:gd name="connsiteX0-379" fmla="*/ 0 w 917411"/>
                  <a:gd name="connsiteY0-380" fmla="*/ 206370 h 903581"/>
                  <a:gd name="connsiteX1-381" fmla="*/ 120871 w 917411"/>
                  <a:gd name="connsiteY1-382" fmla="*/ 85499 h 903581"/>
                  <a:gd name="connsiteX2-383" fmla="*/ 822268 w 917411"/>
                  <a:gd name="connsiteY2-384" fmla="*/ 9299 h 903581"/>
                  <a:gd name="connsiteX3-385" fmla="*/ 905038 w 917411"/>
                  <a:gd name="connsiteY3-386" fmla="*/ 201607 h 903581"/>
                  <a:gd name="connsiteX4-387" fmla="*/ 916945 w 917411"/>
                  <a:gd name="connsiteY4-388" fmla="*/ 761279 h 903581"/>
                  <a:gd name="connsiteX5-389" fmla="*/ 846080 w 917411"/>
                  <a:gd name="connsiteY5-390" fmla="*/ 903581 h 903581"/>
                  <a:gd name="connsiteX6-391" fmla="*/ 120871 w 917411"/>
                  <a:gd name="connsiteY6-392" fmla="*/ 810713 h 903581"/>
                  <a:gd name="connsiteX7-393" fmla="*/ 0 w 917411"/>
                  <a:gd name="connsiteY7-394" fmla="*/ 689842 h 903581"/>
                  <a:gd name="connsiteX8-395" fmla="*/ 0 w 917411"/>
                  <a:gd name="connsiteY8-396" fmla="*/ 206370 h 903581"/>
                  <a:gd name="connsiteX0-397" fmla="*/ 0 w 917411"/>
                  <a:gd name="connsiteY0-398" fmla="*/ 203830 h 901041"/>
                  <a:gd name="connsiteX1-399" fmla="*/ 120871 w 917411"/>
                  <a:gd name="connsiteY1-400" fmla="*/ 82959 h 901041"/>
                  <a:gd name="connsiteX2-401" fmla="*/ 822268 w 917411"/>
                  <a:gd name="connsiteY2-402" fmla="*/ 6759 h 901041"/>
                  <a:gd name="connsiteX3-403" fmla="*/ 905038 w 917411"/>
                  <a:gd name="connsiteY3-404" fmla="*/ 199067 h 901041"/>
                  <a:gd name="connsiteX4-405" fmla="*/ 916945 w 917411"/>
                  <a:gd name="connsiteY4-406" fmla="*/ 758739 h 901041"/>
                  <a:gd name="connsiteX5-407" fmla="*/ 846080 w 917411"/>
                  <a:gd name="connsiteY5-408" fmla="*/ 901041 h 901041"/>
                  <a:gd name="connsiteX6-409" fmla="*/ 120871 w 917411"/>
                  <a:gd name="connsiteY6-410" fmla="*/ 808173 h 901041"/>
                  <a:gd name="connsiteX7-411" fmla="*/ 0 w 917411"/>
                  <a:gd name="connsiteY7-412" fmla="*/ 687302 h 901041"/>
                  <a:gd name="connsiteX8-413" fmla="*/ 0 w 917411"/>
                  <a:gd name="connsiteY8-414" fmla="*/ 203830 h 901041"/>
                  <a:gd name="connsiteX0-415" fmla="*/ 0 w 917411"/>
                  <a:gd name="connsiteY0-416" fmla="*/ 203830 h 901041"/>
                  <a:gd name="connsiteX1-417" fmla="*/ 120871 w 917411"/>
                  <a:gd name="connsiteY1-418" fmla="*/ 82959 h 901041"/>
                  <a:gd name="connsiteX2-419" fmla="*/ 822268 w 917411"/>
                  <a:gd name="connsiteY2-420" fmla="*/ 6759 h 901041"/>
                  <a:gd name="connsiteX3-421" fmla="*/ 905038 w 917411"/>
                  <a:gd name="connsiteY3-422" fmla="*/ 199067 h 901041"/>
                  <a:gd name="connsiteX4-423" fmla="*/ 916945 w 917411"/>
                  <a:gd name="connsiteY4-424" fmla="*/ 758739 h 901041"/>
                  <a:gd name="connsiteX5-425" fmla="*/ 846080 w 917411"/>
                  <a:gd name="connsiteY5-426" fmla="*/ 901041 h 901041"/>
                  <a:gd name="connsiteX6-427" fmla="*/ 120871 w 917411"/>
                  <a:gd name="connsiteY6-428" fmla="*/ 808173 h 901041"/>
                  <a:gd name="connsiteX7-429" fmla="*/ 0 w 917411"/>
                  <a:gd name="connsiteY7-430" fmla="*/ 687302 h 901041"/>
                  <a:gd name="connsiteX8-431" fmla="*/ 0 w 917411"/>
                  <a:gd name="connsiteY8-432" fmla="*/ 203830 h 901041"/>
                  <a:gd name="connsiteX0-433" fmla="*/ 0 w 917411"/>
                  <a:gd name="connsiteY0-434" fmla="*/ 203830 h 901041"/>
                  <a:gd name="connsiteX1-435" fmla="*/ 120871 w 917411"/>
                  <a:gd name="connsiteY1-436" fmla="*/ 82959 h 901041"/>
                  <a:gd name="connsiteX2-437" fmla="*/ 822268 w 917411"/>
                  <a:gd name="connsiteY2-438" fmla="*/ 6759 h 901041"/>
                  <a:gd name="connsiteX3-439" fmla="*/ 905038 w 917411"/>
                  <a:gd name="connsiteY3-440" fmla="*/ 199067 h 901041"/>
                  <a:gd name="connsiteX4-441" fmla="*/ 916945 w 917411"/>
                  <a:gd name="connsiteY4-442" fmla="*/ 758739 h 901041"/>
                  <a:gd name="connsiteX5-443" fmla="*/ 846080 w 917411"/>
                  <a:gd name="connsiteY5-444" fmla="*/ 901041 h 901041"/>
                  <a:gd name="connsiteX6-445" fmla="*/ 120871 w 917411"/>
                  <a:gd name="connsiteY6-446" fmla="*/ 808173 h 901041"/>
                  <a:gd name="connsiteX7-447" fmla="*/ 0 w 917411"/>
                  <a:gd name="connsiteY7-448" fmla="*/ 687302 h 901041"/>
                  <a:gd name="connsiteX8-449" fmla="*/ 0 w 917411"/>
                  <a:gd name="connsiteY8-450" fmla="*/ 203830 h 901041"/>
                  <a:gd name="connsiteX0-451" fmla="*/ 0 w 917411"/>
                  <a:gd name="connsiteY0-452" fmla="*/ 203830 h 901041"/>
                  <a:gd name="connsiteX1-453" fmla="*/ 120871 w 917411"/>
                  <a:gd name="connsiteY1-454" fmla="*/ 82959 h 901041"/>
                  <a:gd name="connsiteX2-455" fmla="*/ 822268 w 917411"/>
                  <a:gd name="connsiteY2-456" fmla="*/ 6759 h 901041"/>
                  <a:gd name="connsiteX3-457" fmla="*/ 905038 w 917411"/>
                  <a:gd name="connsiteY3-458" fmla="*/ 199067 h 901041"/>
                  <a:gd name="connsiteX4-459" fmla="*/ 916945 w 917411"/>
                  <a:gd name="connsiteY4-460" fmla="*/ 758739 h 901041"/>
                  <a:gd name="connsiteX5-461" fmla="*/ 846080 w 917411"/>
                  <a:gd name="connsiteY5-462" fmla="*/ 901041 h 901041"/>
                  <a:gd name="connsiteX6-463" fmla="*/ 120871 w 917411"/>
                  <a:gd name="connsiteY6-464" fmla="*/ 808173 h 901041"/>
                  <a:gd name="connsiteX7-465" fmla="*/ 0 w 917411"/>
                  <a:gd name="connsiteY7-466" fmla="*/ 687302 h 901041"/>
                  <a:gd name="connsiteX8-467" fmla="*/ 0 w 917411"/>
                  <a:gd name="connsiteY8-468" fmla="*/ 203830 h 901041"/>
                  <a:gd name="connsiteX0-469" fmla="*/ 0 w 917411"/>
                  <a:gd name="connsiteY0-470" fmla="*/ 203830 h 901041"/>
                  <a:gd name="connsiteX1-471" fmla="*/ 120871 w 917411"/>
                  <a:gd name="connsiteY1-472" fmla="*/ 82959 h 901041"/>
                  <a:gd name="connsiteX2-473" fmla="*/ 822268 w 917411"/>
                  <a:gd name="connsiteY2-474" fmla="*/ 6759 h 901041"/>
                  <a:gd name="connsiteX3-475" fmla="*/ 905038 w 917411"/>
                  <a:gd name="connsiteY3-476" fmla="*/ 199067 h 901041"/>
                  <a:gd name="connsiteX4-477" fmla="*/ 916945 w 917411"/>
                  <a:gd name="connsiteY4-478" fmla="*/ 758739 h 901041"/>
                  <a:gd name="connsiteX5-479" fmla="*/ 846080 w 917411"/>
                  <a:gd name="connsiteY5-480" fmla="*/ 901041 h 901041"/>
                  <a:gd name="connsiteX6-481" fmla="*/ 120871 w 917411"/>
                  <a:gd name="connsiteY6-482" fmla="*/ 808173 h 901041"/>
                  <a:gd name="connsiteX7-483" fmla="*/ 0 w 917411"/>
                  <a:gd name="connsiteY7-484" fmla="*/ 687302 h 901041"/>
                  <a:gd name="connsiteX8-485" fmla="*/ 0 w 917411"/>
                  <a:gd name="connsiteY8-486" fmla="*/ 203830 h 901041"/>
                  <a:gd name="connsiteX0-487" fmla="*/ 0 w 917411"/>
                  <a:gd name="connsiteY0-488" fmla="*/ 203830 h 901041"/>
                  <a:gd name="connsiteX1-489" fmla="*/ 120871 w 917411"/>
                  <a:gd name="connsiteY1-490" fmla="*/ 82959 h 901041"/>
                  <a:gd name="connsiteX2-491" fmla="*/ 822268 w 917411"/>
                  <a:gd name="connsiteY2-492" fmla="*/ 6759 h 901041"/>
                  <a:gd name="connsiteX3-493" fmla="*/ 905038 w 917411"/>
                  <a:gd name="connsiteY3-494" fmla="*/ 199067 h 901041"/>
                  <a:gd name="connsiteX4-495" fmla="*/ 916945 w 917411"/>
                  <a:gd name="connsiteY4-496" fmla="*/ 758739 h 901041"/>
                  <a:gd name="connsiteX5-497" fmla="*/ 846080 w 917411"/>
                  <a:gd name="connsiteY5-498" fmla="*/ 901041 h 901041"/>
                  <a:gd name="connsiteX6-499" fmla="*/ 120871 w 917411"/>
                  <a:gd name="connsiteY6-500" fmla="*/ 808173 h 901041"/>
                  <a:gd name="connsiteX7-501" fmla="*/ 0 w 917411"/>
                  <a:gd name="connsiteY7-502" fmla="*/ 687302 h 901041"/>
                  <a:gd name="connsiteX8-503" fmla="*/ 0 w 917411"/>
                  <a:gd name="connsiteY8-504" fmla="*/ 203830 h 90104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917411" h="901041">
                    <a:moveTo>
                      <a:pt x="0" y="203830"/>
                    </a:moveTo>
                    <a:cubicBezTo>
                      <a:pt x="0" y="137075"/>
                      <a:pt x="27922" y="99628"/>
                      <a:pt x="120871" y="82959"/>
                    </a:cubicBezTo>
                    <a:cubicBezTo>
                      <a:pt x="341969" y="47241"/>
                      <a:pt x="751188" y="-21816"/>
                      <a:pt x="822268" y="6759"/>
                    </a:cubicBezTo>
                    <a:cubicBezTo>
                      <a:pt x="891404" y="23428"/>
                      <a:pt x="900274" y="125169"/>
                      <a:pt x="905038" y="199067"/>
                    </a:cubicBezTo>
                    <a:cubicBezTo>
                      <a:pt x="912181" y="384036"/>
                      <a:pt x="919326" y="669020"/>
                      <a:pt x="916945" y="758739"/>
                    </a:cubicBezTo>
                    <a:cubicBezTo>
                      <a:pt x="914565" y="813588"/>
                      <a:pt x="929503" y="896279"/>
                      <a:pt x="846080" y="901041"/>
                    </a:cubicBezTo>
                    <a:cubicBezTo>
                      <a:pt x="604344" y="870085"/>
                      <a:pt x="372132" y="851035"/>
                      <a:pt x="120871" y="808173"/>
                    </a:cubicBezTo>
                    <a:cubicBezTo>
                      <a:pt x="35066" y="793885"/>
                      <a:pt x="0" y="754057"/>
                      <a:pt x="0" y="687302"/>
                    </a:cubicBezTo>
                    <a:lnTo>
                      <a:pt x="0" y="20383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7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/>
              </a:p>
            </p:txBody>
          </p:sp>
          <p:sp>
            <p:nvSpPr>
              <p:cNvPr id="9" name="Rectangle: Rounded Corners 6"/>
              <p:cNvSpPr/>
              <p:nvPr/>
            </p:nvSpPr>
            <p:spPr>
              <a:xfrm>
                <a:off x="2963326" y="1414763"/>
                <a:ext cx="5734845" cy="1700213"/>
              </a:xfrm>
              <a:custGeom>
                <a:avLst/>
                <a:gdLst>
                  <a:gd name="connsiteX0" fmla="*/ 0 w 5332548"/>
                  <a:gd name="connsiteY0" fmla="*/ 152403 h 914400"/>
                  <a:gd name="connsiteX1" fmla="*/ 152403 w 5332548"/>
                  <a:gd name="connsiteY1" fmla="*/ 0 h 914400"/>
                  <a:gd name="connsiteX2" fmla="*/ 5180145 w 5332548"/>
                  <a:gd name="connsiteY2" fmla="*/ 0 h 914400"/>
                  <a:gd name="connsiteX3" fmla="*/ 5332548 w 5332548"/>
                  <a:gd name="connsiteY3" fmla="*/ 152403 h 914400"/>
                  <a:gd name="connsiteX4" fmla="*/ 5332548 w 5332548"/>
                  <a:gd name="connsiteY4" fmla="*/ 761997 h 914400"/>
                  <a:gd name="connsiteX5" fmla="*/ 5180145 w 5332548"/>
                  <a:gd name="connsiteY5" fmla="*/ 914400 h 914400"/>
                  <a:gd name="connsiteX6" fmla="*/ 152403 w 5332548"/>
                  <a:gd name="connsiteY6" fmla="*/ 914400 h 914400"/>
                  <a:gd name="connsiteX7" fmla="*/ 0 w 5332548"/>
                  <a:gd name="connsiteY7" fmla="*/ 761997 h 914400"/>
                  <a:gd name="connsiteX8" fmla="*/ 0 w 5332548"/>
                  <a:gd name="connsiteY8" fmla="*/ 152403 h 914400"/>
                  <a:gd name="connsiteX0-1" fmla="*/ 0 w 5332548"/>
                  <a:gd name="connsiteY0-2" fmla="*/ 352428 h 1114425"/>
                  <a:gd name="connsiteX1-3" fmla="*/ 152403 w 5332548"/>
                  <a:gd name="connsiteY1-4" fmla="*/ 200025 h 1114425"/>
                  <a:gd name="connsiteX2-5" fmla="*/ 5170620 w 5332548"/>
                  <a:gd name="connsiteY2-6" fmla="*/ 0 h 1114425"/>
                  <a:gd name="connsiteX3-7" fmla="*/ 5332548 w 5332548"/>
                  <a:gd name="connsiteY3-8" fmla="*/ 352428 h 1114425"/>
                  <a:gd name="connsiteX4-9" fmla="*/ 5332548 w 5332548"/>
                  <a:gd name="connsiteY4-10" fmla="*/ 962022 h 1114425"/>
                  <a:gd name="connsiteX5-11" fmla="*/ 5180145 w 5332548"/>
                  <a:gd name="connsiteY5-12" fmla="*/ 1114425 h 1114425"/>
                  <a:gd name="connsiteX6-13" fmla="*/ 152403 w 5332548"/>
                  <a:gd name="connsiteY6-14" fmla="*/ 1114425 h 1114425"/>
                  <a:gd name="connsiteX7-15" fmla="*/ 0 w 5332548"/>
                  <a:gd name="connsiteY7-16" fmla="*/ 962022 h 1114425"/>
                  <a:gd name="connsiteX8-17" fmla="*/ 0 w 5332548"/>
                  <a:gd name="connsiteY8-18" fmla="*/ 352428 h 1114425"/>
                  <a:gd name="connsiteX0-19" fmla="*/ 0 w 5335210"/>
                  <a:gd name="connsiteY0-20" fmla="*/ 352428 h 1666875"/>
                  <a:gd name="connsiteX1-21" fmla="*/ 152403 w 5335210"/>
                  <a:gd name="connsiteY1-22" fmla="*/ 200025 h 1666875"/>
                  <a:gd name="connsiteX2-23" fmla="*/ 5170620 w 5335210"/>
                  <a:gd name="connsiteY2-24" fmla="*/ 0 h 1666875"/>
                  <a:gd name="connsiteX3-25" fmla="*/ 5332548 w 5335210"/>
                  <a:gd name="connsiteY3-26" fmla="*/ 352428 h 1666875"/>
                  <a:gd name="connsiteX4-27" fmla="*/ 5332548 w 5335210"/>
                  <a:gd name="connsiteY4-28" fmla="*/ 962022 h 1666875"/>
                  <a:gd name="connsiteX5-29" fmla="*/ 5270632 w 5335210"/>
                  <a:gd name="connsiteY5-30" fmla="*/ 1666875 h 1666875"/>
                  <a:gd name="connsiteX6-31" fmla="*/ 152403 w 5335210"/>
                  <a:gd name="connsiteY6-32" fmla="*/ 1114425 h 1666875"/>
                  <a:gd name="connsiteX7-33" fmla="*/ 0 w 5335210"/>
                  <a:gd name="connsiteY7-34" fmla="*/ 962022 h 1666875"/>
                  <a:gd name="connsiteX8-35" fmla="*/ 0 w 5335210"/>
                  <a:gd name="connsiteY8-36" fmla="*/ 352428 h 1666875"/>
                  <a:gd name="connsiteX0-37" fmla="*/ 0 w 5532573"/>
                  <a:gd name="connsiteY0-38" fmla="*/ 352428 h 1666875"/>
                  <a:gd name="connsiteX1-39" fmla="*/ 152403 w 5532573"/>
                  <a:gd name="connsiteY1-40" fmla="*/ 200025 h 1666875"/>
                  <a:gd name="connsiteX2-41" fmla="*/ 5170620 w 5532573"/>
                  <a:gd name="connsiteY2-42" fmla="*/ 0 h 1666875"/>
                  <a:gd name="connsiteX3-43" fmla="*/ 5532573 w 5532573"/>
                  <a:gd name="connsiteY3-44" fmla="*/ 252415 h 1666875"/>
                  <a:gd name="connsiteX4-45" fmla="*/ 5332548 w 5532573"/>
                  <a:gd name="connsiteY4-46" fmla="*/ 962022 h 1666875"/>
                  <a:gd name="connsiteX5-47" fmla="*/ 5270632 w 5532573"/>
                  <a:gd name="connsiteY5-48" fmla="*/ 1666875 h 1666875"/>
                  <a:gd name="connsiteX6-49" fmla="*/ 152403 w 5532573"/>
                  <a:gd name="connsiteY6-50" fmla="*/ 1114425 h 1666875"/>
                  <a:gd name="connsiteX7-51" fmla="*/ 0 w 5532573"/>
                  <a:gd name="connsiteY7-52" fmla="*/ 962022 h 1666875"/>
                  <a:gd name="connsiteX8-53" fmla="*/ 0 w 5532573"/>
                  <a:gd name="connsiteY8-54" fmla="*/ 352428 h 1666875"/>
                  <a:gd name="connsiteX0-55" fmla="*/ 0 w 5532573"/>
                  <a:gd name="connsiteY0-56" fmla="*/ 352428 h 1666875"/>
                  <a:gd name="connsiteX1-57" fmla="*/ 152403 w 5532573"/>
                  <a:gd name="connsiteY1-58" fmla="*/ 200025 h 1666875"/>
                  <a:gd name="connsiteX2-59" fmla="*/ 5170620 w 5532573"/>
                  <a:gd name="connsiteY2-60" fmla="*/ 0 h 1666875"/>
                  <a:gd name="connsiteX3-61" fmla="*/ 5532573 w 5532573"/>
                  <a:gd name="connsiteY3-62" fmla="*/ 252415 h 1666875"/>
                  <a:gd name="connsiteX4-63" fmla="*/ 5332548 w 5532573"/>
                  <a:gd name="connsiteY4-64" fmla="*/ 962022 h 1666875"/>
                  <a:gd name="connsiteX5-65" fmla="*/ 5270632 w 5532573"/>
                  <a:gd name="connsiteY5-66" fmla="*/ 1666875 h 1666875"/>
                  <a:gd name="connsiteX6-67" fmla="*/ 152403 w 5532573"/>
                  <a:gd name="connsiteY6-68" fmla="*/ 1114425 h 1666875"/>
                  <a:gd name="connsiteX7-69" fmla="*/ 0 w 5532573"/>
                  <a:gd name="connsiteY7-70" fmla="*/ 962022 h 1666875"/>
                  <a:gd name="connsiteX8-71" fmla="*/ 0 w 5532573"/>
                  <a:gd name="connsiteY8-72" fmla="*/ 352428 h 1666875"/>
                  <a:gd name="connsiteX0-73" fmla="*/ 0 w 5532573"/>
                  <a:gd name="connsiteY0-74" fmla="*/ 352428 h 1666875"/>
                  <a:gd name="connsiteX1-75" fmla="*/ 152403 w 5532573"/>
                  <a:gd name="connsiteY1-76" fmla="*/ 200025 h 1666875"/>
                  <a:gd name="connsiteX2-77" fmla="*/ 5170620 w 5532573"/>
                  <a:gd name="connsiteY2-78" fmla="*/ 0 h 1666875"/>
                  <a:gd name="connsiteX3-79" fmla="*/ 5532573 w 5532573"/>
                  <a:gd name="connsiteY3-80" fmla="*/ 252415 h 1666875"/>
                  <a:gd name="connsiteX4-81" fmla="*/ 5403985 w 5532573"/>
                  <a:gd name="connsiteY4-82" fmla="*/ 1476372 h 1666875"/>
                  <a:gd name="connsiteX5-83" fmla="*/ 5270632 w 5532573"/>
                  <a:gd name="connsiteY5-84" fmla="*/ 1666875 h 1666875"/>
                  <a:gd name="connsiteX6-85" fmla="*/ 152403 w 5532573"/>
                  <a:gd name="connsiteY6-86" fmla="*/ 1114425 h 1666875"/>
                  <a:gd name="connsiteX7-87" fmla="*/ 0 w 5532573"/>
                  <a:gd name="connsiteY7-88" fmla="*/ 962022 h 1666875"/>
                  <a:gd name="connsiteX8-89" fmla="*/ 0 w 5532573"/>
                  <a:gd name="connsiteY8-90" fmla="*/ 352428 h 1666875"/>
                  <a:gd name="connsiteX0-91" fmla="*/ 0 w 5708786"/>
                  <a:gd name="connsiteY0-92" fmla="*/ 352428 h 1666875"/>
                  <a:gd name="connsiteX1-93" fmla="*/ 152403 w 5708786"/>
                  <a:gd name="connsiteY1-94" fmla="*/ 200025 h 1666875"/>
                  <a:gd name="connsiteX2-95" fmla="*/ 5170620 w 5708786"/>
                  <a:gd name="connsiteY2-96" fmla="*/ 0 h 1666875"/>
                  <a:gd name="connsiteX3-97" fmla="*/ 5708786 w 5708786"/>
                  <a:gd name="connsiteY3-98" fmla="*/ 280990 h 1666875"/>
                  <a:gd name="connsiteX4-99" fmla="*/ 5403985 w 5708786"/>
                  <a:gd name="connsiteY4-100" fmla="*/ 1476372 h 1666875"/>
                  <a:gd name="connsiteX5-101" fmla="*/ 5270632 w 5708786"/>
                  <a:gd name="connsiteY5-102" fmla="*/ 1666875 h 1666875"/>
                  <a:gd name="connsiteX6-103" fmla="*/ 152403 w 5708786"/>
                  <a:gd name="connsiteY6-104" fmla="*/ 1114425 h 1666875"/>
                  <a:gd name="connsiteX7-105" fmla="*/ 0 w 5708786"/>
                  <a:gd name="connsiteY7-106" fmla="*/ 962022 h 1666875"/>
                  <a:gd name="connsiteX8-107" fmla="*/ 0 w 5708786"/>
                  <a:gd name="connsiteY8-108" fmla="*/ 352428 h 1666875"/>
                  <a:gd name="connsiteX0-109" fmla="*/ 0 w 5708786"/>
                  <a:gd name="connsiteY0-110" fmla="*/ 385765 h 1700212"/>
                  <a:gd name="connsiteX1-111" fmla="*/ 152403 w 5708786"/>
                  <a:gd name="connsiteY1-112" fmla="*/ 233362 h 1700212"/>
                  <a:gd name="connsiteX2-113" fmla="*/ 5380170 w 5708786"/>
                  <a:gd name="connsiteY2-114" fmla="*/ 0 h 1700212"/>
                  <a:gd name="connsiteX3-115" fmla="*/ 5708786 w 5708786"/>
                  <a:gd name="connsiteY3-116" fmla="*/ 314327 h 1700212"/>
                  <a:gd name="connsiteX4-117" fmla="*/ 5403985 w 5708786"/>
                  <a:gd name="connsiteY4-118" fmla="*/ 1509709 h 1700212"/>
                  <a:gd name="connsiteX5-119" fmla="*/ 5270632 w 5708786"/>
                  <a:gd name="connsiteY5-120" fmla="*/ 1700212 h 1700212"/>
                  <a:gd name="connsiteX6-121" fmla="*/ 152403 w 5708786"/>
                  <a:gd name="connsiteY6-122" fmla="*/ 1147762 h 1700212"/>
                  <a:gd name="connsiteX7-123" fmla="*/ 0 w 5708786"/>
                  <a:gd name="connsiteY7-124" fmla="*/ 995359 h 1700212"/>
                  <a:gd name="connsiteX8-125" fmla="*/ 0 w 5708786"/>
                  <a:gd name="connsiteY8-126" fmla="*/ 385765 h 1700212"/>
                  <a:gd name="connsiteX0-127" fmla="*/ 0 w 5708786"/>
                  <a:gd name="connsiteY0-128" fmla="*/ 385765 h 1700212"/>
                  <a:gd name="connsiteX1-129" fmla="*/ 152403 w 5708786"/>
                  <a:gd name="connsiteY1-130" fmla="*/ 233362 h 1700212"/>
                  <a:gd name="connsiteX2-131" fmla="*/ 5380170 w 5708786"/>
                  <a:gd name="connsiteY2-132" fmla="*/ 0 h 1700212"/>
                  <a:gd name="connsiteX3-133" fmla="*/ 5708786 w 5708786"/>
                  <a:gd name="connsiteY3-134" fmla="*/ 314327 h 1700212"/>
                  <a:gd name="connsiteX4-135" fmla="*/ 5403985 w 5708786"/>
                  <a:gd name="connsiteY4-136" fmla="*/ 1509709 h 1700212"/>
                  <a:gd name="connsiteX5-137" fmla="*/ 5270632 w 5708786"/>
                  <a:gd name="connsiteY5-138" fmla="*/ 1700212 h 1700212"/>
                  <a:gd name="connsiteX6-139" fmla="*/ 152403 w 5708786"/>
                  <a:gd name="connsiteY6-140" fmla="*/ 1147762 h 1700212"/>
                  <a:gd name="connsiteX7-141" fmla="*/ 0 w 5708786"/>
                  <a:gd name="connsiteY7-142" fmla="*/ 995359 h 1700212"/>
                  <a:gd name="connsiteX8-143" fmla="*/ 0 w 5708786"/>
                  <a:gd name="connsiteY8-144" fmla="*/ 385765 h 1700212"/>
                  <a:gd name="connsiteX0-145" fmla="*/ 0 w 5715794"/>
                  <a:gd name="connsiteY0-146" fmla="*/ 385765 h 1700212"/>
                  <a:gd name="connsiteX1-147" fmla="*/ 152403 w 5715794"/>
                  <a:gd name="connsiteY1-148" fmla="*/ 233362 h 1700212"/>
                  <a:gd name="connsiteX2-149" fmla="*/ 5380170 w 5715794"/>
                  <a:gd name="connsiteY2-150" fmla="*/ 0 h 1700212"/>
                  <a:gd name="connsiteX3-151" fmla="*/ 5708786 w 5715794"/>
                  <a:gd name="connsiteY3-152" fmla="*/ 314327 h 1700212"/>
                  <a:gd name="connsiteX4-153" fmla="*/ 5403985 w 5715794"/>
                  <a:gd name="connsiteY4-154" fmla="*/ 1509709 h 1700212"/>
                  <a:gd name="connsiteX5-155" fmla="*/ 5270632 w 5715794"/>
                  <a:gd name="connsiteY5-156" fmla="*/ 1700212 h 1700212"/>
                  <a:gd name="connsiteX6-157" fmla="*/ 152403 w 5715794"/>
                  <a:gd name="connsiteY6-158" fmla="*/ 1147762 h 1700212"/>
                  <a:gd name="connsiteX7-159" fmla="*/ 0 w 5715794"/>
                  <a:gd name="connsiteY7-160" fmla="*/ 995359 h 1700212"/>
                  <a:gd name="connsiteX8-161" fmla="*/ 0 w 5715794"/>
                  <a:gd name="connsiteY8-162" fmla="*/ 385765 h 1700212"/>
                  <a:gd name="connsiteX0-163" fmla="*/ 0 w 5715794"/>
                  <a:gd name="connsiteY0-164" fmla="*/ 385765 h 1700212"/>
                  <a:gd name="connsiteX1-165" fmla="*/ 152403 w 5715794"/>
                  <a:gd name="connsiteY1-166" fmla="*/ 233362 h 1700212"/>
                  <a:gd name="connsiteX2-167" fmla="*/ 5380170 w 5715794"/>
                  <a:gd name="connsiteY2-168" fmla="*/ 0 h 1700212"/>
                  <a:gd name="connsiteX3-169" fmla="*/ 5708786 w 5715794"/>
                  <a:gd name="connsiteY3-170" fmla="*/ 314327 h 1700212"/>
                  <a:gd name="connsiteX4-171" fmla="*/ 5403985 w 5715794"/>
                  <a:gd name="connsiteY4-172" fmla="*/ 1509709 h 1700212"/>
                  <a:gd name="connsiteX5-173" fmla="*/ 5270632 w 5715794"/>
                  <a:gd name="connsiteY5-174" fmla="*/ 1700212 h 1700212"/>
                  <a:gd name="connsiteX6-175" fmla="*/ 152403 w 5715794"/>
                  <a:gd name="connsiteY6-176" fmla="*/ 1147762 h 1700212"/>
                  <a:gd name="connsiteX7-177" fmla="*/ 0 w 5715794"/>
                  <a:gd name="connsiteY7-178" fmla="*/ 995359 h 1700212"/>
                  <a:gd name="connsiteX8-179" fmla="*/ 0 w 5715794"/>
                  <a:gd name="connsiteY8-180" fmla="*/ 385765 h 1700212"/>
                  <a:gd name="connsiteX0-181" fmla="*/ 0 w 5715794"/>
                  <a:gd name="connsiteY0-182" fmla="*/ 385765 h 1700212"/>
                  <a:gd name="connsiteX1-183" fmla="*/ 152403 w 5715794"/>
                  <a:gd name="connsiteY1-184" fmla="*/ 233362 h 1700212"/>
                  <a:gd name="connsiteX2-185" fmla="*/ 5380170 w 5715794"/>
                  <a:gd name="connsiteY2-186" fmla="*/ 0 h 1700212"/>
                  <a:gd name="connsiteX3-187" fmla="*/ 5708786 w 5715794"/>
                  <a:gd name="connsiteY3-188" fmla="*/ 314327 h 1700212"/>
                  <a:gd name="connsiteX4-189" fmla="*/ 5437322 w 5715794"/>
                  <a:gd name="connsiteY4-190" fmla="*/ 1514471 h 1700212"/>
                  <a:gd name="connsiteX5-191" fmla="*/ 5270632 w 5715794"/>
                  <a:gd name="connsiteY5-192" fmla="*/ 1700212 h 1700212"/>
                  <a:gd name="connsiteX6-193" fmla="*/ 152403 w 5715794"/>
                  <a:gd name="connsiteY6-194" fmla="*/ 1147762 h 1700212"/>
                  <a:gd name="connsiteX7-195" fmla="*/ 0 w 5715794"/>
                  <a:gd name="connsiteY7-196" fmla="*/ 995359 h 1700212"/>
                  <a:gd name="connsiteX8-197" fmla="*/ 0 w 5715794"/>
                  <a:gd name="connsiteY8-198" fmla="*/ 385765 h 1700212"/>
                  <a:gd name="connsiteX0-199" fmla="*/ 0 w 5715794"/>
                  <a:gd name="connsiteY0-200" fmla="*/ 385765 h 1700212"/>
                  <a:gd name="connsiteX1-201" fmla="*/ 152403 w 5715794"/>
                  <a:gd name="connsiteY1-202" fmla="*/ 233362 h 1700212"/>
                  <a:gd name="connsiteX2-203" fmla="*/ 5380170 w 5715794"/>
                  <a:gd name="connsiteY2-204" fmla="*/ 0 h 1700212"/>
                  <a:gd name="connsiteX3-205" fmla="*/ 5708786 w 5715794"/>
                  <a:gd name="connsiteY3-206" fmla="*/ 314327 h 1700212"/>
                  <a:gd name="connsiteX4-207" fmla="*/ 5437322 w 5715794"/>
                  <a:gd name="connsiteY4-208" fmla="*/ 1514471 h 1700212"/>
                  <a:gd name="connsiteX5-209" fmla="*/ 5270632 w 5715794"/>
                  <a:gd name="connsiteY5-210" fmla="*/ 1700212 h 1700212"/>
                  <a:gd name="connsiteX6-211" fmla="*/ 152403 w 5715794"/>
                  <a:gd name="connsiteY6-212" fmla="*/ 1147762 h 1700212"/>
                  <a:gd name="connsiteX7-213" fmla="*/ 0 w 5715794"/>
                  <a:gd name="connsiteY7-214" fmla="*/ 995359 h 1700212"/>
                  <a:gd name="connsiteX8-215" fmla="*/ 0 w 5715794"/>
                  <a:gd name="connsiteY8-216" fmla="*/ 385765 h 1700212"/>
                  <a:gd name="connsiteX0-217" fmla="*/ 0 w 5715794"/>
                  <a:gd name="connsiteY0-218" fmla="*/ 385765 h 1700212"/>
                  <a:gd name="connsiteX1-219" fmla="*/ 152403 w 5715794"/>
                  <a:gd name="connsiteY1-220" fmla="*/ 233362 h 1700212"/>
                  <a:gd name="connsiteX2-221" fmla="*/ 5380170 w 5715794"/>
                  <a:gd name="connsiteY2-222" fmla="*/ 0 h 1700212"/>
                  <a:gd name="connsiteX3-223" fmla="*/ 5708786 w 5715794"/>
                  <a:gd name="connsiteY3-224" fmla="*/ 314327 h 1700212"/>
                  <a:gd name="connsiteX4-225" fmla="*/ 5437322 w 5715794"/>
                  <a:gd name="connsiteY4-226" fmla="*/ 1514471 h 1700212"/>
                  <a:gd name="connsiteX5-227" fmla="*/ 5270632 w 5715794"/>
                  <a:gd name="connsiteY5-228" fmla="*/ 1700212 h 1700212"/>
                  <a:gd name="connsiteX6-229" fmla="*/ 152403 w 5715794"/>
                  <a:gd name="connsiteY6-230" fmla="*/ 1147762 h 1700212"/>
                  <a:gd name="connsiteX7-231" fmla="*/ 0 w 5715794"/>
                  <a:gd name="connsiteY7-232" fmla="*/ 995359 h 1700212"/>
                  <a:gd name="connsiteX8-233" fmla="*/ 0 w 5715794"/>
                  <a:gd name="connsiteY8-234" fmla="*/ 385765 h 1700212"/>
                  <a:gd name="connsiteX0-235" fmla="*/ 0 w 5715794"/>
                  <a:gd name="connsiteY0-236" fmla="*/ 385765 h 1700212"/>
                  <a:gd name="connsiteX1-237" fmla="*/ 152403 w 5715794"/>
                  <a:gd name="connsiteY1-238" fmla="*/ 233362 h 1700212"/>
                  <a:gd name="connsiteX2-239" fmla="*/ 5380170 w 5715794"/>
                  <a:gd name="connsiteY2-240" fmla="*/ 0 h 1700212"/>
                  <a:gd name="connsiteX3-241" fmla="*/ 5708786 w 5715794"/>
                  <a:gd name="connsiteY3-242" fmla="*/ 314327 h 1700212"/>
                  <a:gd name="connsiteX4-243" fmla="*/ 5437322 w 5715794"/>
                  <a:gd name="connsiteY4-244" fmla="*/ 1514471 h 1700212"/>
                  <a:gd name="connsiteX5-245" fmla="*/ 5270632 w 5715794"/>
                  <a:gd name="connsiteY5-246" fmla="*/ 1700212 h 1700212"/>
                  <a:gd name="connsiteX6-247" fmla="*/ 152403 w 5715794"/>
                  <a:gd name="connsiteY6-248" fmla="*/ 1147762 h 1700212"/>
                  <a:gd name="connsiteX7-249" fmla="*/ 0 w 5715794"/>
                  <a:gd name="connsiteY7-250" fmla="*/ 995359 h 1700212"/>
                  <a:gd name="connsiteX8-251" fmla="*/ 0 w 5715794"/>
                  <a:gd name="connsiteY8-252" fmla="*/ 385765 h 1700212"/>
                  <a:gd name="connsiteX0-253" fmla="*/ 0 w 5715794"/>
                  <a:gd name="connsiteY0-254" fmla="*/ 385765 h 1700212"/>
                  <a:gd name="connsiteX1-255" fmla="*/ 152403 w 5715794"/>
                  <a:gd name="connsiteY1-256" fmla="*/ 233362 h 1700212"/>
                  <a:gd name="connsiteX2-257" fmla="*/ 5380170 w 5715794"/>
                  <a:gd name="connsiteY2-258" fmla="*/ 0 h 1700212"/>
                  <a:gd name="connsiteX3-259" fmla="*/ 5708786 w 5715794"/>
                  <a:gd name="connsiteY3-260" fmla="*/ 314327 h 1700212"/>
                  <a:gd name="connsiteX4-261" fmla="*/ 5437322 w 5715794"/>
                  <a:gd name="connsiteY4-262" fmla="*/ 1514471 h 1700212"/>
                  <a:gd name="connsiteX5-263" fmla="*/ 5270632 w 5715794"/>
                  <a:gd name="connsiteY5-264" fmla="*/ 1700212 h 1700212"/>
                  <a:gd name="connsiteX6-265" fmla="*/ 152403 w 5715794"/>
                  <a:gd name="connsiteY6-266" fmla="*/ 1147762 h 1700212"/>
                  <a:gd name="connsiteX7-267" fmla="*/ 0 w 5715794"/>
                  <a:gd name="connsiteY7-268" fmla="*/ 995359 h 1700212"/>
                  <a:gd name="connsiteX8-269" fmla="*/ 0 w 5715794"/>
                  <a:gd name="connsiteY8-270" fmla="*/ 385765 h 1700212"/>
                  <a:gd name="connsiteX0-271" fmla="*/ 0 w 5715794"/>
                  <a:gd name="connsiteY0-272" fmla="*/ 385765 h 1700212"/>
                  <a:gd name="connsiteX1-273" fmla="*/ 152403 w 5715794"/>
                  <a:gd name="connsiteY1-274" fmla="*/ 233362 h 1700212"/>
                  <a:gd name="connsiteX2-275" fmla="*/ 5380170 w 5715794"/>
                  <a:gd name="connsiteY2-276" fmla="*/ 0 h 1700212"/>
                  <a:gd name="connsiteX3-277" fmla="*/ 5708786 w 5715794"/>
                  <a:gd name="connsiteY3-278" fmla="*/ 314327 h 1700212"/>
                  <a:gd name="connsiteX4-279" fmla="*/ 5437322 w 5715794"/>
                  <a:gd name="connsiteY4-280" fmla="*/ 1514471 h 1700212"/>
                  <a:gd name="connsiteX5-281" fmla="*/ 5270632 w 5715794"/>
                  <a:gd name="connsiteY5-282" fmla="*/ 1700212 h 1700212"/>
                  <a:gd name="connsiteX6-283" fmla="*/ 152403 w 5715794"/>
                  <a:gd name="connsiteY6-284" fmla="*/ 1147762 h 1700212"/>
                  <a:gd name="connsiteX7-285" fmla="*/ 0 w 5715794"/>
                  <a:gd name="connsiteY7-286" fmla="*/ 995359 h 1700212"/>
                  <a:gd name="connsiteX8-287" fmla="*/ 0 w 5715794"/>
                  <a:gd name="connsiteY8-288" fmla="*/ 385765 h 1700212"/>
                  <a:gd name="connsiteX0-289" fmla="*/ 0 w 5715794"/>
                  <a:gd name="connsiteY0-290" fmla="*/ 385765 h 1700212"/>
                  <a:gd name="connsiteX1-291" fmla="*/ 152403 w 5715794"/>
                  <a:gd name="connsiteY1-292" fmla="*/ 233362 h 1700212"/>
                  <a:gd name="connsiteX2-293" fmla="*/ 5380170 w 5715794"/>
                  <a:gd name="connsiteY2-294" fmla="*/ 0 h 1700212"/>
                  <a:gd name="connsiteX3-295" fmla="*/ 5708786 w 5715794"/>
                  <a:gd name="connsiteY3-296" fmla="*/ 314327 h 1700212"/>
                  <a:gd name="connsiteX4-297" fmla="*/ 5437322 w 5715794"/>
                  <a:gd name="connsiteY4-298" fmla="*/ 1514471 h 1700212"/>
                  <a:gd name="connsiteX5-299" fmla="*/ 5270632 w 5715794"/>
                  <a:gd name="connsiteY5-300" fmla="*/ 1700212 h 1700212"/>
                  <a:gd name="connsiteX6-301" fmla="*/ 152403 w 5715794"/>
                  <a:gd name="connsiteY6-302" fmla="*/ 1147762 h 1700212"/>
                  <a:gd name="connsiteX7-303" fmla="*/ 0 w 5715794"/>
                  <a:gd name="connsiteY7-304" fmla="*/ 995359 h 1700212"/>
                  <a:gd name="connsiteX8-305" fmla="*/ 0 w 5715794"/>
                  <a:gd name="connsiteY8-306" fmla="*/ 385765 h 1700212"/>
                  <a:gd name="connsiteX0-307" fmla="*/ 0 w 5715794"/>
                  <a:gd name="connsiteY0-308" fmla="*/ 385765 h 1700212"/>
                  <a:gd name="connsiteX1-309" fmla="*/ 152403 w 5715794"/>
                  <a:gd name="connsiteY1-310" fmla="*/ 233362 h 1700212"/>
                  <a:gd name="connsiteX2-311" fmla="*/ 5380170 w 5715794"/>
                  <a:gd name="connsiteY2-312" fmla="*/ 0 h 1700212"/>
                  <a:gd name="connsiteX3-313" fmla="*/ 5708786 w 5715794"/>
                  <a:gd name="connsiteY3-314" fmla="*/ 314327 h 1700212"/>
                  <a:gd name="connsiteX4-315" fmla="*/ 5437322 w 5715794"/>
                  <a:gd name="connsiteY4-316" fmla="*/ 1514471 h 1700212"/>
                  <a:gd name="connsiteX5-317" fmla="*/ 5270632 w 5715794"/>
                  <a:gd name="connsiteY5-318" fmla="*/ 1700212 h 1700212"/>
                  <a:gd name="connsiteX6-319" fmla="*/ 152403 w 5715794"/>
                  <a:gd name="connsiteY6-320" fmla="*/ 1147762 h 1700212"/>
                  <a:gd name="connsiteX7-321" fmla="*/ 0 w 5715794"/>
                  <a:gd name="connsiteY7-322" fmla="*/ 995359 h 1700212"/>
                  <a:gd name="connsiteX8-323" fmla="*/ 0 w 5715794"/>
                  <a:gd name="connsiteY8-324" fmla="*/ 385765 h 1700212"/>
                  <a:gd name="connsiteX0-325" fmla="*/ 0 w 5715794"/>
                  <a:gd name="connsiteY0-326" fmla="*/ 385765 h 1700212"/>
                  <a:gd name="connsiteX1-327" fmla="*/ 152403 w 5715794"/>
                  <a:gd name="connsiteY1-328" fmla="*/ 233362 h 1700212"/>
                  <a:gd name="connsiteX2-329" fmla="*/ 5380170 w 5715794"/>
                  <a:gd name="connsiteY2-330" fmla="*/ 0 h 1700212"/>
                  <a:gd name="connsiteX3-331" fmla="*/ 5708786 w 5715794"/>
                  <a:gd name="connsiteY3-332" fmla="*/ 314327 h 1700212"/>
                  <a:gd name="connsiteX4-333" fmla="*/ 5437322 w 5715794"/>
                  <a:gd name="connsiteY4-334" fmla="*/ 1514471 h 1700212"/>
                  <a:gd name="connsiteX5-335" fmla="*/ 5270632 w 5715794"/>
                  <a:gd name="connsiteY5-336" fmla="*/ 1700212 h 1700212"/>
                  <a:gd name="connsiteX6-337" fmla="*/ 152403 w 5715794"/>
                  <a:gd name="connsiteY6-338" fmla="*/ 1147762 h 1700212"/>
                  <a:gd name="connsiteX7-339" fmla="*/ 0 w 5715794"/>
                  <a:gd name="connsiteY7-340" fmla="*/ 995359 h 1700212"/>
                  <a:gd name="connsiteX8-341" fmla="*/ 0 w 5715794"/>
                  <a:gd name="connsiteY8-342" fmla="*/ 385765 h 1700212"/>
                  <a:gd name="connsiteX0-343" fmla="*/ 0 w 5734844"/>
                  <a:gd name="connsiteY0-344" fmla="*/ 378621 h 1700212"/>
                  <a:gd name="connsiteX1-345" fmla="*/ 171453 w 5734844"/>
                  <a:gd name="connsiteY1-346" fmla="*/ 233362 h 1700212"/>
                  <a:gd name="connsiteX2-347" fmla="*/ 5399220 w 5734844"/>
                  <a:gd name="connsiteY2-348" fmla="*/ 0 h 1700212"/>
                  <a:gd name="connsiteX3-349" fmla="*/ 5727836 w 5734844"/>
                  <a:gd name="connsiteY3-350" fmla="*/ 314327 h 1700212"/>
                  <a:gd name="connsiteX4-351" fmla="*/ 5456372 w 5734844"/>
                  <a:gd name="connsiteY4-352" fmla="*/ 1514471 h 1700212"/>
                  <a:gd name="connsiteX5-353" fmla="*/ 5289682 w 5734844"/>
                  <a:gd name="connsiteY5-354" fmla="*/ 1700212 h 1700212"/>
                  <a:gd name="connsiteX6-355" fmla="*/ 171453 w 5734844"/>
                  <a:gd name="connsiteY6-356" fmla="*/ 1147762 h 1700212"/>
                  <a:gd name="connsiteX7-357" fmla="*/ 19050 w 5734844"/>
                  <a:gd name="connsiteY7-358" fmla="*/ 995359 h 1700212"/>
                  <a:gd name="connsiteX8-359" fmla="*/ 0 w 5734844"/>
                  <a:gd name="connsiteY8-360" fmla="*/ 378621 h 1700212"/>
                  <a:gd name="connsiteX0-361" fmla="*/ 0 w 5734844"/>
                  <a:gd name="connsiteY0-362" fmla="*/ 378621 h 1700212"/>
                  <a:gd name="connsiteX1-363" fmla="*/ 171453 w 5734844"/>
                  <a:gd name="connsiteY1-364" fmla="*/ 233362 h 1700212"/>
                  <a:gd name="connsiteX2-365" fmla="*/ 5399220 w 5734844"/>
                  <a:gd name="connsiteY2-366" fmla="*/ 0 h 1700212"/>
                  <a:gd name="connsiteX3-367" fmla="*/ 5727836 w 5734844"/>
                  <a:gd name="connsiteY3-368" fmla="*/ 314327 h 1700212"/>
                  <a:gd name="connsiteX4-369" fmla="*/ 5456372 w 5734844"/>
                  <a:gd name="connsiteY4-370" fmla="*/ 1514471 h 1700212"/>
                  <a:gd name="connsiteX5-371" fmla="*/ 5289682 w 5734844"/>
                  <a:gd name="connsiteY5-372" fmla="*/ 1700212 h 1700212"/>
                  <a:gd name="connsiteX6-373" fmla="*/ 171453 w 5734844"/>
                  <a:gd name="connsiteY6-374" fmla="*/ 1147762 h 1700212"/>
                  <a:gd name="connsiteX7-375" fmla="*/ 19050 w 5734844"/>
                  <a:gd name="connsiteY7-376" fmla="*/ 995359 h 1700212"/>
                  <a:gd name="connsiteX8-377" fmla="*/ 0 w 5734844"/>
                  <a:gd name="connsiteY8-378" fmla="*/ 378621 h 1700212"/>
                  <a:gd name="connsiteX0-379" fmla="*/ 0 w 5734844"/>
                  <a:gd name="connsiteY0-380" fmla="*/ 378621 h 1700212"/>
                  <a:gd name="connsiteX1-381" fmla="*/ 171453 w 5734844"/>
                  <a:gd name="connsiteY1-382" fmla="*/ 233362 h 1700212"/>
                  <a:gd name="connsiteX2-383" fmla="*/ 5399220 w 5734844"/>
                  <a:gd name="connsiteY2-384" fmla="*/ 0 h 1700212"/>
                  <a:gd name="connsiteX3-385" fmla="*/ 5727836 w 5734844"/>
                  <a:gd name="connsiteY3-386" fmla="*/ 314327 h 1700212"/>
                  <a:gd name="connsiteX4-387" fmla="*/ 5456372 w 5734844"/>
                  <a:gd name="connsiteY4-388" fmla="*/ 1514471 h 1700212"/>
                  <a:gd name="connsiteX5-389" fmla="*/ 5289682 w 5734844"/>
                  <a:gd name="connsiteY5-390" fmla="*/ 1700212 h 1700212"/>
                  <a:gd name="connsiteX6-391" fmla="*/ 171453 w 5734844"/>
                  <a:gd name="connsiteY6-392" fmla="*/ 1147762 h 1700212"/>
                  <a:gd name="connsiteX7-393" fmla="*/ 19050 w 5734844"/>
                  <a:gd name="connsiteY7-394" fmla="*/ 995359 h 1700212"/>
                  <a:gd name="connsiteX8-395" fmla="*/ 0 w 5734844"/>
                  <a:gd name="connsiteY8-396" fmla="*/ 378621 h 170021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5734844" h="1700212">
                    <a:moveTo>
                      <a:pt x="0" y="378621"/>
                    </a:moveTo>
                    <a:cubicBezTo>
                      <a:pt x="0" y="287307"/>
                      <a:pt x="87283" y="233362"/>
                      <a:pt x="171453" y="233362"/>
                    </a:cubicBezTo>
                    <a:cubicBezTo>
                      <a:pt x="1954523" y="157163"/>
                      <a:pt x="3723306" y="0"/>
                      <a:pt x="5399220" y="0"/>
                    </a:cubicBezTo>
                    <a:cubicBezTo>
                      <a:pt x="5707228" y="4763"/>
                      <a:pt x="5756411" y="139670"/>
                      <a:pt x="5727836" y="314327"/>
                    </a:cubicBezTo>
                    <a:cubicBezTo>
                      <a:pt x="5650049" y="717551"/>
                      <a:pt x="5572260" y="1116010"/>
                      <a:pt x="5456372" y="1514471"/>
                    </a:cubicBezTo>
                    <a:cubicBezTo>
                      <a:pt x="5427797" y="1646266"/>
                      <a:pt x="5402427" y="1700212"/>
                      <a:pt x="5289682" y="1700212"/>
                    </a:cubicBezTo>
                    <a:lnTo>
                      <a:pt x="171453" y="1147762"/>
                    </a:lnTo>
                    <a:cubicBezTo>
                      <a:pt x="87283" y="1147762"/>
                      <a:pt x="19050" y="1079529"/>
                      <a:pt x="19050" y="995359"/>
                    </a:cubicBezTo>
                    <a:lnTo>
                      <a:pt x="0" y="378621"/>
                    </a:lnTo>
                    <a:close/>
                  </a:path>
                </a:pathLst>
              </a:custGeom>
              <a:gradFill>
                <a:gsLst>
                  <a:gs pos="36297">
                    <a:schemeClr val="accent6">
                      <a:lumMod val="75000"/>
                    </a:schemeClr>
                  </a:gs>
                  <a:gs pos="68100">
                    <a:schemeClr val="accent6">
                      <a:lumMod val="75000"/>
                    </a:schemeClr>
                  </a:gs>
                  <a:gs pos="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lin ang="9000000" scaled="0"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/>
              </a:p>
            </p:txBody>
          </p:sp>
          <p:sp>
            <p:nvSpPr>
              <p:cNvPr id="10" name="Freeform: Shape 9"/>
              <p:cNvSpPr/>
              <p:nvPr/>
            </p:nvSpPr>
            <p:spPr>
              <a:xfrm>
                <a:off x="7639940" y="1432176"/>
                <a:ext cx="1061629" cy="1724298"/>
              </a:xfrm>
              <a:custGeom>
                <a:avLst/>
                <a:gdLst>
                  <a:gd name="connsiteX0" fmla="*/ 1005144 w 1010163"/>
                  <a:gd name="connsiteY0" fmla="*/ 311470 h 1786711"/>
                  <a:gd name="connsiteX1" fmla="*/ 771782 w 1010163"/>
                  <a:gd name="connsiteY1" fmla="*/ 11432 h 1786711"/>
                  <a:gd name="connsiteX2" fmla="*/ 238382 w 1010163"/>
                  <a:gd name="connsiteY2" fmla="*/ 554357 h 1786711"/>
                  <a:gd name="connsiteX3" fmla="*/ 43119 w 1010163"/>
                  <a:gd name="connsiteY3" fmla="*/ 835345 h 1786711"/>
                  <a:gd name="connsiteX4" fmla="*/ 257 w 1010163"/>
                  <a:gd name="connsiteY4" fmla="*/ 1644970 h 1786711"/>
                  <a:gd name="connsiteX5" fmla="*/ 52644 w 1010163"/>
                  <a:gd name="connsiteY5" fmla="*/ 1654495 h 1786711"/>
                  <a:gd name="connsiteX6" fmla="*/ 571757 w 1010163"/>
                  <a:gd name="connsiteY6" fmla="*/ 1697357 h 1786711"/>
                  <a:gd name="connsiteX7" fmla="*/ 1005144 w 1010163"/>
                  <a:gd name="connsiteY7" fmla="*/ 311470 h 1786711"/>
                  <a:gd name="connsiteX0-1" fmla="*/ 1005144 w 1010075"/>
                  <a:gd name="connsiteY0-2" fmla="*/ 301353 h 1776594"/>
                  <a:gd name="connsiteX1-3" fmla="*/ 771782 w 1010075"/>
                  <a:gd name="connsiteY1-4" fmla="*/ 1315 h 1776594"/>
                  <a:gd name="connsiteX2-5" fmla="*/ 238382 w 1010075"/>
                  <a:gd name="connsiteY2-6" fmla="*/ 544240 h 1776594"/>
                  <a:gd name="connsiteX3-7" fmla="*/ 43119 w 1010075"/>
                  <a:gd name="connsiteY3-8" fmla="*/ 825228 h 1776594"/>
                  <a:gd name="connsiteX4-9" fmla="*/ 257 w 1010075"/>
                  <a:gd name="connsiteY4-10" fmla="*/ 1634853 h 1776594"/>
                  <a:gd name="connsiteX5-11" fmla="*/ 52644 w 1010075"/>
                  <a:gd name="connsiteY5-12" fmla="*/ 1644378 h 1776594"/>
                  <a:gd name="connsiteX6-13" fmla="*/ 571757 w 1010075"/>
                  <a:gd name="connsiteY6-14" fmla="*/ 1687240 h 1776594"/>
                  <a:gd name="connsiteX7-15" fmla="*/ 1005144 w 1010075"/>
                  <a:gd name="connsiteY7-16" fmla="*/ 301353 h 1776594"/>
                  <a:gd name="connsiteX0-17" fmla="*/ 1005144 w 1005307"/>
                  <a:gd name="connsiteY0-18" fmla="*/ 301001 h 1776242"/>
                  <a:gd name="connsiteX1-19" fmla="*/ 771782 w 1005307"/>
                  <a:gd name="connsiteY1-20" fmla="*/ 963 h 1776242"/>
                  <a:gd name="connsiteX2-21" fmla="*/ 238382 w 1005307"/>
                  <a:gd name="connsiteY2-22" fmla="*/ 543888 h 1776242"/>
                  <a:gd name="connsiteX3-23" fmla="*/ 43119 w 1005307"/>
                  <a:gd name="connsiteY3-24" fmla="*/ 824876 h 1776242"/>
                  <a:gd name="connsiteX4-25" fmla="*/ 257 w 1005307"/>
                  <a:gd name="connsiteY4-26" fmla="*/ 1634501 h 1776242"/>
                  <a:gd name="connsiteX5-27" fmla="*/ 52644 w 1005307"/>
                  <a:gd name="connsiteY5-28" fmla="*/ 1644026 h 1776242"/>
                  <a:gd name="connsiteX6-29" fmla="*/ 571757 w 1005307"/>
                  <a:gd name="connsiteY6-30" fmla="*/ 1686888 h 1776242"/>
                  <a:gd name="connsiteX7-31" fmla="*/ 1005144 w 1005307"/>
                  <a:gd name="connsiteY7-32" fmla="*/ 301001 h 1776242"/>
                  <a:gd name="connsiteX0-33" fmla="*/ 1005144 w 1006770"/>
                  <a:gd name="connsiteY0-34" fmla="*/ 301001 h 1776242"/>
                  <a:gd name="connsiteX1-35" fmla="*/ 771782 w 1006770"/>
                  <a:gd name="connsiteY1-36" fmla="*/ 963 h 1776242"/>
                  <a:gd name="connsiteX2-37" fmla="*/ 238382 w 1006770"/>
                  <a:gd name="connsiteY2-38" fmla="*/ 543888 h 1776242"/>
                  <a:gd name="connsiteX3-39" fmla="*/ 43119 w 1006770"/>
                  <a:gd name="connsiteY3-40" fmla="*/ 824876 h 1776242"/>
                  <a:gd name="connsiteX4-41" fmla="*/ 257 w 1006770"/>
                  <a:gd name="connsiteY4-42" fmla="*/ 1634501 h 1776242"/>
                  <a:gd name="connsiteX5-43" fmla="*/ 52644 w 1006770"/>
                  <a:gd name="connsiteY5-44" fmla="*/ 1644026 h 1776242"/>
                  <a:gd name="connsiteX6-45" fmla="*/ 571757 w 1006770"/>
                  <a:gd name="connsiteY6-46" fmla="*/ 1686888 h 1776242"/>
                  <a:gd name="connsiteX7-47" fmla="*/ 1005144 w 1006770"/>
                  <a:gd name="connsiteY7-48" fmla="*/ 301001 h 1776242"/>
                  <a:gd name="connsiteX0-49" fmla="*/ 1005144 w 1006278"/>
                  <a:gd name="connsiteY0-50" fmla="*/ 301001 h 1776242"/>
                  <a:gd name="connsiteX1-51" fmla="*/ 771782 w 1006278"/>
                  <a:gd name="connsiteY1-52" fmla="*/ 963 h 1776242"/>
                  <a:gd name="connsiteX2-53" fmla="*/ 238382 w 1006278"/>
                  <a:gd name="connsiteY2-54" fmla="*/ 543888 h 1776242"/>
                  <a:gd name="connsiteX3-55" fmla="*/ 43119 w 1006278"/>
                  <a:gd name="connsiteY3-56" fmla="*/ 824876 h 1776242"/>
                  <a:gd name="connsiteX4-57" fmla="*/ 257 w 1006278"/>
                  <a:gd name="connsiteY4-58" fmla="*/ 1634501 h 1776242"/>
                  <a:gd name="connsiteX5-59" fmla="*/ 52644 w 1006278"/>
                  <a:gd name="connsiteY5-60" fmla="*/ 1644026 h 1776242"/>
                  <a:gd name="connsiteX6-61" fmla="*/ 571757 w 1006278"/>
                  <a:gd name="connsiteY6-62" fmla="*/ 1686888 h 1776242"/>
                  <a:gd name="connsiteX7-63" fmla="*/ 1005144 w 1006278"/>
                  <a:gd name="connsiteY7-64" fmla="*/ 301001 h 1776242"/>
                  <a:gd name="connsiteX0-65" fmla="*/ 1005144 w 1007301"/>
                  <a:gd name="connsiteY0-66" fmla="*/ 304464 h 1779705"/>
                  <a:gd name="connsiteX1-67" fmla="*/ 717807 w 1007301"/>
                  <a:gd name="connsiteY1-68" fmla="*/ 1251 h 1779705"/>
                  <a:gd name="connsiteX2-69" fmla="*/ 238382 w 1007301"/>
                  <a:gd name="connsiteY2-70" fmla="*/ 547351 h 1779705"/>
                  <a:gd name="connsiteX3-71" fmla="*/ 43119 w 1007301"/>
                  <a:gd name="connsiteY3-72" fmla="*/ 828339 h 1779705"/>
                  <a:gd name="connsiteX4-73" fmla="*/ 257 w 1007301"/>
                  <a:gd name="connsiteY4-74" fmla="*/ 1637964 h 1779705"/>
                  <a:gd name="connsiteX5-75" fmla="*/ 52644 w 1007301"/>
                  <a:gd name="connsiteY5-76" fmla="*/ 1647489 h 1779705"/>
                  <a:gd name="connsiteX6-77" fmla="*/ 571757 w 1007301"/>
                  <a:gd name="connsiteY6-78" fmla="*/ 1690351 h 1779705"/>
                  <a:gd name="connsiteX7-79" fmla="*/ 1005144 w 1007301"/>
                  <a:gd name="connsiteY7-80" fmla="*/ 304464 h 1779705"/>
                  <a:gd name="connsiteX0-81" fmla="*/ 1005144 w 1006972"/>
                  <a:gd name="connsiteY0-82" fmla="*/ 306978 h 1782219"/>
                  <a:gd name="connsiteX1-83" fmla="*/ 717807 w 1006972"/>
                  <a:gd name="connsiteY1-84" fmla="*/ 3765 h 1782219"/>
                  <a:gd name="connsiteX2-85" fmla="*/ 238382 w 1006972"/>
                  <a:gd name="connsiteY2-86" fmla="*/ 549865 h 1782219"/>
                  <a:gd name="connsiteX3-87" fmla="*/ 43119 w 1006972"/>
                  <a:gd name="connsiteY3-88" fmla="*/ 830853 h 1782219"/>
                  <a:gd name="connsiteX4-89" fmla="*/ 257 w 1006972"/>
                  <a:gd name="connsiteY4-90" fmla="*/ 1640478 h 1782219"/>
                  <a:gd name="connsiteX5-91" fmla="*/ 52644 w 1006972"/>
                  <a:gd name="connsiteY5-92" fmla="*/ 1650003 h 1782219"/>
                  <a:gd name="connsiteX6-93" fmla="*/ 571757 w 1006972"/>
                  <a:gd name="connsiteY6-94" fmla="*/ 1692865 h 1782219"/>
                  <a:gd name="connsiteX7-95" fmla="*/ 1005144 w 1006972"/>
                  <a:gd name="connsiteY7-96" fmla="*/ 306978 h 1782219"/>
                  <a:gd name="connsiteX0-97" fmla="*/ 1005144 w 1006784"/>
                  <a:gd name="connsiteY0-98" fmla="*/ 303822 h 1779063"/>
                  <a:gd name="connsiteX1-99" fmla="*/ 717807 w 1006784"/>
                  <a:gd name="connsiteY1-100" fmla="*/ 609 h 1779063"/>
                  <a:gd name="connsiteX2-101" fmla="*/ 238382 w 1006784"/>
                  <a:gd name="connsiteY2-102" fmla="*/ 546709 h 1779063"/>
                  <a:gd name="connsiteX3-103" fmla="*/ 43119 w 1006784"/>
                  <a:gd name="connsiteY3-104" fmla="*/ 827697 h 1779063"/>
                  <a:gd name="connsiteX4-105" fmla="*/ 257 w 1006784"/>
                  <a:gd name="connsiteY4-106" fmla="*/ 1637322 h 1779063"/>
                  <a:gd name="connsiteX5-107" fmla="*/ 52644 w 1006784"/>
                  <a:gd name="connsiteY5-108" fmla="*/ 1646847 h 1779063"/>
                  <a:gd name="connsiteX6-109" fmla="*/ 571757 w 1006784"/>
                  <a:gd name="connsiteY6-110" fmla="*/ 1689709 h 1779063"/>
                  <a:gd name="connsiteX7-111" fmla="*/ 1005144 w 1006784"/>
                  <a:gd name="connsiteY7-112" fmla="*/ 303822 h 1779063"/>
                  <a:gd name="connsiteX0-113" fmla="*/ 1005144 w 1006013"/>
                  <a:gd name="connsiteY0-114" fmla="*/ 285074 h 1760315"/>
                  <a:gd name="connsiteX1-115" fmla="*/ 682882 w 1006013"/>
                  <a:gd name="connsiteY1-116" fmla="*/ 911 h 1760315"/>
                  <a:gd name="connsiteX2-117" fmla="*/ 238382 w 1006013"/>
                  <a:gd name="connsiteY2-118" fmla="*/ 527961 h 1760315"/>
                  <a:gd name="connsiteX3-119" fmla="*/ 43119 w 1006013"/>
                  <a:gd name="connsiteY3-120" fmla="*/ 808949 h 1760315"/>
                  <a:gd name="connsiteX4-121" fmla="*/ 257 w 1006013"/>
                  <a:gd name="connsiteY4-122" fmla="*/ 1618574 h 1760315"/>
                  <a:gd name="connsiteX5-123" fmla="*/ 52644 w 1006013"/>
                  <a:gd name="connsiteY5-124" fmla="*/ 1628099 h 1760315"/>
                  <a:gd name="connsiteX6-125" fmla="*/ 571757 w 1006013"/>
                  <a:gd name="connsiteY6-126" fmla="*/ 1670961 h 1760315"/>
                  <a:gd name="connsiteX7-127" fmla="*/ 1005144 w 1006013"/>
                  <a:gd name="connsiteY7-128" fmla="*/ 285074 h 1760315"/>
                  <a:gd name="connsiteX0-129" fmla="*/ 1005144 w 1006341"/>
                  <a:gd name="connsiteY0-130" fmla="*/ 298100 h 1773341"/>
                  <a:gd name="connsiteX1-131" fmla="*/ 682882 w 1006341"/>
                  <a:gd name="connsiteY1-132" fmla="*/ 13937 h 1773341"/>
                  <a:gd name="connsiteX2-133" fmla="*/ 238382 w 1006341"/>
                  <a:gd name="connsiteY2-134" fmla="*/ 540987 h 1773341"/>
                  <a:gd name="connsiteX3-135" fmla="*/ 43119 w 1006341"/>
                  <a:gd name="connsiteY3-136" fmla="*/ 821975 h 1773341"/>
                  <a:gd name="connsiteX4-137" fmla="*/ 257 w 1006341"/>
                  <a:gd name="connsiteY4-138" fmla="*/ 1631600 h 1773341"/>
                  <a:gd name="connsiteX5-139" fmla="*/ 52644 w 1006341"/>
                  <a:gd name="connsiteY5-140" fmla="*/ 1641125 h 1773341"/>
                  <a:gd name="connsiteX6-141" fmla="*/ 571757 w 1006341"/>
                  <a:gd name="connsiteY6-142" fmla="*/ 1683987 h 1773341"/>
                  <a:gd name="connsiteX7-143" fmla="*/ 1005144 w 1006341"/>
                  <a:gd name="connsiteY7-144" fmla="*/ 298100 h 1773341"/>
                  <a:gd name="connsiteX0-145" fmla="*/ 1005144 w 1006694"/>
                  <a:gd name="connsiteY0-146" fmla="*/ 298100 h 1773341"/>
                  <a:gd name="connsiteX1-147" fmla="*/ 695582 w 1006694"/>
                  <a:gd name="connsiteY1-148" fmla="*/ 13937 h 1773341"/>
                  <a:gd name="connsiteX2-149" fmla="*/ 238382 w 1006694"/>
                  <a:gd name="connsiteY2-150" fmla="*/ 540987 h 1773341"/>
                  <a:gd name="connsiteX3-151" fmla="*/ 43119 w 1006694"/>
                  <a:gd name="connsiteY3-152" fmla="*/ 821975 h 1773341"/>
                  <a:gd name="connsiteX4-153" fmla="*/ 257 w 1006694"/>
                  <a:gd name="connsiteY4-154" fmla="*/ 1631600 h 1773341"/>
                  <a:gd name="connsiteX5-155" fmla="*/ 52644 w 1006694"/>
                  <a:gd name="connsiteY5-156" fmla="*/ 1641125 h 1773341"/>
                  <a:gd name="connsiteX6-157" fmla="*/ 571757 w 1006694"/>
                  <a:gd name="connsiteY6-158" fmla="*/ 1683987 h 1773341"/>
                  <a:gd name="connsiteX7-159" fmla="*/ 1005144 w 1006694"/>
                  <a:gd name="connsiteY7-160" fmla="*/ 298100 h 1773341"/>
                  <a:gd name="connsiteX0-161" fmla="*/ 1005144 w 1007112"/>
                  <a:gd name="connsiteY0-162" fmla="*/ 295221 h 1770462"/>
                  <a:gd name="connsiteX1-163" fmla="*/ 708282 w 1007112"/>
                  <a:gd name="connsiteY1-164" fmla="*/ 14233 h 1770462"/>
                  <a:gd name="connsiteX2-165" fmla="*/ 238382 w 1007112"/>
                  <a:gd name="connsiteY2-166" fmla="*/ 538108 h 1770462"/>
                  <a:gd name="connsiteX3-167" fmla="*/ 43119 w 1007112"/>
                  <a:gd name="connsiteY3-168" fmla="*/ 819096 h 1770462"/>
                  <a:gd name="connsiteX4-169" fmla="*/ 257 w 1007112"/>
                  <a:gd name="connsiteY4-170" fmla="*/ 1628721 h 1770462"/>
                  <a:gd name="connsiteX5-171" fmla="*/ 52644 w 1007112"/>
                  <a:gd name="connsiteY5-172" fmla="*/ 1638246 h 1770462"/>
                  <a:gd name="connsiteX6-173" fmla="*/ 571757 w 1007112"/>
                  <a:gd name="connsiteY6-174" fmla="*/ 1681108 h 1770462"/>
                  <a:gd name="connsiteX7-175" fmla="*/ 1005144 w 1007112"/>
                  <a:gd name="connsiteY7-176" fmla="*/ 295221 h 1770462"/>
                  <a:gd name="connsiteX0-177" fmla="*/ 1005144 w 1006847"/>
                  <a:gd name="connsiteY0-178" fmla="*/ 296467 h 1771708"/>
                  <a:gd name="connsiteX1-179" fmla="*/ 708282 w 1006847"/>
                  <a:gd name="connsiteY1-180" fmla="*/ 15479 h 1771708"/>
                  <a:gd name="connsiteX2-181" fmla="*/ 238382 w 1006847"/>
                  <a:gd name="connsiteY2-182" fmla="*/ 539354 h 1771708"/>
                  <a:gd name="connsiteX3-183" fmla="*/ 43119 w 1006847"/>
                  <a:gd name="connsiteY3-184" fmla="*/ 820342 h 1771708"/>
                  <a:gd name="connsiteX4-185" fmla="*/ 257 w 1006847"/>
                  <a:gd name="connsiteY4-186" fmla="*/ 1629967 h 1771708"/>
                  <a:gd name="connsiteX5-187" fmla="*/ 52644 w 1006847"/>
                  <a:gd name="connsiteY5-188" fmla="*/ 1639492 h 1771708"/>
                  <a:gd name="connsiteX6-189" fmla="*/ 571757 w 1006847"/>
                  <a:gd name="connsiteY6-190" fmla="*/ 1682354 h 1771708"/>
                  <a:gd name="connsiteX7-191" fmla="*/ 1005144 w 1006847"/>
                  <a:gd name="connsiteY7-192" fmla="*/ 296467 h 1771708"/>
                  <a:gd name="connsiteX0-193" fmla="*/ 1005144 w 1006492"/>
                  <a:gd name="connsiteY0-194" fmla="*/ 296467 h 1771708"/>
                  <a:gd name="connsiteX1-195" fmla="*/ 695582 w 1006492"/>
                  <a:gd name="connsiteY1-196" fmla="*/ 15479 h 1771708"/>
                  <a:gd name="connsiteX2-197" fmla="*/ 238382 w 1006492"/>
                  <a:gd name="connsiteY2-198" fmla="*/ 539354 h 1771708"/>
                  <a:gd name="connsiteX3-199" fmla="*/ 43119 w 1006492"/>
                  <a:gd name="connsiteY3-200" fmla="*/ 820342 h 1771708"/>
                  <a:gd name="connsiteX4-201" fmla="*/ 257 w 1006492"/>
                  <a:gd name="connsiteY4-202" fmla="*/ 1629967 h 1771708"/>
                  <a:gd name="connsiteX5-203" fmla="*/ 52644 w 1006492"/>
                  <a:gd name="connsiteY5-204" fmla="*/ 1639492 h 1771708"/>
                  <a:gd name="connsiteX6-205" fmla="*/ 571757 w 1006492"/>
                  <a:gd name="connsiteY6-206" fmla="*/ 1682354 h 1771708"/>
                  <a:gd name="connsiteX7-207" fmla="*/ 1005144 w 1006492"/>
                  <a:gd name="connsiteY7-208" fmla="*/ 296467 h 1771708"/>
                  <a:gd name="connsiteX0-209" fmla="*/ 1005144 w 1006566"/>
                  <a:gd name="connsiteY0-210" fmla="*/ 296467 h 1771708"/>
                  <a:gd name="connsiteX1-211" fmla="*/ 695582 w 1006566"/>
                  <a:gd name="connsiteY1-212" fmla="*/ 15479 h 1771708"/>
                  <a:gd name="connsiteX2-213" fmla="*/ 238382 w 1006566"/>
                  <a:gd name="connsiteY2-214" fmla="*/ 539354 h 1771708"/>
                  <a:gd name="connsiteX3-215" fmla="*/ 43119 w 1006566"/>
                  <a:gd name="connsiteY3-216" fmla="*/ 820342 h 1771708"/>
                  <a:gd name="connsiteX4-217" fmla="*/ 257 w 1006566"/>
                  <a:gd name="connsiteY4-218" fmla="*/ 1629967 h 1771708"/>
                  <a:gd name="connsiteX5-219" fmla="*/ 52644 w 1006566"/>
                  <a:gd name="connsiteY5-220" fmla="*/ 1639492 h 1771708"/>
                  <a:gd name="connsiteX6-221" fmla="*/ 571757 w 1006566"/>
                  <a:gd name="connsiteY6-222" fmla="*/ 1682354 h 1771708"/>
                  <a:gd name="connsiteX7-223" fmla="*/ 1005144 w 1006566"/>
                  <a:gd name="connsiteY7-224" fmla="*/ 296467 h 1771708"/>
                  <a:gd name="connsiteX0-225" fmla="*/ 1005144 w 1014038"/>
                  <a:gd name="connsiteY0-226" fmla="*/ 293329 h 1768570"/>
                  <a:gd name="connsiteX1-227" fmla="*/ 695582 w 1014038"/>
                  <a:gd name="connsiteY1-228" fmla="*/ 12341 h 1768570"/>
                  <a:gd name="connsiteX2-229" fmla="*/ 238382 w 1014038"/>
                  <a:gd name="connsiteY2-230" fmla="*/ 536216 h 1768570"/>
                  <a:gd name="connsiteX3-231" fmla="*/ 43119 w 1014038"/>
                  <a:gd name="connsiteY3-232" fmla="*/ 817204 h 1768570"/>
                  <a:gd name="connsiteX4-233" fmla="*/ 257 w 1014038"/>
                  <a:gd name="connsiteY4-234" fmla="*/ 1626829 h 1768570"/>
                  <a:gd name="connsiteX5-235" fmla="*/ 52644 w 1014038"/>
                  <a:gd name="connsiteY5-236" fmla="*/ 1636354 h 1768570"/>
                  <a:gd name="connsiteX6-237" fmla="*/ 571757 w 1014038"/>
                  <a:gd name="connsiteY6-238" fmla="*/ 1679216 h 1768570"/>
                  <a:gd name="connsiteX7-239" fmla="*/ 1005144 w 1014038"/>
                  <a:gd name="connsiteY7-240" fmla="*/ 293329 h 1768570"/>
                  <a:gd name="connsiteX0-241" fmla="*/ 1005144 w 1006039"/>
                  <a:gd name="connsiteY0-242" fmla="*/ 302217 h 1777458"/>
                  <a:gd name="connsiteX1-243" fmla="*/ 673357 w 1006039"/>
                  <a:gd name="connsiteY1-244" fmla="*/ 14879 h 1777458"/>
                  <a:gd name="connsiteX2-245" fmla="*/ 238382 w 1006039"/>
                  <a:gd name="connsiteY2-246" fmla="*/ 545104 h 1777458"/>
                  <a:gd name="connsiteX3-247" fmla="*/ 43119 w 1006039"/>
                  <a:gd name="connsiteY3-248" fmla="*/ 826092 h 1777458"/>
                  <a:gd name="connsiteX4-249" fmla="*/ 257 w 1006039"/>
                  <a:gd name="connsiteY4-250" fmla="*/ 1635717 h 1777458"/>
                  <a:gd name="connsiteX5-251" fmla="*/ 52644 w 1006039"/>
                  <a:gd name="connsiteY5-252" fmla="*/ 1645242 h 1777458"/>
                  <a:gd name="connsiteX6-253" fmla="*/ 571757 w 1006039"/>
                  <a:gd name="connsiteY6-254" fmla="*/ 1688104 h 1777458"/>
                  <a:gd name="connsiteX7-255" fmla="*/ 1005144 w 1006039"/>
                  <a:gd name="connsiteY7-256" fmla="*/ 302217 h 1777458"/>
                  <a:gd name="connsiteX0-257" fmla="*/ 1005144 w 1006399"/>
                  <a:gd name="connsiteY0-258" fmla="*/ 302217 h 1777458"/>
                  <a:gd name="connsiteX1-259" fmla="*/ 689232 w 1006399"/>
                  <a:gd name="connsiteY1-260" fmla="*/ 14879 h 1777458"/>
                  <a:gd name="connsiteX2-261" fmla="*/ 238382 w 1006399"/>
                  <a:gd name="connsiteY2-262" fmla="*/ 545104 h 1777458"/>
                  <a:gd name="connsiteX3-263" fmla="*/ 43119 w 1006399"/>
                  <a:gd name="connsiteY3-264" fmla="*/ 826092 h 1777458"/>
                  <a:gd name="connsiteX4-265" fmla="*/ 257 w 1006399"/>
                  <a:gd name="connsiteY4-266" fmla="*/ 1635717 h 1777458"/>
                  <a:gd name="connsiteX5-267" fmla="*/ 52644 w 1006399"/>
                  <a:gd name="connsiteY5-268" fmla="*/ 1645242 h 1777458"/>
                  <a:gd name="connsiteX6-269" fmla="*/ 571757 w 1006399"/>
                  <a:gd name="connsiteY6-270" fmla="*/ 1688104 h 1777458"/>
                  <a:gd name="connsiteX7-271" fmla="*/ 1005144 w 1006399"/>
                  <a:gd name="connsiteY7-272" fmla="*/ 302217 h 1777458"/>
                  <a:gd name="connsiteX0-273" fmla="*/ 1005144 w 1006399"/>
                  <a:gd name="connsiteY0-274" fmla="*/ 302217 h 1777458"/>
                  <a:gd name="connsiteX1-275" fmla="*/ 689232 w 1006399"/>
                  <a:gd name="connsiteY1-276" fmla="*/ 14879 h 1777458"/>
                  <a:gd name="connsiteX2-277" fmla="*/ 238382 w 1006399"/>
                  <a:gd name="connsiteY2-278" fmla="*/ 545104 h 1777458"/>
                  <a:gd name="connsiteX3-279" fmla="*/ 43119 w 1006399"/>
                  <a:gd name="connsiteY3-280" fmla="*/ 826092 h 1777458"/>
                  <a:gd name="connsiteX4-281" fmla="*/ 257 w 1006399"/>
                  <a:gd name="connsiteY4-282" fmla="*/ 1635717 h 1777458"/>
                  <a:gd name="connsiteX5-283" fmla="*/ 52644 w 1006399"/>
                  <a:gd name="connsiteY5-284" fmla="*/ 1645242 h 1777458"/>
                  <a:gd name="connsiteX6-285" fmla="*/ 571757 w 1006399"/>
                  <a:gd name="connsiteY6-286" fmla="*/ 1688104 h 1777458"/>
                  <a:gd name="connsiteX7-287" fmla="*/ 1005144 w 1006399"/>
                  <a:gd name="connsiteY7-288" fmla="*/ 302217 h 1777458"/>
                  <a:gd name="connsiteX0-289" fmla="*/ 1005144 w 1006399"/>
                  <a:gd name="connsiteY0-290" fmla="*/ 293609 h 1768850"/>
                  <a:gd name="connsiteX1-291" fmla="*/ 689232 w 1006399"/>
                  <a:gd name="connsiteY1-292" fmla="*/ 15796 h 1768850"/>
                  <a:gd name="connsiteX2-293" fmla="*/ 238382 w 1006399"/>
                  <a:gd name="connsiteY2-294" fmla="*/ 536496 h 1768850"/>
                  <a:gd name="connsiteX3-295" fmla="*/ 43119 w 1006399"/>
                  <a:gd name="connsiteY3-296" fmla="*/ 817484 h 1768850"/>
                  <a:gd name="connsiteX4-297" fmla="*/ 257 w 1006399"/>
                  <a:gd name="connsiteY4-298" fmla="*/ 1627109 h 1768850"/>
                  <a:gd name="connsiteX5-299" fmla="*/ 52644 w 1006399"/>
                  <a:gd name="connsiteY5-300" fmla="*/ 1636634 h 1768850"/>
                  <a:gd name="connsiteX6-301" fmla="*/ 571757 w 1006399"/>
                  <a:gd name="connsiteY6-302" fmla="*/ 1679496 h 1768850"/>
                  <a:gd name="connsiteX7-303" fmla="*/ 1005144 w 1006399"/>
                  <a:gd name="connsiteY7-304" fmla="*/ 293609 h 1768850"/>
                  <a:gd name="connsiteX0-305" fmla="*/ 1005144 w 1013593"/>
                  <a:gd name="connsiteY0-306" fmla="*/ 290884 h 1766125"/>
                  <a:gd name="connsiteX1-307" fmla="*/ 689232 w 1013593"/>
                  <a:gd name="connsiteY1-308" fmla="*/ 13071 h 1766125"/>
                  <a:gd name="connsiteX2-309" fmla="*/ 238382 w 1013593"/>
                  <a:gd name="connsiteY2-310" fmla="*/ 533771 h 1766125"/>
                  <a:gd name="connsiteX3-311" fmla="*/ 43119 w 1013593"/>
                  <a:gd name="connsiteY3-312" fmla="*/ 814759 h 1766125"/>
                  <a:gd name="connsiteX4-313" fmla="*/ 257 w 1013593"/>
                  <a:gd name="connsiteY4-314" fmla="*/ 1624384 h 1766125"/>
                  <a:gd name="connsiteX5-315" fmla="*/ 52644 w 1013593"/>
                  <a:gd name="connsiteY5-316" fmla="*/ 1633909 h 1766125"/>
                  <a:gd name="connsiteX6-317" fmla="*/ 571757 w 1013593"/>
                  <a:gd name="connsiteY6-318" fmla="*/ 1676771 h 1766125"/>
                  <a:gd name="connsiteX7-319" fmla="*/ 1005144 w 1013593"/>
                  <a:gd name="connsiteY7-320" fmla="*/ 290884 h 1766125"/>
                  <a:gd name="connsiteX0-321" fmla="*/ 1005144 w 1013342"/>
                  <a:gd name="connsiteY0-322" fmla="*/ 294444 h 1769685"/>
                  <a:gd name="connsiteX1-323" fmla="*/ 689232 w 1013342"/>
                  <a:gd name="connsiteY1-324" fmla="*/ 16631 h 1769685"/>
                  <a:gd name="connsiteX2-325" fmla="*/ 238382 w 1013342"/>
                  <a:gd name="connsiteY2-326" fmla="*/ 537331 h 1769685"/>
                  <a:gd name="connsiteX3-327" fmla="*/ 43119 w 1013342"/>
                  <a:gd name="connsiteY3-328" fmla="*/ 818319 h 1769685"/>
                  <a:gd name="connsiteX4-329" fmla="*/ 257 w 1013342"/>
                  <a:gd name="connsiteY4-330" fmla="*/ 1627944 h 1769685"/>
                  <a:gd name="connsiteX5-331" fmla="*/ 52644 w 1013342"/>
                  <a:gd name="connsiteY5-332" fmla="*/ 1637469 h 1769685"/>
                  <a:gd name="connsiteX6-333" fmla="*/ 571757 w 1013342"/>
                  <a:gd name="connsiteY6-334" fmla="*/ 1680331 h 1769685"/>
                  <a:gd name="connsiteX7-335" fmla="*/ 1005144 w 1013342"/>
                  <a:gd name="connsiteY7-336" fmla="*/ 294444 h 1769685"/>
                  <a:gd name="connsiteX0-337" fmla="*/ 1005060 w 1013805"/>
                  <a:gd name="connsiteY0-338" fmla="*/ 289343 h 1764584"/>
                  <a:gd name="connsiteX1-339" fmla="*/ 689148 w 1013805"/>
                  <a:gd name="connsiteY1-340" fmla="*/ 11530 h 1764584"/>
                  <a:gd name="connsiteX2-341" fmla="*/ 212898 w 1013805"/>
                  <a:gd name="connsiteY2-342" fmla="*/ 544930 h 1764584"/>
                  <a:gd name="connsiteX3-343" fmla="*/ 43035 w 1013805"/>
                  <a:gd name="connsiteY3-344" fmla="*/ 813218 h 1764584"/>
                  <a:gd name="connsiteX4-345" fmla="*/ 173 w 1013805"/>
                  <a:gd name="connsiteY4-346" fmla="*/ 1622843 h 1764584"/>
                  <a:gd name="connsiteX5-347" fmla="*/ 52560 w 1013805"/>
                  <a:gd name="connsiteY5-348" fmla="*/ 1632368 h 1764584"/>
                  <a:gd name="connsiteX6-349" fmla="*/ 571673 w 1013805"/>
                  <a:gd name="connsiteY6-350" fmla="*/ 1675230 h 1764584"/>
                  <a:gd name="connsiteX7-351" fmla="*/ 1005060 w 1013805"/>
                  <a:gd name="connsiteY7-352" fmla="*/ 289343 h 1764584"/>
                  <a:gd name="connsiteX0-353" fmla="*/ 1005034 w 1013841"/>
                  <a:gd name="connsiteY0-354" fmla="*/ 288962 h 1764203"/>
                  <a:gd name="connsiteX1-355" fmla="*/ 689122 w 1013841"/>
                  <a:gd name="connsiteY1-356" fmla="*/ 11149 h 1764203"/>
                  <a:gd name="connsiteX2-357" fmla="*/ 200172 w 1013841"/>
                  <a:gd name="connsiteY2-358" fmla="*/ 538199 h 1764203"/>
                  <a:gd name="connsiteX3-359" fmla="*/ 43009 w 1013841"/>
                  <a:gd name="connsiteY3-360" fmla="*/ 812837 h 1764203"/>
                  <a:gd name="connsiteX4-361" fmla="*/ 147 w 1013841"/>
                  <a:gd name="connsiteY4-362" fmla="*/ 1622462 h 1764203"/>
                  <a:gd name="connsiteX5-363" fmla="*/ 52534 w 1013841"/>
                  <a:gd name="connsiteY5-364" fmla="*/ 1631987 h 1764203"/>
                  <a:gd name="connsiteX6-365" fmla="*/ 571647 w 1013841"/>
                  <a:gd name="connsiteY6-366" fmla="*/ 1674849 h 1764203"/>
                  <a:gd name="connsiteX7-367" fmla="*/ 1005034 w 1013841"/>
                  <a:gd name="connsiteY7-368" fmla="*/ 288962 h 1764203"/>
                  <a:gd name="connsiteX0-369" fmla="*/ 1005034 w 1013841"/>
                  <a:gd name="connsiteY0-370" fmla="*/ 288962 h 1764203"/>
                  <a:gd name="connsiteX1-371" fmla="*/ 689122 w 1013841"/>
                  <a:gd name="connsiteY1-372" fmla="*/ 11149 h 1764203"/>
                  <a:gd name="connsiteX2-373" fmla="*/ 200172 w 1013841"/>
                  <a:gd name="connsiteY2-374" fmla="*/ 538199 h 1764203"/>
                  <a:gd name="connsiteX3-375" fmla="*/ 43009 w 1013841"/>
                  <a:gd name="connsiteY3-376" fmla="*/ 812837 h 1764203"/>
                  <a:gd name="connsiteX4-377" fmla="*/ 147 w 1013841"/>
                  <a:gd name="connsiteY4-378" fmla="*/ 1622462 h 1764203"/>
                  <a:gd name="connsiteX5-379" fmla="*/ 52534 w 1013841"/>
                  <a:gd name="connsiteY5-380" fmla="*/ 1631987 h 1764203"/>
                  <a:gd name="connsiteX6-381" fmla="*/ 571647 w 1013841"/>
                  <a:gd name="connsiteY6-382" fmla="*/ 1674849 h 1764203"/>
                  <a:gd name="connsiteX7-383" fmla="*/ 1005034 w 1013841"/>
                  <a:gd name="connsiteY7-384" fmla="*/ 288962 h 1764203"/>
                  <a:gd name="connsiteX0-385" fmla="*/ 1005034 w 1013841"/>
                  <a:gd name="connsiteY0-386" fmla="*/ 288962 h 1764203"/>
                  <a:gd name="connsiteX1-387" fmla="*/ 689122 w 1013841"/>
                  <a:gd name="connsiteY1-388" fmla="*/ 11149 h 1764203"/>
                  <a:gd name="connsiteX2-389" fmla="*/ 200172 w 1013841"/>
                  <a:gd name="connsiteY2-390" fmla="*/ 538199 h 1764203"/>
                  <a:gd name="connsiteX3-391" fmla="*/ 43009 w 1013841"/>
                  <a:gd name="connsiteY3-392" fmla="*/ 812837 h 1764203"/>
                  <a:gd name="connsiteX4-393" fmla="*/ 147 w 1013841"/>
                  <a:gd name="connsiteY4-394" fmla="*/ 1622462 h 1764203"/>
                  <a:gd name="connsiteX5-395" fmla="*/ 52534 w 1013841"/>
                  <a:gd name="connsiteY5-396" fmla="*/ 1631987 h 1764203"/>
                  <a:gd name="connsiteX6-397" fmla="*/ 571647 w 1013841"/>
                  <a:gd name="connsiteY6-398" fmla="*/ 1674849 h 1764203"/>
                  <a:gd name="connsiteX7-399" fmla="*/ 1005034 w 1013841"/>
                  <a:gd name="connsiteY7-400" fmla="*/ 288962 h 1764203"/>
                  <a:gd name="connsiteX0-401" fmla="*/ 1005466 w 1014273"/>
                  <a:gd name="connsiteY0-402" fmla="*/ 288962 h 1764203"/>
                  <a:gd name="connsiteX1-403" fmla="*/ 689554 w 1014273"/>
                  <a:gd name="connsiteY1-404" fmla="*/ 11149 h 1764203"/>
                  <a:gd name="connsiteX2-405" fmla="*/ 200604 w 1014273"/>
                  <a:gd name="connsiteY2-406" fmla="*/ 538199 h 1764203"/>
                  <a:gd name="connsiteX3-407" fmla="*/ 43441 w 1014273"/>
                  <a:gd name="connsiteY3-408" fmla="*/ 812837 h 1764203"/>
                  <a:gd name="connsiteX4-409" fmla="*/ 579 w 1014273"/>
                  <a:gd name="connsiteY4-410" fmla="*/ 1622462 h 1764203"/>
                  <a:gd name="connsiteX5-411" fmla="*/ 52966 w 1014273"/>
                  <a:gd name="connsiteY5-412" fmla="*/ 1631987 h 1764203"/>
                  <a:gd name="connsiteX6-413" fmla="*/ 572079 w 1014273"/>
                  <a:gd name="connsiteY6-414" fmla="*/ 1674849 h 1764203"/>
                  <a:gd name="connsiteX7-415" fmla="*/ 1005466 w 1014273"/>
                  <a:gd name="connsiteY7-416" fmla="*/ 288962 h 1764203"/>
                  <a:gd name="connsiteX0-417" fmla="*/ 1005103 w 1013910"/>
                  <a:gd name="connsiteY0-418" fmla="*/ 288962 h 1764203"/>
                  <a:gd name="connsiteX1-419" fmla="*/ 689191 w 1013910"/>
                  <a:gd name="connsiteY1-420" fmla="*/ 11149 h 1764203"/>
                  <a:gd name="connsiteX2-421" fmla="*/ 200241 w 1013910"/>
                  <a:gd name="connsiteY2-422" fmla="*/ 538199 h 1764203"/>
                  <a:gd name="connsiteX3-423" fmla="*/ 46253 w 1013910"/>
                  <a:gd name="connsiteY3-424" fmla="*/ 777912 h 1764203"/>
                  <a:gd name="connsiteX4-425" fmla="*/ 216 w 1013910"/>
                  <a:gd name="connsiteY4-426" fmla="*/ 1622462 h 1764203"/>
                  <a:gd name="connsiteX5-427" fmla="*/ 52603 w 1013910"/>
                  <a:gd name="connsiteY5-428" fmla="*/ 1631987 h 1764203"/>
                  <a:gd name="connsiteX6-429" fmla="*/ 571716 w 1013910"/>
                  <a:gd name="connsiteY6-430" fmla="*/ 1674849 h 1764203"/>
                  <a:gd name="connsiteX7-431" fmla="*/ 1005103 w 1013910"/>
                  <a:gd name="connsiteY7-432" fmla="*/ 288962 h 1764203"/>
                  <a:gd name="connsiteX0-433" fmla="*/ 1004926 w 1013955"/>
                  <a:gd name="connsiteY0-434" fmla="*/ 291664 h 1766905"/>
                  <a:gd name="connsiteX1-435" fmla="*/ 689014 w 1013955"/>
                  <a:gd name="connsiteY1-436" fmla="*/ 13851 h 1766905"/>
                  <a:gd name="connsiteX2-437" fmla="*/ 155614 w 1013955"/>
                  <a:gd name="connsiteY2-438" fmla="*/ 585351 h 1766905"/>
                  <a:gd name="connsiteX3-439" fmla="*/ 46076 w 1013955"/>
                  <a:gd name="connsiteY3-440" fmla="*/ 780614 h 1766905"/>
                  <a:gd name="connsiteX4-441" fmla="*/ 39 w 1013955"/>
                  <a:gd name="connsiteY4-442" fmla="*/ 1625164 h 1766905"/>
                  <a:gd name="connsiteX5-443" fmla="*/ 52426 w 1013955"/>
                  <a:gd name="connsiteY5-444" fmla="*/ 1634689 h 1766905"/>
                  <a:gd name="connsiteX6-445" fmla="*/ 571539 w 1013955"/>
                  <a:gd name="connsiteY6-446" fmla="*/ 1677551 h 1766905"/>
                  <a:gd name="connsiteX7-447" fmla="*/ 1004926 w 1013955"/>
                  <a:gd name="connsiteY7-448" fmla="*/ 291664 h 1766905"/>
                  <a:gd name="connsiteX0-449" fmla="*/ 1004903 w 1013932"/>
                  <a:gd name="connsiteY0-450" fmla="*/ 291664 h 1766905"/>
                  <a:gd name="connsiteX1-451" fmla="*/ 688991 w 1013932"/>
                  <a:gd name="connsiteY1-452" fmla="*/ 13851 h 1766905"/>
                  <a:gd name="connsiteX2-453" fmla="*/ 155591 w 1013932"/>
                  <a:gd name="connsiteY2-454" fmla="*/ 585351 h 1766905"/>
                  <a:gd name="connsiteX3-455" fmla="*/ 58753 w 1013932"/>
                  <a:gd name="connsiteY3-456" fmla="*/ 761564 h 1766905"/>
                  <a:gd name="connsiteX4-457" fmla="*/ 16 w 1013932"/>
                  <a:gd name="connsiteY4-458" fmla="*/ 1625164 h 1766905"/>
                  <a:gd name="connsiteX5-459" fmla="*/ 52403 w 1013932"/>
                  <a:gd name="connsiteY5-460" fmla="*/ 1634689 h 1766905"/>
                  <a:gd name="connsiteX6-461" fmla="*/ 571516 w 1013932"/>
                  <a:gd name="connsiteY6-462" fmla="*/ 1677551 h 1766905"/>
                  <a:gd name="connsiteX7-463" fmla="*/ 1004903 w 1013932"/>
                  <a:gd name="connsiteY7-464" fmla="*/ 291664 h 1766905"/>
                  <a:gd name="connsiteX0-465" fmla="*/ 1004903 w 1013932"/>
                  <a:gd name="connsiteY0-466" fmla="*/ 291664 h 1766905"/>
                  <a:gd name="connsiteX1-467" fmla="*/ 688991 w 1013932"/>
                  <a:gd name="connsiteY1-468" fmla="*/ 13851 h 1766905"/>
                  <a:gd name="connsiteX2-469" fmla="*/ 155591 w 1013932"/>
                  <a:gd name="connsiteY2-470" fmla="*/ 585351 h 1766905"/>
                  <a:gd name="connsiteX3-471" fmla="*/ 58753 w 1013932"/>
                  <a:gd name="connsiteY3-472" fmla="*/ 761564 h 1766905"/>
                  <a:gd name="connsiteX4-473" fmla="*/ 16 w 1013932"/>
                  <a:gd name="connsiteY4-474" fmla="*/ 1625164 h 1766905"/>
                  <a:gd name="connsiteX5-475" fmla="*/ 52403 w 1013932"/>
                  <a:gd name="connsiteY5-476" fmla="*/ 1634689 h 1766905"/>
                  <a:gd name="connsiteX6-477" fmla="*/ 571516 w 1013932"/>
                  <a:gd name="connsiteY6-478" fmla="*/ 1677551 h 1766905"/>
                  <a:gd name="connsiteX7-479" fmla="*/ 1004903 w 1013932"/>
                  <a:gd name="connsiteY7-480" fmla="*/ 291664 h 1766905"/>
                  <a:gd name="connsiteX0-481" fmla="*/ 1004903 w 1013932"/>
                  <a:gd name="connsiteY0-482" fmla="*/ 291664 h 1766905"/>
                  <a:gd name="connsiteX1-483" fmla="*/ 688991 w 1013932"/>
                  <a:gd name="connsiteY1-484" fmla="*/ 13851 h 1766905"/>
                  <a:gd name="connsiteX2-485" fmla="*/ 155591 w 1013932"/>
                  <a:gd name="connsiteY2-486" fmla="*/ 585351 h 1766905"/>
                  <a:gd name="connsiteX3-487" fmla="*/ 58753 w 1013932"/>
                  <a:gd name="connsiteY3-488" fmla="*/ 761564 h 1766905"/>
                  <a:gd name="connsiteX4-489" fmla="*/ 16 w 1013932"/>
                  <a:gd name="connsiteY4-490" fmla="*/ 1625164 h 1766905"/>
                  <a:gd name="connsiteX5-491" fmla="*/ 52403 w 1013932"/>
                  <a:gd name="connsiteY5-492" fmla="*/ 1634689 h 1766905"/>
                  <a:gd name="connsiteX6-493" fmla="*/ 571516 w 1013932"/>
                  <a:gd name="connsiteY6-494" fmla="*/ 1677551 h 1766905"/>
                  <a:gd name="connsiteX7-495" fmla="*/ 1004903 w 1013932"/>
                  <a:gd name="connsiteY7-496" fmla="*/ 291664 h 1766905"/>
                  <a:gd name="connsiteX0-497" fmla="*/ 1004903 w 1013932"/>
                  <a:gd name="connsiteY0-498" fmla="*/ 291664 h 1766905"/>
                  <a:gd name="connsiteX1-499" fmla="*/ 688991 w 1013932"/>
                  <a:gd name="connsiteY1-500" fmla="*/ 13851 h 1766905"/>
                  <a:gd name="connsiteX2-501" fmla="*/ 155591 w 1013932"/>
                  <a:gd name="connsiteY2-502" fmla="*/ 585351 h 1766905"/>
                  <a:gd name="connsiteX3-503" fmla="*/ 58753 w 1013932"/>
                  <a:gd name="connsiteY3-504" fmla="*/ 761564 h 1766905"/>
                  <a:gd name="connsiteX4-505" fmla="*/ 16 w 1013932"/>
                  <a:gd name="connsiteY4-506" fmla="*/ 1625164 h 1766905"/>
                  <a:gd name="connsiteX5-507" fmla="*/ 52403 w 1013932"/>
                  <a:gd name="connsiteY5-508" fmla="*/ 1634689 h 1766905"/>
                  <a:gd name="connsiteX6-509" fmla="*/ 571516 w 1013932"/>
                  <a:gd name="connsiteY6-510" fmla="*/ 1677551 h 1766905"/>
                  <a:gd name="connsiteX7-511" fmla="*/ 1004903 w 1013932"/>
                  <a:gd name="connsiteY7-512" fmla="*/ 291664 h 1766905"/>
                  <a:gd name="connsiteX0-513" fmla="*/ 1004903 w 1013932"/>
                  <a:gd name="connsiteY0-514" fmla="*/ 291664 h 1766905"/>
                  <a:gd name="connsiteX1-515" fmla="*/ 688991 w 1013932"/>
                  <a:gd name="connsiteY1-516" fmla="*/ 13851 h 1766905"/>
                  <a:gd name="connsiteX2-517" fmla="*/ 155591 w 1013932"/>
                  <a:gd name="connsiteY2-518" fmla="*/ 585351 h 1766905"/>
                  <a:gd name="connsiteX3-519" fmla="*/ 58753 w 1013932"/>
                  <a:gd name="connsiteY3-520" fmla="*/ 761564 h 1766905"/>
                  <a:gd name="connsiteX4-521" fmla="*/ 16 w 1013932"/>
                  <a:gd name="connsiteY4-522" fmla="*/ 1625164 h 1766905"/>
                  <a:gd name="connsiteX5-523" fmla="*/ 52403 w 1013932"/>
                  <a:gd name="connsiteY5-524" fmla="*/ 1634689 h 1766905"/>
                  <a:gd name="connsiteX6-525" fmla="*/ 571516 w 1013932"/>
                  <a:gd name="connsiteY6-526" fmla="*/ 1677551 h 1766905"/>
                  <a:gd name="connsiteX7-527" fmla="*/ 1004903 w 1013932"/>
                  <a:gd name="connsiteY7-528" fmla="*/ 291664 h 1766905"/>
                  <a:gd name="connsiteX0-529" fmla="*/ 1004887 w 1013916"/>
                  <a:gd name="connsiteY0-530" fmla="*/ 291664 h 1766905"/>
                  <a:gd name="connsiteX1-531" fmla="*/ 688975 w 1013916"/>
                  <a:gd name="connsiteY1-532" fmla="*/ 13851 h 1766905"/>
                  <a:gd name="connsiteX2-533" fmla="*/ 155575 w 1013916"/>
                  <a:gd name="connsiteY2-534" fmla="*/ 585351 h 1766905"/>
                  <a:gd name="connsiteX3-535" fmla="*/ 52387 w 1013916"/>
                  <a:gd name="connsiteY3-536" fmla="*/ 926664 h 1766905"/>
                  <a:gd name="connsiteX4-537" fmla="*/ 0 w 1013916"/>
                  <a:gd name="connsiteY4-538" fmla="*/ 1625164 h 1766905"/>
                  <a:gd name="connsiteX5-539" fmla="*/ 52387 w 1013916"/>
                  <a:gd name="connsiteY5-540" fmla="*/ 1634689 h 1766905"/>
                  <a:gd name="connsiteX6-541" fmla="*/ 571500 w 1013916"/>
                  <a:gd name="connsiteY6-542" fmla="*/ 1677551 h 1766905"/>
                  <a:gd name="connsiteX7-543" fmla="*/ 1004887 w 1013916"/>
                  <a:gd name="connsiteY7-544" fmla="*/ 291664 h 1766905"/>
                  <a:gd name="connsiteX0-545" fmla="*/ 1004887 w 1013916"/>
                  <a:gd name="connsiteY0-546" fmla="*/ 291664 h 1766905"/>
                  <a:gd name="connsiteX1-547" fmla="*/ 688975 w 1013916"/>
                  <a:gd name="connsiteY1-548" fmla="*/ 13851 h 1766905"/>
                  <a:gd name="connsiteX2-549" fmla="*/ 155575 w 1013916"/>
                  <a:gd name="connsiteY2-550" fmla="*/ 585351 h 1766905"/>
                  <a:gd name="connsiteX3-551" fmla="*/ 52387 w 1013916"/>
                  <a:gd name="connsiteY3-552" fmla="*/ 926664 h 1766905"/>
                  <a:gd name="connsiteX4-553" fmla="*/ 0 w 1013916"/>
                  <a:gd name="connsiteY4-554" fmla="*/ 1625164 h 1766905"/>
                  <a:gd name="connsiteX5-555" fmla="*/ 52387 w 1013916"/>
                  <a:gd name="connsiteY5-556" fmla="*/ 1634689 h 1766905"/>
                  <a:gd name="connsiteX6-557" fmla="*/ 571500 w 1013916"/>
                  <a:gd name="connsiteY6-558" fmla="*/ 1677551 h 1766905"/>
                  <a:gd name="connsiteX7-559" fmla="*/ 1004887 w 1013916"/>
                  <a:gd name="connsiteY7-560" fmla="*/ 291664 h 1766905"/>
                  <a:gd name="connsiteX0-561" fmla="*/ 1004887 w 1013916"/>
                  <a:gd name="connsiteY0-562" fmla="*/ 291664 h 1766905"/>
                  <a:gd name="connsiteX1-563" fmla="*/ 688975 w 1013916"/>
                  <a:gd name="connsiteY1-564" fmla="*/ 13851 h 1766905"/>
                  <a:gd name="connsiteX2-565" fmla="*/ 155575 w 1013916"/>
                  <a:gd name="connsiteY2-566" fmla="*/ 585351 h 1766905"/>
                  <a:gd name="connsiteX3-567" fmla="*/ 52387 w 1013916"/>
                  <a:gd name="connsiteY3-568" fmla="*/ 926664 h 1766905"/>
                  <a:gd name="connsiteX4-569" fmla="*/ 0 w 1013916"/>
                  <a:gd name="connsiteY4-570" fmla="*/ 1625164 h 1766905"/>
                  <a:gd name="connsiteX5-571" fmla="*/ 52387 w 1013916"/>
                  <a:gd name="connsiteY5-572" fmla="*/ 1634689 h 1766905"/>
                  <a:gd name="connsiteX6-573" fmla="*/ 571500 w 1013916"/>
                  <a:gd name="connsiteY6-574" fmla="*/ 1677551 h 1766905"/>
                  <a:gd name="connsiteX7-575" fmla="*/ 1004887 w 1013916"/>
                  <a:gd name="connsiteY7-576" fmla="*/ 291664 h 1766905"/>
                  <a:gd name="connsiteX0-577" fmla="*/ 1009342 w 1018371"/>
                  <a:gd name="connsiteY0-578" fmla="*/ 291664 h 1765933"/>
                  <a:gd name="connsiteX1-579" fmla="*/ 693430 w 1018371"/>
                  <a:gd name="connsiteY1-580" fmla="*/ 13851 h 1765933"/>
                  <a:gd name="connsiteX2-581" fmla="*/ 160030 w 1018371"/>
                  <a:gd name="connsiteY2-582" fmla="*/ 585351 h 1765933"/>
                  <a:gd name="connsiteX3-583" fmla="*/ 56842 w 1018371"/>
                  <a:gd name="connsiteY3-584" fmla="*/ 926664 h 1765933"/>
                  <a:gd name="connsiteX4-585" fmla="*/ 4455 w 1018371"/>
                  <a:gd name="connsiteY4-586" fmla="*/ 1625164 h 1765933"/>
                  <a:gd name="connsiteX5-587" fmla="*/ 2867 w 1018371"/>
                  <a:gd name="connsiteY5-588" fmla="*/ 1625164 h 1765933"/>
                  <a:gd name="connsiteX6-589" fmla="*/ 575955 w 1018371"/>
                  <a:gd name="connsiteY6-590" fmla="*/ 1677551 h 1765933"/>
                  <a:gd name="connsiteX7-591" fmla="*/ 1009342 w 1018371"/>
                  <a:gd name="connsiteY7-592" fmla="*/ 291664 h 1765933"/>
                  <a:gd name="connsiteX0-593" fmla="*/ 1005499 w 1014528"/>
                  <a:gd name="connsiteY0-594" fmla="*/ 291664 h 1766830"/>
                  <a:gd name="connsiteX1-595" fmla="*/ 689587 w 1014528"/>
                  <a:gd name="connsiteY1-596" fmla="*/ 13851 h 1766830"/>
                  <a:gd name="connsiteX2-597" fmla="*/ 156187 w 1014528"/>
                  <a:gd name="connsiteY2-598" fmla="*/ 585351 h 1766830"/>
                  <a:gd name="connsiteX3-599" fmla="*/ 52999 w 1014528"/>
                  <a:gd name="connsiteY3-600" fmla="*/ 926664 h 1766830"/>
                  <a:gd name="connsiteX4-601" fmla="*/ 612 w 1014528"/>
                  <a:gd name="connsiteY4-602" fmla="*/ 1625164 h 1766830"/>
                  <a:gd name="connsiteX5-603" fmla="*/ 97449 w 1014528"/>
                  <a:gd name="connsiteY5-604" fmla="*/ 1628339 h 1766830"/>
                  <a:gd name="connsiteX6-605" fmla="*/ 572112 w 1014528"/>
                  <a:gd name="connsiteY6-606" fmla="*/ 1677551 h 1766830"/>
                  <a:gd name="connsiteX7-607" fmla="*/ 1005499 w 1014528"/>
                  <a:gd name="connsiteY7-608" fmla="*/ 291664 h 1766830"/>
                  <a:gd name="connsiteX0-609" fmla="*/ 1008310 w 1017339"/>
                  <a:gd name="connsiteY0-610" fmla="*/ 291664 h 1766830"/>
                  <a:gd name="connsiteX1-611" fmla="*/ 692398 w 1017339"/>
                  <a:gd name="connsiteY1-612" fmla="*/ 13851 h 1766830"/>
                  <a:gd name="connsiteX2-613" fmla="*/ 158998 w 1017339"/>
                  <a:gd name="connsiteY2-614" fmla="*/ 585351 h 1766830"/>
                  <a:gd name="connsiteX3-615" fmla="*/ 55810 w 1017339"/>
                  <a:gd name="connsiteY3-616" fmla="*/ 926664 h 1766830"/>
                  <a:gd name="connsiteX4-617" fmla="*/ 3423 w 1017339"/>
                  <a:gd name="connsiteY4-618" fmla="*/ 1625164 h 1766830"/>
                  <a:gd name="connsiteX5-619" fmla="*/ 100260 w 1017339"/>
                  <a:gd name="connsiteY5-620" fmla="*/ 1628339 h 1766830"/>
                  <a:gd name="connsiteX6-621" fmla="*/ 574923 w 1017339"/>
                  <a:gd name="connsiteY6-622" fmla="*/ 1677551 h 1766830"/>
                  <a:gd name="connsiteX7-623" fmla="*/ 1008310 w 1017339"/>
                  <a:gd name="connsiteY7-624" fmla="*/ 291664 h 1766830"/>
                  <a:gd name="connsiteX0-625" fmla="*/ 984102 w 993131"/>
                  <a:gd name="connsiteY0-626" fmla="*/ 291664 h 1766830"/>
                  <a:gd name="connsiteX1-627" fmla="*/ 668190 w 993131"/>
                  <a:gd name="connsiteY1-628" fmla="*/ 13851 h 1766830"/>
                  <a:gd name="connsiteX2-629" fmla="*/ 134790 w 993131"/>
                  <a:gd name="connsiteY2-630" fmla="*/ 585351 h 1766830"/>
                  <a:gd name="connsiteX3-631" fmla="*/ 31602 w 993131"/>
                  <a:gd name="connsiteY3-632" fmla="*/ 926664 h 1766830"/>
                  <a:gd name="connsiteX4-633" fmla="*/ 7790 w 993131"/>
                  <a:gd name="connsiteY4-634" fmla="*/ 1631514 h 1766830"/>
                  <a:gd name="connsiteX5-635" fmla="*/ 76052 w 993131"/>
                  <a:gd name="connsiteY5-636" fmla="*/ 1628339 h 1766830"/>
                  <a:gd name="connsiteX6-637" fmla="*/ 550715 w 993131"/>
                  <a:gd name="connsiteY6-638" fmla="*/ 1677551 h 1766830"/>
                  <a:gd name="connsiteX7-639" fmla="*/ 984102 w 993131"/>
                  <a:gd name="connsiteY7-640" fmla="*/ 291664 h 1766830"/>
                  <a:gd name="connsiteX0-641" fmla="*/ 1001553 w 1010582"/>
                  <a:gd name="connsiteY0-642" fmla="*/ 291664 h 1769585"/>
                  <a:gd name="connsiteX1-643" fmla="*/ 685641 w 1010582"/>
                  <a:gd name="connsiteY1-644" fmla="*/ 13851 h 1769585"/>
                  <a:gd name="connsiteX2-645" fmla="*/ 152241 w 1010582"/>
                  <a:gd name="connsiteY2-646" fmla="*/ 585351 h 1769585"/>
                  <a:gd name="connsiteX3-647" fmla="*/ 49053 w 1010582"/>
                  <a:gd name="connsiteY3-648" fmla="*/ 926664 h 1769585"/>
                  <a:gd name="connsiteX4-649" fmla="*/ 25241 w 1010582"/>
                  <a:gd name="connsiteY4-650" fmla="*/ 1631514 h 1769585"/>
                  <a:gd name="connsiteX5-651" fmla="*/ 407828 w 1010582"/>
                  <a:gd name="connsiteY5-652" fmla="*/ 1637864 h 1769585"/>
                  <a:gd name="connsiteX6-653" fmla="*/ 568166 w 1010582"/>
                  <a:gd name="connsiteY6-654" fmla="*/ 1677551 h 1769585"/>
                  <a:gd name="connsiteX7-655" fmla="*/ 1001553 w 1010582"/>
                  <a:gd name="connsiteY7-656" fmla="*/ 291664 h 1769585"/>
                  <a:gd name="connsiteX0-657" fmla="*/ 1084710 w 1093739"/>
                  <a:gd name="connsiteY0-658" fmla="*/ 291664 h 1769585"/>
                  <a:gd name="connsiteX1-659" fmla="*/ 768798 w 1093739"/>
                  <a:gd name="connsiteY1-660" fmla="*/ 13851 h 1769585"/>
                  <a:gd name="connsiteX2-661" fmla="*/ 235398 w 1093739"/>
                  <a:gd name="connsiteY2-662" fmla="*/ 585351 h 1769585"/>
                  <a:gd name="connsiteX3-663" fmla="*/ 132210 w 1093739"/>
                  <a:gd name="connsiteY3-664" fmla="*/ 926664 h 1769585"/>
                  <a:gd name="connsiteX4-665" fmla="*/ 108398 w 1093739"/>
                  <a:gd name="connsiteY4-666" fmla="*/ 1631514 h 1769585"/>
                  <a:gd name="connsiteX5-667" fmla="*/ 490985 w 1093739"/>
                  <a:gd name="connsiteY5-668" fmla="*/ 1637864 h 1769585"/>
                  <a:gd name="connsiteX6-669" fmla="*/ 651323 w 1093739"/>
                  <a:gd name="connsiteY6-670" fmla="*/ 1677551 h 1769585"/>
                  <a:gd name="connsiteX7-671" fmla="*/ 1084710 w 1093739"/>
                  <a:gd name="connsiteY7-672" fmla="*/ 291664 h 1769585"/>
                  <a:gd name="connsiteX0-673" fmla="*/ 1010413 w 1019442"/>
                  <a:gd name="connsiteY0-674" fmla="*/ 291664 h 1769585"/>
                  <a:gd name="connsiteX1-675" fmla="*/ 694501 w 1019442"/>
                  <a:gd name="connsiteY1-676" fmla="*/ 13851 h 1769585"/>
                  <a:gd name="connsiteX2-677" fmla="*/ 161101 w 1019442"/>
                  <a:gd name="connsiteY2-678" fmla="*/ 585351 h 1769585"/>
                  <a:gd name="connsiteX3-679" fmla="*/ 57913 w 1019442"/>
                  <a:gd name="connsiteY3-680" fmla="*/ 926664 h 1769585"/>
                  <a:gd name="connsiteX4-681" fmla="*/ 135701 w 1019442"/>
                  <a:gd name="connsiteY4-682" fmla="*/ 1637864 h 1769585"/>
                  <a:gd name="connsiteX5-683" fmla="*/ 416688 w 1019442"/>
                  <a:gd name="connsiteY5-684" fmla="*/ 1637864 h 1769585"/>
                  <a:gd name="connsiteX6-685" fmla="*/ 577026 w 1019442"/>
                  <a:gd name="connsiteY6-686" fmla="*/ 1677551 h 1769585"/>
                  <a:gd name="connsiteX7-687" fmla="*/ 1010413 w 1019442"/>
                  <a:gd name="connsiteY7-688" fmla="*/ 291664 h 1769585"/>
                  <a:gd name="connsiteX0-689" fmla="*/ 959273 w 968302"/>
                  <a:gd name="connsiteY0-690" fmla="*/ 291664 h 1769585"/>
                  <a:gd name="connsiteX1-691" fmla="*/ 643361 w 968302"/>
                  <a:gd name="connsiteY1-692" fmla="*/ 13851 h 1769585"/>
                  <a:gd name="connsiteX2-693" fmla="*/ 109961 w 968302"/>
                  <a:gd name="connsiteY2-694" fmla="*/ 585351 h 1769585"/>
                  <a:gd name="connsiteX3-695" fmla="*/ 423 w 968302"/>
                  <a:gd name="connsiteY3-696" fmla="*/ 910789 h 1769585"/>
                  <a:gd name="connsiteX4-697" fmla="*/ 84561 w 968302"/>
                  <a:gd name="connsiteY4-698" fmla="*/ 1637864 h 1769585"/>
                  <a:gd name="connsiteX5-699" fmla="*/ 365548 w 968302"/>
                  <a:gd name="connsiteY5-700" fmla="*/ 1637864 h 1769585"/>
                  <a:gd name="connsiteX6-701" fmla="*/ 525886 w 968302"/>
                  <a:gd name="connsiteY6-702" fmla="*/ 1677551 h 1769585"/>
                  <a:gd name="connsiteX7-703" fmla="*/ 959273 w 968302"/>
                  <a:gd name="connsiteY7-704" fmla="*/ 291664 h 1769585"/>
                  <a:gd name="connsiteX0-705" fmla="*/ 1006045 w 1015074"/>
                  <a:gd name="connsiteY0-706" fmla="*/ 291664 h 1769585"/>
                  <a:gd name="connsiteX1-707" fmla="*/ 690133 w 1015074"/>
                  <a:gd name="connsiteY1-708" fmla="*/ 13851 h 1769585"/>
                  <a:gd name="connsiteX2-709" fmla="*/ 156733 w 1015074"/>
                  <a:gd name="connsiteY2-710" fmla="*/ 585351 h 1769585"/>
                  <a:gd name="connsiteX3-711" fmla="*/ 47195 w 1015074"/>
                  <a:gd name="connsiteY3-712" fmla="*/ 910789 h 1769585"/>
                  <a:gd name="connsiteX4-713" fmla="*/ 26558 w 1015074"/>
                  <a:gd name="connsiteY4-714" fmla="*/ 1618814 h 1769585"/>
                  <a:gd name="connsiteX5-715" fmla="*/ 412320 w 1015074"/>
                  <a:gd name="connsiteY5-716" fmla="*/ 1637864 h 1769585"/>
                  <a:gd name="connsiteX6-717" fmla="*/ 572658 w 1015074"/>
                  <a:gd name="connsiteY6-718" fmla="*/ 1677551 h 1769585"/>
                  <a:gd name="connsiteX7-719" fmla="*/ 1006045 w 1015074"/>
                  <a:gd name="connsiteY7-720" fmla="*/ 291664 h 1769585"/>
                  <a:gd name="connsiteX0-721" fmla="*/ 1014183 w 1023212"/>
                  <a:gd name="connsiteY0-722" fmla="*/ 291664 h 1769585"/>
                  <a:gd name="connsiteX1-723" fmla="*/ 698271 w 1023212"/>
                  <a:gd name="connsiteY1-724" fmla="*/ 13851 h 1769585"/>
                  <a:gd name="connsiteX2-725" fmla="*/ 164871 w 1023212"/>
                  <a:gd name="connsiteY2-726" fmla="*/ 585351 h 1769585"/>
                  <a:gd name="connsiteX3-727" fmla="*/ 33108 w 1023212"/>
                  <a:gd name="connsiteY3-728" fmla="*/ 898089 h 1769585"/>
                  <a:gd name="connsiteX4-729" fmla="*/ 34696 w 1023212"/>
                  <a:gd name="connsiteY4-730" fmla="*/ 1618814 h 1769585"/>
                  <a:gd name="connsiteX5-731" fmla="*/ 420458 w 1023212"/>
                  <a:gd name="connsiteY5-732" fmla="*/ 1637864 h 1769585"/>
                  <a:gd name="connsiteX6-733" fmla="*/ 580796 w 1023212"/>
                  <a:gd name="connsiteY6-734" fmla="*/ 1677551 h 1769585"/>
                  <a:gd name="connsiteX7-735" fmla="*/ 1014183 w 1023212"/>
                  <a:gd name="connsiteY7-736" fmla="*/ 291664 h 1769585"/>
                  <a:gd name="connsiteX0-737" fmla="*/ 1018053 w 1027082"/>
                  <a:gd name="connsiteY0-738" fmla="*/ 291664 h 1769585"/>
                  <a:gd name="connsiteX1-739" fmla="*/ 702141 w 1027082"/>
                  <a:gd name="connsiteY1-740" fmla="*/ 13851 h 1769585"/>
                  <a:gd name="connsiteX2-741" fmla="*/ 168741 w 1027082"/>
                  <a:gd name="connsiteY2-742" fmla="*/ 585351 h 1769585"/>
                  <a:gd name="connsiteX3-743" fmla="*/ 36978 w 1027082"/>
                  <a:gd name="connsiteY3-744" fmla="*/ 898089 h 1769585"/>
                  <a:gd name="connsiteX4-745" fmla="*/ 38566 w 1027082"/>
                  <a:gd name="connsiteY4-746" fmla="*/ 1618814 h 1769585"/>
                  <a:gd name="connsiteX5-747" fmla="*/ 424328 w 1027082"/>
                  <a:gd name="connsiteY5-748" fmla="*/ 1637864 h 1769585"/>
                  <a:gd name="connsiteX6-749" fmla="*/ 584666 w 1027082"/>
                  <a:gd name="connsiteY6-750" fmla="*/ 1677551 h 1769585"/>
                  <a:gd name="connsiteX7-751" fmla="*/ 1018053 w 1027082"/>
                  <a:gd name="connsiteY7-752" fmla="*/ 291664 h 1769585"/>
                  <a:gd name="connsiteX0-753" fmla="*/ 1013805 w 1022834"/>
                  <a:gd name="connsiteY0-754" fmla="*/ 291664 h 1769585"/>
                  <a:gd name="connsiteX1-755" fmla="*/ 697893 w 1022834"/>
                  <a:gd name="connsiteY1-756" fmla="*/ 13851 h 1769585"/>
                  <a:gd name="connsiteX2-757" fmla="*/ 164493 w 1022834"/>
                  <a:gd name="connsiteY2-758" fmla="*/ 585351 h 1769585"/>
                  <a:gd name="connsiteX3-759" fmla="*/ 42255 w 1022834"/>
                  <a:gd name="connsiteY3-760" fmla="*/ 894914 h 1769585"/>
                  <a:gd name="connsiteX4-761" fmla="*/ 34318 w 1022834"/>
                  <a:gd name="connsiteY4-762" fmla="*/ 1618814 h 1769585"/>
                  <a:gd name="connsiteX5-763" fmla="*/ 420080 w 1022834"/>
                  <a:gd name="connsiteY5-764" fmla="*/ 1637864 h 1769585"/>
                  <a:gd name="connsiteX6-765" fmla="*/ 580418 w 1022834"/>
                  <a:gd name="connsiteY6-766" fmla="*/ 1677551 h 1769585"/>
                  <a:gd name="connsiteX7-767" fmla="*/ 1013805 w 1022834"/>
                  <a:gd name="connsiteY7-768" fmla="*/ 291664 h 1769585"/>
                  <a:gd name="connsiteX0-769" fmla="*/ 1006739 w 1015768"/>
                  <a:gd name="connsiteY0-770" fmla="*/ 291664 h 1769585"/>
                  <a:gd name="connsiteX1-771" fmla="*/ 690827 w 1015768"/>
                  <a:gd name="connsiteY1-772" fmla="*/ 13851 h 1769585"/>
                  <a:gd name="connsiteX2-773" fmla="*/ 157427 w 1015768"/>
                  <a:gd name="connsiteY2-774" fmla="*/ 585351 h 1769585"/>
                  <a:gd name="connsiteX3-775" fmla="*/ 35189 w 1015768"/>
                  <a:gd name="connsiteY3-776" fmla="*/ 894914 h 1769585"/>
                  <a:gd name="connsiteX4-777" fmla="*/ 27252 w 1015768"/>
                  <a:gd name="connsiteY4-778" fmla="*/ 1618814 h 1769585"/>
                  <a:gd name="connsiteX5-779" fmla="*/ 413014 w 1015768"/>
                  <a:gd name="connsiteY5-780" fmla="*/ 1637864 h 1769585"/>
                  <a:gd name="connsiteX6-781" fmla="*/ 573352 w 1015768"/>
                  <a:gd name="connsiteY6-782" fmla="*/ 1677551 h 1769585"/>
                  <a:gd name="connsiteX7-783" fmla="*/ 1006739 w 1015768"/>
                  <a:gd name="connsiteY7-784" fmla="*/ 291664 h 1769585"/>
                  <a:gd name="connsiteX0-785" fmla="*/ 995468 w 1004497"/>
                  <a:gd name="connsiteY0-786" fmla="*/ 291664 h 1769585"/>
                  <a:gd name="connsiteX1-787" fmla="*/ 679556 w 1004497"/>
                  <a:gd name="connsiteY1-788" fmla="*/ 13851 h 1769585"/>
                  <a:gd name="connsiteX2-789" fmla="*/ 146156 w 1004497"/>
                  <a:gd name="connsiteY2-790" fmla="*/ 585351 h 1769585"/>
                  <a:gd name="connsiteX3-791" fmla="*/ 23918 w 1004497"/>
                  <a:gd name="connsiteY3-792" fmla="*/ 894914 h 1769585"/>
                  <a:gd name="connsiteX4-793" fmla="*/ 15981 w 1004497"/>
                  <a:gd name="connsiteY4-794" fmla="*/ 1618814 h 1769585"/>
                  <a:gd name="connsiteX5-795" fmla="*/ 401743 w 1004497"/>
                  <a:gd name="connsiteY5-796" fmla="*/ 1637864 h 1769585"/>
                  <a:gd name="connsiteX6-797" fmla="*/ 562081 w 1004497"/>
                  <a:gd name="connsiteY6-798" fmla="*/ 1677551 h 1769585"/>
                  <a:gd name="connsiteX7-799" fmla="*/ 995468 w 1004497"/>
                  <a:gd name="connsiteY7-800" fmla="*/ 291664 h 1769585"/>
                  <a:gd name="connsiteX0-801" fmla="*/ 1008851 w 1017880"/>
                  <a:gd name="connsiteY0-802" fmla="*/ 291664 h 1769585"/>
                  <a:gd name="connsiteX1-803" fmla="*/ 692939 w 1017880"/>
                  <a:gd name="connsiteY1-804" fmla="*/ 13851 h 1769585"/>
                  <a:gd name="connsiteX2-805" fmla="*/ 159539 w 1017880"/>
                  <a:gd name="connsiteY2-806" fmla="*/ 585351 h 1769585"/>
                  <a:gd name="connsiteX3-807" fmla="*/ 37301 w 1017880"/>
                  <a:gd name="connsiteY3-808" fmla="*/ 894914 h 1769585"/>
                  <a:gd name="connsiteX4-809" fmla="*/ 16664 w 1017880"/>
                  <a:gd name="connsiteY4-810" fmla="*/ 1615639 h 1769585"/>
                  <a:gd name="connsiteX5-811" fmla="*/ 415126 w 1017880"/>
                  <a:gd name="connsiteY5-812" fmla="*/ 1637864 h 1769585"/>
                  <a:gd name="connsiteX6-813" fmla="*/ 575464 w 1017880"/>
                  <a:gd name="connsiteY6-814" fmla="*/ 1677551 h 1769585"/>
                  <a:gd name="connsiteX7-815" fmla="*/ 1008851 w 1017880"/>
                  <a:gd name="connsiteY7-816" fmla="*/ 291664 h 1769585"/>
                  <a:gd name="connsiteX0-817" fmla="*/ 992188 w 1001217"/>
                  <a:gd name="connsiteY0-818" fmla="*/ 291664 h 1769585"/>
                  <a:gd name="connsiteX1-819" fmla="*/ 676276 w 1001217"/>
                  <a:gd name="connsiteY1-820" fmla="*/ 13851 h 1769585"/>
                  <a:gd name="connsiteX2-821" fmla="*/ 142876 w 1001217"/>
                  <a:gd name="connsiteY2-822" fmla="*/ 585351 h 1769585"/>
                  <a:gd name="connsiteX3-823" fmla="*/ 20638 w 1001217"/>
                  <a:gd name="connsiteY3-824" fmla="*/ 894914 h 1769585"/>
                  <a:gd name="connsiteX4-825" fmla="*/ 1 w 1001217"/>
                  <a:gd name="connsiteY4-826" fmla="*/ 1615639 h 1769585"/>
                  <a:gd name="connsiteX5-827" fmla="*/ 398463 w 1001217"/>
                  <a:gd name="connsiteY5-828" fmla="*/ 1637864 h 1769585"/>
                  <a:gd name="connsiteX6-829" fmla="*/ 558801 w 1001217"/>
                  <a:gd name="connsiteY6-830" fmla="*/ 1677551 h 1769585"/>
                  <a:gd name="connsiteX7-831" fmla="*/ 992188 w 1001217"/>
                  <a:gd name="connsiteY7-832" fmla="*/ 291664 h 1769585"/>
                  <a:gd name="connsiteX0-833" fmla="*/ 992188 w 1001217"/>
                  <a:gd name="connsiteY0-834" fmla="*/ 291664 h 1767778"/>
                  <a:gd name="connsiteX1-835" fmla="*/ 676276 w 1001217"/>
                  <a:gd name="connsiteY1-836" fmla="*/ 13851 h 1767778"/>
                  <a:gd name="connsiteX2-837" fmla="*/ 142876 w 1001217"/>
                  <a:gd name="connsiteY2-838" fmla="*/ 585351 h 1767778"/>
                  <a:gd name="connsiteX3-839" fmla="*/ 20638 w 1001217"/>
                  <a:gd name="connsiteY3-840" fmla="*/ 894914 h 1767778"/>
                  <a:gd name="connsiteX4-841" fmla="*/ 1 w 1001217"/>
                  <a:gd name="connsiteY4-842" fmla="*/ 1615639 h 1767778"/>
                  <a:gd name="connsiteX5-843" fmla="*/ 398463 w 1001217"/>
                  <a:gd name="connsiteY5-844" fmla="*/ 1637864 h 1767778"/>
                  <a:gd name="connsiteX6-845" fmla="*/ 558801 w 1001217"/>
                  <a:gd name="connsiteY6-846" fmla="*/ 1677551 h 1767778"/>
                  <a:gd name="connsiteX7-847" fmla="*/ 992188 w 1001217"/>
                  <a:gd name="connsiteY7-848" fmla="*/ 291664 h 1767778"/>
                  <a:gd name="connsiteX0-849" fmla="*/ 1020131 w 1029160"/>
                  <a:gd name="connsiteY0-850" fmla="*/ 291664 h 1767778"/>
                  <a:gd name="connsiteX1-851" fmla="*/ 704219 w 1029160"/>
                  <a:gd name="connsiteY1-852" fmla="*/ 13851 h 1767778"/>
                  <a:gd name="connsiteX2-853" fmla="*/ 170819 w 1029160"/>
                  <a:gd name="connsiteY2-854" fmla="*/ 585351 h 1767778"/>
                  <a:gd name="connsiteX3-855" fmla="*/ 48581 w 1029160"/>
                  <a:gd name="connsiteY3-856" fmla="*/ 894914 h 1767778"/>
                  <a:gd name="connsiteX4-857" fmla="*/ 27944 w 1029160"/>
                  <a:gd name="connsiteY4-858" fmla="*/ 1615639 h 1767778"/>
                  <a:gd name="connsiteX5-859" fmla="*/ 426406 w 1029160"/>
                  <a:gd name="connsiteY5-860" fmla="*/ 1637864 h 1767778"/>
                  <a:gd name="connsiteX6-861" fmla="*/ 586744 w 1029160"/>
                  <a:gd name="connsiteY6-862" fmla="*/ 1677551 h 1767778"/>
                  <a:gd name="connsiteX7-863" fmla="*/ 1020131 w 1029160"/>
                  <a:gd name="connsiteY7-864" fmla="*/ 291664 h 1767778"/>
                  <a:gd name="connsiteX0-865" fmla="*/ 1034237 w 1043266"/>
                  <a:gd name="connsiteY0-866" fmla="*/ 291664 h 1767778"/>
                  <a:gd name="connsiteX1-867" fmla="*/ 718325 w 1043266"/>
                  <a:gd name="connsiteY1-868" fmla="*/ 13851 h 1767778"/>
                  <a:gd name="connsiteX2-869" fmla="*/ 184925 w 1043266"/>
                  <a:gd name="connsiteY2-870" fmla="*/ 585351 h 1767778"/>
                  <a:gd name="connsiteX3-871" fmla="*/ 62687 w 1043266"/>
                  <a:gd name="connsiteY3-872" fmla="*/ 894914 h 1767778"/>
                  <a:gd name="connsiteX4-873" fmla="*/ 42050 w 1043266"/>
                  <a:gd name="connsiteY4-874" fmla="*/ 1615639 h 1767778"/>
                  <a:gd name="connsiteX5-875" fmla="*/ 440512 w 1043266"/>
                  <a:gd name="connsiteY5-876" fmla="*/ 1637864 h 1767778"/>
                  <a:gd name="connsiteX6-877" fmla="*/ 600850 w 1043266"/>
                  <a:gd name="connsiteY6-878" fmla="*/ 1677551 h 1767778"/>
                  <a:gd name="connsiteX7-879" fmla="*/ 1034237 w 1043266"/>
                  <a:gd name="connsiteY7-880" fmla="*/ 291664 h 1767778"/>
                  <a:gd name="connsiteX0-881" fmla="*/ 1044367 w 1053396"/>
                  <a:gd name="connsiteY0-882" fmla="*/ 291664 h 1767778"/>
                  <a:gd name="connsiteX1-883" fmla="*/ 728455 w 1053396"/>
                  <a:gd name="connsiteY1-884" fmla="*/ 13851 h 1767778"/>
                  <a:gd name="connsiteX2-885" fmla="*/ 195055 w 1053396"/>
                  <a:gd name="connsiteY2-886" fmla="*/ 585351 h 1767778"/>
                  <a:gd name="connsiteX3-887" fmla="*/ 72817 w 1053396"/>
                  <a:gd name="connsiteY3-888" fmla="*/ 894914 h 1767778"/>
                  <a:gd name="connsiteX4-889" fmla="*/ 39480 w 1053396"/>
                  <a:gd name="connsiteY4-890" fmla="*/ 1625164 h 1767778"/>
                  <a:gd name="connsiteX5-891" fmla="*/ 450642 w 1053396"/>
                  <a:gd name="connsiteY5-892" fmla="*/ 1637864 h 1767778"/>
                  <a:gd name="connsiteX6-893" fmla="*/ 610980 w 1053396"/>
                  <a:gd name="connsiteY6-894" fmla="*/ 1677551 h 1767778"/>
                  <a:gd name="connsiteX7-895" fmla="*/ 1044367 w 1053396"/>
                  <a:gd name="connsiteY7-896" fmla="*/ 291664 h 1767778"/>
                  <a:gd name="connsiteX0-897" fmla="*/ 1031764 w 1040793"/>
                  <a:gd name="connsiteY0-898" fmla="*/ 291664 h 1770555"/>
                  <a:gd name="connsiteX1-899" fmla="*/ 715852 w 1040793"/>
                  <a:gd name="connsiteY1-900" fmla="*/ 13851 h 1770555"/>
                  <a:gd name="connsiteX2-901" fmla="*/ 182452 w 1040793"/>
                  <a:gd name="connsiteY2-902" fmla="*/ 585351 h 1770555"/>
                  <a:gd name="connsiteX3-903" fmla="*/ 60214 w 1040793"/>
                  <a:gd name="connsiteY3-904" fmla="*/ 894914 h 1770555"/>
                  <a:gd name="connsiteX4-905" fmla="*/ 26877 w 1040793"/>
                  <a:gd name="connsiteY4-906" fmla="*/ 1625164 h 1770555"/>
                  <a:gd name="connsiteX5-907" fmla="*/ 457089 w 1040793"/>
                  <a:gd name="connsiteY5-908" fmla="*/ 1647389 h 1770555"/>
                  <a:gd name="connsiteX6-909" fmla="*/ 598377 w 1040793"/>
                  <a:gd name="connsiteY6-910" fmla="*/ 1677551 h 1770555"/>
                  <a:gd name="connsiteX7-911" fmla="*/ 1031764 w 1040793"/>
                  <a:gd name="connsiteY7-912" fmla="*/ 291664 h 1770555"/>
                  <a:gd name="connsiteX0-913" fmla="*/ 1118996 w 1128025"/>
                  <a:gd name="connsiteY0-914" fmla="*/ 291664 h 1770555"/>
                  <a:gd name="connsiteX1-915" fmla="*/ 803084 w 1128025"/>
                  <a:gd name="connsiteY1-916" fmla="*/ 13851 h 1770555"/>
                  <a:gd name="connsiteX2-917" fmla="*/ 269684 w 1128025"/>
                  <a:gd name="connsiteY2-918" fmla="*/ 585351 h 1770555"/>
                  <a:gd name="connsiteX3-919" fmla="*/ 147446 w 1128025"/>
                  <a:gd name="connsiteY3-920" fmla="*/ 894914 h 1770555"/>
                  <a:gd name="connsiteX4-921" fmla="*/ 114109 w 1128025"/>
                  <a:gd name="connsiteY4-922" fmla="*/ 1625164 h 1770555"/>
                  <a:gd name="connsiteX5-923" fmla="*/ 544321 w 1128025"/>
                  <a:gd name="connsiteY5-924" fmla="*/ 1647389 h 1770555"/>
                  <a:gd name="connsiteX6-925" fmla="*/ 685609 w 1128025"/>
                  <a:gd name="connsiteY6-926" fmla="*/ 1677551 h 1770555"/>
                  <a:gd name="connsiteX7-927" fmla="*/ 1118996 w 1128025"/>
                  <a:gd name="connsiteY7-928" fmla="*/ 291664 h 1770555"/>
                  <a:gd name="connsiteX0-929" fmla="*/ 1103490 w 1112519"/>
                  <a:gd name="connsiteY0-930" fmla="*/ 291664 h 1770555"/>
                  <a:gd name="connsiteX1-931" fmla="*/ 787578 w 1112519"/>
                  <a:gd name="connsiteY1-932" fmla="*/ 13851 h 1770555"/>
                  <a:gd name="connsiteX2-933" fmla="*/ 254178 w 1112519"/>
                  <a:gd name="connsiteY2-934" fmla="*/ 585351 h 1770555"/>
                  <a:gd name="connsiteX3-935" fmla="*/ 131940 w 1112519"/>
                  <a:gd name="connsiteY3-936" fmla="*/ 894914 h 1770555"/>
                  <a:gd name="connsiteX4-937" fmla="*/ 98603 w 1112519"/>
                  <a:gd name="connsiteY4-938" fmla="*/ 1625164 h 1770555"/>
                  <a:gd name="connsiteX5-939" fmla="*/ 528815 w 1112519"/>
                  <a:gd name="connsiteY5-940" fmla="*/ 1647389 h 1770555"/>
                  <a:gd name="connsiteX6-941" fmla="*/ 670103 w 1112519"/>
                  <a:gd name="connsiteY6-942" fmla="*/ 1677551 h 1770555"/>
                  <a:gd name="connsiteX7-943" fmla="*/ 1103490 w 1112519"/>
                  <a:gd name="connsiteY7-944" fmla="*/ 291664 h 1770555"/>
                  <a:gd name="connsiteX0-945" fmla="*/ 1004888 w 1013917"/>
                  <a:gd name="connsiteY0-946" fmla="*/ 291664 h 1770555"/>
                  <a:gd name="connsiteX1-947" fmla="*/ 688976 w 1013917"/>
                  <a:gd name="connsiteY1-948" fmla="*/ 13851 h 1770555"/>
                  <a:gd name="connsiteX2-949" fmla="*/ 155576 w 1013917"/>
                  <a:gd name="connsiteY2-950" fmla="*/ 585351 h 1770555"/>
                  <a:gd name="connsiteX3-951" fmla="*/ 33338 w 1013917"/>
                  <a:gd name="connsiteY3-952" fmla="*/ 894914 h 1770555"/>
                  <a:gd name="connsiteX4-953" fmla="*/ 1 w 1013917"/>
                  <a:gd name="connsiteY4-954" fmla="*/ 1625164 h 1770555"/>
                  <a:gd name="connsiteX5-955" fmla="*/ 430213 w 1013917"/>
                  <a:gd name="connsiteY5-956" fmla="*/ 1647389 h 1770555"/>
                  <a:gd name="connsiteX6-957" fmla="*/ 571501 w 1013917"/>
                  <a:gd name="connsiteY6-958" fmla="*/ 1677551 h 1770555"/>
                  <a:gd name="connsiteX7-959" fmla="*/ 1004888 w 1013917"/>
                  <a:gd name="connsiteY7-960" fmla="*/ 291664 h 1770555"/>
                  <a:gd name="connsiteX0-961" fmla="*/ 1032228 w 1041257"/>
                  <a:gd name="connsiteY0-962" fmla="*/ 291664 h 1773433"/>
                  <a:gd name="connsiteX1-963" fmla="*/ 716316 w 1041257"/>
                  <a:gd name="connsiteY1-964" fmla="*/ 13851 h 1773433"/>
                  <a:gd name="connsiteX2-965" fmla="*/ 182916 w 1041257"/>
                  <a:gd name="connsiteY2-966" fmla="*/ 585351 h 1773433"/>
                  <a:gd name="connsiteX3-967" fmla="*/ 60678 w 1041257"/>
                  <a:gd name="connsiteY3-968" fmla="*/ 894914 h 1773433"/>
                  <a:gd name="connsiteX4-969" fmla="*/ 27341 w 1041257"/>
                  <a:gd name="connsiteY4-970" fmla="*/ 1625164 h 1773433"/>
                  <a:gd name="connsiteX5-971" fmla="*/ 463903 w 1041257"/>
                  <a:gd name="connsiteY5-972" fmla="*/ 1656914 h 1773433"/>
                  <a:gd name="connsiteX6-973" fmla="*/ 598841 w 1041257"/>
                  <a:gd name="connsiteY6-974" fmla="*/ 1677551 h 1773433"/>
                  <a:gd name="connsiteX7-975" fmla="*/ 1032228 w 1041257"/>
                  <a:gd name="connsiteY7-976" fmla="*/ 291664 h 1773433"/>
                  <a:gd name="connsiteX0-977" fmla="*/ 1004912 w 1013941"/>
                  <a:gd name="connsiteY0-978" fmla="*/ 291664 h 1773433"/>
                  <a:gd name="connsiteX1-979" fmla="*/ 689000 w 1013941"/>
                  <a:gd name="connsiteY1-980" fmla="*/ 13851 h 1773433"/>
                  <a:gd name="connsiteX2-981" fmla="*/ 155600 w 1013941"/>
                  <a:gd name="connsiteY2-982" fmla="*/ 585351 h 1773433"/>
                  <a:gd name="connsiteX3-983" fmla="*/ 33362 w 1013941"/>
                  <a:gd name="connsiteY3-984" fmla="*/ 894914 h 1773433"/>
                  <a:gd name="connsiteX4-985" fmla="*/ 25 w 1013941"/>
                  <a:gd name="connsiteY4-986" fmla="*/ 1625164 h 1773433"/>
                  <a:gd name="connsiteX5-987" fmla="*/ 436587 w 1013941"/>
                  <a:gd name="connsiteY5-988" fmla="*/ 1656914 h 1773433"/>
                  <a:gd name="connsiteX6-989" fmla="*/ 571525 w 1013941"/>
                  <a:gd name="connsiteY6-990" fmla="*/ 1677551 h 1773433"/>
                  <a:gd name="connsiteX7-991" fmla="*/ 1004912 w 1013941"/>
                  <a:gd name="connsiteY7-992" fmla="*/ 291664 h 1773433"/>
                  <a:gd name="connsiteX0-993" fmla="*/ 1004912 w 1006024"/>
                  <a:gd name="connsiteY0-994" fmla="*/ 293438 h 1733515"/>
                  <a:gd name="connsiteX1-995" fmla="*/ 689000 w 1006024"/>
                  <a:gd name="connsiteY1-996" fmla="*/ 15625 h 1733515"/>
                  <a:gd name="connsiteX2-997" fmla="*/ 155600 w 1006024"/>
                  <a:gd name="connsiteY2-998" fmla="*/ 587125 h 1733515"/>
                  <a:gd name="connsiteX3-999" fmla="*/ 33362 w 1006024"/>
                  <a:gd name="connsiteY3-1000" fmla="*/ 896688 h 1733515"/>
                  <a:gd name="connsiteX4-1001" fmla="*/ 25 w 1006024"/>
                  <a:gd name="connsiteY4-1002" fmla="*/ 1626938 h 1733515"/>
                  <a:gd name="connsiteX5-1003" fmla="*/ 436587 w 1006024"/>
                  <a:gd name="connsiteY5-1004" fmla="*/ 1658688 h 1733515"/>
                  <a:gd name="connsiteX6-1005" fmla="*/ 584225 w 1006024"/>
                  <a:gd name="connsiteY6-1006" fmla="*/ 1622175 h 1733515"/>
                  <a:gd name="connsiteX7-1007" fmla="*/ 1004912 w 1006024"/>
                  <a:gd name="connsiteY7-1008" fmla="*/ 293438 h 1733515"/>
                  <a:gd name="connsiteX0-1009" fmla="*/ 1014437 w 1015508"/>
                  <a:gd name="connsiteY0-1010" fmla="*/ 288237 h 1735130"/>
                  <a:gd name="connsiteX1-1011" fmla="*/ 689000 w 1015508"/>
                  <a:gd name="connsiteY1-1012" fmla="*/ 16774 h 1735130"/>
                  <a:gd name="connsiteX2-1013" fmla="*/ 155600 w 1015508"/>
                  <a:gd name="connsiteY2-1014" fmla="*/ 588274 h 1735130"/>
                  <a:gd name="connsiteX3-1015" fmla="*/ 33362 w 1015508"/>
                  <a:gd name="connsiteY3-1016" fmla="*/ 897837 h 1735130"/>
                  <a:gd name="connsiteX4-1017" fmla="*/ 25 w 1015508"/>
                  <a:gd name="connsiteY4-1018" fmla="*/ 1628087 h 1735130"/>
                  <a:gd name="connsiteX5-1019" fmla="*/ 436587 w 1015508"/>
                  <a:gd name="connsiteY5-1020" fmla="*/ 1659837 h 1735130"/>
                  <a:gd name="connsiteX6-1021" fmla="*/ 584225 w 1015508"/>
                  <a:gd name="connsiteY6-1022" fmla="*/ 1623324 h 1735130"/>
                  <a:gd name="connsiteX7-1023" fmla="*/ 1014437 w 1015508"/>
                  <a:gd name="connsiteY7-1024" fmla="*/ 288237 h 1735130"/>
                  <a:gd name="connsiteX0-1025" fmla="*/ 1004912 w 1006024"/>
                  <a:gd name="connsiteY0-1026" fmla="*/ 301365 h 1731219"/>
                  <a:gd name="connsiteX1-1027" fmla="*/ 689000 w 1006024"/>
                  <a:gd name="connsiteY1-1028" fmla="*/ 14027 h 1731219"/>
                  <a:gd name="connsiteX2-1029" fmla="*/ 155600 w 1006024"/>
                  <a:gd name="connsiteY2-1030" fmla="*/ 585527 h 1731219"/>
                  <a:gd name="connsiteX3-1031" fmla="*/ 33362 w 1006024"/>
                  <a:gd name="connsiteY3-1032" fmla="*/ 895090 h 1731219"/>
                  <a:gd name="connsiteX4-1033" fmla="*/ 25 w 1006024"/>
                  <a:gd name="connsiteY4-1034" fmla="*/ 1625340 h 1731219"/>
                  <a:gd name="connsiteX5-1035" fmla="*/ 436587 w 1006024"/>
                  <a:gd name="connsiteY5-1036" fmla="*/ 1657090 h 1731219"/>
                  <a:gd name="connsiteX6-1037" fmla="*/ 584225 w 1006024"/>
                  <a:gd name="connsiteY6-1038" fmla="*/ 1620577 h 1731219"/>
                  <a:gd name="connsiteX7-1039" fmla="*/ 1004912 w 1006024"/>
                  <a:gd name="connsiteY7-1040" fmla="*/ 301365 h 1731219"/>
                  <a:gd name="connsiteX0-1041" fmla="*/ 1004912 w 1012618"/>
                  <a:gd name="connsiteY0-1042" fmla="*/ 300809 h 1730663"/>
                  <a:gd name="connsiteX1-1043" fmla="*/ 689000 w 1012618"/>
                  <a:gd name="connsiteY1-1044" fmla="*/ 13471 h 1730663"/>
                  <a:gd name="connsiteX2-1045" fmla="*/ 155600 w 1012618"/>
                  <a:gd name="connsiteY2-1046" fmla="*/ 584971 h 1730663"/>
                  <a:gd name="connsiteX3-1047" fmla="*/ 33362 w 1012618"/>
                  <a:gd name="connsiteY3-1048" fmla="*/ 894534 h 1730663"/>
                  <a:gd name="connsiteX4-1049" fmla="*/ 25 w 1012618"/>
                  <a:gd name="connsiteY4-1050" fmla="*/ 1624784 h 1730663"/>
                  <a:gd name="connsiteX5-1051" fmla="*/ 436587 w 1012618"/>
                  <a:gd name="connsiteY5-1052" fmla="*/ 1656534 h 1730663"/>
                  <a:gd name="connsiteX6-1053" fmla="*/ 584225 w 1012618"/>
                  <a:gd name="connsiteY6-1054" fmla="*/ 1620021 h 1730663"/>
                  <a:gd name="connsiteX7-1055" fmla="*/ 1004912 w 1012618"/>
                  <a:gd name="connsiteY7-1056" fmla="*/ 300809 h 1730663"/>
                  <a:gd name="connsiteX0-1057" fmla="*/ 1004912 w 1011121"/>
                  <a:gd name="connsiteY0-1058" fmla="*/ 300809 h 1730663"/>
                  <a:gd name="connsiteX1-1059" fmla="*/ 689000 w 1011121"/>
                  <a:gd name="connsiteY1-1060" fmla="*/ 13471 h 1730663"/>
                  <a:gd name="connsiteX2-1061" fmla="*/ 155600 w 1011121"/>
                  <a:gd name="connsiteY2-1062" fmla="*/ 584971 h 1730663"/>
                  <a:gd name="connsiteX3-1063" fmla="*/ 33362 w 1011121"/>
                  <a:gd name="connsiteY3-1064" fmla="*/ 894534 h 1730663"/>
                  <a:gd name="connsiteX4-1065" fmla="*/ 25 w 1011121"/>
                  <a:gd name="connsiteY4-1066" fmla="*/ 1624784 h 1730663"/>
                  <a:gd name="connsiteX5-1067" fmla="*/ 436587 w 1011121"/>
                  <a:gd name="connsiteY5-1068" fmla="*/ 1656534 h 1730663"/>
                  <a:gd name="connsiteX6-1069" fmla="*/ 584225 w 1011121"/>
                  <a:gd name="connsiteY6-1070" fmla="*/ 1620021 h 1730663"/>
                  <a:gd name="connsiteX7-1071" fmla="*/ 1004912 w 1011121"/>
                  <a:gd name="connsiteY7-1072" fmla="*/ 300809 h 1730663"/>
                  <a:gd name="connsiteX0-1073" fmla="*/ 1004912 w 1006024"/>
                  <a:gd name="connsiteY0-1074" fmla="*/ 301364 h 1731218"/>
                  <a:gd name="connsiteX1-1075" fmla="*/ 689000 w 1006024"/>
                  <a:gd name="connsiteY1-1076" fmla="*/ 14026 h 1731218"/>
                  <a:gd name="connsiteX2-1077" fmla="*/ 155600 w 1006024"/>
                  <a:gd name="connsiteY2-1078" fmla="*/ 585526 h 1731218"/>
                  <a:gd name="connsiteX3-1079" fmla="*/ 33362 w 1006024"/>
                  <a:gd name="connsiteY3-1080" fmla="*/ 895089 h 1731218"/>
                  <a:gd name="connsiteX4-1081" fmla="*/ 25 w 1006024"/>
                  <a:gd name="connsiteY4-1082" fmla="*/ 1625339 h 1731218"/>
                  <a:gd name="connsiteX5-1083" fmla="*/ 436587 w 1006024"/>
                  <a:gd name="connsiteY5-1084" fmla="*/ 1657089 h 1731218"/>
                  <a:gd name="connsiteX6-1085" fmla="*/ 584225 w 1006024"/>
                  <a:gd name="connsiteY6-1086" fmla="*/ 1620576 h 1731218"/>
                  <a:gd name="connsiteX7-1087" fmla="*/ 1004912 w 1006024"/>
                  <a:gd name="connsiteY7-1088" fmla="*/ 301364 h 1731218"/>
                  <a:gd name="connsiteX0-1089" fmla="*/ 1004912 w 1011121"/>
                  <a:gd name="connsiteY0-1090" fmla="*/ 299330 h 1729184"/>
                  <a:gd name="connsiteX1-1091" fmla="*/ 689000 w 1011121"/>
                  <a:gd name="connsiteY1-1092" fmla="*/ 11992 h 1729184"/>
                  <a:gd name="connsiteX2-1093" fmla="*/ 155600 w 1011121"/>
                  <a:gd name="connsiteY2-1094" fmla="*/ 583492 h 1729184"/>
                  <a:gd name="connsiteX3-1095" fmla="*/ 33362 w 1011121"/>
                  <a:gd name="connsiteY3-1096" fmla="*/ 893055 h 1729184"/>
                  <a:gd name="connsiteX4-1097" fmla="*/ 25 w 1011121"/>
                  <a:gd name="connsiteY4-1098" fmla="*/ 1623305 h 1729184"/>
                  <a:gd name="connsiteX5-1099" fmla="*/ 436587 w 1011121"/>
                  <a:gd name="connsiteY5-1100" fmla="*/ 1655055 h 1729184"/>
                  <a:gd name="connsiteX6-1101" fmla="*/ 584225 w 1011121"/>
                  <a:gd name="connsiteY6-1102" fmla="*/ 1618542 h 1729184"/>
                  <a:gd name="connsiteX7-1103" fmla="*/ 1004912 w 1011121"/>
                  <a:gd name="connsiteY7-1104" fmla="*/ 299330 h 1729184"/>
                  <a:gd name="connsiteX0-1105" fmla="*/ 1004912 w 1005525"/>
                  <a:gd name="connsiteY0-1106" fmla="*/ 301317 h 1729000"/>
                  <a:gd name="connsiteX1-1107" fmla="*/ 689000 w 1005525"/>
                  <a:gd name="connsiteY1-1108" fmla="*/ 13979 h 1729000"/>
                  <a:gd name="connsiteX2-1109" fmla="*/ 155600 w 1005525"/>
                  <a:gd name="connsiteY2-1110" fmla="*/ 585479 h 1729000"/>
                  <a:gd name="connsiteX3-1111" fmla="*/ 33362 w 1005525"/>
                  <a:gd name="connsiteY3-1112" fmla="*/ 895042 h 1729000"/>
                  <a:gd name="connsiteX4-1113" fmla="*/ 25 w 1005525"/>
                  <a:gd name="connsiteY4-1114" fmla="*/ 1625292 h 1729000"/>
                  <a:gd name="connsiteX5-1115" fmla="*/ 436587 w 1005525"/>
                  <a:gd name="connsiteY5-1116" fmla="*/ 1657042 h 1729000"/>
                  <a:gd name="connsiteX6-1117" fmla="*/ 612800 w 1005525"/>
                  <a:gd name="connsiteY6-1118" fmla="*/ 1617354 h 1729000"/>
                  <a:gd name="connsiteX7-1119" fmla="*/ 1004912 w 1005525"/>
                  <a:gd name="connsiteY7-1120" fmla="*/ 301317 h 1729000"/>
                  <a:gd name="connsiteX0-1121" fmla="*/ 1004912 w 1010071"/>
                  <a:gd name="connsiteY0-1122" fmla="*/ 301037 h 1728720"/>
                  <a:gd name="connsiteX1-1123" fmla="*/ 689000 w 1010071"/>
                  <a:gd name="connsiteY1-1124" fmla="*/ 13699 h 1728720"/>
                  <a:gd name="connsiteX2-1125" fmla="*/ 155600 w 1010071"/>
                  <a:gd name="connsiteY2-1126" fmla="*/ 585199 h 1728720"/>
                  <a:gd name="connsiteX3-1127" fmla="*/ 33362 w 1010071"/>
                  <a:gd name="connsiteY3-1128" fmla="*/ 894762 h 1728720"/>
                  <a:gd name="connsiteX4-1129" fmla="*/ 25 w 1010071"/>
                  <a:gd name="connsiteY4-1130" fmla="*/ 1625012 h 1728720"/>
                  <a:gd name="connsiteX5-1131" fmla="*/ 436587 w 1010071"/>
                  <a:gd name="connsiteY5-1132" fmla="*/ 1656762 h 1728720"/>
                  <a:gd name="connsiteX6-1133" fmla="*/ 612800 w 1010071"/>
                  <a:gd name="connsiteY6-1134" fmla="*/ 1617074 h 1728720"/>
                  <a:gd name="connsiteX7-1135" fmla="*/ 1004912 w 1010071"/>
                  <a:gd name="connsiteY7-1136" fmla="*/ 301037 h 1728720"/>
                  <a:gd name="connsiteX0-1137" fmla="*/ 1004913 w 1010062"/>
                  <a:gd name="connsiteY0-1138" fmla="*/ 300643 h 1728326"/>
                  <a:gd name="connsiteX1-1139" fmla="*/ 689001 w 1010062"/>
                  <a:gd name="connsiteY1-1140" fmla="*/ 13305 h 1728326"/>
                  <a:gd name="connsiteX2-1141" fmla="*/ 158776 w 1010062"/>
                  <a:gd name="connsiteY2-1142" fmla="*/ 578455 h 1728326"/>
                  <a:gd name="connsiteX3-1143" fmla="*/ 33363 w 1010062"/>
                  <a:gd name="connsiteY3-1144" fmla="*/ 894368 h 1728326"/>
                  <a:gd name="connsiteX4-1145" fmla="*/ 26 w 1010062"/>
                  <a:gd name="connsiteY4-1146" fmla="*/ 1624618 h 1728326"/>
                  <a:gd name="connsiteX5-1147" fmla="*/ 436588 w 1010062"/>
                  <a:gd name="connsiteY5-1148" fmla="*/ 1656368 h 1728326"/>
                  <a:gd name="connsiteX6-1149" fmla="*/ 612801 w 1010062"/>
                  <a:gd name="connsiteY6-1150" fmla="*/ 1616680 h 1728326"/>
                  <a:gd name="connsiteX7-1151" fmla="*/ 1004913 w 1010062"/>
                  <a:gd name="connsiteY7-1152" fmla="*/ 300643 h 1728326"/>
                  <a:gd name="connsiteX0-1153" fmla="*/ 1004913 w 1010062"/>
                  <a:gd name="connsiteY0-1154" fmla="*/ 300643 h 1728326"/>
                  <a:gd name="connsiteX1-1155" fmla="*/ 689001 w 1010062"/>
                  <a:gd name="connsiteY1-1156" fmla="*/ 13305 h 1728326"/>
                  <a:gd name="connsiteX2-1157" fmla="*/ 158776 w 1010062"/>
                  <a:gd name="connsiteY2-1158" fmla="*/ 578455 h 1728326"/>
                  <a:gd name="connsiteX3-1159" fmla="*/ 33363 w 1010062"/>
                  <a:gd name="connsiteY3-1160" fmla="*/ 894368 h 1728326"/>
                  <a:gd name="connsiteX4-1161" fmla="*/ 26 w 1010062"/>
                  <a:gd name="connsiteY4-1162" fmla="*/ 1624618 h 1728326"/>
                  <a:gd name="connsiteX5-1163" fmla="*/ 436588 w 1010062"/>
                  <a:gd name="connsiteY5-1164" fmla="*/ 1656368 h 1728326"/>
                  <a:gd name="connsiteX6-1165" fmla="*/ 612801 w 1010062"/>
                  <a:gd name="connsiteY6-1166" fmla="*/ 1616680 h 1728326"/>
                  <a:gd name="connsiteX7-1167" fmla="*/ 1004913 w 1010062"/>
                  <a:gd name="connsiteY7-1168" fmla="*/ 300643 h 1728326"/>
                  <a:gd name="connsiteX0-1169" fmla="*/ 1004911 w 1010076"/>
                  <a:gd name="connsiteY0-1170" fmla="*/ 297459 h 1725142"/>
                  <a:gd name="connsiteX1-1171" fmla="*/ 688999 w 1010076"/>
                  <a:gd name="connsiteY1-1172" fmla="*/ 10121 h 1725142"/>
                  <a:gd name="connsiteX2-1173" fmla="*/ 154012 w 1010076"/>
                  <a:gd name="connsiteY2-1174" fmla="*/ 522884 h 1725142"/>
                  <a:gd name="connsiteX3-1175" fmla="*/ 33361 w 1010076"/>
                  <a:gd name="connsiteY3-1176" fmla="*/ 891184 h 1725142"/>
                  <a:gd name="connsiteX4-1177" fmla="*/ 24 w 1010076"/>
                  <a:gd name="connsiteY4-1178" fmla="*/ 1621434 h 1725142"/>
                  <a:gd name="connsiteX5-1179" fmla="*/ 436586 w 1010076"/>
                  <a:gd name="connsiteY5-1180" fmla="*/ 1653184 h 1725142"/>
                  <a:gd name="connsiteX6-1181" fmla="*/ 612799 w 1010076"/>
                  <a:gd name="connsiteY6-1182" fmla="*/ 1613496 h 1725142"/>
                  <a:gd name="connsiteX7-1183" fmla="*/ 1004911 w 1010076"/>
                  <a:gd name="connsiteY7-1184" fmla="*/ 297459 h 1725142"/>
                  <a:gd name="connsiteX0-1185" fmla="*/ 1041777 w 1046942"/>
                  <a:gd name="connsiteY0-1186" fmla="*/ 297459 h 1725142"/>
                  <a:gd name="connsiteX1-1187" fmla="*/ 725865 w 1046942"/>
                  <a:gd name="connsiteY1-1188" fmla="*/ 10121 h 1725142"/>
                  <a:gd name="connsiteX2-1189" fmla="*/ 190878 w 1046942"/>
                  <a:gd name="connsiteY2-1190" fmla="*/ 522884 h 1725142"/>
                  <a:gd name="connsiteX3-1191" fmla="*/ 41652 w 1046942"/>
                  <a:gd name="connsiteY3-1192" fmla="*/ 791171 h 1725142"/>
                  <a:gd name="connsiteX4-1193" fmla="*/ 36890 w 1046942"/>
                  <a:gd name="connsiteY4-1194" fmla="*/ 1621434 h 1725142"/>
                  <a:gd name="connsiteX5-1195" fmla="*/ 473452 w 1046942"/>
                  <a:gd name="connsiteY5-1196" fmla="*/ 1653184 h 1725142"/>
                  <a:gd name="connsiteX6-1197" fmla="*/ 649665 w 1046942"/>
                  <a:gd name="connsiteY6-1198" fmla="*/ 1613496 h 1725142"/>
                  <a:gd name="connsiteX7-1199" fmla="*/ 1041777 w 1046942"/>
                  <a:gd name="connsiteY7-1200" fmla="*/ 297459 h 1725142"/>
                  <a:gd name="connsiteX0-1201" fmla="*/ 1037108 w 1042273"/>
                  <a:gd name="connsiteY0-1202" fmla="*/ 297459 h 1725142"/>
                  <a:gd name="connsiteX1-1203" fmla="*/ 721196 w 1042273"/>
                  <a:gd name="connsiteY1-1204" fmla="*/ 10121 h 1725142"/>
                  <a:gd name="connsiteX2-1205" fmla="*/ 186209 w 1042273"/>
                  <a:gd name="connsiteY2-1206" fmla="*/ 522884 h 1725142"/>
                  <a:gd name="connsiteX3-1207" fmla="*/ 36983 w 1042273"/>
                  <a:gd name="connsiteY3-1208" fmla="*/ 791171 h 1725142"/>
                  <a:gd name="connsiteX4-1209" fmla="*/ 32221 w 1042273"/>
                  <a:gd name="connsiteY4-1210" fmla="*/ 1621434 h 1725142"/>
                  <a:gd name="connsiteX5-1211" fmla="*/ 468783 w 1042273"/>
                  <a:gd name="connsiteY5-1212" fmla="*/ 1653184 h 1725142"/>
                  <a:gd name="connsiteX6-1213" fmla="*/ 644996 w 1042273"/>
                  <a:gd name="connsiteY6-1214" fmla="*/ 1613496 h 1725142"/>
                  <a:gd name="connsiteX7-1215" fmla="*/ 1037108 w 1042273"/>
                  <a:gd name="connsiteY7-1216" fmla="*/ 297459 h 1725142"/>
                  <a:gd name="connsiteX0-1217" fmla="*/ 1041565 w 1046745"/>
                  <a:gd name="connsiteY0-1218" fmla="*/ 297176 h 1724859"/>
                  <a:gd name="connsiteX1-1219" fmla="*/ 725653 w 1046745"/>
                  <a:gd name="connsiteY1-1220" fmla="*/ 9838 h 1724859"/>
                  <a:gd name="connsiteX2-1221" fmla="*/ 185903 w 1046745"/>
                  <a:gd name="connsiteY2-1222" fmla="*/ 517839 h 1724859"/>
                  <a:gd name="connsiteX3-1223" fmla="*/ 41440 w 1046745"/>
                  <a:gd name="connsiteY3-1224" fmla="*/ 790888 h 1724859"/>
                  <a:gd name="connsiteX4-1225" fmla="*/ 36678 w 1046745"/>
                  <a:gd name="connsiteY4-1226" fmla="*/ 1621151 h 1724859"/>
                  <a:gd name="connsiteX5-1227" fmla="*/ 473240 w 1046745"/>
                  <a:gd name="connsiteY5-1228" fmla="*/ 1652901 h 1724859"/>
                  <a:gd name="connsiteX6-1229" fmla="*/ 649453 w 1046745"/>
                  <a:gd name="connsiteY6-1230" fmla="*/ 1613213 h 1724859"/>
                  <a:gd name="connsiteX7-1231" fmla="*/ 1041565 w 1046745"/>
                  <a:gd name="connsiteY7-1232" fmla="*/ 297176 h 1724859"/>
                  <a:gd name="connsiteX0-1233" fmla="*/ 1041565 w 1046745"/>
                  <a:gd name="connsiteY0-1234" fmla="*/ 297176 h 1724859"/>
                  <a:gd name="connsiteX1-1235" fmla="*/ 725653 w 1046745"/>
                  <a:gd name="connsiteY1-1236" fmla="*/ 9838 h 1724859"/>
                  <a:gd name="connsiteX2-1237" fmla="*/ 185903 w 1046745"/>
                  <a:gd name="connsiteY2-1238" fmla="*/ 517839 h 1724859"/>
                  <a:gd name="connsiteX3-1239" fmla="*/ 41440 w 1046745"/>
                  <a:gd name="connsiteY3-1240" fmla="*/ 790888 h 1724859"/>
                  <a:gd name="connsiteX4-1241" fmla="*/ 36678 w 1046745"/>
                  <a:gd name="connsiteY4-1242" fmla="*/ 1621151 h 1724859"/>
                  <a:gd name="connsiteX5-1243" fmla="*/ 473240 w 1046745"/>
                  <a:gd name="connsiteY5-1244" fmla="*/ 1652901 h 1724859"/>
                  <a:gd name="connsiteX6-1245" fmla="*/ 649453 w 1046745"/>
                  <a:gd name="connsiteY6-1246" fmla="*/ 1613213 h 1724859"/>
                  <a:gd name="connsiteX7-1247" fmla="*/ 1041565 w 1046745"/>
                  <a:gd name="connsiteY7-1248" fmla="*/ 297176 h 1724859"/>
                  <a:gd name="connsiteX0-1249" fmla="*/ 1040734 w 1045979"/>
                  <a:gd name="connsiteY0-1250" fmla="*/ 296615 h 1724298"/>
                  <a:gd name="connsiteX1-1251" fmla="*/ 724822 w 1045979"/>
                  <a:gd name="connsiteY1-1252" fmla="*/ 9277 h 1724298"/>
                  <a:gd name="connsiteX2-1253" fmla="*/ 166022 w 1045979"/>
                  <a:gd name="connsiteY2-1254" fmla="*/ 507753 h 1724298"/>
                  <a:gd name="connsiteX3-1255" fmla="*/ 40609 w 1045979"/>
                  <a:gd name="connsiteY3-1256" fmla="*/ 790327 h 1724298"/>
                  <a:gd name="connsiteX4-1257" fmla="*/ 35847 w 1045979"/>
                  <a:gd name="connsiteY4-1258" fmla="*/ 1620590 h 1724298"/>
                  <a:gd name="connsiteX5-1259" fmla="*/ 472409 w 1045979"/>
                  <a:gd name="connsiteY5-1260" fmla="*/ 1652340 h 1724298"/>
                  <a:gd name="connsiteX6-1261" fmla="*/ 648622 w 1045979"/>
                  <a:gd name="connsiteY6-1262" fmla="*/ 1612652 h 1724298"/>
                  <a:gd name="connsiteX7-1263" fmla="*/ 1040734 w 1045979"/>
                  <a:gd name="connsiteY7-1264" fmla="*/ 296615 h 1724298"/>
                  <a:gd name="connsiteX0-1265" fmla="*/ 1040734 w 1045979"/>
                  <a:gd name="connsiteY0-1266" fmla="*/ 296615 h 1724298"/>
                  <a:gd name="connsiteX1-1267" fmla="*/ 724822 w 1045979"/>
                  <a:gd name="connsiteY1-1268" fmla="*/ 9277 h 1724298"/>
                  <a:gd name="connsiteX2-1269" fmla="*/ 166022 w 1045979"/>
                  <a:gd name="connsiteY2-1270" fmla="*/ 507753 h 1724298"/>
                  <a:gd name="connsiteX3-1271" fmla="*/ 40609 w 1045979"/>
                  <a:gd name="connsiteY3-1272" fmla="*/ 790327 h 1724298"/>
                  <a:gd name="connsiteX4-1273" fmla="*/ 35847 w 1045979"/>
                  <a:gd name="connsiteY4-1274" fmla="*/ 1620590 h 1724298"/>
                  <a:gd name="connsiteX5-1275" fmla="*/ 472409 w 1045979"/>
                  <a:gd name="connsiteY5-1276" fmla="*/ 1652340 h 1724298"/>
                  <a:gd name="connsiteX6-1277" fmla="*/ 648622 w 1045979"/>
                  <a:gd name="connsiteY6-1278" fmla="*/ 1612652 h 1724298"/>
                  <a:gd name="connsiteX7-1279" fmla="*/ 1040734 w 1045979"/>
                  <a:gd name="connsiteY7-1280" fmla="*/ 296615 h 1724298"/>
                  <a:gd name="connsiteX0-1281" fmla="*/ 1051265 w 1056510"/>
                  <a:gd name="connsiteY0-1282" fmla="*/ 296615 h 1724298"/>
                  <a:gd name="connsiteX1-1283" fmla="*/ 735353 w 1056510"/>
                  <a:gd name="connsiteY1-1284" fmla="*/ 9277 h 1724298"/>
                  <a:gd name="connsiteX2-1285" fmla="*/ 176553 w 1056510"/>
                  <a:gd name="connsiteY2-1286" fmla="*/ 507753 h 1724298"/>
                  <a:gd name="connsiteX3-1287" fmla="*/ 27328 w 1056510"/>
                  <a:gd name="connsiteY3-1288" fmla="*/ 818902 h 1724298"/>
                  <a:gd name="connsiteX4-1289" fmla="*/ 46378 w 1056510"/>
                  <a:gd name="connsiteY4-1290" fmla="*/ 1620590 h 1724298"/>
                  <a:gd name="connsiteX5-1291" fmla="*/ 482940 w 1056510"/>
                  <a:gd name="connsiteY5-1292" fmla="*/ 1652340 h 1724298"/>
                  <a:gd name="connsiteX6-1293" fmla="*/ 659153 w 1056510"/>
                  <a:gd name="connsiteY6-1294" fmla="*/ 1612652 h 1724298"/>
                  <a:gd name="connsiteX7-1295" fmla="*/ 1051265 w 1056510"/>
                  <a:gd name="connsiteY7-1296" fmla="*/ 296615 h 1724298"/>
                  <a:gd name="connsiteX0-1297" fmla="*/ 1049657 w 1054902"/>
                  <a:gd name="connsiteY0-1298" fmla="*/ 296615 h 1724298"/>
                  <a:gd name="connsiteX1-1299" fmla="*/ 733745 w 1054902"/>
                  <a:gd name="connsiteY1-1300" fmla="*/ 9277 h 1724298"/>
                  <a:gd name="connsiteX2-1301" fmla="*/ 174945 w 1054902"/>
                  <a:gd name="connsiteY2-1302" fmla="*/ 507753 h 1724298"/>
                  <a:gd name="connsiteX3-1303" fmla="*/ 25720 w 1054902"/>
                  <a:gd name="connsiteY3-1304" fmla="*/ 818902 h 1724298"/>
                  <a:gd name="connsiteX4-1305" fmla="*/ 44770 w 1054902"/>
                  <a:gd name="connsiteY4-1306" fmla="*/ 1620590 h 1724298"/>
                  <a:gd name="connsiteX5-1307" fmla="*/ 481332 w 1054902"/>
                  <a:gd name="connsiteY5-1308" fmla="*/ 1652340 h 1724298"/>
                  <a:gd name="connsiteX6-1309" fmla="*/ 657545 w 1054902"/>
                  <a:gd name="connsiteY6-1310" fmla="*/ 1612652 h 1724298"/>
                  <a:gd name="connsiteX7-1311" fmla="*/ 1049657 w 1054902"/>
                  <a:gd name="connsiteY7-1312" fmla="*/ 296615 h 1724298"/>
                  <a:gd name="connsiteX0-1313" fmla="*/ 1056384 w 1061629"/>
                  <a:gd name="connsiteY0-1314" fmla="*/ 296615 h 1724298"/>
                  <a:gd name="connsiteX1-1315" fmla="*/ 740472 w 1061629"/>
                  <a:gd name="connsiteY1-1316" fmla="*/ 9277 h 1724298"/>
                  <a:gd name="connsiteX2-1317" fmla="*/ 181672 w 1061629"/>
                  <a:gd name="connsiteY2-1318" fmla="*/ 507753 h 1724298"/>
                  <a:gd name="connsiteX3-1319" fmla="*/ 32447 w 1061629"/>
                  <a:gd name="connsiteY3-1320" fmla="*/ 818902 h 1724298"/>
                  <a:gd name="connsiteX4-1321" fmla="*/ 51497 w 1061629"/>
                  <a:gd name="connsiteY4-1322" fmla="*/ 1620590 h 1724298"/>
                  <a:gd name="connsiteX5-1323" fmla="*/ 488059 w 1061629"/>
                  <a:gd name="connsiteY5-1324" fmla="*/ 1652340 h 1724298"/>
                  <a:gd name="connsiteX6-1325" fmla="*/ 664272 w 1061629"/>
                  <a:gd name="connsiteY6-1326" fmla="*/ 1612652 h 1724298"/>
                  <a:gd name="connsiteX7-1327" fmla="*/ 1056384 w 1061629"/>
                  <a:gd name="connsiteY7-1328" fmla="*/ 296615 h 172429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061629" h="1724298">
                    <a:moveTo>
                      <a:pt x="1056384" y="296615"/>
                    </a:moveTo>
                    <a:cubicBezTo>
                      <a:pt x="1097659" y="32561"/>
                      <a:pt x="886257" y="-25913"/>
                      <a:pt x="740472" y="9277"/>
                    </a:cubicBezTo>
                    <a:cubicBezTo>
                      <a:pt x="594687" y="44467"/>
                      <a:pt x="299676" y="372816"/>
                      <a:pt x="181672" y="507753"/>
                    </a:cubicBezTo>
                    <a:cubicBezTo>
                      <a:pt x="63668" y="642691"/>
                      <a:pt x="68431" y="604854"/>
                      <a:pt x="32447" y="818902"/>
                    </a:cubicBezTo>
                    <a:cubicBezTo>
                      <a:pt x="-3537" y="1032950"/>
                      <a:pt x="-24438" y="1481684"/>
                      <a:pt x="51497" y="1620590"/>
                    </a:cubicBezTo>
                    <a:cubicBezTo>
                      <a:pt x="127432" y="1759496"/>
                      <a:pt x="488059" y="1652340"/>
                      <a:pt x="488059" y="1652340"/>
                    </a:cubicBezTo>
                    <a:cubicBezTo>
                      <a:pt x="649984" y="1651546"/>
                      <a:pt x="569551" y="1838606"/>
                      <a:pt x="664272" y="1612652"/>
                    </a:cubicBezTo>
                    <a:cubicBezTo>
                      <a:pt x="758993" y="1386698"/>
                      <a:pt x="1015109" y="560669"/>
                      <a:pt x="1056384" y="296615"/>
                    </a:cubicBezTo>
                    <a:close/>
                  </a:path>
                </a:pathLst>
              </a:custGeom>
              <a:gradFill>
                <a:gsLst>
                  <a:gs pos="36297">
                    <a:schemeClr val="accent6">
                      <a:lumMod val="50000"/>
                    </a:schemeClr>
                  </a:gs>
                  <a:gs pos="68100">
                    <a:schemeClr val="accent6">
                      <a:lumMod val="75000"/>
                    </a:schemeClr>
                  </a:gs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lin ang="9000000" scaled="0"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/>
              </a:p>
            </p:txBody>
          </p:sp>
          <p:sp>
            <p:nvSpPr>
              <p:cNvPr id="11" name="Rectangle: Rounded Corners 7"/>
              <p:cNvSpPr/>
              <p:nvPr/>
            </p:nvSpPr>
            <p:spPr>
              <a:xfrm>
                <a:off x="7686648" y="1919288"/>
                <a:ext cx="1771650" cy="1643188"/>
              </a:xfrm>
              <a:custGeom>
                <a:avLst/>
                <a:gdLst>
                  <a:gd name="connsiteX0" fmla="*/ 0 w 1771650"/>
                  <a:gd name="connsiteY0" fmla="*/ 271468 h 1628775"/>
                  <a:gd name="connsiteX1" fmla="*/ 271468 w 1771650"/>
                  <a:gd name="connsiteY1" fmla="*/ 0 h 1628775"/>
                  <a:gd name="connsiteX2" fmla="*/ 1500182 w 1771650"/>
                  <a:gd name="connsiteY2" fmla="*/ 0 h 1628775"/>
                  <a:gd name="connsiteX3" fmla="*/ 1771650 w 1771650"/>
                  <a:gd name="connsiteY3" fmla="*/ 271468 h 1628775"/>
                  <a:gd name="connsiteX4" fmla="*/ 1771650 w 1771650"/>
                  <a:gd name="connsiteY4" fmla="*/ 1357307 h 1628775"/>
                  <a:gd name="connsiteX5" fmla="*/ 1500182 w 1771650"/>
                  <a:gd name="connsiteY5" fmla="*/ 1628775 h 1628775"/>
                  <a:gd name="connsiteX6" fmla="*/ 271468 w 1771650"/>
                  <a:gd name="connsiteY6" fmla="*/ 1628775 h 1628775"/>
                  <a:gd name="connsiteX7" fmla="*/ 0 w 1771650"/>
                  <a:gd name="connsiteY7" fmla="*/ 1357307 h 1628775"/>
                  <a:gd name="connsiteX8" fmla="*/ 0 w 1771650"/>
                  <a:gd name="connsiteY8" fmla="*/ 271468 h 1628775"/>
                  <a:gd name="connsiteX0-1" fmla="*/ 0 w 1771650"/>
                  <a:gd name="connsiteY0-2" fmla="*/ 271468 h 1628775"/>
                  <a:gd name="connsiteX1-3" fmla="*/ 271468 w 1771650"/>
                  <a:gd name="connsiteY1-4" fmla="*/ 0 h 1628775"/>
                  <a:gd name="connsiteX2-5" fmla="*/ 1500182 w 1771650"/>
                  <a:gd name="connsiteY2-6" fmla="*/ 0 h 1628775"/>
                  <a:gd name="connsiteX3-7" fmla="*/ 1771650 w 1771650"/>
                  <a:gd name="connsiteY3-8" fmla="*/ 271468 h 1628775"/>
                  <a:gd name="connsiteX4-9" fmla="*/ 1647825 w 1771650"/>
                  <a:gd name="connsiteY4-10" fmla="*/ 1409695 h 1628775"/>
                  <a:gd name="connsiteX5-11" fmla="*/ 1500182 w 1771650"/>
                  <a:gd name="connsiteY5-12" fmla="*/ 1628775 h 1628775"/>
                  <a:gd name="connsiteX6-13" fmla="*/ 271468 w 1771650"/>
                  <a:gd name="connsiteY6-14" fmla="*/ 1628775 h 1628775"/>
                  <a:gd name="connsiteX7-15" fmla="*/ 0 w 1771650"/>
                  <a:gd name="connsiteY7-16" fmla="*/ 1357307 h 1628775"/>
                  <a:gd name="connsiteX8-17" fmla="*/ 0 w 1771650"/>
                  <a:gd name="connsiteY8-18" fmla="*/ 271468 h 1628775"/>
                  <a:gd name="connsiteX0-19" fmla="*/ 0 w 1771650"/>
                  <a:gd name="connsiteY0-20" fmla="*/ 271468 h 1628775"/>
                  <a:gd name="connsiteX1-21" fmla="*/ 271468 w 1771650"/>
                  <a:gd name="connsiteY1-22" fmla="*/ 0 h 1628775"/>
                  <a:gd name="connsiteX2-23" fmla="*/ 1500182 w 1771650"/>
                  <a:gd name="connsiteY2-24" fmla="*/ 0 h 1628775"/>
                  <a:gd name="connsiteX3-25" fmla="*/ 1771650 w 1771650"/>
                  <a:gd name="connsiteY3-26" fmla="*/ 271468 h 1628775"/>
                  <a:gd name="connsiteX4-27" fmla="*/ 1647825 w 1771650"/>
                  <a:gd name="connsiteY4-28" fmla="*/ 1409695 h 1628775"/>
                  <a:gd name="connsiteX5-29" fmla="*/ 1500182 w 1771650"/>
                  <a:gd name="connsiteY5-30" fmla="*/ 1628775 h 1628775"/>
                  <a:gd name="connsiteX6-31" fmla="*/ 271468 w 1771650"/>
                  <a:gd name="connsiteY6-32" fmla="*/ 1628775 h 1628775"/>
                  <a:gd name="connsiteX7-33" fmla="*/ 85725 w 1771650"/>
                  <a:gd name="connsiteY7-34" fmla="*/ 1376357 h 1628775"/>
                  <a:gd name="connsiteX8-35" fmla="*/ 0 w 1771650"/>
                  <a:gd name="connsiteY8-36" fmla="*/ 271468 h 1628775"/>
                  <a:gd name="connsiteX0-37" fmla="*/ 0 w 1771650"/>
                  <a:gd name="connsiteY0-38" fmla="*/ 271468 h 1638300"/>
                  <a:gd name="connsiteX1-39" fmla="*/ 271468 w 1771650"/>
                  <a:gd name="connsiteY1-40" fmla="*/ 0 h 1638300"/>
                  <a:gd name="connsiteX2-41" fmla="*/ 1500182 w 1771650"/>
                  <a:gd name="connsiteY2-42" fmla="*/ 0 h 1638300"/>
                  <a:gd name="connsiteX3-43" fmla="*/ 1771650 w 1771650"/>
                  <a:gd name="connsiteY3-44" fmla="*/ 271468 h 1638300"/>
                  <a:gd name="connsiteX4-45" fmla="*/ 1647825 w 1771650"/>
                  <a:gd name="connsiteY4-46" fmla="*/ 1409695 h 1638300"/>
                  <a:gd name="connsiteX5-47" fmla="*/ 1500182 w 1771650"/>
                  <a:gd name="connsiteY5-48" fmla="*/ 1628775 h 1638300"/>
                  <a:gd name="connsiteX6-49" fmla="*/ 357193 w 1771650"/>
                  <a:gd name="connsiteY6-50" fmla="*/ 1638300 h 1638300"/>
                  <a:gd name="connsiteX7-51" fmla="*/ 85725 w 1771650"/>
                  <a:gd name="connsiteY7-52" fmla="*/ 1376357 h 1638300"/>
                  <a:gd name="connsiteX8-53" fmla="*/ 0 w 1771650"/>
                  <a:gd name="connsiteY8-54" fmla="*/ 271468 h 1638300"/>
                  <a:gd name="connsiteX0-55" fmla="*/ 0 w 1771650"/>
                  <a:gd name="connsiteY0-56" fmla="*/ 271468 h 1638300"/>
                  <a:gd name="connsiteX1-57" fmla="*/ 271468 w 1771650"/>
                  <a:gd name="connsiteY1-58" fmla="*/ 0 h 1638300"/>
                  <a:gd name="connsiteX2-59" fmla="*/ 1500182 w 1771650"/>
                  <a:gd name="connsiteY2-60" fmla="*/ 0 h 1638300"/>
                  <a:gd name="connsiteX3-61" fmla="*/ 1771650 w 1771650"/>
                  <a:gd name="connsiteY3-62" fmla="*/ 271468 h 1638300"/>
                  <a:gd name="connsiteX4-63" fmla="*/ 1647825 w 1771650"/>
                  <a:gd name="connsiteY4-64" fmla="*/ 1409695 h 1638300"/>
                  <a:gd name="connsiteX5-65" fmla="*/ 1281107 w 1771650"/>
                  <a:gd name="connsiteY5-66" fmla="*/ 1633538 h 1638300"/>
                  <a:gd name="connsiteX6-67" fmla="*/ 357193 w 1771650"/>
                  <a:gd name="connsiteY6-68" fmla="*/ 1638300 h 1638300"/>
                  <a:gd name="connsiteX7-69" fmla="*/ 85725 w 1771650"/>
                  <a:gd name="connsiteY7-70" fmla="*/ 1376357 h 1638300"/>
                  <a:gd name="connsiteX8-71" fmla="*/ 0 w 1771650"/>
                  <a:gd name="connsiteY8-72" fmla="*/ 271468 h 1638300"/>
                  <a:gd name="connsiteX0-73" fmla="*/ 0 w 1771650"/>
                  <a:gd name="connsiteY0-74" fmla="*/ 271468 h 1638300"/>
                  <a:gd name="connsiteX1-75" fmla="*/ 271468 w 1771650"/>
                  <a:gd name="connsiteY1-76" fmla="*/ 0 h 1638300"/>
                  <a:gd name="connsiteX2-77" fmla="*/ 1500182 w 1771650"/>
                  <a:gd name="connsiteY2-78" fmla="*/ 0 h 1638300"/>
                  <a:gd name="connsiteX3-79" fmla="*/ 1771650 w 1771650"/>
                  <a:gd name="connsiteY3-80" fmla="*/ 271468 h 1638300"/>
                  <a:gd name="connsiteX4-81" fmla="*/ 1566863 w 1771650"/>
                  <a:gd name="connsiteY4-82" fmla="*/ 1423982 h 1638300"/>
                  <a:gd name="connsiteX5-83" fmla="*/ 1281107 w 1771650"/>
                  <a:gd name="connsiteY5-84" fmla="*/ 1633538 h 1638300"/>
                  <a:gd name="connsiteX6-85" fmla="*/ 357193 w 1771650"/>
                  <a:gd name="connsiteY6-86" fmla="*/ 1638300 h 1638300"/>
                  <a:gd name="connsiteX7-87" fmla="*/ 85725 w 1771650"/>
                  <a:gd name="connsiteY7-88" fmla="*/ 1376357 h 1638300"/>
                  <a:gd name="connsiteX8-89" fmla="*/ 0 w 1771650"/>
                  <a:gd name="connsiteY8-90" fmla="*/ 271468 h 1638300"/>
                  <a:gd name="connsiteX0-91" fmla="*/ 0 w 1771650"/>
                  <a:gd name="connsiteY0-92" fmla="*/ 271468 h 1638300"/>
                  <a:gd name="connsiteX1-93" fmla="*/ 271468 w 1771650"/>
                  <a:gd name="connsiteY1-94" fmla="*/ 0 h 1638300"/>
                  <a:gd name="connsiteX2-95" fmla="*/ 1500182 w 1771650"/>
                  <a:gd name="connsiteY2-96" fmla="*/ 0 h 1638300"/>
                  <a:gd name="connsiteX3-97" fmla="*/ 1771650 w 1771650"/>
                  <a:gd name="connsiteY3-98" fmla="*/ 271468 h 1638300"/>
                  <a:gd name="connsiteX4-99" fmla="*/ 1566863 w 1771650"/>
                  <a:gd name="connsiteY4-100" fmla="*/ 1423982 h 1638300"/>
                  <a:gd name="connsiteX5-101" fmla="*/ 1281107 w 1771650"/>
                  <a:gd name="connsiteY5-102" fmla="*/ 1633538 h 1638300"/>
                  <a:gd name="connsiteX6-103" fmla="*/ 357193 w 1771650"/>
                  <a:gd name="connsiteY6-104" fmla="*/ 1638300 h 1638300"/>
                  <a:gd name="connsiteX7-105" fmla="*/ 85725 w 1771650"/>
                  <a:gd name="connsiteY7-106" fmla="*/ 1376357 h 1638300"/>
                  <a:gd name="connsiteX8-107" fmla="*/ 0 w 1771650"/>
                  <a:gd name="connsiteY8-108" fmla="*/ 271468 h 1638300"/>
                  <a:gd name="connsiteX0-109" fmla="*/ 0 w 1771650"/>
                  <a:gd name="connsiteY0-110" fmla="*/ 271468 h 1638300"/>
                  <a:gd name="connsiteX1-111" fmla="*/ 271468 w 1771650"/>
                  <a:gd name="connsiteY1-112" fmla="*/ 0 h 1638300"/>
                  <a:gd name="connsiteX2-113" fmla="*/ 1500182 w 1771650"/>
                  <a:gd name="connsiteY2-114" fmla="*/ 0 h 1638300"/>
                  <a:gd name="connsiteX3-115" fmla="*/ 1771650 w 1771650"/>
                  <a:gd name="connsiteY3-116" fmla="*/ 271468 h 1638300"/>
                  <a:gd name="connsiteX4-117" fmla="*/ 1566863 w 1771650"/>
                  <a:gd name="connsiteY4-118" fmla="*/ 1423982 h 1638300"/>
                  <a:gd name="connsiteX5-119" fmla="*/ 1281107 w 1771650"/>
                  <a:gd name="connsiteY5-120" fmla="*/ 1633538 h 1638300"/>
                  <a:gd name="connsiteX6-121" fmla="*/ 357193 w 1771650"/>
                  <a:gd name="connsiteY6-122" fmla="*/ 1638300 h 1638300"/>
                  <a:gd name="connsiteX7-123" fmla="*/ 85725 w 1771650"/>
                  <a:gd name="connsiteY7-124" fmla="*/ 1376357 h 1638300"/>
                  <a:gd name="connsiteX8-125" fmla="*/ 0 w 1771650"/>
                  <a:gd name="connsiteY8-126" fmla="*/ 271468 h 1638300"/>
                  <a:gd name="connsiteX0-127" fmla="*/ 0 w 1771650"/>
                  <a:gd name="connsiteY0-128" fmla="*/ 271468 h 1638300"/>
                  <a:gd name="connsiteX1-129" fmla="*/ 271468 w 1771650"/>
                  <a:gd name="connsiteY1-130" fmla="*/ 0 h 1638300"/>
                  <a:gd name="connsiteX2-131" fmla="*/ 1500182 w 1771650"/>
                  <a:gd name="connsiteY2-132" fmla="*/ 0 h 1638300"/>
                  <a:gd name="connsiteX3-133" fmla="*/ 1771650 w 1771650"/>
                  <a:gd name="connsiteY3-134" fmla="*/ 271468 h 1638300"/>
                  <a:gd name="connsiteX4-135" fmla="*/ 1566863 w 1771650"/>
                  <a:gd name="connsiteY4-136" fmla="*/ 1423982 h 1638300"/>
                  <a:gd name="connsiteX5-137" fmla="*/ 1281107 w 1771650"/>
                  <a:gd name="connsiteY5-138" fmla="*/ 1633538 h 1638300"/>
                  <a:gd name="connsiteX6-139" fmla="*/ 357193 w 1771650"/>
                  <a:gd name="connsiteY6-140" fmla="*/ 1638300 h 1638300"/>
                  <a:gd name="connsiteX7-141" fmla="*/ 85725 w 1771650"/>
                  <a:gd name="connsiteY7-142" fmla="*/ 1376357 h 1638300"/>
                  <a:gd name="connsiteX8-143" fmla="*/ 0 w 1771650"/>
                  <a:gd name="connsiteY8-144" fmla="*/ 271468 h 1638300"/>
                  <a:gd name="connsiteX0-145" fmla="*/ 0 w 1771650"/>
                  <a:gd name="connsiteY0-146" fmla="*/ 271468 h 1638300"/>
                  <a:gd name="connsiteX1-147" fmla="*/ 271468 w 1771650"/>
                  <a:gd name="connsiteY1-148" fmla="*/ 0 h 1638300"/>
                  <a:gd name="connsiteX2-149" fmla="*/ 1500182 w 1771650"/>
                  <a:gd name="connsiteY2-150" fmla="*/ 0 h 1638300"/>
                  <a:gd name="connsiteX3-151" fmla="*/ 1771650 w 1771650"/>
                  <a:gd name="connsiteY3-152" fmla="*/ 271468 h 1638300"/>
                  <a:gd name="connsiteX4-153" fmla="*/ 1566863 w 1771650"/>
                  <a:gd name="connsiteY4-154" fmla="*/ 1423982 h 1638300"/>
                  <a:gd name="connsiteX5-155" fmla="*/ 1281107 w 1771650"/>
                  <a:gd name="connsiteY5-156" fmla="*/ 1633538 h 1638300"/>
                  <a:gd name="connsiteX6-157" fmla="*/ 357193 w 1771650"/>
                  <a:gd name="connsiteY6-158" fmla="*/ 1638300 h 1638300"/>
                  <a:gd name="connsiteX7-159" fmla="*/ 85725 w 1771650"/>
                  <a:gd name="connsiteY7-160" fmla="*/ 1376357 h 1638300"/>
                  <a:gd name="connsiteX8-161" fmla="*/ 0 w 1771650"/>
                  <a:gd name="connsiteY8-162" fmla="*/ 271468 h 1638300"/>
                  <a:gd name="connsiteX0-163" fmla="*/ 0 w 1771650"/>
                  <a:gd name="connsiteY0-164" fmla="*/ 271468 h 1638300"/>
                  <a:gd name="connsiteX1-165" fmla="*/ 271468 w 1771650"/>
                  <a:gd name="connsiteY1-166" fmla="*/ 0 h 1638300"/>
                  <a:gd name="connsiteX2-167" fmla="*/ 1500182 w 1771650"/>
                  <a:gd name="connsiteY2-168" fmla="*/ 0 h 1638300"/>
                  <a:gd name="connsiteX3-169" fmla="*/ 1771650 w 1771650"/>
                  <a:gd name="connsiteY3-170" fmla="*/ 271468 h 1638300"/>
                  <a:gd name="connsiteX4-171" fmla="*/ 1566863 w 1771650"/>
                  <a:gd name="connsiteY4-172" fmla="*/ 1423982 h 1638300"/>
                  <a:gd name="connsiteX5-173" fmla="*/ 1281107 w 1771650"/>
                  <a:gd name="connsiteY5-174" fmla="*/ 1633538 h 1638300"/>
                  <a:gd name="connsiteX6-175" fmla="*/ 357193 w 1771650"/>
                  <a:gd name="connsiteY6-176" fmla="*/ 1638300 h 1638300"/>
                  <a:gd name="connsiteX7-177" fmla="*/ 85725 w 1771650"/>
                  <a:gd name="connsiteY7-178" fmla="*/ 1376357 h 1638300"/>
                  <a:gd name="connsiteX8-179" fmla="*/ 0 w 1771650"/>
                  <a:gd name="connsiteY8-180" fmla="*/ 271468 h 1638300"/>
                  <a:gd name="connsiteX0-181" fmla="*/ 0 w 1771650"/>
                  <a:gd name="connsiteY0-182" fmla="*/ 271468 h 1638300"/>
                  <a:gd name="connsiteX1-183" fmla="*/ 271468 w 1771650"/>
                  <a:gd name="connsiteY1-184" fmla="*/ 0 h 1638300"/>
                  <a:gd name="connsiteX2-185" fmla="*/ 1500182 w 1771650"/>
                  <a:gd name="connsiteY2-186" fmla="*/ 0 h 1638300"/>
                  <a:gd name="connsiteX3-187" fmla="*/ 1771650 w 1771650"/>
                  <a:gd name="connsiteY3-188" fmla="*/ 271468 h 1638300"/>
                  <a:gd name="connsiteX4-189" fmla="*/ 1566863 w 1771650"/>
                  <a:gd name="connsiteY4-190" fmla="*/ 1423982 h 1638300"/>
                  <a:gd name="connsiteX5-191" fmla="*/ 1281107 w 1771650"/>
                  <a:gd name="connsiteY5-192" fmla="*/ 1633538 h 1638300"/>
                  <a:gd name="connsiteX6-193" fmla="*/ 357193 w 1771650"/>
                  <a:gd name="connsiteY6-194" fmla="*/ 1638300 h 1638300"/>
                  <a:gd name="connsiteX7-195" fmla="*/ 85725 w 1771650"/>
                  <a:gd name="connsiteY7-196" fmla="*/ 1376357 h 1638300"/>
                  <a:gd name="connsiteX8-197" fmla="*/ 0 w 1771650"/>
                  <a:gd name="connsiteY8-198" fmla="*/ 271468 h 1638300"/>
                  <a:gd name="connsiteX0-199" fmla="*/ 0 w 1771650"/>
                  <a:gd name="connsiteY0-200" fmla="*/ 271468 h 1638300"/>
                  <a:gd name="connsiteX1-201" fmla="*/ 271468 w 1771650"/>
                  <a:gd name="connsiteY1-202" fmla="*/ 0 h 1638300"/>
                  <a:gd name="connsiteX2-203" fmla="*/ 1500182 w 1771650"/>
                  <a:gd name="connsiteY2-204" fmla="*/ 0 h 1638300"/>
                  <a:gd name="connsiteX3-205" fmla="*/ 1771650 w 1771650"/>
                  <a:gd name="connsiteY3-206" fmla="*/ 271468 h 1638300"/>
                  <a:gd name="connsiteX4-207" fmla="*/ 1566863 w 1771650"/>
                  <a:gd name="connsiteY4-208" fmla="*/ 1423982 h 1638300"/>
                  <a:gd name="connsiteX5-209" fmla="*/ 1281107 w 1771650"/>
                  <a:gd name="connsiteY5-210" fmla="*/ 1633538 h 1638300"/>
                  <a:gd name="connsiteX6-211" fmla="*/ 357193 w 1771650"/>
                  <a:gd name="connsiteY6-212" fmla="*/ 1638300 h 1638300"/>
                  <a:gd name="connsiteX7-213" fmla="*/ 85725 w 1771650"/>
                  <a:gd name="connsiteY7-214" fmla="*/ 1376357 h 1638300"/>
                  <a:gd name="connsiteX8-215" fmla="*/ 0 w 1771650"/>
                  <a:gd name="connsiteY8-216" fmla="*/ 271468 h 1638300"/>
                  <a:gd name="connsiteX0-217" fmla="*/ 0 w 1771650"/>
                  <a:gd name="connsiteY0-218" fmla="*/ 271468 h 1638300"/>
                  <a:gd name="connsiteX1-219" fmla="*/ 271468 w 1771650"/>
                  <a:gd name="connsiteY1-220" fmla="*/ 0 h 1638300"/>
                  <a:gd name="connsiteX2-221" fmla="*/ 1500182 w 1771650"/>
                  <a:gd name="connsiteY2-222" fmla="*/ 0 h 1638300"/>
                  <a:gd name="connsiteX3-223" fmla="*/ 1771650 w 1771650"/>
                  <a:gd name="connsiteY3-224" fmla="*/ 271468 h 1638300"/>
                  <a:gd name="connsiteX4-225" fmla="*/ 1566863 w 1771650"/>
                  <a:gd name="connsiteY4-226" fmla="*/ 1423982 h 1638300"/>
                  <a:gd name="connsiteX5-227" fmla="*/ 1281107 w 1771650"/>
                  <a:gd name="connsiteY5-228" fmla="*/ 1633538 h 1638300"/>
                  <a:gd name="connsiteX6-229" fmla="*/ 357193 w 1771650"/>
                  <a:gd name="connsiteY6-230" fmla="*/ 1638300 h 1638300"/>
                  <a:gd name="connsiteX7-231" fmla="*/ 85725 w 1771650"/>
                  <a:gd name="connsiteY7-232" fmla="*/ 1376357 h 1638300"/>
                  <a:gd name="connsiteX8-233" fmla="*/ 0 w 1771650"/>
                  <a:gd name="connsiteY8-234" fmla="*/ 271468 h 1638300"/>
                  <a:gd name="connsiteX0-235" fmla="*/ 0 w 1771650"/>
                  <a:gd name="connsiteY0-236" fmla="*/ 271468 h 1643188"/>
                  <a:gd name="connsiteX1-237" fmla="*/ 271468 w 1771650"/>
                  <a:gd name="connsiteY1-238" fmla="*/ 0 h 1643188"/>
                  <a:gd name="connsiteX2-239" fmla="*/ 1500182 w 1771650"/>
                  <a:gd name="connsiteY2-240" fmla="*/ 0 h 1643188"/>
                  <a:gd name="connsiteX3-241" fmla="*/ 1771650 w 1771650"/>
                  <a:gd name="connsiteY3-242" fmla="*/ 271468 h 1643188"/>
                  <a:gd name="connsiteX4-243" fmla="*/ 1566863 w 1771650"/>
                  <a:gd name="connsiteY4-244" fmla="*/ 1423982 h 1643188"/>
                  <a:gd name="connsiteX5-245" fmla="*/ 1281107 w 1771650"/>
                  <a:gd name="connsiteY5-246" fmla="*/ 1633538 h 1643188"/>
                  <a:gd name="connsiteX6-247" fmla="*/ 357193 w 1771650"/>
                  <a:gd name="connsiteY6-248" fmla="*/ 1638300 h 1643188"/>
                  <a:gd name="connsiteX7-249" fmla="*/ 85725 w 1771650"/>
                  <a:gd name="connsiteY7-250" fmla="*/ 1376357 h 1643188"/>
                  <a:gd name="connsiteX8-251" fmla="*/ 0 w 1771650"/>
                  <a:gd name="connsiteY8-252" fmla="*/ 271468 h 1643188"/>
                  <a:gd name="connsiteX0-253" fmla="*/ 0 w 1771650"/>
                  <a:gd name="connsiteY0-254" fmla="*/ 271468 h 1643188"/>
                  <a:gd name="connsiteX1-255" fmla="*/ 271468 w 1771650"/>
                  <a:gd name="connsiteY1-256" fmla="*/ 0 h 1643188"/>
                  <a:gd name="connsiteX2-257" fmla="*/ 1500182 w 1771650"/>
                  <a:gd name="connsiteY2-258" fmla="*/ 0 h 1643188"/>
                  <a:gd name="connsiteX3-259" fmla="*/ 1771650 w 1771650"/>
                  <a:gd name="connsiteY3-260" fmla="*/ 271468 h 1643188"/>
                  <a:gd name="connsiteX4-261" fmla="*/ 1566863 w 1771650"/>
                  <a:gd name="connsiteY4-262" fmla="*/ 1423982 h 1643188"/>
                  <a:gd name="connsiteX5-263" fmla="*/ 1281107 w 1771650"/>
                  <a:gd name="connsiteY5-264" fmla="*/ 1633538 h 1643188"/>
                  <a:gd name="connsiteX6-265" fmla="*/ 357193 w 1771650"/>
                  <a:gd name="connsiteY6-266" fmla="*/ 1638300 h 1643188"/>
                  <a:gd name="connsiteX7-267" fmla="*/ 85725 w 1771650"/>
                  <a:gd name="connsiteY7-268" fmla="*/ 1376357 h 1643188"/>
                  <a:gd name="connsiteX8-269" fmla="*/ 0 w 1771650"/>
                  <a:gd name="connsiteY8-270" fmla="*/ 271468 h 1643188"/>
                  <a:gd name="connsiteX0-271" fmla="*/ 0 w 1771650"/>
                  <a:gd name="connsiteY0-272" fmla="*/ 271468 h 1643188"/>
                  <a:gd name="connsiteX1-273" fmla="*/ 271468 w 1771650"/>
                  <a:gd name="connsiteY1-274" fmla="*/ 0 h 1643188"/>
                  <a:gd name="connsiteX2-275" fmla="*/ 1500182 w 1771650"/>
                  <a:gd name="connsiteY2-276" fmla="*/ 0 h 1643188"/>
                  <a:gd name="connsiteX3-277" fmla="*/ 1771650 w 1771650"/>
                  <a:gd name="connsiteY3-278" fmla="*/ 271468 h 1643188"/>
                  <a:gd name="connsiteX4-279" fmla="*/ 1566863 w 1771650"/>
                  <a:gd name="connsiteY4-280" fmla="*/ 1423982 h 1643188"/>
                  <a:gd name="connsiteX5-281" fmla="*/ 1281107 w 1771650"/>
                  <a:gd name="connsiteY5-282" fmla="*/ 1633538 h 1643188"/>
                  <a:gd name="connsiteX6-283" fmla="*/ 357193 w 1771650"/>
                  <a:gd name="connsiteY6-284" fmla="*/ 1638300 h 1643188"/>
                  <a:gd name="connsiteX7-285" fmla="*/ 85725 w 1771650"/>
                  <a:gd name="connsiteY7-286" fmla="*/ 1376357 h 1643188"/>
                  <a:gd name="connsiteX8-287" fmla="*/ 0 w 1771650"/>
                  <a:gd name="connsiteY8-288" fmla="*/ 271468 h 1643188"/>
                  <a:gd name="connsiteX0-289" fmla="*/ 0 w 1771650"/>
                  <a:gd name="connsiteY0-290" fmla="*/ 271468 h 1643188"/>
                  <a:gd name="connsiteX1-291" fmla="*/ 271468 w 1771650"/>
                  <a:gd name="connsiteY1-292" fmla="*/ 0 h 1643188"/>
                  <a:gd name="connsiteX2-293" fmla="*/ 1500182 w 1771650"/>
                  <a:gd name="connsiteY2-294" fmla="*/ 0 h 1643188"/>
                  <a:gd name="connsiteX3-295" fmla="*/ 1771650 w 1771650"/>
                  <a:gd name="connsiteY3-296" fmla="*/ 271468 h 1643188"/>
                  <a:gd name="connsiteX4-297" fmla="*/ 1566863 w 1771650"/>
                  <a:gd name="connsiteY4-298" fmla="*/ 1423982 h 1643188"/>
                  <a:gd name="connsiteX5-299" fmla="*/ 1281107 w 1771650"/>
                  <a:gd name="connsiteY5-300" fmla="*/ 1633538 h 1643188"/>
                  <a:gd name="connsiteX6-301" fmla="*/ 357193 w 1771650"/>
                  <a:gd name="connsiteY6-302" fmla="*/ 1638300 h 1643188"/>
                  <a:gd name="connsiteX7-303" fmla="*/ 85725 w 1771650"/>
                  <a:gd name="connsiteY7-304" fmla="*/ 1376357 h 1643188"/>
                  <a:gd name="connsiteX8-305" fmla="*/ 0 w 1771650"/>
                  <a:gd name="connsiteY8-306" fmla="*/ 271468 h 16431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1771650" h="1643188">
                    <a:moveTo>
                      <a:pt x="0" y="271468"/>
                    </a:moveTo>
                    <a:cubicBezTo>
                      <a:pt x="0" y="121540"/>
                      <a:pt x="121540" y="0"/>
                      <a:pt x="271468" y="0"/>
                    </a:cubicBezTo>
                    <a:lnTo>
                      <a:pt x="1500182" y="0"/>
                    </a:lnTo>
                    <a:cubicBezTo>
                      <a:pt x="1678685" y="4763"/>
                      <a:pt x="1771650" y="78678"/>
                      <a:pt x="1771650" y="271468"/>
                    </a:cubicBezTo>
                    <a:cubicBezTo>
                      <a:pt x="1719262" y="800101"/>
                      <a:pt x="1647826" y="1062036"/>
                      <a:pt x="1566863" y="1423982"/>
                    </a:cubicBezTo>
                    <a:cubicBezTo>
                      <a:pt x="1519238" y="1602485"/>
                      <a:pt x="1454847" y="1624013"/>
                      <a:pt x="1281107" y="1633538"/>
                    </a:cubicBezTo>
                    <a:cubicBezTo>
                      <a:pt x="973136" y="1635125"/>
                      <a:pt x="669927" y="1651001"/>
                      <a:pt x="357193" y="1638300"/>
                    </a:cubicBezTo>
                    <a:cubicBezTo>
                      <a:pt x="150115" y="1609725"/>
                      <a:pt x="85725" y="1526285"/>
                      <a:pt x="85725" y="1376357"/>
                    </a:cubicBezTo>
                    <a:cubicBezTo>
                      <a:pt x="33337" y="998536"/>
                      <a:pt x="14287" y="625477"/>
                      <a:pt x="0" y="271468"/>
                    </a:cubicBezTo>
                    <a:close/>
                  </a:path>
                </a:pathLst>
              </a:custGeom>
              <a:gradFill>
                <a:gsLst>
                  <a:gs pos="23000">
                    <a:schemeClr val="accent6">
                      <a:lumMod val="75000"/>
                    </a:schemeClr>
                  </a:gs>
                  <a:gs pos="59000">
                    <a:schemeClr val="accent6">
                      <a:lumMod val="50000"/>
                    </a:schemeClr>
                  </a:gs>
                  <a:gs pos="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lin ang="2400000" scaled="0"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 dirty="0"/>
              </a:p>
            </p:txBody>
          </p:sp>
        </p:grpSp>
        <p:pic>
          <p:nvPicPr>
            <p:cNvPr id="12" name="Graphic 26" descr="Partial su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6850" y="5182098"/>
              <a:ext cx="548640" cy="548640"/>
            </a:xfrm>
            <a:prstGeom prst="rect">
              <a:avLst/>
            </a:prstGeom>
          </p:spPr>
        </p:pic>
        <p:sp>
          <p:nvSpPr>
            <p:cNvPr id="13" name="TextBox 34"/>
            <p:cNvSpPr txBox="1"/>
            <p:nvPr/>
          </p:nvSpPr>
          <p:spPr>
            <a:xfrm>
              <a:off x="3222841" y="4929151"/>
              <a:ext cx="691418" cy="7615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>
                  <a:solidFill>
                    <a:srgbClr val="FF0000"/>
                  </a:solidFill>
                </a:rPr>
                <a:t>III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87233" y="5141968"/>
              <a:ext cx="4225978" cy="6460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i="0" dirty="0" err="1"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Tổng</a:t>
              </a:r>
              <a:r>
                <a:rPr lang="en-US" sz="1600" b="1" i="0" dirty="0"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US" sz="1600" b="1" i="0" dirty="0" err="1"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kết</a:t>
              </a:r>
              <a:r>
                <a:rPr lang="en-US" sz="1600" b="1" i="0" dirty="0"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– </a:t>
              </a:r>
              <a:r>
                <a:rPr lang="en-US" sz="1600" b="1" i="0" dirty="0" err="1"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Đánh</a:t>
              </a:r>
              <a:r>
                <a:rPr lang="en-US" sz="1600" b="1" i="0" dirty="0"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US" sz="1600" b="1" i="0" dirty="0" err="1"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giá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  <p:pic>
          <p:nvPicPr>
            <p:cNvPr id="15" name="Picture 14" descr="Reading cartoon bee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4418" y="5325140"/>
              <a:ext cx="855891" cy="1138224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0" y="1024541"/>
            <a:ext cx="5594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sz="2400" b="1" dirty="0"/>
              <a:t>1) </a:t>
            </a:r>
            <a:r>
              <a:rPr lang="en-US" sz="2400" b="1" dirty="0" err="1"/>
              <a:t>Đánh</a:t>
            </a:r>
            <a:r>
              <a:rPr lang="en-US" sz="2400" b="1" dirty="0"/>
              <a:t> </a:t>
            </a:r>
            <a:r>
              <a:rPr lang="en-US" sz="2400" b="1" dirty="0" err="1"/>
              <a:t>giá</a:t>
            </a:r>
            <a:r>
              <a:rPr lang="en-US" sz="2400" b="1" dirty="0"/>
              <a:t> </a:t>
            </a:r>
            <a:r>
              <a:rPr lang="en-US" sz="2400" b="1" dirty="0" err="1"/>
              <a:t>hoạt</a:t>
            </a:r>
            <a:r>
              <a:rPr lang="en-US" sz="2400" b="1" dirty="0"/>
              <a:t> </a:t>
            </a:r>
            <a:r>
              <a:rPr lang="en-US" sz="2400" b="1" dirty="0" err="1"/>
              <a:t>động</a:t>
            </a:r>
            <a:r>
              <a:rPr lang="en-US" sz="2400" b="1" dirty="0"/>
              <a:t> </a:t>
            </a:r>
            <a:r>
              <a:rPr lang="en-US" sz="2400" b="1" dirty="0" err="1"/>
              <a:t>cá</a:t>
            </a:r>
            <a:r>
              <a:rPr lang="en-US" sz="2400" b="1" dirty="0"/>
              <a:t> </a:t>
            </a:r>
            <a:r>
              <a:rPr lang="en-US" sz="2400" b="1" dirty="0" err="1"/>
              <a:t>nhân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409222" y="457722"/>
            <a:ext cx="3745838" cy="983873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dưới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6916" y="1897626"/>
            <a:ext cx="355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Họ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: …………..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65937" y="1844813"/>
            <a:ext cx="355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Nhóm</a:t>
            </a:r>
            <a:r>
              <a:rPr lang="en-US" dirty="0"/>
              <a:t>: ………..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61471" y="1817045"/>
            <a:ext cx="355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: ……………..</a:t>
            </a:r>
          </a:p>
        </p:txBody>
      </p:sp>
      <p:graphicFrame>
        <p:nvGraphicFramePr>
          <p:cNvPr id="20" name="Table 20"/>
          <p:cNvGraphicFramePr>
            <a:graphicFrameLocks noGrp="1"/>
          </p:cNvGraphicFramePr>
          <p:nvPr/>
        </p:nvGraphicFramePr>
        <p:xfrm>
          <a:off x="785635" y="2625597"/>
          <a:ext cx="10609952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6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6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6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6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62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62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262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262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Tiêu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chí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Ý </a:t>
                      </a:r>
                      <a:r>
                        <a:rPr lang="en-US" dirty="0" err="1"/>
                        <a:t>thức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trách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nhiệm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Ý </a:t>
                      </a:r>
                      <a:r>
                        <a:rPr lang="en-US" dirty="0" err="1"/>
                        <a:t>thức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hợp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tác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tôn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trọng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lắng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nghe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Ý </a:t>
                      </a:r>
                      <a:r>
                        <a:rPr lang="en-US" dirty="0" err="1"/>
                        <a:t>thức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tổ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chức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kỷ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luật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Khả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năng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lãnh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đạo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nhóm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Khả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năng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sáng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tạo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trong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công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việc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Kết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quả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thực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hiện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công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việc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được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giao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Tổng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điểm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Điểm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681010" y="5092436"/>
            <a:ext cx="6548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Tốt</a:t>
            </a:r>
            <a:r>
              <a:rPr lang="en-US" i="1" dirty="0"/>
              <a:t>: 3 </a:t>
            </a:r>
            <a:r>
              <a:rPr lang="en-US" i="1" dirty="0" err="1"/>
              <a:t>điểm</a:t>
            </a:r>
            <a:r>
              <a:rPr lang="en-US" i="1" dirty="0"/>
              <a:t>; </a:t>
            </a:r>
            <a:r>
              <a:rPr lang="en-US" i="1" dirty="0" err="1"/>
              <a:t>Khá</a:t>
            </a:r>
            <a:r>
              <a:rPr lang="en-US" i="1" dirty="0"/>
              <a:t>: 2 </a:t>
            </a:r>
            <a:r>
              <a:rPr lang="en-US" i="1" dirty="0" err="1"/>
              <a:t>điểm</a:t>
            </a:r>
            <a:r>
              <a:rPr lang="en-US" i="1" dirty="0"/>
              <a:t>; </a:t>
            </a:r>
            <a:r>
              <a:rPr lang="en-US" i="1" dirty="0" err="1"/>
              <a:t>Trung</a:t>
            </a:r>
            <a:r>
              <a:rPr lang="en-US" i="1" dirty="0"/>
              <a:t> </a:t>
            </a:r>
            <a:r>
              <a:rPr lang="en-US" i="1" dirty="0" err="1"/>
              <a:t>bình</a:t>
            </a:r>
            <a:r>
              <a:rPr lang="en-US" i="1" dirty="0"/>
              <a:t>: 1 </a:t>
            </a:r>
            <a:r>
              <a:rPr lang="en-US" i="1" dirty="0" err="1"/>
              <a:t>điểm</a:t>
            </a:r>
            <a:r>
              <a:rPr lang="en-US" i="1" dirty="0"/>
              <a:t>; </a:t>
            </a:r>
            <a:r>
              <a:rPr lang="en-US" i="1" dirty="0" err="1"/>
              <a:t>Yếu</a:t>
            </a:r>
            <a:r>
              <a:rPr lang="en-US" i="1" dirty="0"/>
              <a:t>: </a:t>
            </a:r>
            <a:r>
              <a:rPr lang="en-US" i="1"/>
              <a:t>0 điểm.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7" grpId="0"/>
      <p:bldP spid="18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400597" y="0"/>
            <a:ext cx="3830164" cy="940904"/>
            <a:chOff x="2993422" y="4879793"/>
            <a:chExt cx="6386032" cy="1795443"/>
          </a:xfrm>
        </p:grpSpPr>
        <p:grpSp>
          <p:nvGrpSpPr>
            <p:cNvPr id="5" name="Group 4"/>
            <p:cNvGrpSpPr/>
            <p:nvPr/>
          </p:nvGrpSpPr>
          <p:grpSpPr>
            <a:xfrm>
              <a:off x="2993422" y="4879793"/>
              <a:ext cx="6386032" cy="1795443"/>
              <a:chOff x="1819310" y="1414763"/>
              <a:chExt cx="7638988" cy="2147713"/>
            </a:xfrm>
          </p:grpSpPr>
          <p:sp>
            <p:nvSpPr>
              <p:cNvPr id="6" name="Oval 5"/>
              <p:cNvSpPr/>
              <p:nvPr/>
            </p:nvSpPr>
            <p:spPr>
              <a:xfrm rot="1922504">
                <a:off x="1819310" y="2477627"/>
                <a:ext cx="2559138" cy="817504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tx1"/>
                  </a:gs>
                </a:gsLst>
                <a:lin ang="9000000" scaled="0"/>
              </a:gradFill>
              <a:effectLst>
                <a:softEdge rad="152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/>
              </a:p>
            </p:txBody>
          </p:sp>
          <p:sp>
            <p:nvSpPr>
              <p:cNvPr id="7" name="Rectangle: Rounded Corners 3"/>
              <p:cNvSpPr/>
              <p:nvPr/>
            </p:nvSpPr>
            <p:spPr>
              <a:xfrm>
                <a:off x="2017741" y="1638601"/>
                <a:ext cx="917411" cy="914400"/>
              </a:xfrm>
              <a:custGeom>
                <a:avLst/>
                <a:gdLst>
                  <a:gd name="connsiteX0" fmla="*/ 0 w 890751"/>
                  <a:gd name="connsiteY0" fmla="*/ 120871 h 725214"/>
                  <a:gd name="connsiteX1" fmla="*/ 120871 w 890751"/>
                  <a:gd name="connsiteY1" fmla="*/ 0 h 725214"/>
                  <a:gd name="connsiteX2" fmla="*/ 769880 w 890751"/>
                  <a:gd name="connsiteY2" fmla="*/ 0 h 725214"/>
                  <a:gd name="connsiteX3" fmla="*/ 890751 w 890751"/>
                  <a:gd name="connsiteY3" fmla="*/ 120871 h 725214"/>
                  <a:gd name="connsiteX4" fmla="*/ 890751 w 890751"/>
                  <a:gd name="connsiteY4" fmla="*/ 604343 h 725214"/>
                  <a:gd name="connsiteX5" fmla="*/ 769880 w 890751"/>
                  <a:gd name="connsiteY5" fmla="*/ 725214 h 725214"/>
                  <a:gd name="connsiteX6" fmla="*/ 120871 w 890751"/>
                  <a:gd name="connsiteY6" fmla="*/ 725214 h 725214"/>
                  <a:gd name="connsiteX7" fmla="*/ 0 w 890751"/>
                  <a:gd name="connsiteY7" fmla="*/ 604343 h 725214"/>
                  <a:gd name="connsiteX8" fmla="*/ 0 w 890751"/>
                  <a:gd name="connsiteY8" fmla="*/ 120871 h 725214"/>
                  <a:gd name="connsiteX0-1" fmla="*/ 0 w 892179"/>
                  <a:gd name="connsiteY0-2" fmla="*/ 194690 h 799033"/>
                  <a:gd name="connsiteX1-3" fmla="*/ 120871 w 892179"/>
                  <a:gd name="connsiteY1-4" fmla="*/ 73819 h 799033"/>
                  <a:gd name="connsiteX2-5" fmla="*/ 838936 w 892179"/>
                  <a:gd name="connsiteY2-6" fmla="*/ 0 h 799033"/>
                  <a:gd name="connsiteX3-7" fmla="*/ 890751 w 892179"/>
                  <a:gd name="connsiteY3-8" fmla="*/ 194690 h 799033"/>
                  <a:gd name="connsiteX4-9" fmla="*/ 890751 w 892179"/>
                  <a:gd name="connsiteY4-10" fmla="*/ 678162 h 799033"/>
                  <a:gd name="connsiteX5-11" fmla="*/ 769880 w 892179"/>
                  <a:gd name="connsiteY5-12" fmla="*/ 799033 h 799033"/>
                  <a:gd name="connsiteX6-13" fmla="*/ 120871 w 892179"/>
                  <a:gd name="connsiteY6-14" fmla="*/ 799033 h 799033"/>
                  <a:gd name="connsiteX7-15" fmla="*/ 0 w 892179"/>
                  <a:gd name="connsiteY7-16" fmla="*/ 678162 h 799033"/>
                  <a:gd name="connsiteX8-17" fmla="*/ 0 w 892179"/>
                  <a:gd name="connsiteY8-18" fmla="*/ 194690 h 799033"/>
                  <a:gd name="connsiteX0-19" fmla="*/ 0 w 903272"/>
                  <a:gd name="connsiteY0-20" fmla="*/ 194690 h 799033"/>
                  <a:gd name="connsiteX1-21" fmla="*/ 120871 w 903272"/>
                  <a:gd name="connsiteY1-22" fmla="*/ 73819 h 799033"/>
                  <a:gd name="connsiteX2-23" fmla="*/ 838936 w 903272"/>
                  <a:gd name="connsiteY2-24" fmla="*/ 0 h 799033"/>
                  <a:gd name="connsiteX3-25" fmla="*/ 890751 w 903272"/>
                  <a:gd name="connsiteY3-26" fmla="*/ 194690 h 799033"/>
                  <a:gd name="connsiteX4-27" fmla="*/ 890751 w 903272"/>
                  <a:gd name="connsiteY4-28" fmla="*/ 678162 h 799033"/>
                  <a:gd name="connsiteX5-29" fmla="*/ 769880 w 903272"/>
                  <a:gd name="connsiteY5-30" fmla="*/ 799033 h 799033"/>
                  <a:gd name="connsiteX6-31" fmla="*/ 120871 w 903272"/>
                  <a:gd name="connsiteY6-32" fmla="*/ 799033 h 799033"/>
                  <a:gd name="connsiteX7-33" fmla="*/ 0 w 903272"/>
                  <a:gd name="connsiteY7-34" fmla="*/ 678162 h 799033"/>
                  <a:gd name="connsiteX8-35" fmla="*/ 0 w 903272"/>
                  <a:gd name="connsiteY8-36" fmla="*/ 194690 h 799033"/>
                  <a:gd name="connsiteX0-37" fmla="*/ 0 w 907880"/>
                  <a:gd name="connsiteY0-38" fmla="*/ 194690 h 799033"/>
                  <a:gd name="connsiteX1-39" fmla="*/ 120871 w 907880"/>
                  <a:gd name="connsiteY1-40" fmla="*/ 73819 h 799033"/>
                  <a:gd name="connsiteX2-41" fmla="*/ 838936 w 907880"/>
                  <a:gd name="connsiteY2-42" fmla="*/ 0 h 799033"/>
                  <a:gd name="connsiteX3-43" fmla="*/ 890751 w 907880"/>
                  <a:gd name="connsiteY3-44" fmla="*/ 194690 h 799033"/>
                  <a:gd name="connsiteX4-45" fmla="*/ 890751 w 907880"/>
                  <a:gd name="connsiteY4-46" fmla="*/ 678162 h 799033"/>
                  <a:gd name="connsiteX5-47" fmla="*/ 769880 w 907880"/>
                  <a:gd name="connsiteY5-48" fmla="*/ 799033 h 799033"/>
                  <a:gd name="connsiteX6-49" fmla="*/ 120871 w 907880"/>
                  <a:gd name="connsiteY6-50" fmla="*/ 799033 h 799033"/>
                  <a:gd name="connsiteX7-51" fmla="*/ 0 w 907880"/>
                  <a:gd name="connsiteY7-52" fmla="*/ 678162 h 799033"/>
                  <a:gd name="connsiteX8-53" fmla="*/ 0 w 907880"/>
                  <a:gd name="connsiteY8-54" fmla="*/ 194690 h 799033"/>
                  <a:gd name="connsiteX0-55" fmla="*/ 0 w 907880"/>
                  <a:gd name="connsiteY0-56" fmla="*/ 201850 h 806193"/>
                  <a:gd name="connsiteX1-57" fmla="*/ 120871 w 907880"/>
                  <a:gd name="connsiteY1-58" fmla="*/ 80979 h 806193"/>
                  <a:gd name="connsiteX2-59" fmla="*/ 838936 w 907880"/>
                  <a:gd name="connsiteY2-60" fmla="*/ 7160 h 806193"/>
                  <a:gd name="connsiteX3-61" fmla="*/ 890751 w 907880"/>
                  <a:gd name="connsiteY3-62" fmla="*/ 201850 h 806193"/>
                  <a:gd name="connsiteX4-63" fmla="*/ 890751 w 907880"/>
                  <a:gd name="connsiteY4-64" fmla="*/ 685322 h 806193"/>
                  <a:gd name="connsiteX5-65" fmla="*/ 769880 w 907880"/>
                  <a:gd name="connsiteY5-66" fmla="*/ 806193 h 806193"/>
                  <a:gd name="connsiteX6-67" fmla="*/ 120871 w 907880"/>
                  <a:gd name="connsiteY6-68" fmla="*/ 806193 h 806193"/>
                  <a:gd name="connsiteX7-69" fmla="*/ 0 w 907880"/>
                  <a:gd name="connsiteY7-70" fmla="*/ 685322 h 806193"/>
                  <a:gd name="connsiteX8-71" fmla="*/ 0 w 907880"/>
                  <a:gd name="connsiteY8-72" fmla="*/ 201850 h 806193"/>
                  <a:gd name="connsiteX0-73" fmla="*/ 0 w 893875"/>
                  <a:gd name="connsiteY0-74" fmla="*/ 201850 h 806193"/>
                  <a:gd name="connsiteX1-75" fmla="*/ 120871 w 893875"/>
                  <a:gd name="connsiteY1-76" fmla="*/ 80979 h 806193"/>
                  <a:gd name="connsiteX2-77" fmla="*/ 838936 w 893875"/>
                  <a:gd name="connsiteY2-78" fmla="*/ 7160 h 806193"/>
                  <a:gd name="connsiteX3-79" fmla="*/ 890751 w 893875"/>
                  <a:gd name="connsiteY3-80" fmla="*/ 201850 h 806193"/>
                  <a:gd name="connsiteX4-81" fmla="*/ 890751 w 893875"/>
                  <a:gd name="connsiteY4-82" fmla="*/ 685322 h 806193"/>
                  <a:gd name="connsiteX5-83" fmla="*/ 769880 w 893875"/>
                  <a:gd name="connsiteY5-84" fmla="*/ 806193 h 806193"/>
                  <a:gd name="connsiteX6-85" fmla="*/ 120871 w 893875"/>
                  <a:gd name="connsiteY6-86" fmla="*/ 806193 h 806193"/>
                  <a:gd name="connsiteX7-87" fmla="*/ 0 w 893875"/>
                  <a:gd name="connsiteY7-88" fmla="*/ 685322 h 806193"/>
                  <a:gd name="connsiteX8-89" fmla="*/ 0 w 893875"/>
                  <a:gd name="connsiteY8-90" fmla="*/ 201850 h 806193"/>
                  <a:gd name="connsiteX0-91" fmla="*/ 0 w 893875"/>
                  <a:gd name="connsiteY0-92" fmla="*/ 201850 h 806193"/>
                  <a:gd name="connsiteX1-93" fmla="*/ 120871 w 893875"/>
                  <a:gd name="connsiteY1-94" fmla="*/ 80979 h 806193"/>
                  <a:gd name="connsiteX2-95" fmla="*/ 838936 w 893875"/>
                  <a:gd name="connsiteY2-96" fmla="*/ 7160 h 806193"/>
                  <a:gd name="connsiteX3-97" fmla="*/ 890751 w 893875"/>
                  <a:gd name="connsiteY3-98" fmla="*/ 201850 h 806193"/>
                  <a:gd name="connsiteX4-99" fmla="*/ 890751 w 893875"/>
                  <a:gd name="connsiteY4-100" fmla="*/ 685322 h 806193"/>
                  <a:gd name="connsiteX5-101" fmla="*/ 769880 w 893875"/>
                  <a:gd name="connsiteY5-102" fmla="*/ 806193 h 806193"/>
                  <a:gd name="connsiteX6-103" fmla="*/ 120871 w 893875"/>
                  <a:gd name="connsiteY6-104" fmla="*/ 806193 h 806193"/>
                  <a:gd name="connsiteX7-105" fmla="*/ 0 w 893875"/>
                  <a:gd name="connsiteY7-106" fmla="*/ 685322 h 806193"/>
                  <a:gd name="connsiteX8-107" fmla="*/ 0 w 893875"/>
                  <a:gd name="connsiteY8-108" fmla="*/ 201850 h 806193"/>
                  <a:gd name="connsiteX0-109" fmla="*/ 0 w 895656"/>
                  <a:gd name="connsiteY0-110" fmla="*/ 201850 h 806193"/>
                  <a:gd name="connsiteX1-111" fmla="*/ 120871 w 895656"/>
                  <a:gd name="connsiteY1-112" fmla="*/ 80979 h 806193"/>
                  <a:gd name="connsiteX2-113" fmla="*/ 838936 w 895656"/>
                  <a:gd name="connsiteY2-114" fmla="*/ 7160 h 806193"/>
                  <a:gd name="connsiteX3-115" fmla="*/ 890751 w 895656"/>
                  <a:gd name="connsiteY3-116" fmla="*/ 201850 h 806193"/>
                  <a:gd name="connsiteX4-117" fmla="*/ 890751 w 895656"/>
                  <a:gd name="connsiteY4-118" fmla="*/ 685322 h 806193"/>
                  <a:gd name="connsiteX5-119" fmla="*/ 769880 w 895656"/>
                  <a:gd name="connsiteY5-120" fmla="*/ 806193 h 806193"/>
                  <a:gd name="connsiteX6-121" fmla="*/ 120871 w 895656"/>
                  <a:gd name="connsiteY6-122" fmla="*/ 806193 h 806193"/>
                  <a:gd name="connsiteX7-123" fmla="*/ 0 w 895656"/>
                  <a:gd name="connsiteY7-124" fmla="*/ 685322 h 806193"/>
                  <a:gd name="connsiteX8-125" fmla="*/ 0 w 895656"/>
                  <a:gd name="connsiteY8-126" fmla="*/ 201850 h 806193"/>
                  <a:gd name="connsiteX0-127" fmla="*/ 0 w 896042"/>
                  <a:gd name="connsiteY0-128" fmla="*/ 201850 h 806193"/>
                  <a:gd name="connsiteX1-129" fmla="*/ 120871 w 896042"/>
                  <a:gd name="connsiteY1-130" fmla="*/ 80979 h 806193"/>
                  <a:gd name="connsiteX2-131" fmla="*/ 838936 w 896042"/>
                  <a:gd name="connsiteY2-132" fmla="*/ 7160 h 806193"/>
                  <a:gd name="connsiteX3-133" fmla="*/ 890751 w 896042"/>
                  <a:gd name="connsiteY3-134" fmla="*/ 201850 h 806193"/>
                  <a:gd name="connsiteX4-135" fmla="*/ 890751 w 896042"/>
                  <a:gd name="connsiteY4-136" fmla="*/ 685322 h 806193"/>
                  <a:gd name="connsiteX5-137" fmla="*/ 769880 w 896042"/>
                  <a:gd name="connsiteY5-138" fmla="*/ 806193 h 806193"/>
                  <a:gd name="connsiteX6-139" fmla="*/ 120871 w 896042"/>
                  <a:gd name="connsiteY6-140" fmla="*/ 806193 h 806193"/>
                  <a:gd name="connsiteX7-141" fmla="*/ 0 w 896042"/>
                  <a:gd name="connsiteY7-142" fmla="*/ 685322 h 806193"/>
                  <a:gd name="connsiteX8-143" fmla="*/ 0 w 896042"/>
                  <a:gd name="connsiteY8-144" fmla="*/ 201850 h 806193"/>
                  <a:gd name="connsiteX0-145" fmla="*/ 0 w 896042"/>
                  <a:gd name="connsiteY0-146" fmla="*/ 204202 h 808545"/>
                  <a:gd name="connsiteX1-147" fmla="*/ 120871 w 896042"/>
                  <a:gd name="connsiteY1-148" fmla="*/ 83331 h 808545"/>
                  <a:gd name="connsiteX2-149" fmla="*/ 838936 w 896042"/>
                  <a:gd name="connsiteY2-150" fmla="*/ 9512 h 808545"/>
                  <a:gd name="connsiteX3-151" fmla="*/ 890751 w 896042"/>
                  <a:gd name="connsiteY3-152" fmla="*/ 204202 h 808545"/>
                  <a:gd name="connsiteX4-153" fmla="*/ 890751 w 896042"/>
                  <a:gd name="connsiteY4-154" fmla="*/ 687674 h 808545"/>
                  <a:gd name="connsiteX5-155" fmla="*/ 769880 w 896042"/>
                  <a:gd name="connsiteY5-156" fmla="*/ 808545 h 808545"/>
                  <a:gd name="connsiteX6-157" fmla="*/ 120871 w 896042"/>
                  <a:gd name="connsiteY6-158" fmla="*/ 808545 h 808545"/>
                  <a:gd name="connsiteX7-159" fmla="*/ 0 w 896042"/>
                  <a:gd name="connsiteY7-160" fmla="*/ 687674 h 808545"/>
                  <a:gd name="connsiteX8-161" fmla="*/ 0 w 896042"/>
                  <a:gd name="connsiteY8-162" fmla="*/ 204202 h 808545"/>
                  <a:gd name="connsiteX0-163" fmla="*/ 0 w 896042"/>
                  <a:gd name="connsiteY0-164" fmla="*/ 204202 h 901413"/>
                  <a:gd name="connsiteX1-165" fmla="*/ 120871 w 896042"/>
                  <a:gd name="connsiteY1-166" fmla="*/ 83331 h 901413"/>
                  <a:gd name="connsiteX2-167" fmla="*/ 838936 w 896042"/>
                  <a:gd name="connsiteY2-168" fmla="*/ 9512 h 901413"/>
                  <a:gd name="connsiteX3-169" fmla="*/ 890751 w 896042"/>
                  <a:gd name="connsiteY3-170" fmla="*/ 204202 h 901413"/>
                  <a:gd name="connsiteX4-171" fmla="*/ 890751 w 896042"/>
                  <a:gd name="connsiteY4-172" fmla="*/ 687674 h 901413"/>
                  <a:gd name="connsiteX5-173" fmla="*/ 846080 w 896042"/>
                  <a:gd name="connsiteY5-174" fmla="*/ 901413 h 901413"/>
                  <a:gd name="connsiteX6-175" fmla="*/ 120871 w 896042"/>
                  <a:gd name="connsiteY6-176" fmla="*/ 808545 h 901413"/>
                  <a:gd name="connsiteX7-177" fmla="*/ 0 w 896042"/>
                  <a:gd name="connsiteY7-178" fmla="*/ 687674 h 901413"/>
                  <a:gd name="connsiteX8-179" fmla="*/ 0 w 896042"/>
                  <a:gd name="connsiteY8-180" fmla="*/ 204202 h 901413"/>
                  <a:gd name="connsiteX0-181" fmla="*/ 0 w 896042"/>
                  <a:gd name="connsiteY0-182" fmla="*/ 204202 h 901413"/>
                  <a:gd name="connsiteX1-183" fmla="*/ 120871 w 896042"/>
                  <a:gd name="connsiteY1-184" fmla="*/ 83331 h 901413"/>
                  <a:gd name="connsiteX2-185" fmla="*/ 838936 w 896042"/>
                  <a:gd name="connsiteY2-186" fmla="*/ 9512 h 901413"/>
                  <a:gd name="connsiteX3-187" fmla="*/ 890751 w 896042"/>
                  <a:gd name="connsiteY3-188" fmla="*/ 204202 h 901413"/>
                  <a:gd name="connsiteX4-189" fmla="*/ 890751 w 896042"/>
                  <a:gd name="connsiteY4-190" fmla="*/ 687674 h 901413"/>
                  <a:gd name="connsiteX5-191" fmla="*/ 846080 w 896042"/>
                  <a:gd name="connsiteY5-192" fmla="*/ 901413 h 901413"/>
                  <a:gd name="connsiteX6-193" fmla="*/ 120871 w 896042"/>
                  <a:gd name="connsiteY6-194" fmla="*/ 808545 h 901413"/>
                  <a:gd name="connsiteX7-195" fmla="*/ 0 w 896042"/>
                  <a:gd name="connsiteY7-196" fmla="*/ 687674 h 901413"/>
                  <a:gd name="connsiteX8-197" fmla="*/ 0 w 896042"/>
                  <a:gd name="connsiteY8-198" fmla="*/ 204202 h 901413"/>
                  <a:gd name="connsiteX0-199" fmla="*/ 0 w 901486"/>
                  <a:gd name="connsiteY0-200" fmla="*/ 204202 h 901413"/>
                  <a:gd name="connsiteX1-201" fmla="*/ 120871 w 901486"/>
                  <a:gd name="connsiteY1-202" fmla="*/ 83331 h 901413"/>
                  <a:gd name="connsiteX2-203" fmla="*/ 838936 w 901486"/>
                  <a:gd name="connsiteY2-204" fmla="*/ 9512 h 901413"/>
                  <a:gd name="connsiteX3-205" fmla="*/ 890751 w 901486"/>
                  <a:gd name="connsiteY3-206" fmla="*/ 204202 h 901413"/>
                  <a:gd name="connsiteX4-207" fmla="*/ 890751 w 901486"/>
                  <a:gd name="connsiteY4-208" fmla="*/ 687674 h 901413"/>
                  <a:gd name="connsiteX5-209" fmla="*/ 846080 w 901486"/>
                  <a:gd name="connsiteY5-210" fmla="*/ 901413 h 901413"/>
                  <a:gd name="connsiteX6-211" fmla="*/ 120871 w 901486"/>
                  <a:gd name="connsiteY6-212" fmla="*/ 808545 h 901413"/>
                  <a:gd name="connsiteX7-213" fmla="*/ 0 w 901486"/>
                  <a:gd name="connsiteY7-214" fmla="*/ 687674 h 901413"/>
                  <a:gd name="connsiteX8-215" fmla="*/ 0 w 901486"/>
                  <a:gd name="connsiteY8-216" fmla="*/ 204202 h 901413"/>
                  <a:gd name="connsiteX0-217" fmla="*/ 0 w 911264"/>
                  <a:gd name="connsiteY0-218" fmla="*/ 204202 h 901413"/>
                  <a:gd name="connsiteX1-219" fmla="*/ 120871 w 911264"/>
                  <a:gd name="connsiteY1-220" fmla="*/ 83331 h 901413"/>
                  <a:gd name="connsiteX2-221" fmla="*/ 838936 w 911264"/>
                  <a:gd name="connsiteY2-222" fmla="*/ 9512 h 901413"/>
                  <a:gd name="connsiteX3-223" fmla="*/ 890751 w 911264"/>
                  <a:gd name="connsiteY3-224" fmla="*/ 204202 h 901413"/>
                  <a:gd name="connsiteX4-225" fmla="*/ 907420 w 911264"/>
                  <a:gd name="connsiteY4-226" fmla="*/ 687674 h 901413"/>
                  <a:gd name="connsiteX5-227" fmla="*/ 846080 w 911264"/>
                  <a:gd name="connsiteY5-228" fmla="*/ 901413 h 901413"/>
                  <a:gd name="connsiteX6-229" fmla="*/ 120871 w 911264"/>
                  <a:gd name="connsiteY6-230" fmla="*/ 808545 h 901413"/>
                  <a:gd name="connsiteX7-231" fmla="*/ 0 w 911264"/>
                  <a:gd name="connsiteY7-232" fmla="*/ 687674 h 901413"/>
                  <a:gd name="connsiteX8-233" fmla="*/ 0 w 911264"/>
                  <a:gd name="connsiteY8-234" fmla="*/ 204202 h 901413"/>
                  <a:gd name="connsiteX0-235" fmla="*/ 0 w 916507"/>
                  <a:gd name="connsiteY0-236" fmla="*/ 204202 h 901413"/>
                  <a:gd name="connsiteX1-237" fmla="*/ 120871 w 916507"/>
                  <a:gd name="connsiteY1-238" fmla="*/ 83331 h 901413"/>
                  <a:gd name="connsiteX2-239" fmla="*/ 838936 w 916507"/>
                  <a:gd name="connsiteY2-240" fmla="*/ 9512 h 901413"/>
                  <a:gd name="connsiteX3-241" fmla="*/ 890751 w 916507"/>
                  <a:gd name="connsiteY3-242" fmla="*/ 204202 h 901413"/>
                  <a:gd name="connsiteX4-243" fmla="*/ 907420 w 916507"/>
                  <a:gd name="connsiteY4-244" fmla="*/ 687674 h 901413"/>
                  <a:gd name="connsiteX5-245" fmla="*/ 846080 w 916507"/>
                  <a:gd name="connsiteY5-246" fmla="*/ 901413 h 901413"/>
                  <a:gd name="connsiteX6-247" fmla="*/ 120871 w 916507"/>
                  <a:gd name="connsiteY6-248" fmla="*/ 808545 h 901413"/>
                  <a:gd name="connsiteX7-249" fmla="*/ 0 w 916507"/>
                  <a:gd name="connsiteY7-250" fmla="*/ 687674 h 901413"/>
                  <a:gd name="connsiteX8-251" fmla="*/ 0 w 916507"/>
                  <a:gd name="connsiteY8-252" fmla="*/ 204202 h 901413"/>
                  <a:gd name="connsiteX0-253" fmla="*/ 0 w 923556"/>
                  <a:gd name="connsiteY0-254" fmla="*/ 204202 h 901413"/>
                  <a:gd name="connsiteX1-255" fmla="*/ 120871 w 923556"/>
                  <a:gd name="connsiteY1-256" fmla="*/ 83331 h 901413"/>
                  <a:gd name="connsiteX2-257" fmla="*/ 838936 w 923556"/>
                  <a:gd name="connsiteY2-258" fmla="*/ 9512 h 901413"/>
                  <a:gd name="connsiteX3-259" fmla="*/ 890751 w 923556"/>
                  <a:gd name="connsiteY3-260" fmla="*/ 204202 h 901413"/>
                  <a:gd name="connsiteX4-261" fmla="*/ 916945 w 923556"/>
                  <a:gd name="connsiteY4-262" fmla="*/ 759111 h 901413"/>
                  <a:gd name="connsiteX5-263" fmla="*/ 846080 w 923556"/>
                  <a:gd name="connsiteY5-264" fmla="*/ 901413 h 901413"/>
                  <a:gd name="connsiteX6-265" fmla="*/ 120871 w 923556"/>
                  <a:gd name="connsiteY6-266" fmla="*/ 808545 h 901413"/>
                  <a:gd name="connsiteX7-267" fmla="*/ 0 w 923556"/>
                  <a:gd name="connsiteY7-268" fmla="*/ 687674 h 901413"/>
                  <a:gd name="connsiteX8-269" fmla="*/ 0 w 923556"/>
                  <a:gd name="connsiteY8-270" fmla="*/ 204202 h 901413"/>
                  <a:gd name="connsiteX0-271" fmla="*/ 0 w 917288"/>
                  <a:gd name="connsiteY0-272" fmla="*/ 204202 h 901413"/>
                  <a:gd name="connsiteX1-273" fmla="*/ 120871 w 917288"/>
                  <a:gd name="connsiteY1-274" fmla="*/ 83331 h 901413"/>
                  <a:gd name="connsiteX2-275" fmla="*/ 838936 w 917288"/>
                  <a:gd name="connsiteY2-276" fmla="*/ 9512 h 901413"/>
                  <a:gd name="connsiteX3-277" fmla="*/ 890751 w 917288"/>
                  <a:gd name="connsiteY3-278" fmla="*/ 204202 h 901413"/>
                  <a:gd name="connsiteX4-279" fmla="*/ 916945 w 917288"/>
                  <a:gd name="connsiteY4-280" fmla="*/ 759111 h 901413"/>
                  <a:gd name="connsiteX5-281" fmla="*/ 846080 w 917288"/>
                  <a:gd name="connsiteY5-282" fmla="*/ 901413 h 901413"/>
                  <a:gd name="connsiteX6-283" fmla="*/ 120871 w 917288"/>
                  <a:gd name="connsiteY6-284" fmla="*/ 808545 h 901413"/>
                  <a:gd name="connsiteX7-285" fmla="*/ 0 w 917288"/>
                  <a:gd name="connsiteY7-286" fmla="*/ 687674 h 901413"/>
                  <a:gd name="connsiteX8-287" fmla="*/ 0 w 917288"/>
                  <a:gd name="connsiteY8-288" fmla="*/ 204202 h 901413"/>
                  <a:gd name="connsiteX0-289" fmla="*/ 0 w 917288"/>
                  <a:gd name="connsiteY0-290" fmla="*/ 204202 h 901413"/>
                  <a:gd name="connsiteX1-291" fmla="*/ 120871 w 917288"/>
                  <a:gd name="connsiteY1-292" fmla="*/ 83331 h 901413"/>
                  <a:gd name="connsiteX2-293" fmla="*/ 838936 w 917288"/>
                  <a:gd name="connsiteY2-294" fmla="*/ 9512 h 901413"/>
                  <a:gd name="connsiteX3-295" fmla="*/ 890751 w 917288"/>
                  <a:gd name="connsiteY3-296" fmla="*/ 204202 h 901413"/>
                  <a:gd name="connsiteX4-297" fmla="*/ 916945 w 917288"/>
                  <a:gd name="connsiteY4-298" fmla="*/ 759111 h 901413"/>
                  <a:gd name="connsiteX5-299" fmla="*/ 846080 w 917288"/>
                  <a:gd name="connsiteY5-300" fmla="*/ 901413 h 901413"/>
                  <a:gd name="connsiteX6-301" fmla="*/ 120871 w 917288"/>
                  <a:gd name="connsiteY6-302" fmla="*/ 808545 h 901413"/>
                  <a:gd name="connsiteX7-303" fmla="*/ 0 w 917288"/>
                  <a:gd name="connsiteY7-304" fmla="*/ 687674 h 901413"/>
                  <a:gd name="connsiteX8-305" fmla="*/ 0 w 917288"/>
                  <a:gd name="connsiteY8-306" fmla="*/ 204202 h 901413"/>
                  <a:gd name="connsiteX0-307" fmla="*/ 0 w 917774"/>
                  <a:gd name="connsiteY0-308" fmla="*/ 204202 h 901413"/>
                  <a:gd name="connsiteX1-309" fmla="*/ 120871 w 917774"/>
                  <a:gd name="connsiteY1-310" fmla="*/ 83331 h 901413"/>
                  <a:gd name="connsiteX2-311" fmla="*/ 838936 w 917774"/>
                  <a:gd name="connsiteY2-312" fmla="*/ 9512 h 901413"/>
                  <a:gd name="connsiteX3-313" fmla="*/ 905038 w 917774"/>
                  <a:gd name="connsiteY3-314" fmla="*/ 199439 h 901413"/>
                  <a:gd name="connsiteX4-315" fmla="*/ 916945 w 917774"/>
                  <a:gd name="connsiteY4-316" fmla="*/ 759111 h 901413"/>
                  <a:gd name="connsiteX5-317" fmla="*/ 846080 w 917774"/>
                  <a:gd name="connsiteY5-318" fmla="*/ 901413 h 901413"/>
                  <a:gd name="connsiteX6-319" fmla="*/ 120871 w 917774"/>
                  <a:gd name="connsiteY6-320" fmla="*/ 808545 h 901413"/>
                  <a:gd name="connsiteX7-321" fmla="*/ 0 w 917774"/>
                  <a:gd name="connsiteY7-322" fmla="*/ 687674 h 901413"/>
                  <a:gd name="connsiteX8-323" fmla="*/ 0 w 917774"/>
                  <a:gd name="connsiteY8-324" fmla="*/ 204202 h 901413"/>
                  <a:gd name="connsiteX0-325" fmla="*/ 0 w 917774"/>
                  <a:gd name="connsiteY0-326" fmla="*/ 204202 h 901413"/>
                  <a:gd name="connsiteX1-327" fmla="*/ 120871 w 917774"/>
                  <a:gd name="connsiteY1-328" fmla="*/ 83331 h 901413"/>
                  <a:gd name="connsiteX2-329" fmla="*/ 838936 w 917774"/>
                  <a:gd name="connsiteY2-330" fmla="*/ 9512 h 901413"/>
                  <a:gd name="connsiteX3-331" fmla="*/ 905038 w 917774"/>
                  <a:gd name="connsiteY3-332" fmla="*/ 199439 h 901413"/>
                  <a:gd name="connsiteX4-333" fmla="*/ 916945 w 917774"/>
                  <a:gd name="connsiteY4-334" fmla="*/ 759111 h 901413"/>
                  <a:gd name="connsiteX5-335" fmla="*/ 846080 w 917774"/>
                  <a:gd name="connsiteY5-336" fmla="*/ 901413 h 901413"/>
                  <a:gd name="connsiteX6-337" fmla="*/ 120871 w 917774"/>
                  <a:gd name="connsiteY6-338" fmla="*/ 808545 h 901413"/>
                  <a:gd name="connsiteX7-339" fmla="*/ 0 w 917774"/>
                  <a:gd name="connsiteY7-340" fmla="*/ 687674 h 901413"/>
                  <a:gd name="connsiteX8-341" fmla="*/ 0 w 917774"/>
                  <a:gd name="connsiteY8-342" fmla="*/ 204202 h 901413"/>
                  <a:gd name="connsiteX0-343" fmla="*/ 0 w 917411"/>
                  <a:gd name="connsiteY0-344" fmla="*/ 204202 h 901413"/>
                  <a:gd name="connsiteX1-345" fmla="*/ 120871 w 917411"/>
                  <a:gd name="connsiteY1-346" fmla="*/ 83331 h 901413"/>
                  <a:gd name="connsiteX2-347" fmla="*/ 838936 w 917411"/>
                  <a:gd name="connsiteY2-348" fmla="*/ 9512 h 901413"/>
                  <a:gd name="connsiteX3-349" fmla="*/ 905038 w 917411"/>
                  <a:gd name="connsiteY3-350" fmla="*/ 199439 h 901413"/>
                  <a:gd name="connsiteX4-351" fmla="*/ 916945 w 917411"/>
                  <a:gd name="connsiteY4-352" fmla="*/ 759111 h 901413"/>
                  <a:gd name="connsiteX5-353" fmla="*/ 846080 w 917411"/>
                  <a:gd name="connsiteY5-354" fmla="*/ 901413 h 901413"/>
                  <a:gd name="connsiteX6-355" fmla="*/ 120871 w 917411"/>
                  <a:gd name="connsiteY6-356" fmla="*/ 808545 h 901413"/>
                  <a:gd name="connsiteX7-357" fmla="*/ 0 w 917411"/>
                  <a:gd name="connsiteY7-358" fmla="*/ 687674 h 901413"/>
                  <a:gd name="connsiteX8-359" fmla="*/ 0 w 917411"/>
                  <a:gd name="connsiteY8-360" fmla="*/ 204202 h 901413"/>
                  <a:gd name="connsiteX0-361" fmla="*/ 0 w 917411"/>
                  <a:gd name="connsiteY0-362" fmla="*/ 206370 h 903581"/>
                  <a:gd name="connsiteX1-363" fmla="*/ 120871 w 917411"/>
                  <a:gd name="connsiteY1-364" fmla="*/ 85499 h 903581"/>
                  <a:gd name="connsiteX2-365" fmla="*/ 822268 w 917411"/>
                  <a:gd name="connsiteY2-366" fmla="*/ 9299 h 903581"/>
                  <a:gd name="connsiteX3-367" fmla="*/ 905038 w 917411"/>
                  <a:gd name="connsiteY3-368" fmla="*/ 201607 h 903581"/>
                  <a:gd name="connsiteX4-369" fmla="*/ 916945 w 917411"/>
                  <a:gd name="connsiteY4-370" fmla="*/ 761279 h 903581"/>
                  <a:gd name="connsiteX5-371" fmla="*/ 846080 w 917411"/>
                  <a:gd name="connsiteY5-372" fmla="*/ 903581 h 903581"/>
                  <a:gd name="connsiteX6-373" fmla="*/ 120871 w 917411"/>
                  <a:gd name="connsiteY6-374" fmla="*/ 810713 h 903581"/>
                  <a:gd name="connsiteX7-375" fmla="*/ 0 w 917411"/>
                  <a:gd name="connsiteY7-376" fmla="*/ 689842 h 903581"/>
                  <a:gd name="connsiteX8-377" fmla="*/ 0 w 917411"/>
                  <a:gd name="connsiteY8-378" fmla="*/ 206370 h 903581"/>
                  <a:gd name="connsiteX0-379" fmla="*/ 0 w 917411"/>
                  <a:gd name="connsiteY0-380" fmla="*/ 206370 h 903581"/>
                  <a:gd name="connsiteX1-381" fmla="*/ 120871 w 917411"/>
                  <a:gd name="connsiteY1-382" fmla="*/ 85499 h 903581"/>
                  <a:gd name="connsiteX2-383" fmla="*/ 822268 w 917411"/>
                  <a:gd name="connsiteY2-384" fmla="*/ 9299 h 903581"/>
                  <a:gd name="connsiteX3-385" fmla="*/ 905038 w 917411"/>
                  <a:gd name="connsiteY3-386" fmla="*/ 201607 h 903581"/>
                  <a:gd name="connsiteX4-387" fmla="*/ 916945 w 917411"/>
                  <a:gd name="connsiteY4-388" fmla="*/ 761279 h 903581"/>
                  <a:gd name="connsiteX5-389" fmla="*/ 846080 w 917411"/>
                  <a:gd name="connsiteY5-390" fmla="*/ 903581 h 903581"/>
                  <a:gd name="connsiteX6-391" fmla="*/ 120871 w 917411"/>
                  <a:gd name="connsiteY6-392" fmla="*/ 810713 h 903581"/>
                  <a:gd name="connsiteX7-393" fmla="*/ 0 w 917411"/>
                  <a:gd name="connsiteY7-394" fmla="*/ 689842 h 903581"/>
                  <a:gd name="connsiteX8-395" fmla="*/ 0 w 917411"/>
                  <a:gd name="connsiteY8-396" fmla="*/ 206370 h 903581"/>
                  <a:gd name="connsiteX0-397" fmla="*/ 0 w 917411"/>
                  <a:gd name="connsiteY0-398" fmla="*/ 203830 h 901041"/>
                  <a:gd name="connsiteX1-399" fmla="*/ 120871 w 917411"/>
                  <a:gd name="connsiteY1-400" fmla="*/ 82959 h 901041"/>
                  <a:gd name="connsiteX2-401" fmla="*/ 822268 w 917411"/>
                  <a:gd name="connsiteY2-402" fmla="*/ 6759 h 901041"/>
                  <a:gd name="connsiteX3-403" fmla="*/ 905038 w 917411"/>
                  <a:gd name="connsiteY3-404" fmla="*/ 199067 h 901041"/>
                  <a:gd name="connsiteX4-405" fmla="*/ 916945 w 917411"/>
                  <a:gd name="connsiteY4-406" fmla="*/ 758739 h 901041"/>
                  <a:gd name="connsiteX5-407" fmla="*/ 846080 w 917411"/>
                  <a:gd name="connsiteY5-408" fmla="*/ 901041 h 901041"/>
                  <a:gd name="connsiteX6-409" fmla="*/ 120871 w 917411"/>
                  <a:gd name="connsiteY6-410" fmla="*/ 808173 h 901041"/>
                  <a:gd name="connsiteX7-411" fmla="*/ 0 w 917411"/>
                  <a:gd name="connsiteY7-412" fmla="*/ 687302 h 901041"/>
                  <a:gd name="connsiteX8-413" fmla="*/ 0 w 917411"/>
                  <a:gd name="connsiteY8-414" fmla="*/ 203830 h 901041"/>
                  <a:gd name="connsiteX0-415" fmla="*/ 0 w 917411"/>
                  <a:gd name="connsiteY0-416" fmla="*/ 203830 h 901041"/>
                  <a:gd name="connsiteX1-417" fmla="*/ 120871 w 917411"/>
                  <a:gd name="connsiteY1-418" fmla="*/ 82959 h 901041"/>
                  <a:gd name="connsiteX2-419" fmla="*/ 822268 w 917411"/>
                  <a:gd name="connsiteY2-420" fmla="*/ 6759 h 901041"/>
                  <a:gd name="connsiteX3-421" fmla="*/ 905038 w 917411"/>
                  <a:gd name="connsiteY3-422" fmla="*/ 199067 h 901041"/>
                  <a:gd name="connsiteX4-423" fmla="*/ 916945 w 917411"/>
                  <a:gd name="connsiteY4-424" fmla="*/ 758739 h 901041"/>
                  <a:gd name="connsiteX5-425" fmla="*/ 846080 w 917411"/>
                  <a:gd name="connsiteY5-426" fmla="*/ 901041 h 901041"/>
                  <a:gd name="connsiteX6-427" fmla="*/ 120871 w 917411"/>
                  <a:gd name="connsiteY6-428" fmla="*/ 808173 h 901041"/>
                  <a:gd name="connsiteX7-429" fmla="*/ 0 w 917411"/>
                  <a:gd name="connsiteY7-430" fmla="*/ 687302 h 901041"/>
                  <a:gd name="connsiteX8-431" fmla="*/ 0 w 917411"/>
                  <a:gd name="connsiteY8-432" fmla="*/ 203830 h 901041"/>
                  <a:gd name="connsiteX0-433" fmla="*/ 0 w 917411"/>
                  <a:gd name="connsiteY0-434" fmla="*/ 203830 h 901041"/>
                  <a:gd name="connsiteX1-435" fmla="*/ 120871 w 917411"/>
                  <a:gd name="connsiteY1-436" fmla="*/ 82959 h 901041"/>
                  <a:gd name="connsiteX2-437" fmla="*/ 822268 w 917411"/>
                  <a:gd name="connsiteY2-438" fmla="*/ 6759 h 901041"/>
                  <a:gd name="connsiteX3-439" fmla="*/ 905038 w 917411"/>
                  <a:gd name="connsiteY3-440" fmla="*/ 199067 h 901041"/>
                  <a:gd name="connsiteX4-441" fmla="*/ 916945 w 917411"/>
                  <a:gd name="connsiteY4-442" fmla="*/ 758739 h 901041"/>
                  <a:gd name="connsiteX5-443" fmla="*/ 846080 w 917411"/>
                  <a:gd name="connsiteY5-444" fmla="*/ 901041 h 901041"/>
                  <a:gd name="connsiteX6-445" fmla="*/ 120871 w 917411"/>
                  <a:gd name="connsiteY6-446" fmla="*/ 808173 h 901041"/>
                  <a:gd name="connsiteX7-447" fmla="*/ 0 w 917411"/>
                  <a:gd name="connsiteY7-448" fmla="*/ 687302 h 901041"/>
                  <a:gd name="connsiteX8-449" fmla="*/ 0 w 917411"/>
                  <a:gd name="connsiteY8-450" fmla="*/ 203830 h 901041"/>
                  <a:gd name="connsiteX0-451" fmla="*/ 0 w 917411"/>
                  <a:gd name="connsiteY0-452" fmla="*/ 203830 h 901041"/>
                  <a:gd name="connsiteX1-453" fmla="*/ 120871 w 917411"/>
                  <a:gd name="connsiteY1-454" fmla="*/ 82959 h 901041"/>
                  <a:gd name="connsiteX2-455" fmla="*/ 822268 w 917411"/>
                  <a:gd name="connsiteY2-456" fmla="*/ 6759 h 901041"/>
                  <a:gd name="connsiteX3-457" fmla="*/ 905038 w 917411"/>
                  <a:gd name="connsiteY3-458" fmla="*/ 199067 h 901041"/>
                  <a:gd name="connsiteX4-459" fmla="*/ 916945 w 917411"/>
                  <a:gd name="connsiteY4-460" fmla="*/ 758739 h 901041"/>
                  <a:gd name="connsiteX5-461" fmla="*/ 846080 w 917411"/>
                  <a:gd name="connsiteY5-462" fmla="*/ 901041 h 901041"/>
                  <a:gd name="connsiteX6-463" fmla="*/ 120871 w 917411"/>
                  <a:gd name="connsiteY6-464" fmla="*/ 808173 h 901041"/>
                  <a:gd name="connsiteX7-465" fmla="*/ 0 w 917411"/>
                  <a:gd name="connsiteY7-466" fmla="*/ 687302 h 901041"/>
                  <a:gd name="connsiteX8-467" fmla="*/ 0 w 917411"/>
                  <a:gd name="connsiteY8-468" fmla="*/ 203830 h 901041"/>
                  <a:gd name="connsiteX0-469" fmla="*/ 0 w 917411"/>
                  <a:gd name="connsiteY0-470" fmla="*/ 203830 h 901041"/>
                  <a:gd name="connsiteX1-471" fmla="*/ 120871 w 917411"/>
                  <a:gd name="connsiteY1-472" fmla="*/ 82959 h 901041"/>
                  <a:gd name="connsiteX2-473" fmla="*/ 822268 w 917411"/>
                  <a:gd name="connsiteY2-474" fmla="*/ 6759 h 901041"/>
                  <a:gd name="connsiteX3-475" fmla="*/ 905038 w 917411"/>
                  <a:gd name="connsiteY3-476" fmla="*/ 199067 h 901041"/>
                  <a:gd name="connsiteX4-477" fmla="*/ 916945 w 917411"/>
                  <a:gd name="connsiteY4-478" fmla="*/ 758739 h 901041"/>
                  <a:gd name="connsiteX5-479" fmla="*/ 846080 w 917411"/>
                  <a:gd name="connsiteY5-480" fmla="*/ 901041 h 901041"/>
                  <a:gd name="connsiteX6-481" fmla="*/ 120871 w 917411"/>
                  <a:gd name="connsiteY6-482" fmla="*/ 808173 h 901041"/>
                  <a:gd name="connsiteX7-483" fmla="*/ 0 w 917411"/>
                  <a:gd name="connsiteY7-484" fmla="*/ 687302 h 901041"/>
                  <a:gd name="connsiteX8-485" fmla="*/ 0 w 917411"/>
                  <a:gd name="connsiteY8-486" fmla="*/ 203830 h 901041"/>
                  <a:gd name="connsiteX0-487" fmla="*/ 0 w 917411"/>
                  <a:gd name="connsiteY0-488" fmla="*/ 203830 h 901041"/>
                  <a:gd name="connsiteX1-489" fmla="*/ 120871 w 917411"/>
                  <a:gd name="connsiteY1-490" fmla="*/ 82959 h 901041"/>
                  <a:gd name="connsiteX2-491" fmla="*/ 822268 w 917411"/>
                  <a:gd name="connsiteY2-492" fmla="*/ 6759 h 901041"/>
                  <a:gd name="connsiteX3-493" fmla="*/ 905038 w 917411"/>
                  <a:gd name="connsiteY3-494" fmla="*/ 199067 h 901041"/>
                  <a:gd name="connsiteX4-495" fmla="*/ 916945 w 917411"/>
                  <a:gd name="connsiteY4-496" fmla="*/ 758739 h 901041"/>
                  <a:gd name="connsiteX5-497" fmla="*/ 846080 w 917411"/>
                  <a:gd name="connsiteY5-498" fmla="*/ 901041 h 901041"/>
                  <a:gd name="connsiteX6-499" fmla="*/ 120871 w 917411"/>
                  <a:gd name="connsiteY6-500" fmla="*/ 808173 h 901041"/>
                  <a:gd name="connsiteX7-501" fmla="*/ 0 w 917411"/>
                  <a:gd name="connsiteY7-502" fmla="*/ 687302 h 901041"/>
                  <a:gd name="connsiteX8-503" fmla="*/ 0 w 917411"/>
                  <a:gd name="connsiteY8-504" fmla="*/ 203830 h 90104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917411" h="901041">
                    <a:moveTo>
                      <a:pt x="0" y="203830"/>
                    </a:moveTo>
                    <a:cubicBezTo>
                      <a:pt x="0" y="137075"/>
                      <a:pt x="27922" y="99628"/>
                      <a:pt x="120871" y="82959"/>
                    </a:cubicBezTo>
                    <a:cubicBezTo>
                      <a:pt x="341969" y="47241"/>
                      <a:pt x="751188" y="-21816"/>
                      <a:pt x="822268" y="6759"/>
                    </a:cubicBezTo>
                    <a:cubicBezTo>
                      <a:pt x="891404" y="23428"/>
                      <a:pt x="900274" y="125169"/>
                      <a:pt x="905038" y="199067"/>
                    </a:cubicBezTo>
                    <a:cubicBezTo>
                      <a:pt x="912181" y="384036"/>
                      <a:pt x="919326" y="669020"/>
                      <a:pt x="916945" y="758739"/>
                    </a:cubicBezTo>
                    <a:cubicBezTo>
                      <a:pt x="914565" y="813588"/>
                      <a:pt x="929503" y="896279"/>
                      <a:pt x="846080" y="901041"/>
                    </a:cubicBezTo>
                    <a:cubicBezTo>
                      <a:pt x="604344" y="870085"/>
                      <a:pt x="372132" y="851035"/>
                      <a:pt x="120871" y="808173"/>
                    </a:cubicBezTo>
                    <a:cubicBezTo>
                      <a:pt x="35066" y="793885"/>
                      <a:pt x="0" y="754057"/>
                      <a:pt x="0" y="687302"/>
                    </a:cubicBezTo>
                    <a:lnTo>
                      <a:pt x="0" y="20383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5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/>
              </a:p>
            </p:txBody>
          </p:sp>
          <p:sp>
            <p:nvSpPr>
              <p:cNvPr id="8" name="Rectangle: Rounded Corners 3"/>
              <p:cNvSpPr/>
              <p:nvPr/>
            </p:nvSpPr>
            <p:spPr>
              <a:xfrm>
                <a:off x="2064966" y="1684321"/>
                <a:ext cx="822960" cy="822960"/>
              </a:xfrm>
              <a:custGeom>
                <a:avLst/>
                <a:gdLst>
                  <a:gd name="connsiteX0" fmla="*/ 0 w 890751"/>
                  <a:gd name="connsiteY0" fmla="*/ 120871 h 725214"/>
                  <a:gd name="connsiteX1" fmla="*/ 120871 w 890751"/>
                  <a:gd name="connsiteY1" fmla="*/ 0 h 725214"/>
                  <a:gd name="connsiteX2" fmla="*/ 769880 w 890751"/>
                  <a:gd name="connsiteY2" fmla="*/ 0 h 725214"/>
                  <a:gd name="connsiteX3" fmla="*/ 890751 w 890751"/>
                  <a:gd name="connsiteY3" fmla="*/ 120871 h 725214"/>
                  <a:gd name="connsiteX4" fmla="*/ 890751 w 890751"/>
                  <a:gd name="connsiteY4" fmla="*/ 604343 h 725214"/>
                  <a:gd name="connsiteX5" fmla="*/ 769880 w 890751"/>
                  <a:gd name="connsiteY5" fmla="*/ 725214 h 725214"/>
                  <a:gd name="connsiteX6" fmla="*/ 120871 w 890751"/>
                  <a:gd name="connsiteY6" fmla="*/ 725214 h 725214"/>
                  <a:gd name="connsiteX7" fmla="*/ 0 w 890751"/>
                  <a:gd name="connsiteY7" fmla="*/ 604343 h 725214"/>
                  <a:gd name="connsiteX8" fmla="*/ 0 w 890751"/>
                  <a:gd name="connsiteY8" fmla="*/ 120871 h 725214"/>
                  <a:gd name="connsiteX0-1" fmla="*/ 0 w 892179"/>
                  <a:gd name="connsiteY0-2" fmla="*/ 194690 h 799033"/>
                  <a:gd name="connsiteX1-3" fmla="*/ 120871 w 892179"/>
                  <a:gd name="connsiteY1-4" fmla="*/ 73819 h 799033"/>
                  <a:gd name="connsiteX2-5" fmla="*/ 838936 w 892179"/>
                  <a:gd name="connsiteY2-6" fmla="*/ 0 h 799033"/>
                  <a:gd name="connsiteX3-7" fmla="*/ 890751 w 892179"/>
                  <a:gd name="connsiteY3-8" fmla="*/ 194690 h 799033"/>
                  <a:gd name="connsiteX4-9" fmla="*/ 890751 w 892179"/>
                  <a:gd name="connsiteY4-10" fmla="*/ 678162 h 799033"/>
                  <a:gd name="connsiteX5-11" fmla="*/ 769880 w 892179"/>
                  <a:gd name="connsiteY5-12" fmla="*/ 799033 h 799033"/>
                  <a:gd name="connsiteX6-13" fmla="*/ 120871 w 892179"/>
                  <a:gd name="connsiteY6-14" fmla="*/ 799033 h 799033"/>
                  <a:gd name="connsiteX7-15" fmla="*/ 0 w 892179"/>
                  <a:gd name="connsiteY7-16" fmla="*/ 678162 h 799033"/>
                  <a:gd name="connsiteX8-17" fmla="*/ 0 w 892179"/>
                  <a:gd name="connsiteY8-18" fmla="*/ 194690 h 799033"/>
                  <a:gd name="connsiteX0-19" fmla="*/ 0 w 903272"/>
                  <a:gd name="connsiteY0-20" fmla="*/ 194690 h 799033"/>
                  <a:gd name="connsiteX1-21" fmla="*/ 120871 w 903272"/>
                  <a:gd name="connsiteY1-22" fmla="*/ 73819 h 799033"/>
                  <a:gd name="connsiteX2-23" fmla="*/ 838936 w 903272"/>
                  <a:gd name="connsiteY2-24" fmla="*/ 0 h 799033"/>
                  <a:gd name="connsiteX3-25" fmla="*/ 890751 w 903272"/>
                  <a:gd name="connsiteY3-26" fmla="*/ 194690 h 799033"/>
                  <a:gd name="connsiteX4-27" fmla="*/ 890751 w 903272"/>
                  <a:gd name="connsiteY4-28" fmla="*/ 678162 h 799033"/>
                  <a:gd name="connsiteX5-29" fmla="*/ 769880 w 903272"/>
                  <a:gd name="connsiteY5-30" fmla="*/ 799033 h 799033"/>
                  <a:gd name="connsiteX6-31" fmla="*/ 120871 w 903272"/>
                  <a:gd name="connsiteY6-32" fmla="*/ 799033 h 799033"/>
                  <a:gd name="connsiteX7-33" fmla="*/ 0 w 903272"/>
                  <a:gd name="connsiteY7-34" fmla="*/ 678162 h 799033"/>
                  <a:gd name="connsiteX8-35" fmla="*/ 0 w 903272"/>
                  <a:gd name="connsiteY8-36" fmla="*/ 194690 h 799033"/>
                  <a:gd name="connsiteX0-37" fmla="*/ 0 w 907880"/>
                  <a:gd name="connsiteY0-38" fmla="*/ 194690 h 799033"/>
                  <a:gd name="connsiteX1-39" fmla="*/ 120871 w 907880"/>
                  <a:gd name="connsiteY1-40" fmla="*/ 73819 h 799033"/>
                  <a:gd name="connsiteX2-41" fmla="*/ 838936 w 907880"/>
                  <a:gd name="connsiteY2-42" fmla="*/ 0 h 799033"/>
                  <a:gd name="connsiteX3-43" fmla="*/ 890751 w 907880"/>
                  <a:gd name="connsiteY3-44" fmla="*/ 194690 h 799033"/>
                  <a:gd name="connsiteX4-45" fmla="*/ 890751 w 907880"/>
                  <a:gd name="connsiteY4-46" fmla="*/ 678162 h 799033"/>
                  <a:gd name="connsiteX5-47" fmla="*/ 769880 w 907880"/>
                  <a:gd name="connsiteY5-48" fmla="*/ 799033 h 799033"/>
                  <a:gd name="connsiteX6-49" fmla="*/ 120871 w 907880"/>
                  <a:gd name="connsiteY6-50" fmla="*/ 799033 h 799033"/>
                  <a:gd name="connsiteX7-51" fmla="*/ 0 w 907880"/>
                  <a:gd name="connsiteY7-52" fmla="*/ 678162 h 799033"/>
                  <a:gd name="connsiteX8-53" fmla="*/ 0 w 907880"/>
                  <a:gd name="connsiteY8-54" fmla="*/ 194690 h 799033"/>
                  <a:gd name="connsiteX0-55" fmla="*/ 0 w 907880"/>
                  <a:gd name="connsiteY0-56" fmla="*/ 201850 h 806193"/>
                  <a:gd name="connsiteX1-57" fmla="*/ 120871 w 907880"/>
                  <a:gd name="connsiteY1-58" fmla="*/ 80979 h 806193"/>
                  <a:gd name="connsiteX2-59" fmla="*/ 838936 w 907880"/>
                  <a:gd name="connsiteY2-60" fmla="*/ 7160 h 806193"/>
                  <a:gd name="connsiteX3-61" fmla="*/ 890751 w 907880"/>
                  <a:gd name="connsiteY3-62" fmla="*/ 201850 h 806193"/>
                  <a:gd name="connsiteX4-63" fmla="*/ 890751 w 907880"/>
                  <a:gd name="connsiteY4-64" fmla="*/ 685322 h 806193"/>
                  <a:gd name="connsiteX5-65" fmla="*/ 769880 w 907880"/>
                  <a:gd name="connsiteY5-66" fmla="*/ 806193 h 806193"/>
                  <a:gd name="connsiteX6-67" fmla="*/ 120871 w 907880"/>
                  <a:gd name="connsiteY6-68" fmla="*/ 806193 h 806193"/>
                  <a:gd name="connsiteX7-69" fmla="*/ 0 w 907880"/>
                  <a:gd name="connsiteY7-70" fmla="*/ 685322 h 806193"/>
                  <a:gd name="connsiteX8-71" fmla="*/ 0 w 907880"/>
                  <a:gd name="connsiteY8-72" fmla="*/ 201850 h 806193"/>
                  <a:gd name="connsiteX0-73" fmla="*/ 0 w 893875"/>
                  <a:gd name="connsiteY0-74" fmla="*/ 201850 h 806193"/>
                  <a:gd name="connsiteX1-75" fmla="*/ 120871 w 893875"/>
                  <a:gd name="connsiteY1-76" fmla="*/ 80979 h 806193"/>
                  <a:gd name="connsiteX2-77" fmla="*/ 838936 w 893875"/>
                  <a:gd name="connsiteY2-78" fmla="*/ 7160 h 806193"/>
                  <a:gd name="connsiteX3-79" fmla="*/ 890751 w 893875"/>
                  <a:gd name="connsiteY3-80" fmla="*/ 201850 h 806193"/>
                  <a:gd name="connsiteX4-81" fmla="*/ 890751 w 893875"/>
                  <a:gd name="connsiteY4-82" fmla="*/ 685322 h 806193"/>
                  <a:gd name="connsiteX5-83" fmla="*/ 769880 w 893875"/>
                  <a:gd name="connsiteY5-84" fmla="*/ 806193 h 806193"/>
                  <a:gd name="connsiteX6-85" fmla="*/ 120871 w 893875"/>
                  <a:gd name="connsiteY6-86" fmla="*/ 806193 h 806193"/>
                  <a:gd name="connsiteX7-87" fmla="*/ 0 w 893875"/>
                  <a:gd name="connsiteY7-88" fmla="*/ 685322 h 806193"/>
                  <a:gd name="connsiteX8-89" fmla="*/ 0 w 893875"/>
                  <a:gd name="connsiteY8-90" fmla="*/ 201850 h 806193"/>
                  <a:gd name="connsiteX0-91" fmla="*/ 0 w 893875"/>
                  <a:gd name="connsiteY0-92" fmla="*/ 201850 h 806193"/>
                  <a:gd name="connsiteX1-93" fmla="*/ 120871 w 893875"/>
                  <a:gd name="connsiteY1-94" fmla="*/ 80979 h 806193"/>
                  <a:gd name="connsiteX2-95" fmla="*/ 838936 w 893875"/>
                  <a:gd name="connsiteY2-96" fmla="*/ 7160 h 806193"/>
                  <a:gd name="connsiteX3-97" fmla="*/ 890751 w 893875"/>
                  <a:gd name="connsiteY3-98" fmla="*/ 201850 h 806193"/>
                  <a:gd name="connsiteX4-99" fmla="*/ 890751 w 893875"/>
                  <a:gd name="connsiteY4-100" fmla="*/ 685322 h 806193"/>
                  <a:gd name="connsiteX5-101" fmla="*/ 769880 w 893875"/>
                  <a:gd name="connsiteY5-102" fmla="*/ 806193 h 806193"/>
                  <a:gd name="connsiteX6-103" fmla="*/ 120871 w 893875"/>
                  <a:gd name="connsiteY6-104" fmla="*/ 806193 h 806193"/>
                  <a:gd name="connsiteX7-105" fmla="*/ 0 w 893875"/>
                  <a:gd name="connsiteY7-106" fmla="*/ 685322 h 806193"/>
                  <a:gd name="connsiteX8-107" fmla="*/ 0 w 893875"/>
                  <a:gd name="connsiteY8-108" fmla="*/ 201850 h 806193"/>
                  <a:gd name="connsiteX0-109" fmla="*/ 0 w 895656"/>
                  <a:gd name="connsiteY0-110" fmla="*/ 201850 h 806193"/>
                  <a:gd name="connsiteX1-111" fmla="*/ 120871 w 895656"/>
                  <a:gd name="connsiteY1-112" fmla="*/ 80979 h 806193"/>
                  <a:gd name="connsiteX2-113" fmla="*/ 838936 w 895656"/>
                  <a:gd name="connsiteY2-114" fmla="*/ 7160 h 806193"/>
                  <a:gd name="connsiteX3-115" fmla="*/ 890751 w 895656"/>
                  <a:gd name="connsiteY3-116" fmla="*/ 201850 h 806193"/>
                  <a:gd name="connsiteX4-117" fmla="*/ 890751 w 895656"/>
                  <a:gd name="connsiteY4-118" fmla="*/ 685322 h 806193"/>
                  <a:gd name="connsiteX5-119" fmla="*/ 769880 w 895656"/>
                  <a:gd name="connsiteY5-120" fmla="*/ 806193 h 806193"/>
                  <a:gd name="connsiteX6-121" fmla="*/ 120871 w 895656"/>
                  <a:gd name="connsiteY6-122" fmla="*/ 806193 h 806193"/>
                  <a:gd name="connsiteX7-123" fmla="*/ 0 w 895656"/>
                  <a:gd name="connsiteY7-124" fmla="*/ 685322 h 806193"/>
                  <a:gd name="connsiteX8-125" fmla="*/ 0 w 895656"/>
                  <a:gd name="connsiteY8-126" fmla="*/ 201850 h 806193"/>
                  <a:gd name="connsiteX0-127" fmla="*/ 0 w 896042"/>
                  <a:gd name="connsiteY0-128" fmla="*/ 201850 h 806193"/>
                  <a:gd name="connsiteX1-129" fmla="*/ 120871 w 896042"/>
                  <a:gd name="connsiteY1-130" fmla="*/ 80979 h 806193"/>
                  <a:gd name="connsiteX2-131" fmla="*/ 838936 w 896042"/>
                  <a:gd name="connsiteY2-132" fmla="*/ 7160 h 806193"/>
                  <a:gd name="connsiteX3-133" fmla="*/ 890751 w 896042"/>
                  <a:gd name="connsiteY3-134" fmla="*/ 201850 h 806193"/>
                  <a:gd name="connsiteX4-135" fmla="*/ 890751 w 896042"/>
                  <a:gd name="connsiteY4-136" fmla="*/ 685322 h 806193"/>
                  <a:gd name="connsiteX5-137" fmla="*/ 769880 w 896042"/>
                  <a:gd name="connsiteY5-138" fmla="*/ 806193 h 806193"/>
                  <a:gd name="connsiteX6-139" fmla="*/ 120871 w 896042"/>
                  <a:gd name="connsiteY6-140" fmla="*/ 806193 h 806193"/>
                  <a:gd name="connsiteX7-141" fmla="*/ 0 w 896042"/>
                  <a:gd name="connsiteY7-142" fmla="*/ 685322 h 806193"/>
                  <a:gd name="connsiteX8-143" fmla="*/ 0 w 896042"/>
                  <a:gd name="connsiteY8-144" fmla="*/ 201850 h 806193"/>
                  <a:gd name="connsiteX0-145" fmla="*/ 0 w 896042"/>
                  <a:gd name="connsiteY0-146" fmla="*/ 204202 h 808545"/>
                  <a:gd name="connsiteX1-147" fmla="*/ 120871 w 896042"/>
                  <a:gd name="connsiteY1-148" fmla="*/ 83331 h 808545"/>
                  <a:gd name="connsiteX2-149" fmla="*/ 838936 w 896042"/>
                  <a:gd name="connsiteY2-150" fmla="*/ 9512 h 808545"/>
                  <a:gd name="connsiteX3-151" fmla="*/ 890751 w 896042"/>
                  <a:gd name="connsiteY3-152" fmla="*/ 204202 h 808545"/>
                  <a:gd name="connsiteX4-153" fmla="*/ 890751 w 896042"/>
                  <a:gd name="connsiteY4-154" fmla="*/ 687674 h 808545"/>
                  <a:gd name="connsiteX5-155" fmla="*/ 769880 w 896042"/>
                  <a:gd name="connsiteY5-156" fmla="*/ 808545 h 808545"/>
                  <a:gd name="connsiteX6-157" fmla="*/ 120871 w 896042"/>
                  <a:gd name="connsiteY6-158" fmla="*/ 808545 h 808545"/>
                  <a:gd name="connsiteX7-159" fmla="*/ 0 w 896042"/>
                  <a:gd name="connsiteY7-160" fmla="*/ 687674 h 808545"/>
                  <a:gd name="connsiteX8-161" fmla="*/ 0 w 896042"/>
                  <a:gd name="connsiteY8-162" fmla="*/ 204202 h 808545"/>
                  <a:gd name="connsiteX0-163" fmla="*/ 0 w 896042"/>
                  <a:gd name="connsiteY0-164" fmla="*/ 204202 h 901413"/>
                  <a:gd name="connsiteX1-165" fmla="*/ 120871 w 896042"/>
                  <a:gd name="connsiteY1-166" fmla="*/ 83331 h 901413"/>
                  <a:gd name="connsiteX2-167" fmla="*/ 838936 w 896042"/>
                  <a:gd name="connsiteY2-168" fmla="*/ 9512 h 901413"/>
                  <a:gd name="connsiteX3-169" fmla="*/ 890751 w 896042"/>
                  <a:gd name="connsiteY3-170" fmla="*/ 204202 h 901413"/>
                  <a:gd name="connsiteX4-171" fmla="*/ 890751 w 896042"/>
                  <a:gd name="connsiteY4-172" fmla="*/ 687674 h 901413"/>
                  <a:gd name="connsiteX5-173" fmla="*/ 846080 w 896042"/>
                  <a:gd name="connsiteY5-174" fmla="*/ 901413 h 901413"/>
                  <a:gd name="connsiteX6-175" fmla="*/ 120871 w 896042"/>
                  <a:gd name="connsiteY6-176" fmla="*/ 808545 h 901413"/>
                  <a:gd name="connsiteX7-177" fmla="*/ 0 w 896042"/>
                  <a:gd name="connsiteY7-178" fmla="*/ 687674 h 901413"/>
                  <a:gd name="connsiteX8-179" fmla="*/ 0 w 896042"/>
                  <a:gd name="connsiteY8-180" fmla="*/ 204202 h 901413"/>
                  <a:gd name="connsiteX0-181" fmla="*/ 0 w 896042"/>
                  <a:gd name="connsiteY0-182" fmla="*/ 204202 h 901413"/>
                  <a:gd name="connsiteX1-183" fmla="*/ 120871 w 896042"/>
                  <a:gd name="connsiteY1-184" fmla="*/ 83331 h 901413"/>
                  <a:gd name="connsiteX2-185" fmla="*/ 838936 w 896042"/>
                  <a:gd name="connsiteY2-186" fmla="*/ 9512 h 901413"/>
                  <a:gd name="connsiteX3-187" fmla="*/ 890751 w 896042"/>
                  <a:gd name="connsiteY3-188" fmla="*/ 204202 h 901413"/>
                  <a:gd name="connsiteX4-189" fmla="*/ 890751 w 896042"/>
                  <a:gd name="connsiteY4-190" fmla="*/ 687674 h 901413"/>
                  <a:gd name="connsiteX5-191" fmla="*/ 846080 w 896042"/>
                  <a:gd name="connsiteY5-192" fmla="*/ 901413 h 901413"/>
                  <a:gd name="connsiteX6-193" fmla="*/ 120871 w 896042"/>
                  <a:gd name="connsiteY6-194" fmla="*/ 808545 h 901413"/>
                  <a:gd name="connsiteX7-195" fmla="*/ 0 w 896042"/>
                  <a:gd name="connsiteY7-196" fmla="*/ 687674 h 901413"/>
                  <a:gd name="connsiteX8-197" fmla="*/ 0 w 896042"/>
                  <a:gd name="connsiteY8-198" fmla="*/ 204202 h 901413"/>
                  <a:gd name="connsiteX0-199" fmla="*/ 0 w 901486"/>
                  <a:gd name="connsiteY0-200" fmla="*/ 204202 h 901413"/>
                  <a:gd name="connsiteX1-201" fmla="*/ 120871 w 901486"/>
                  <a:gd name="connsiteY1-202" fmla="*/ 83331 h 901413"/>
                  <a:gd name="connsiteX2-203" fmla="*/ 838936 w 901486"/>
                  <a:gd name="connsiteY2-204" fmla="*/ 9512 h 901413"/>
                  <a:gd name="connsiteX3-205" fmla="*/ 890751 w 901486"/>
                  <a:gd name="connsiteY3-206" fmla="*/ 204202 h 901413"/>
                  <a:gd name="connsiteX4-207" fmla="*/ 890751 w 901486"/>
                  <a:gd name="connsiteY4-208" fmla="*/ 687674 h 901413"/>
                  <a:gd name="connsiteX5-209" fmla="*/ 846080 w 901486"/>
                  <a:gd name="connsiteY5-210" fmla="*/ 901413 h 901413"/>
                  <a:gd name="connsiteX6-211" fmla="*/ 120871 w 901486"/>
                  <a:gd name="connsiteY6-212" fmla="*/ 808545 h 901413"/>
                  <a:gd name="connsiteX7-213" fmla="*/ 0 w 901486"/>
                  <a:gd name="connsiteY7-214" fmla="*/ 687674 h 901413"/>
                  <a:gd name="connsiteX8-215" fmla="*/ 0 w 901486"/>
                  <a:gd name="connsiteY8-216" fmla="*/ 204202 h 901413"/>
                  <a:gd name="connsiteX0-217" fmla="*/ 0 w 911264"/>
                  <a:gd name="connsiteY0-218" fmla="*/ 204202 h 901413"/>
                  <a:gd name="connsiteX1-219" fmla="*/ 120871 w 911264"/>
                  <a:gd name="connsiteY1-220" fmla="*/ 83331 h 901413"/>
                  <a:gd name="connsiteX2-221" fmla="*/ 838936 w 911264"/>
                  <a:gd name="connsiteY2-222" fmla="*/ 9512 h 901413"/>
                  <a:gd name="connsiteX3-223" fmla="*/ 890751 w 911264"/>
                  <a:gd name="connsiteY3-224" fmla="*/ 204202 h 901413"/>
                  <a:gd name="connsiteX4-225" fmla="*/ 907420 w 911264"/>
                  <a:gd name="connsiteY4-226" fmla="*/ 687674 h 901413"/>
                  <a:gd name="connsiteX5-227" fmla="*/ 846080 w 911264"/>
                  <a:gd name="connsiteY5-228" fmla="*/ 901413 h 901413"/>
                  <a:gd name="connsiteX6-229" fmla="*/ 120871 w 911264"/>
                  <a:gd name="connsiteY6-230" fmla="*/ 808545 h 901413"/>
                  <a:gd name="connsiteX7-231" fmla="*/ 0 w 911264"/>
                  <a:gd name="connsiteY7-232" fmla="*/ 687674 h 901413"/>
                  <a:gd name="connsiteX8-233" fmla="*/ 0 w 911264"/>
                  <a:gd name="connsiteY8-234" fmla="*/ 204202 h 901413"/>
                  <a:gd name="connsiteX0-235" fmla="*/ 0 w 916507"/>
                  <a:gd name="connsiteY0-236" fmla="*/ 204202 h 901413"/>
                  <a:gd name="connsiteX1-237" fmla="*/ 120871 w 916507"/>
                  <a:gd name="connsiteY1-238" fmla="*/ 83331 h 901413"/>
                  <a:gd name="connsiteX2-239" fmla="*/ 838936 w 916507"/>
                  <a:gd name="connsiteY2-240" fmla="*/ 9512 h 901413"/>
                  <a:gd name="connsiteX3-241" fmla="*/ 890751 w 916507"/>
                  <a:gd name="connsiteY3-242" fmla="*/ 204202 h 901413"/>
                  <a:gd name="connsiteX4-243" fmla="*/ 907420 w 916507"/>
                  <a:gd name="connsiteY4-244" fmla="*/ 687674 h 901413"/>
                  <a:gd name="connsiteX5-245" fmla="*/ 846080 w 916507"/>
                  <a:gd name="connsiteY5-246" fmla="*/ 901413 h 901413"/>
                  <a:gd name="connsiteX6-247" fmla="*/ 120871 w 916507"/>
                  <a:gd name="connsiteY6-248" fmla="*/ 808545 h 901413"/>
                  <a:gd name="connsiteX7-249" fmla="*/ 0 w 916507"/>
                  <a:gd name="connsiteY7-250" fmla="*/ 687674 h 901413"/>
                  <a:gd name="connsiteX8-251" fmla="*/ 0 w 916507"/>
                  <a:gd name="connsiteY8-252" fmla="*/ 204202 h 901413"/>
                  <a:gd name="connsiteX0-253" fmla="*/ 0 w 923556"/>
                  <a:gd name="connsiteY0-254" fmla="*/ 204202 h 901413"/>
                  <a:gd name="connsiteX1-255" fmla="*/ 120871 w 923556"/>
                  <a:gd name="connsiteY1-256" fmla="*/ 83331 h 901413"/>
                  <a:gd name="connsiteX2-257" fmla="*/ 838936 w 923556"/>
                  <a:gd name="connsiteY2-258" fmla="*/ 9512 h 901413"/>
                  <a:gd name="connsiteX3-259" fmla="*/ 890751 w 923556"/>
                  <a:gd name="connsiteY3-260" fmla="*/ 204202 h 901413"/>
                  <a:gd name="connsiteX4-261" fmla="*/ 916945 w 923556"/>
                  <a:gd name="connsiteY4-262" fmla="*/ 759111 h 901413"/>
                  <a:gd name="connsiteX5-263" fmla="*/ 846080 w 923556"/>
                  <a:gd name="connsiteY5-264" fmla="*/ 901413 h 901413"/>
                  <a:gd name="connsiteX6-265" fmla="*/ 120871 w 923556"/>
                  <a:gd name="connsiteY6-266" fmla="*/ 808545 h 901413"/>
                  <a:gd name="connsiteX7-267" fmla="*/ 0 w 923556"/>
                  <a:gd name="connsiteY7-268" fmla="*/ 687674 h 901413"/>
                  <a:gd name="connsiteX8-269" fmla="*/ 0 w 923556"/>
                  <a:gd name="connsiteY8-270" fmla="*/ 204202 h 901413"/>
                  <a:gd name="connsiteX0-271" fmla="*/ 0 w 917288"/>
                  <a:gd name="connsiteY0-272" fmla="*/ 204202 h 901413"/>
                  <a:gd name="connsiteX1-273" fmla="*/ 120871 w 917288"/>
                  <a:gd name="connsiteY1-274" fmla="*/ 83331 h 901413"/>
                  <a:gd name="connsiteX2-275" fmla="*/ 838936 w 917288"/>
                  <a:gd name="connsiteY2-276" fmla="*/ 9512 h 901413"/>
                  <a:gd name="connsiteX3-277" fmla="*/ 890751 w 917288"/>
                  <a:gd name="connsiteY3-278" fmla="*/ 204202 h 901413"/>
                  <a:gd name="connsiteX4-279" fmla="*/ 916945 w 917288"/>
                  <a:gd name="connsiteY4-280" fmla="*/ 759111 h 901413"/>
                  <a:gd name="connsiteX5-281" fmla="*/ 846080 w 917288"/>
                  <a:gd name="connsiteY5-282" fmla="*/ 901413 h 901413"/>
                  <a:gd name="connsiteX6-283" fmla="*/ 120871 w 917288"/>
                  <a:gd name="connsiteY6-284" fmla="*/ 808545 h 901413"/>
                  <a:gd name="connsiteX7-285" fmla="*/ 0 w 917288"/>
                  <a:gd name="connsiteY7-286" fmla="*/ 687674 h 901413"/>
                  <a:gd name="connsiteX8-287" fmla="*/ 0 w 917288"/>
                  <a:gd name="connsiteY8-288" fmla="*/ 204202 h 901413"/>
                  <a:gd name="connsiteX0-289" fmla="*/ 0 w 917288"/>
                  <a:gd name="connsiteY0-290" fmla="*/ 204202 h 901413"/>
                  <a:gd name="connsiteX1-291" fmla="*/ 120871 w 917288"/>
                  <a:gd name="connsiteY1-292" fmla="*/ 83331 h 901413"/>
                  <a:gd name="connsiteX2-293" fmla="*/ 838936 w 917288"/>
                  <a:gd name="connsiteY2-294" fmla="*/ 9512 h 901413"/>
                  <a:gd name="connsiteX3-295" fmla="*/ 890751 w 917288"/>
                  <a:gd name="connsiteY3-296" fmla="*/ 204202 h 901413"/>
                  <a:gd name="connsiteX4-297" fmla="*/ 916945 w 917288"/>
                  <a:gd name="connsiteY4-298" fmla="*/ 759111 h 901413"/>
                  <a:gd name="connsiteX5-299" fmla="*/ 846080 w 917288"/>
                  <a:gd name="connsiteY5-300" fmla="*/ 901413 h 901413"/>
                  <a:gd name="connsiteX6-301" fmla="*/ 120871 w 917288"/>
                  <a:gd name="connsiteY6-302" fmla="*/ 808545 h 901413"/>
                  <a:gd name="connsiteX7-303" fmla="*/ 0 w 917288"/>
                  <a:gd name="connsiteY7-304" fmla="*/ 687674 h 901413"/>
                  <a:gd name="connsiteX8-305" fmla="*/ 0 w 917288"/>
                  <a:gd name="connsiteY8-306" fmla="*/ 204202 h 901413"/>
                  <a:gd name="connsiteX0-307" fmla="*/ 0 w 917774"/>
                  <a:gd name="connsiteY0-308" fmla="*/ 204202 h 901413"/>
                  <a:gd name="connsiteX1-309" fmla="*/ 120871 w 917774"/>
                  <a:gd name="connsiteY1-310" fmla="*/ 83331 h 901413"/>
                  <a:gd name="connsiteX2-311" fmla="*/ 838936 w 917774"/>
                  <a:gd name="connsiteY2-312" fmla="*/ 9512 h 901413"/>
                  <a:gd name="connsiteX3-313" fmla="*/ 905038 w 917774"/>
                  <a:gd name="connsiteY3-314" fmla="*/ 199439 h 901413"/>
                  <a:gd name="connsiteX4-315" fmla="*/ 916945 w 917774"/>
                  <a:gd name="connsiteY4-316" fmla="*/ 759111 h 901413"/>
                  <a:gd name="connsiteX5-317" fmla="*/ 846080 w 917774"/>
                  <a:gd name="connsiteY5-318" fmla="*/ 901413 h 901413"/>
                  <a:gd name="connsiteX6-319" fmla="*/ 120871 w 917774"/>
                  <a:gd name="connsiteY6-320" fmla="*/ 808545 h 901413"/>
                  <a:gd name="connsiteX7-321" fmla="*/ 0 w 917774"/>
                  <a:gd name="connsiteY7-322" fmla="*/ 687674 h 901413"/>
                  <a:gd name="connsiteX8-323" fmla="*/ 0 w 917774"/>
                  <a:gd name="connsiteY8-324" fmla="*/ 204202 h 901413"/>
                  <a:gd name="connsiteX0-325" fmla="*/ 0 w 917774"/>
                  <a:gd name="connsiteY0-326" fmla="*/ 204202 h 901413"/>
                  <a:gd name="connsiteX1-327" fmla="*/ 120871 w 917774"/>
                  <a:gd name="connsiteY1-328" fmla="*/ 83331 h 901413"/>
                  <a:gd name="connsiteX2-329" fmla="*/ 838936 w 917774"/>
                  <a:gd name="connsiteY2-330" fmla="*/ 9512 h 901413"/>
                  <a:gd name="connsiteX3-331" fmla="*/ 905038 w 917774"/>
                  <a:gd name="connsiteY3-332" fmla="*/ 199439 h 901413"/>
                  <a:gd name="connsiteX4-333" fmla="*/ 916945 w 917774"/>
                  <a:gd name="connsiteY4-334" fmla="*/ 759111 h 901413"/>
                  <a:gd name="connsiteX5-335" fmla="*/ 846080 w 917774"/>
                  <a:gd name="connsiteY5-336" fmla="*/ 901413 h 901413"/>
                  <a:gd name="connsiteX6-337" fmla="*/ 120871 w 917774"/>
                  <a:gd name="connsiteY6-338" fmla="*/ 808545 h 901413"/>
                  <a:gd name="connsiteX7-339" fmla="*/ 0 w 917774"/>
                  <a:gd name="connsiteY7-340" fmla="*/ 687674 h 901413"/>
                  <a:gd name="connsiteX8-341" fmla="*/ 0 w 917774"/>
                  <a:gd name="connsiteY8-342" fmla="*/ 204202 h 901413"/>
                  <a:gd name="connsiteX0-343" fmla="*/ 0 w 917411"/>
                  <a:gd name="connsiteY0-344" fmla="*/ 204202 h 901413"/>
                  <a:gd name="connsiteX1-345" fmla="*/ 120871 w 917411"/>
                  <a:gd name="connsiteY1-346" fmla="*/ 83331 h 901413"/>
                  <a:gd name="connsiteX2-347" fmla="*/ 838936 w 917411"/>
                  <a:gd name="connsiteY2-348" fmla="*/ 9512 h 901413"/>
                  <a:gd name="connsiteX3-349" fmla="*/ 905038 w 917411"/>
                  <a:gd name="connsiteY3-350" fmla="*/ 199439 h 901413"/>
                  <a:gd name="connsiteX4-351" fmla="*/ 916945 w 917411"/>
                  <a:gd name="connsiteY4-352" fmla="*/ 759111 h 901413"/>
                  <a:gd name="connsiteX5-353" fmla="*/ 846080 w 917411"/>
                  <a:gd name="connsiteY5-354" fmla="*/ 901413 h 901413"/>
                  <a:gd name="connsiteX6-355" fmla="*/ 120871 w 917411"/>
                  <a:gd name="connsiteY6-356" fmla="*/ 808545 h 901413"/>
                  <a:gd name="connsiteX7-357" fmla="*/ 0 w 917411"/>
                  <a:gd name="connsiteY7-358" fmla="*/ 687674 h 901413"/>
                  <a:gd name="connsiteX8-359" fmla="*/ 0 w 917411"/>
                  <a:gd name="connsiteY8-360" fmla="*/ 204202 h 901413"/>
                  <a:gd name="connsiteX0-361" fmla="*/ 0 w 917411"/>
                  <a:gd name="connsiteY0-362" fmla="*/ 206370 h 903581"/>
                  <a:gd name="connsiteX1-363" fmla="*/ 120871 w 917411"/>
                  <a:gd name="connsiteY1-364" fmla="*/ 85499 h 903581"/>
                  <a:gd name="connsiteX2-365" fmla="*/ 822268 w 917411"/>
                  <a:gd name="connsiteY2-366" fmla="*/ 9299 h 903581"/>
                  <a:gd name="connsiteX3-367" fmla="*/ 905038 w 917411"/>
                  <a:gd name="connsiteY3-368" fmla="*/ 201607 h 903581"/>
                  <a:gd name="connsiteX4-369" fmla="*/ 916945 w 917411"/>
                  <a:gd name="connsiteY4-370" fmla="*/ 761279 h 903581"/>
                  <a:gd name="connsiteX5-371" fmla="*/ 846080 w 917411"/>
                  <a:gd name="connsiteY5-372" fmla="*/ 903581 h 903581"/>
                  <a:gd name="connsiteX6-373" fmla="*/ 120871 w 917411"/>
                  <a:gd name="connsiteY6-374" fmla="*/ 810713 h 903581"/>
                  <a:gd name="connsiteX7-375" fmla="*/ 0 w 917411"/>
                  <a:gd name="connsiteY7-376" fmla="*/ 689842 h 903581"/>
                  <a:gd name="connsiteX8-377" fmla="*/ 0 w 917411"/>
                  <a:gd name="connsiteY8-378" fmla="*/ 206370 h 903581"/>
                  <a:gd name="connsiteX0-379" fmla="*/ 0 w 917411"/>
                  <a:gd name="connsiteY0-380" fmla="*/ 206370 h 903581"/>
                  <a:gd name="connsiteX1-381" fmla="*/ 120871 w 917411"/>
                  <a:gd name="connsiteY1-382" fmla="*/ 85499 h 903581"/>
                  <a:gd name="connsiteX2-383" fmla="*/ 822268 w 917411"/>
                  <a:gd name="connsiteY2-384" fmla="*/ 9299 h 903581"/>
                  <a:gd name="connsiteX3-385" fmla="*/ 905038 w 917411"/>
                  <a:gd name="connsiteY3-386" fmla="*/ 201607 h 903581"/>
                  <a:gd name="connsiteX4-387" fmla="*/ 916945 w 917411"/>
                  <a:gd name="connsiteY4-388" fmla="*/ 761279 h 903581"/>
                  <a:gd name="connsiteX5-389" fmla="*/ 846080 w 917411"/>
                  <a:gd name="connsiteY5-390" fmla="*/ 903581 h 903581"/>
                  <a:gd name="connsiteX6-391" fmla="*/ 120871 w 917411"/>
                  <a:gd name="connsiteY6-392" fmla="*/ 810713 h 903581"/>
                  <a:gd name="connsiteX7-393" fmla="*/ 0 w 917411"/>
                  <a:gd name="connsiteY7-394" fmla="*/ 689842 h 903581"/>
                  <a:gd name="connsiteX8-395" fmla="*/ 0 w 917411"/>
                  <a:gd name="connsiteY8-396" fmla="*/ 206370 h 903581"/>
                  <a:gd name="connsiteX0-397" fmla="*/ 0 w 917411"/>
                  <a:gd name="connsiteY0-398" fmla="*/ 203830 h 901041"/>
                  <a:gd name="connsiteX1-399" fmla="*/ 120871 w 917411"/>
                  <a:gd name="connsiteY1-400" fmla="*/ 82959 h 901041"/>
                  <a:gd name="connsiteX2-401" fmla="*/ 822268 w 917411"/>
                  <a:gd name="connsiteY2-402" fmla="*/ 6759 h 901041"/>
                  <a:gd name="connsiteX3-403" fmla="*/ 905038 w 917411"/>
                  <a:gd name="connsiteY3-404" fmla="*/ 199067 h 901041"/>
                  <a:gd name="connsiteX4-405" fmla="*/ 916945 w 917411"/>
                  <a:gd name="connsiteY4-406" fmla="*/ 758739 h 901041"/>
                  <a:gd name="connsiteX5-407" fmla="*/ 846080 w 917411"/>
                  <a:gd name="connsiteY5-408" fmla="*/ 901041 h 901041"/>
                  <a:gd name="connsiteX6-409" fmla="*/ 120871 w 917411"/>
                  <a:gd name="connsiteY6-410" fmla="*/ 808173 h 901041"/>
                  <a:gd name="connsiteX7-411" fmla="*/ 0 w 917411"/>
                  <a:gd name="connsiteY7-412" fmla="*/ 687302 h 901041"/>
                  <a:gd name="connsiteX8-413" fmla="*/ 0 w 917411"/>
                  <a:gd name="connsiteY8-414" fmla="*/ 203830 h 901041"/>
                  <a:gd name="connsiteX0-415" fmla="*/ 0 w 917411"/>
                  <a:gd name="connsiteY0-416" fmla="*/ 203830 h 901041"/>
                  <a:gd name="connsiteX1-417" fmla="*/ 120871 w 917411"/>
                  <a:gd name="connsiteY1-418" fmla="*/ 82959 h 901041"/>
                  <a:gd name="connsiteX2-419" fmla="*/ 822268 w 917411"/>
                  <a:gd name="connsiteY2-420" fmla="*/ 6759 h 901041"/>
                  <a:gd name="connsiteX3-421" fmla="*/ 905038 w 917411"/>
                  <a:gd name="connsiteY3-422" fmla="*/ 199067 h 901041"/>
                  <a:gd name="connsiteX4-423" fmla="*/ 916945 w 917411"/>
                  <a:gd name="connsiteY4-424" fmla="*/ 758739 h 901041"/>
                  <a:gd name="connsiteX5-425" fmla="*/ 846080 w 917411"/>
                  <a:gd name="connsiteY5-426" fmla="*/ 901041 h 901041"/>
                  <a:gd name="connsiteX6-427" fmla="*/ 120871 w 917411"/>
                  <a:gd name="connsiteY6-428" fmla="*/ 808173 h 901041"/>
                  <a:gd name="connsiteX7-429" fmla="*/ 0 w 917411"/>
                  <a:gd name="connsiteY7-430" fmla="*/ 687302 h 901041"/>
                  <a:gd name="connsiteX8-431" fmla="*/ 0 w 917411"/>
                  <a:gd name="connsiteY8-432" fmla="*/ 203830 h 901041"/>
                  <a:gd name="connsiteX0-433" fmla="*/ 0 w 917411"/>
                  <a:gd name="connsiteY0-434" fmla="*/ 203830 h 901041"/>
                  <a:gd name="connsiteX1-435" fmla="*/ 120871 w 917411"/>
                  <a:gd name="connsiteY1-436" fmla="*/ 82959 h 901041"/>
                  <a:gd name="connsiteX2-437" fmla="*/ 822268 w 917411"/>
                  <a:gd name="connsiteY2-438" fmla="*/ 6759 h 901041"/>
                  <a:gd name="connsiteX3-439" fmla="*/ 905038 w 917411"/>
                  <a:gd name="connsiteY3-440" fmla="*/ 199067 h 901041"/>
                  <a:gd name="connsiteX4-441" fmla="*/ 916945 w 917411"/>
                  <a:gd name="connsiteY4-442" fmla="*/ 758739 h 901041"/>
                  <a:gd name="connsiteX5-443" fmla="*/ 846080 w 917411"/>
                  <a:gd name="connsiteY5-444" fmla="*/ 901041 h 901041"/>
                  <a:gd name="connsiteX6-445" fmla="*/ 120871 w 917411"/>
                  <a:gd name="connsiteY6-446" fmla="*/ 808173 h 901041"/>
                  <a:gd name="connsiteX7-447" fmla="*/ 0 w 917411"/>
                  <a:gd name="connsiteY7-448" fmla="*/ 687302 h 901041"/>
                  <a:gd name="connsiteX8-449" fmla="*/ 0 w 917411"/>
                  <a:gd name="connsiteY8-450" fmla="*/ 203830 h 901041"/>
                  <a:gd name="connsiteX0-451" fmla="*/ 0 w 917411"/>
                  <a:gd name="connsiteY0-452" fmla="*/ 203830 h 901041"/>
                  <a:gd name="connsiteX1-453" fmla="*/ 120871 w 917411"/>
                  <a:gd name="connsiteY1-454" fmla="*/ 82959 h 901041"/>
                  <a:gd name="connsiteX2-455" fmla="*/ 822268 w 917411"/>
                  <a:gd name="connsiteY2-456" fmla="*/ 6759 h 901041"/>
                  <a:gd name="connsiteX3-457" fmla="*/ 905038 w 917411"/>
                  <a:gd name="connsiteY3-458" fmla="*/ 199067 h 901041"/>
                  <a:gd name="connsiteX4-459" fmla="*/ 916945 w 917411"/>
                  <a:gd name="connsiteY4-460" fmla="*/ 758739 h 901041"/>
                  <a:gd name="connsiteX5-461" fmla="*/ 846080 w 917411"/>
                  <a:gd name="connsiteY5-462" fmla="*/ 901041 h 901041"/>
                  <a:gd name="connsiteX6-463" fmla="*/ 120871 w 917411"/>
                  <a:gd name="connsiteY6-464" fmla="*/ 808173 h 901041"/>
                  <a:gd name="connsiteX7-465" fmla="*/ 0 w 917411"/>
                  <a:gd name="connsiteY7-466" fmla="*/ 687302 h 901041"/>
                  <a:gd name="connsiteX8-467" fmla="*/ 0 w 917411"/>
                  <a:gd name="connsiteY8-468" fmla="*/ 203830 h 901041"/>
                  <a:gd name="connsiteX0-469" fmla="*/ 0 w 917411"/>
                  <a:gd name="connsiteY0-470" fmla="*/ 203830 h 901041"/>
                  <a:gd name="connsiteX1-471" fmla="*/ 120871 w 917411"/>
                  <a:gd name="connsiteY1-472" fmla="*/ 82959 h 901041"/>
                  <a:gd name="connsiteX2-473" fmla="*/ 822268 w 917411"/>
                  <a:gd name="connsiteY2-474" fmla="*/ 6759 h 901041"/>
                  <a:gd name="connsiteX3-475" fmla="*/ 905038 w 917411"/>
                  <a:gd name="connsiteY3-476" fmla="*/ 199067 h 901041"/>
                  <a:gd name="connsiteX4-477" fmla="*/ 916945 w 917411"/>
                  <a:gd name="connsiteY4-478" fmla="*/ 758739 h 901041"/>
                  <a:gd name="connsiteX5-479" fmla="*/ 846080 w 917411"/>
                  <a:gd name="connsiteY5-480" fmla="*/ 901041 h 901041"/>
                  <a:gd name="connsiteX6-481" fmla="*/ 120871 w 917411"/>
                  <a:gd name="connsiteY6-482" fmla="*/ 808173 h 901041"/>
                  <a:gd name="connsiteX7-483" fmla="*/ 0 w 917411"/>
                  <a:gd name="connsiteY7-484" fmla="*/ 687302 h 901041"/>
                  <a:gd name="connsiteX8-485" fmla="*/ 0 w 917411"/>
                  <a:gd name="connsiteY8-486" fmla="*/ 203830 h 901041"/>
                  <a:gd name="connsiteX0-487" fmla="*/ 0 w 917411"/>
                  <a:gd name="connsiteY0-488" fmla="*/ 203830 h 901041"/>
                  <a:gd name="connsiteX1-489" fmla="*/ 120871 w 917411"/>
                  <a:gd name="connsiteY1-490" fmla="*/ 82959 h 901041"/>
                  <a:gd name="connsiteX2-491" fmla="*/ 822268 w 917411"/>
                  <a:gd name="connsiteY2-492" fmla="*/ 6759 h 901041"/>
                  <a:gd name="connsiteX3-493" fmla="*/ 905038 w 917411"/>
                  <a:gd name="connsiteY3-494" fmla="*/ 199067 h 901041"/>
                  <a:gd name="connsiteX4-495" fmla="*/ 916945 w 917411"/>
                  <a:gd name="connsiteY4-496" fmla="*/ 758739 h 901041"/>
                  <a:gd name="connsiteX5-497" fmla="*/ 846080 w 917411"/>
                  <a:gd name="connsiteY5-498" fmla="*/ 901041 h 901041"/>
                  <a:gd name="connsiteX6-499" fmla="*/ 120871 w 917411"/>
                  <a:gd name="connsiteY6-500" fmla="*/ 808173 h 901041"/>
                  <a:gd name="connsiteX7-501" fmla="*/ 0 w 917411"/>
                  <a:gd name="connsiteY7-502" fmla="*/ 687302 h 901041"/>
                  <a:gd name="connsiteX8-503" fmla="*/ 0 w 917411"/>
                  <a:gd name="connsiteY8-504" fmla="*/ 203830 h 90104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917411" h="901041">
                    <a:moveTo>
                      <a:pt x="0" y="203830"/>
                    </a:moveTo>
                    <a:cubicBezTo>
                      <a:pt x="0" y="137075"/>
                      <a:pt x="27922" y="99628"/>
                      <a:pt x="120871" y="82959"/>
                    </a:cubicBezTo>
                    <a:cubicBezTo>
                      <a:pt x="341969" y="47241"/>
                      <a:pt x="751188" y="-21816"/>
                      <a:pt x="822268" y="6759"/>
                    </a:cubicBezTo>
                    <a:cubicBezTo>
                      <a:pt x="891404" y="23428"/>
                      <a:pt x="900274" y="125169"/>
                      <a:pt x="905038" y="199067"/>
                    </a:cubicBezTo>
                    <a:cubicBezTo>
                      <a:pt x="912181" y="384036"/>
                      <a:pt x="919326" y="669020"/>
                      <a:pt x="916945" y="758739"/>
                    </a:cubicBezTo>
                    <a:cubicBezTo>
                      <a:pt x="914565" y="813588"/>
                      <a:pt x="929503" y="896279"/>
                      <a:pt x="846080" y="901041"/>
                    </a:cubicBezTo>
                    <a:cubicBezTo>
                      <a:pt x="604344" y="870085"/>
                      <a:pt x="372132" y="851035"/>
                      <a:pt x="120871" y="808173"/>
                    </a:cubicBezTo>
                    <a:cubicBezTo>
                      <a:pt x="35066" y="793885"/>
                      <a:pt x="0" y="754057"/>
                      <a:pt x="0" y="687302"/>
                    </a:cubicBezTo>
                    <a:lnTo>
                      <a:pt x="0" y="20383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7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/>
              </a:p>
            </p:txBody>
          </p:sp>
          <p:sp>
            <p:nvSpPr>
              <p:cNvPr id="9" name="Rectangle: Rounded Corners 6"/>
              <p:cNvSpPr/>
              <p:nvPr/>
            </p:nvSpPr>
            <p:spPr>
              <a:xfrm>
                <a:off x="2963326" y="1414763"/>
                <a:ext cx="5734845" cy="1700213"/>
              </a:xfrm>
              <a:custGeom>
                <a:avLst/>
                <a:gdLst>
                  <a:gd name="connsiteX0" fmla="*/ 0 w 5332548"/>
                  <a:gd name="connsiteY0" fmla="*/ 152403 h 914400"/>
                  <a:gd name="connsiteX1" fmla="*/ 152403 w 5332548"/>
                  <a:gd name="connsiteY1" fmla="*/ 0 h 914400"/>
                  <a:gd name="connsiteX2" fmla="*/ 5180145 w 5332548"/>
                  <a:gd name="connsiteY2" fmla="*/ 0 h 914400"/>
                  <a:gd name="connsiteX3" fmla="*/ 5332548 w 5332548"/>
                  <a:gd name="connsiteY3" fmla="*/ 152403 h 914400"/>
                  <a:gd name="connsiteX4" fmla="*/ 5332548 w 5332548"/>
                  <a:gd name="connsiteY4" fmla="*/ 761997 h 914400"/>
                  <a:gd name="connsiteX5" fmla="*/ 5180145 w 5332548"/>
                  <a:gd name="connsiteY5" fmla="*/ 914400 h 914400"/>
                  <a:gd name="connsiteX6" fmla="*/ 152403 w 5332548"/>
                  <a:gd name="connsiteY6" fmla="*/ 914400 h 914400"/>
                  <a:gd name="connsiteX7" fmla="*/ 0 w 5332548"/>
                  <a:gd name="connsiteY7" fmla="*/ 761997 h 914400"/>
                  <a:gd name="connsiteX8" fmla="*/ 0 w 5332548"/>
                  <a:gd name="connsiteY8" fmla="*/ 152403 h 914400"/>
                  <a:gd name="connsiteX0-1" fmla="*/ 0 w 5332548"/>
                  <a:gd name="connsiteY0-2" fmla="*/ 352428 h 1114425"/>
                  <a:gd name="connsiteX1-3" fmla="*/ 152403 w 5332548"/>
                  <a:gd name="connsiteY1-4" fmla="*/ 200025 h 1114425"/>
                  <a:gd name="connsiteX2-5" fmla="*/ 5170620 w 5332548"/>
                  <a:gd name="connsiteY2-6" fmla="*/ 0 h 1114425"/>
                  <a:gd name="connsiteX3-7" fmla="*/ 5332548 w 5332548"/>
                  <a:gd name="connsiteY3-8" fmla="*/ 352428 h 1114425"/>
                  <a:gd name="connsiteX4-9" fmla="*/ 5332548 w 5332548"/>
                  <a:gd name="connsiteY4-10" fmla="*/ 962022 h 1114425"/>
                  <a:gd name="connsiteX5-11" fmla="*/ 5180145 w 5332548"/>
                  <a:gd name="connsiteY5-12" fmla="*/ 1114425 h 1114425"/>
                  <a:gd name="connsiteX6-13" fmla="*/ 152403 w 5332548"/>
                  <a:gd name="connsiteY6-14" fmla="*/ 1114425 h 1114425"/>
                  <a:gd name="connsiteX7-15" fmla="*/ 0 w 5332548"/>
                  <a:gd name="connsiteY7-16" fmla="*/ 962022 h 1114425"/>
                  <a:gd name="connsiteX8-17" fmla="*/ 0 w 5332548"/>
                  <a:gd name="connsiteY8-18" fmla="*/ 352428 h 1114425"/>
                  <a:gd name="connsiteX0-19" fmla="*/ 0 w 5335210"/>
                  <a:gd name="connsiteY0-20" fmla="*/ 352428 h 1666875"/>
                  <a:gd name="connsiteX1-21" fmla="*/ 152403 w 5335210"/>
                  <a:gd name="connsiteY1-22" fmla="*/ 200025 h 1666875"/>
                  <a:gd name="connsiteX2-23" fmla="*/ 5170620 w 5335210"/>
                  <a:gd name="connsiteY2-24" fmla="*/ 0 h 1666875"/>
                  <a:gd name="connsiteX3-25" fmla="*/ 5332548 w 5335210"/>
                  <a:gd name="connsiteY3-26" fmla="*/ 352428 h 1666875"/>
                  <a:gd name="connsiteX4-27" fmla="*/ 5332548 w 5335210"/>
                  <a:gd name="connsiteY4-28" fmla="*/ 962022 h 1666875"/>
                  <a:gd name="connsiteX5-29" fmla="*/ 5270632 w 5335210"/>
                  <a:gd name="connsiteY5-30" fmla="*/ 1666875 h 1666875"/>
                  <a:gd name="connsiteX6-31" fmla="*/ 152403 w 5335210"/>
                  <a:gd name="connsiteY6-32" fmla="*/ 1114425 h 1666875"/>
                  <a:gd name="connsiteX7-33" fmla="*/ 0 w 5335210"/>
                  <a:gd name="connsiteY7-34" fmla="*/ 962022 h 1666875"/>
                  <a:gd name="connsiteX8-35" fmla="*/ 0 w 5335210"/>
                  <a:gd name="connsiteY8-36" fmla="*/ 352428 h 1666875"/>
                  <a:gd name="connsiteX0-37" fmla="*/ 0 w 5532573"/>
                  <a:gd name="connsiteY0-38" fmla="*/ 352428 h 1666875"/>
                  <a:gd name="connsiteX1-39" fmla="*/ 152403 w 5532573"/>
                  <a:gd name="connsiteY1-40" fmla="*/ 200025 h 1666875"/>
                  <a:gd name="connsiteX2-41" fmla="*/ 5170620 w 5532573"/>
                  <a:gd name="connsiteY2-42" fmla="*/ 0 h 1666875"/>
                  <a:gd name="connsiteX3-43" fmla="*/ 5532573 w 5532573"/>
                  <a:gd name="connsiteY3-44" fmla="*/ 252415 h 1666875"/>
                  <a:gd name="connsiteX4-45" fmla="*/ 5332548 w 5532573"/>
                  <a:gd name="connsiteY4-46" fmla="*/ 962022 h 1666875"/>
                  <a:gd name="connsiteX5-47" fmla="*/ 5270632 w 5532573"/>
                  <a:gd name="connsiteY5-48" fmla="*/ 1666875 h 1666875"/>
                  <a:gd name="connsiteX6-49" fmla="*/ 152403 w 5532573"/>
                  <a:gd name="connsiteY6-50" fmla="*/ 1114425 h 1666875"/>
                  <a:gd name="connsiteX7-51" fmla="*/ 0 w 5532573"/>
                  <a:gd name="connsiteY7-52" fmla="*/ 962022 h 1666875"/>
                  <a:gd name="connsiteX8-53" fmla="*/ 0 w 5532573"/>
                  <a:gd name="connsiteY8-54" fmla="*/ 352428 h 1666875"/>
                  <a:gd name="connsiteX0-55" fmla="*/ 0 w 5532573"/>
                  <a:gd name="connsiteY0-56" fmla="*/ 352428 h 1666875"/>
                  <a:gd name="connsiteX1-57" fmla="*/ 152403 w 5532573"/>
                  <a:gd name="connsiteY1-58" fmla="*/ 200025 h 1666875"/>
                  <a:gd name="connsiteX2-59" fmla="*/ 5170620 w 5532573"/>
                  <a:gd name="connsiteY2-60" fmla="*/ 0 h 1666875"/>
                  <a:gd name="connsiteX3-61" fmla="*/ 5532573 w 5532573"/>
                  <a:gd name="connsiteY3-62" fmla="*/ 252415 h 1666875"/>
                  <a:gd name="connsiteX4-63" fmla="*/ 5332548 w 5532573"/>
                  <a:gd name="connsiteY4-64" fmla="*/ 962022 h 1666875"/>
                  <a:gd name="connsiteX5-65" fmla="*/ 5270632 w 5532573"/>
                  <a:gd name="connsiteY5-66" fmla="*/ 1666875 h 1666875"/>
                  <a:gd name="connsiteX6-67" fmla="*/ 152403 w 5532573"/>
                  <a:gd name="connsiteY6-68" fmla="*/ 1114425 h 1666875"/>
                  <a:gd name="connsiteX7-69" fmla="*/ 0 w 5532573"/>
                  <a:gd name="connsiteY7-70" fmla="*/ 962022 h 1666875"/>
                  <a:gd name="connsiteX8-71" fmla="*/ 0 w 5532573"/>
                  <a:gd name="connsiteY8-72" fmla="*/ 352428 h 1666875"/>
                  <a:gd name="connsiteX0-73" fmla="*/ 0 w 5532573"/>
                  <a:gd name="connsiteY0-74" fmla="*/ 352428 h 1666875"/>
                  <a:gd name="connsiteX1-75" fmla="*/ 152403 w 5532573"/>
                  <a:gd name="connsiteY1-76" fmla="*/ 200025 h 1666875"/>
                  <a:gd name="connsiteX2-77" fmla="*/ 5170620 w 5532573"/>
                  <a:gd name="connsiteY2-78" fmla="*/ 0 h 1666875"/>
                  <a:gd name="connsiteX3-79" fmla="*/ 5532573 w 5532573"/>
                  <a:gd name="connsiteY3-80" fmla="*/ 252415 h 1666875"/>
                  <a:gd name="connsiteX4-81" fmla="*/ 5403985 w 5532573"/>
                  <a:gd name="connsiteY4-82" fmla="*/ 1476372 h 1666875"/>
                  <a:gd name="connsiteX5-83" fmla="*/ 5270632 w 5532573"/>
                  <a:gd name="connsiteY5-84" fmla="*/ 1666875 h 1666875"/>
                  <a:gd name="connsiteX6-85" fmla="*/ 152403 w 5532573"/>
                  <a:gd name="connsiteY6-86" fmla="*/ 1114425 h 1666875"/>
                  <a:gd name="connsiteX7-87" fmla="*/ 0 w 5532573"/>
                  <a:gd name="connsiteY7-88" fmla="*/ 962022 h 1666875"/>
                  <a:gd name="connsiteX8-89" fmla="*/ 0 w 5532573"/>
                  <a:gd name="connsiteY8-90" fmla="*/ 352428 h 1666875"/>
                  <a:gd name="connsiteX0-91" fmla="*/ 0 w 5708786"/>
                  <a:gd name="connsiteY0-92" fmla="*/ 352428 h 1666875"/>
                  <a:gd name="connsiteX1-93" fmla="*/ 152403 w 5708786"/>
                  <a:gd name="connsiteY1-94" fmla="*/ 200025 h 1666875"/>
                  <a:gd name="connsiteX2-95" fmla="*/ 5170620 w 5708786"/>
                  <a:gd name="connsiteY2-96" fmla="*/ 0 h 1666875"/>
                  <a:gd name="connsiteX3-97" fmla="*/ 5708786 w 5708786"/>
                  <a:gd name="connsiteY3-98" fmla="*/ 280990 h 1666875"/>
                  <a:gd name="connsiteX4-99" fmla="*/ 5403985 w 5708786"/>
                  <a:gd name="connsiteY4-100" fmla="*/ 1476372 h 1666875"/>
                  <a:gd name="connsiteX5-101" fmla="*/ 5270632 w 5708786"/>
                  <a:gd name="connsiteY5-102" fmla="*/ 1666875 h 1666875"/>
                  <a:gd name="connsiteX6-103" fmla="*/ 152403 w 5708786"/>
                  <a:gd name="connsiteY6-104" fmla="*/ 1114425 h 1666875"/>
                  <a:gd name="connsiteX7-105" fmla="*/ 0 w 5708786"/>
                  <a:gd name="connsiteY7-106" fmla="*/ 962022 h 1666875"/>
                  <a:gd name="connsiteX8-107" fmla="*/ 0 w 5708786"/>
                  <a:gd name="connsiteY8-108" fmla="*/ 352428 h 1666875"/>
                  <a:gd name="connsiteX0-109" fmla="*/ 0 w 5708786"/>
                  <a:gd name="connsiteY0-110" fmla="*/ 385765 h 1700212"/>
                  <a:gd name="connsiteX1-111" fmla="*/ 152403 w 5708786"/>
                  <a:gd name="connsiteY1-112" fmla="*/ 233362 h 1700212"/>
                  <a:gd name="connsiteX2-113" fmla="*/ 5380170 w 5708786"/>
                  <a:gd name="connsiteY2-114" fmla="*/ 0 h 1700212"/>
                  <a:gd name="connsiteX3-115" fmla="*/ 5708786 w 5708786"/>
                  <a:gd name="connsiteY3-116" fmla="*/ 314327 h 1700212"/>
                  <a:gd name="connsiteX4-117" fmla="*/ 5403985 w 5708786"/>
                  <a:gd name="connsiteY4-118" fmla="*/ 1509709 h 1700212"/>
                  <a:gd name="connsiteX5-119" fmla="*/ 5270632 w 5708786"/>
                  <a:gd name="connsiteY5-120" fmla="*/ 1700212 h 1700212"/>
                  <a:gd name="connsiteX6-121" fmla="*/ 152403 w 5708786"/>
                  <a:gd name="connsiteY6-122" fmla="*/ 1147762 h 1700212"/>
                  <a:gd name="connsiteX7-123" fmla="*/ 0 w 5708786"/>
                  <a:gd name="connsiteY7-124" fmla="*/ 995359 h 1700212"/>
                  <a:gd name="connsiteX8-125" fmla="*/ 0 w 5708786"/>
                  <a:gd name="connsiteY8-126" fmla="*/ 385765 h 1700212"/>
                  <a:gd name="connsiteX0-127" fmla="*/ 0 w 5708786"/>
                  <a:gd name="connsiteY0-128" fmla="*/ 385765 h 1700212"/>
                  <a:gd name="connsiteX1-129" fmla="*/ 152403 w 5708786"/>
                  <a:gd name="connsiteY1-130" fmla="*/ 233362 h 1700212"/>
                  <a:gd name="connsiteX2-131" fmla="*/ 5380170 w 5708786"/>
                  <a:gd name="connsiteY2-132" fmla="*/ 0 h 1700212"/>
                  <a:gd name="connsiteX3-133" fmla="*/ 5708786 w 5708786"/>
                  <a:gd name="connsiteY3-134" fmla="*/ 314327 h 1700212"/>
                  <a:gd name="connsiteX4-135" fmla="*/ 5403985 w 5708786"/>
                  <a:gd name="connsiteY4-136" fmla="*/ 1509709 h 1700212"/>
                  <a:gd name="connsiteX5-137" fmla="*/ 5270632 w 5708786"/>
                  <a:gd name="connsiteY5-138" fmla="*/ 1700212 h 1700212"/>
                  <a:gd name="connsiteX6-139" fmla="*/ 152403 w 5708786"/>
                  <a:gd name="connsiteY6-140" fmla="*/ 1147762 h 1700212"/>
                  <a:gd name="connsiteX7-141" fmla="*/ 0 w 5708786"/>
                  <a:gd name="connsiteY7-142" fmla="*/ 995359 h 1700212"/>
                  <a:gd name="connsiteX8-143" fmla="*/ 0 w 5708786"/>
                  <a:gd name="connsiteY8-144" fmla="*/ 385765 h 1700212"/>
                  <a:gd name="connsiteX0-145" fmla="*/ 0 w 5715794"/>
                  <a:gd name="connsiteY0-146" fmla="*/ 385765 h 1700212"/>
                  <a:gd name="connsiteX1-147" fmla="*/ 152403 w 5715794"/>
                  <a:gd name="connsiteY1-148" fmla="*/ 233362 h 1700212"/>
                  <a:gd name="connsiteX2-149" fmla="*/ 5380170 w 5715794"/>
                  <a:gd name="connsiteY2-150" fmla="*/ 0 h 1700212"/>
                  <a:gd name="connsiteX3-151" fmla="*/ 5708786 w 5715794"/>
                  <a:gd name="connsiteY3-152" fmla="*/ 314327 h 1700212"/>
                  <a:gd name="connsiteX4-153" fmla="*/ 5403985 w 5715794"/>
                  <a:gd name="connsiteY4-154" fmla="*/ 1509709 h 1700212"/>
                  <a:gd name="connsiteX5-155" fmla="*/ 5270632 w 5715794"/>
                  <a:gd name="connsiteY5-156" fmla="*/ 1700212 h 1700212"/>
                  <a:gd name="connsiteX6-157" fmla="*/ 152403 w 5715794"/>
                  <a:gd name="connsiteY6-158" fmla="*/ 1147762 h 1700212"/>
                  <a:gd name="connsiteX7-159" fmla="*/ 0 w 5715794"/>
                  <a:gd name="connsiteY7-160" fmla="*/ 995359 h 1700212"/>
                  <a:gd name="connsiteX8-161" fmla="*/ 0 w 5715794"/>
                  <a:gd name="connsiteY8-162" fmla="*/ 385765 h 1700212"/>
                  <a:gd name="connsiteX0-163" fmla="*/ 0 w 5715794"/>
                  <a:gd name="connsiteY0-164" fmla="*/ 385765 h 1700212"/>
                  <a:gd name="connsiteX1-165" fmla="*/ 152403 w 5715794"/>
                  <a:gd name="connsiteY1-166" fmla="*/ 233362 h 1700212"/>
                  <a:gd name="connsiteX2-167" fmla="*/ 5380170 w 5715794"/>
                  <a:gd name="connsiteY2-168" fmla="*/ 0 h 1700212"/>
                  <a:gd name="connsiteX3-169" fmla="*/ 5708786 w 5715794"/>
                  <a:gd name="connsiteY3-170" fmla="*/ 314327 h 1700212"/>
                  <a:gd name="connsiteX4-171" fmla="*/ 5403985 w 5715794"/>
                  <a:gd name="connsiteY4-172" fmla="*/ 1509709 h 1700212"/>
                  <a:gd name="connsiteX5-173" fmla="*/ 5270632 w 5715794"/>
                  <a:gd name="connsiteY5-174" fmla="*/ 1700212 h 1700212"/>
                  <a:gd name="connsiteX6-175" fmla="*/ 152403 w 5715794"/>
                  <a:gd name="connsiteY6-176" fmla="*/ 1147762 h 1700212"/>
                  <a:gd name="connsiteX7-177" fmla="*/ 0 w 5715794"/>
                  <a:gd name="connsiteY7-178" fmla="*/ 995359 h 1700212"/>
                  <a:gd name="connsiteX8-179" fmla="*/ 0 w 5715794"/>
                  <a:gd name="connsiteY8-180" fmla="*/ 385765 h 1700212"/>
                  <a:gd name="connsiteX0-181" fmla="*/ 0 w 5715794"/>
                  <a:gd name="connsiteY0-182" fmla="*/ 385765 h 1700212"/>
                  <a:gd name="connsiteX1-183" fmla="*/ 152403 w 5715794"/>
                  <a:gd name="connsiteY1-184" fmla="*/ 233362 h 1700212"/>
                  <a:gd name="connsiteX2-185" fmla="*/ 5380170 w 5715794"/>
                  <a:gd name="connsiteY2-186" fmla="*/ 0 h 1700212"/>
                  <a:gd name="connsiteX3-187" fmla="*/ 5708786 w 5715794"/>
                  <a:gd name="connsiteY3-188" fmla="*/ 314327 h 1700212"/>
                  <a:gd name="connsiteX4-189" fmla="*/ 5437322 w 5715794"/>
                  <a:gd name="connsiteY4-190" fmla="*/ 1514471 h 1700212"/>
                  <a:gd name="connsiteX5-191" fmla="*/ 5270632 w 5715794"/>
                  <a:gd name="connsiteY5-192" fmla="*/ 1700212 h 1700212"/>
                  <a:gd name="connsiteX6-193" fmla="*/ 152403 w 5715794"/>
                  <a:gd name="connsiteY6-194" fmla="*/ 1147762 h 1700212"/>
                  <a:gd name="connsiteX7-195" fmla="*/ 0 w 5715794"/>
                  <a:gd name="connsiteY7-196" fmla="*/ 995359 h 1700212"/>
                  <a:gd name="connsiteX8-197" fmla="*/ 0 w 5715794"/>
                  <a:gd name="connsiteY8-198" fmla="*/ 385765 h 1700212"/>
                  <a:gd name="connsiteX0-199" fmla="*/ 0 w 5715794"/>
                  <a:gd name="connsiteY0-200" fmla="*/ 385765 h 1700212"/>
                  <a:gd name="connsiteX1-201" fmla="*/ 152403 w 5715794"/>
                  <a:gd name="connsiteY1-202" fmla="*/ 233362 h 1700212"/>
                  <a:gd name="connsiteX2-203" fmla="*/ 5380170 w 5715794"/>
                  <a:gd name="connsiteY2-204" fmla="*/ 0 h 1700212"/>
                  <a:gd name="connsiteX3-205" fmla="*/ 5708786 w 5715794"/>
                  <a:gd name="connsiteY3-206" fmla="*/ 314327 h 1700212"/>
                  <a:gd name="connsiteX4-207" fmla="*/ 5437322 w 5715794"/>
                  <a:gd name="connsiteY4-208" fmla="*/ 1514471 h 1700212"/>
                  <a:gd name="connsiteX5-209" fmla="*/ 5270632 w 5715794"/>
                  <a:gd name="connsiteY5-210" fmla="*/ 1700212 h 1700212"/>
                  <a:gd name="connsiteX6-211" fmla="*/ 152403 w 5715794"/>
                  <a:gd name="connsiteY6-212" fmla="*/ 1147762 h 1700212"/>
                  <a:gd name="connsiteX7-213" fmla="*/ 0 w 5715794"/>
                  <a:gd name="connsiteY7-214" fmla="*/ 995359 h 1700212"/>
                  <a:gd name="connsiteX8-215" fmla="*/ 0 w 5715794"/>
                  <a:gd name="connsiteY8-216" fmla="*/ 385765 h 1700212"/>
                  <a:gd name="connsiteX0-217" fmla="*/ 0 w 5715794"/>
                  <a:gd name="connsiteY0-218" fmla="*/ 385765 h 1700212"/>
                  <a:gd name="connsiteX1-219" fmla="*/ 152403 w 5715794"/>
                  <a:gd name="connsiteY1-220" fmla="*/ 233362 h 1700212"/>
                  <a:gd name="connsiteX2-221" fmla="*/ 5380170 w 5715794"/>
                  <a:gd name="connsiteY2-222" fmla="*/ 0 h 1700212"/>
                  <a:gd name="connsiteX3-223" fmla="*/ 5708786 w 5715794"/>
                  <a:gd name="connsiteY3-224" fmla="*/ 314327 h 1700212"/>
                  <a:gd name="connsiteX4-225" fmla="*/ 5437322 w 5715794"/>
                  <a:gd name="connsiteY4-226" fmla="*/ 1514471 h 1700212"/>
                  <a:gd name="connsiteX5-227" fmla="*/ 5270632 w 5715794"/>
                  <a:gd name="connsiteY5-228" fmla="*/ 1700212 h 1700212"/>
                  <a:gd name="connsiteX6-229" fmla="*/ 152403 w 5715794"/>
                  <a:gd name="connsiteY6-230" fmla="*/ 1147762 h 1700212"/>
                  <a:gd name="connsiteX7-231" fmla="*/ 0 w 5715794"/>
                  <a:gd name="connsiteY7-232" fmla="*/ 995359 h 1700212"/>
                  <a:gd name="connsiteX8-233" fmla="*/ 0 w 5715794"/>
                  <a:gd name="connsiteY8-234" fmla="*/ 385765 h 1700212"/>
                  <a:gd name="connsiteX0-235" fmla="*/ 0 w 5715794"/>
                  <a:gd name="connsiteY0-236" fmla="*/ 385765 h 1700212"/>
                  <a:gd name="connsiteX1-237" fmla="*/ 152403 w 5715794"/>
                  <a:gd name="connsiteY1-238" fmla="*/ 233362 h 1700212"/>
                  <a:gd name="connsiteX2-239" fmla="*/ 5380170 w 5715794"/>
                  <a:gd name="connsiteY2-240" fmla="*/ 0 h 1700212"/>
                  <a:gd name="connsiteX3-241" fmla="*/ 5708786 w 5715794"/>
                  <a:gd name="connsiteY3-242" fmla="*/ 314327 h 1700212"/>
                  <a:gd name="connsiteX4-243" fmla="*/ 5437322 w 5715794"/>
                  <a:gd name="connsiteY4-244" fmla="*/ 1514471 h 1700212"/>
                  <a:gd name="connsiteX5-245" fmla="*/ 5270632 w 5715794"/>
                  <a:gd name="connsiteY5-246" fmla="*/ 1700212 h 1700212"/>
                  <a:gd name="connsiteX6-247" fmla="*/ 152403 w 5715794"/>
                  <a:gd name="connsiteY6-248" fmla="*/ 1147762 h 1700212"/>
                  <a:gd name="connsiteX7-249" fmla="*/ 0 w 5715794"/>
                  <a:gd name="connsiteY7-250" fmla="*/ 995359 h 1700212"/>
                  <a:gd name="connsiteX8-251" fmla="*/ 0 w 5715794"/>
                  <a:gd name="connsiteY8-252" fmla="*/ 385765 h 1700212"/>
                  <a:gd name="connsiteX0-253" fmla="*/ 0 w 5715794"/>
                  <a:gd name="connsiteY0-254" fmla="*/ 385765 h 1700212"/>
                  <a:gd name="connsiteX1-255" fmla="*/ 152403 w 5715794"/>
                  <a:gd name="connsiteY1-256" fmla="*/ 233362 h 1700212"/>
                  <a:gd name="connsiteX2-257" fmla="*/ 5380170 w 5715794"/>
                  <a:gd name="connsiteY2-258" fmla="*/ 0 h 1700212"/>
                  <a:gd name="connsiteX3-259" fmla="*/ 5708786 w 5715794"/>
                  <a:gd name="connsiteY3-260" fmla="*/ 314327 h 1700212"/>
                  <a:gd name="connsiteX4-261" fmla="*/ 5437322 w 5715794"/>
                  <a:gd name="connsiteY4-262" fmla="*/ 1514471 h 1700212"/>
                  <a:gd name="connsiteX5-263" fmla="*/ 5270632 w 5715794"/>
                  <a:gd name="connsiteY5-264" fmla="*/ 1700212 h 1700212"/>
                  <a:gd name="connsiteX6-265" fmla="*/ 152403 w 5715794"/>
                  <a:gd name="connsiteY6-266" fmla="*/ 1147762 h 1700212"/>
                  <a:gd name="connsiteX7-267" fmla="*/ 0 w 5715794"/>
                  <a:gd name="connsiteY7-268" fmla="*/ 995359 h 1700212"/>
                  <a:gd name="connsiteX8-269" fmla="*/ 0 w 5715794"/>
                  <a:gd name="connsiteY8-270" fmla="*/ 385765 h 1700212"/>
                  <a:gd name="connsiteX0-271" fmla="*/ 0 w 5715794"/>
                  <a:gd name="connsiteY0-272" fmla="*/ 385765 h 1700212"/>
                  <a:gd name="connsiteX1-273" fmla="*/ 152403 w 5715794"/>
                  <a:gd name="connsiteY1-274" fmla="*/ 233362 h 1700212"/>
                  <a:gd name="connsiteX2-275" fmla="*/ 5380170 w 5715794"/>
                  <a:gd name="connsiteY2-276" fmla="*/ 0 h 1700212"/>
                  <a:gd name="connsiteX3-277" fmla="*/ 5708786 w 5715794"/>
                  <a:gd name="connsiteY3-278" fmla="*/ 314327 h 1700212"/>
                  <a:gd name="connsiteX4-279" fmla="*/ 5437322 w 5715794"/>
                  <a:gd name="connsiteY4-280" fmla="*/ 1514471 h 1700212"/>
                  <a:gd name="connsiteX5-281" fmla="*/ 5270632 w 5715794"/>
                  <a:gd name="connsiteY5-282" fmla="*/ 1700212 h 1700212"/>
                  <a:gd name="connsiteX6-283" fmla="*/ 152403 w 5715794"/>
                  <a:gd name="connsiteY6-284" fmla="*/ 1147762 h 1700212"/>
                  <a:gd name="connsiteX7-285" fmla="*/ 0 w 5715794"/>
                  <a:gd name="connsiteY7-286" fmla="*/ 995359 h 1700212"/>
                  <a:gd name="connsiteX8-287" fmla="*/ 0 w 5715794"/>
                  <a:gd name="connsiteY8-288" fmla="*/ 385765 h 1700212"/>
                  <a:gd name="connsiteX0-289" fmla="*/ 0 w 5715794"/>
                  <a:gd name="connsiteY0-290" fmla="*/ 385765 h 1700212"/>
                  <a:gd name="connsiteX1-291" fmla="*/ 152403 w 5715794"/>
                  <a:gd name="connsiteY1-292" fmla="*/ 233362 h 1700212"/>
                  <a:gd name="connsiteX2-293" fmla="*/ 5380170 w 5715794"/>
                  <a:gd name="connsiteY2-294" fmla="*/ 0 h 1700212"/>
                  <a:gd name="connsiteX3-295" fmla="*/ 5708786 w 5715794"/>
                  <a:gd name="connsiteY3-296" fmla="*/ 314327 h 1700212"/>
                  <a:gd name="connsiteX4-297" fmla="*/ 5437322 w 5715794"/>
                  <a:gd name="connsiteY4-298" fmla="*/ 1514471 h 1700212"/>
                  <a:gd name="connsiteX5-299" fmla="*/ 5270632 w 5715794"/>
                  <a:gd name="connsiteY5-300" fmla="*/ 1700212 h 1700212"/>
                  <a:gd name="connsiteX6-301" fmla="*/ 152403 w 5715794"/>
                  <a:gd name="connsiteY6-302" fmla="*/ 1147762 h 1700212"/>
                  <a:gd name="connsiteX7-303" fmla="*/ 0 w 5715794"/>
                  <a:gd name="connsiteY7-304" fmla="*/ 995359 h 1700212"/>
                  <a:gd name="connsiteX8-305" fmla="*/ 0 w 5715794"/>
                  <a:gd name="connsiteY8-306" fmla="*/ 385765 h 1700212"/>
                  <a:gd name="connsiteX0-307" fmla="*/ 0 w 5715794"/>
                  <a:gd name="connsiteY0-308" fmla="*/ 385765 h 1700212"/>
                  <a:gd name="connsiteX1-309" fmla="*/ 152403 w 5715794"/>
                  <a:gd name="connsiteY1-310" fmla="*/ 233362 h 1700212"/>
                  <a:gd name="connsiteX2-311" fmla="*/ 5380170 w 5715794"/>
                  <a:gd name="connsiteY2-312" fmla="*/ 0 h 1700212"/>
                  <a:gd name="connsiteX3-313" fmla="*/ 5708786 w 5715794"/>
                  <a:gd name="connsiteY3-314" fmla="*/ 314327 h 1700212"/>
                  <a:gd name="connsiteX4-315" fmla="*/ 5437322 w 5715794"/>
                  <a:gd name="connsiteY4-316" fmla="*/ 1514471 h 1700212"/>
                  <a:gd name="connsiteX5-317" fmla="*/ 5270632 w 5715794"/>
                  <a:gd name="connsiteY5-318" fmla="*/ 1700212 h 1700212"/>
                  <a:gd name="connsiteX6-319" fmla="*/ 152403 w 5715794"/>
                  <a:gd name="connsiteY6-320" fmla="*/ 1147762 h 1700212"/>
                  <a:gd name="connsiteX7-321" fmla="*/ 0 w 5715794"/>
                  <a:gd name="connsiteY7-322" fmla="*/ 995359 h 1700212"/>
                  <a:gd name="connsiteX8-323" fmla="*/ 0 w 5715794"/>
                  <a:gd name="connsiteY8-324" fmla="*/ 385765 h 1700212"/>
                  <a:gd name="connsiteX0-325" fmla="*/ 0 w 5715794"/>
                  <a:gd name="connsiteY0-326" fmla="*/ 385765 h 1700212"/>
                  <a:gd name="connsiteX1-327" fmla="*/ 152403 w 5715794"/>
                  <a:gd name="connsiteY1-328" fmla="*/ 233362 h 1700212"/>
                  <a:gd name="connsiteX2-329" fmla="*/ 5380170 w 5715794"/>
                  <a:gd name="connsiteY2-330" fmla="*/ 0 h 1700212"/>
                  <a:gd name="connsiteX3-331" fmla="*/ 5708786 w 5715794"/>
                  <a:gd name="connsiteY3-332" fmla="*/ 314327 h 1700212"/>
                  <a:gd name="connsiteX4-333" fmla="*/ 5437322 w 5715794"/>
                  <a:gd name="connsiteY4-334" fmla="*/ 1514471 h 1700212"/>
                  <a:gd name="connsiteX5-335" fmla="*/ 5270632 w 5715794"/>
                  <a:gd name="connsiteY5-336" fmla="*/ 1700212 h 1700212"/>
                  <a:gd name="connsiteX6-337" fmla="*/ 152403 w 5715794"/>
                  <a:gd name="connsiteY6-338" fmla="*/ 1147762 h 1700212"/>
                  <a:gd name="connsiteX7-339" fmla="*/ 0 w 5715794"/>
                  <a:gd name="connsiteY7-340" fmla="*/ 995359 h 1700212"/>
                  <a:gd name="connsiteX8-341" fmla="*/ 0 w 5715794"/>
                  <a:gd name="connsiteY8-342" fmla="*/ 385765 h 1700212"/>
                  <a:gd name="connsiteX0-343" fmla="*/ 0 w 5734844"/>
                  <a:gd name="connsiteY0-344" fmla="*/ 378621 h 1700212"/>
                  <a:gd name="connsiteX1-345" fmla="*/ 171453 w 5734844"/>
                  <a:gd name="connsiteY1-346" fmla="*/ 233362 h 1700212"/>
                  <a:gd name="connsiteX2-347" fmla="*/ 5399220 w 5734844"/>
                  <a:gd name="connsiteY2-348" fmla="*/ 0 h 1700212"/>
                  <a:gd name="connsiteX3-349" fmla="*/ 5727836 w 5734844"/>
                  <a:gd name="connsiteY3-350" fmla="*/ 314327 h 1700212"/>
                  <a:gd name="connsiteX4-351" fmla="*/ 5456372 w 5734844"/>
                  <a:gd name="connsiteY4-352" fmla="*/ 1514471 h 1700212"/>
                  <a:gd name="connsiteX5-353" fmla="*/ 5289682 w 5734844"/>
                  <a:gd name="connsiteY5-354" fmla="*/ 1700212 h 1700212"/>
                  <a:gd name="connsiteX6-355" fmla="*/ 171453 w 5734844"/>
                  <a:gd name="connsiteY6-356" fmla="*/ 1147762 h 1700212"/>
                  <a:gd name="connsiteX7-357" fmla="*/ 19050 w 5734844"/>
                  <a:gd name="connsiteY7-358" fmla="*/ 995359 h 1700212"/>
                  <a:gd name="connsiteX8-359" fmla="*/ 0 w 5734844"/>
                  <a:gd name="connsiteY8-360" fmla="*/ 378621 h 1700212"/>
                  <a:gd name="connsiteX0-361" fmla="*/ 0 w 5734844"/>
                  <a:gd name="connsiteY0-362" fmla="*/ 378621 h 1700212"/>
                  <a:gd name="connsiteX1-363" fmla="*/ 171453 w 5734844"/>
                  <a:gd name="connsiteY1-364" fmla="*/ 233362 h 1700212"/>
                  <a:gd name="connsiteX2-365" fmla="*/ 5399220 w 5734844"/>
                  <a:gd name="connsiteY2-366" fmla="*/ 0 h 1700212"/>
                  <a:gd name="connsiteX3-367" fmla="*/ 5727836 w 5734844"/>
                  <a:gd name="connsiteY3-368" fmla="*/ 314327 h 1700212"/>
                  <a:gd name="connsiteX4-369" fmla="*/ 5456372 w 5734844"/>
                  <a:gd name="connsiteY4-370" fmla="*/ 1514471 h 1700212"/>
                  <a:gd name="connsiteX5-371" fmla="*/ 5289682 w 5734844"/>
                  <a:gd name="connsiteY5-372" fmla="*/ 1700212 h 1700212"/>
                  <a:gd name="connsiteX6-373" fmla="*/ 171453 w 5734844"/>
                  <a:gd name="connsiteY6-374" fmla="*/ 1147762 h 1700212"/>
                  <a:gd name="connsiteX7-375" fmla="*/ 19050 w 5734844"/>
                  <a:gd name="connsiteY7-376" fmla="*/ 995359 h 1700212"/>
                  <a:gd name="connsiteX8-377" fmla="*/ 0 w 5734844"/>
                  <a:gd name="connsiteY8-378" fmla="*/ 378621 h 1700212"/>
                  <a:gd name="connsiteX0-379" fmla="*/ 0 w 5734844"/>
                  <a:gd name="connsiteY0-380" fmla="*/ 378621 h 1700212"/>
                  <a:gd name="connsiteX1-381" fmla="*/ 171453 w 5734844"/>
                  <a:gd name="connsiteY1-382" fmla="*/ 233362 h 1700212"/>
                  <a:gd name="connsiteX2-383" fmla="*/ 5399220 w 5734844"/>
                  <a:gd name="connsiteY2-384" fmla="*/ 0 h 1700212"/>
                  <a:gd name="connsiteX3-385" fmla="*/ 5727836 w 5734844"/>
                  <a:gd name="connsiteY3-386" fmla="*/ 314327 h 1700212"/>
                  <a:gd name="connsiteX4-387" fmla="*/ 5456372 w 5734844"/>
                  <a:gd name="connsiteY4-388" fmla="*/ 1514471 h 1700212"/>
                  <a:gd name="connsiteX5-389" fmla="*/ 5289682 w 5734844"/>
                  <a:gd name="connsiteY5-390" fmla="*/ 1700212 h 1700212"/>
                  <a:gd name="connsiteX6-391" fmla="*/ 171453 w 5734844"/>
                  <a:gd name="connsiteY6-392" fmla="*/ 1147762 h 1700212"/>
                  <a:gd name="connsiteX7-393" fmla="*/ 19050 w 5734844"/>
                  <a:gd name="connsiteY7-394" fmla="*/ 995359 h 1700212"/>
                  <a:gd name="connsiteX8-395" fmla="*/ 0 w 5734844"/>
                  <a:gd name="connsiteY8-396" fmla="*/ 378621 h 170021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5734844" h="1700212">
                    <a:moveTo>
                      <a:pt x="0" y="378621"/>
                    </a:moveTo>
                    <a:cubicBezTo>
                      <a:pt x="0" y="287307"/>
                      <a:pt x="87283" y="233362"/>
                      <a:pt x="171453" y="233362"/>
                    </a:cubicBezTo>
                    <a:cubicBezTo>
                      <a:pt x="1954523" y="157163"/>
                      <a:pt x="3723306" y="0"/>
                      <a:pt x="5399220" y="0"/>
                    </a:cubicBezTo>
                    <a:cubicBezTo>
                      <a:pt x="5707228" y="4763"/>
                      <a:pt x="5756411" y="139670"/>
                      <a:pt x="5727836" y="314327"/>
                    </a:cubicBezTo>
                    <a:cubicBezTo>
                      <a:pt x="5650049" y="717551"/>
                      <a:pt x="5572260" y="1116010"/>
                      <a:pt x="5456372" y="1514471"/>
                    </a:cubicBezTo>
                    <a:cubicBezTo>
                      <a:pt x="5427797" y="1646266"/>
                      <a:pt x="5402427" y="1700212"/>
                      <a:pt x="5289682" y="1700212"/>
                    </a:cubicBezTo>
                    <a:lnTo>
                      <a:pt x="171453" y="1147762"/>
                    </a:lnTo>
                    <a:cubicBezTo>
                      <a:pt x="87283" y="1147762"/>
                      <a:pt x="19050" y="1079529"/>
                      <a:pt x="19050" y="995359"/>
                    </a:cubicBezTo>
                    <a:lnTo>
                      <a:pt x="0" y="378621"/>
                    </a:lnTo>
                    <a:close/>
                  </a:path>
                </a:pathLst>
              </a:custGeom>
              <a:gradFill>
                <a:gsLst>
                  <a:gs pos="36297">
                    <a:schemeClr val="accent6">
                      <a:lumMod val="75000"/>
                    </a:schemeClr>
                  </a:gs>
                  <a:gs pos="68100">
                    <a:schemeClr val="accent6">
                      <a:lumMod val="75000"/>
                    </a:schemeClr>
                  </a:gs>
                  <a:gs pos="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lin ang="9000000" scaled="0"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/>
              </a:p>
            </p:txBody>
          </p:sp>
          <p:sp>
            <p:nvSpPr>
              <p:cNvPr id="10" name="Freeform: Shape 9"/>
              <p:cNvSpPr/>
              <p:nvPr/>
            </p:nvSpPr>
            <p:spPr>
              <a:xfrm>
                <a:off x="7639940" y="1432176"/>
                <a:ext cx="1061629" cy="1724298"/>
              </a:xfrm>
              <a:custGeom>
                <a:avLst/>
                <a:gdLst>
                  <a:gd name="connsiteX0" fmla="*/ 1005144 w 1010163"/>
                  <a:gd name="connsiteY0" fmla="*/ 311470 h 1786711"/>
                  <a:gd name="connsiteX1" fmla="*/ 771782 w 1010163"/>
                  <a:gd name="connsiteY1" fmla="*/ 11432 h 1786711"/>
                  <a:gd name="connsiteX2" fmla="*/ 238382 w 1010163"/>
                  <a:gd name="connsiteY2" fmla="*/ 554357 h 1786711"/>
                  <a:gd name="connsiteX3" fmla="*/ 43119 w 1010163"/>
                  <a:gd name="connsiteY3" fmla="*/ 835345 h 1786711"/>
                  <a:gd name="connsiteX4" fmla="*/ 257 w 1010163"/>
                  <a:gd name="connsiteY4" fmla="*/ 1644970 h 1786711"/>
                  <a:gd name="connsiteX5" fmla="*/ 52644 w 1010163"/>
                  <a:gd name="connsiteY5" fmla="*/ 1654495 h 1786711"/>
                  <a:gd name="connsiteX6" fmla="*/ 571757 w 1010163"/>
                  <a:gd name="connsiteY6" fmla="*/ 1697357 h 1786711"/>
                  <a:gd name="connsiteX7" fmla="*/ 1005144 w 1010163"/>
                  <a:gd name="connsiteY7" fmla="*/ 311470 h 1786711"/>
                  <a:gd name="connsiteX0-1" fmla="*/ 1005144 w 1010075"/>
                  <a:gd name="connsiteY0-2" fmla="*/ 301353 h 1776594"/>
                  <a:gd name="connsiteX1-3" fmla="*/ 771782 w 1010075"/>
                  <a:gd name="connsiteY1-4" fmla="*/ 1315 h 1776594"/>
                  <a:gd name="connsiteX2-5" fmla="*/ 238382 w 1010075"/>
                  <a:gd name="connsiteY2-6" fmla="*/ 544240 h 1776594"/>
                  <a:gd name="connsiteX3-7" fmla="*/ 43119 w 1010075"/>
                  <a:gd name="connsiteY3-8" fmla="*/ 825228 h 1776594"/>
                  <a:gd name="connsiteX4-9" fmla="*/ 257 w 1010075"/>
                  <a:gd name="connsiteY4-10" fmla="*/ 1634853 h 1776594"/>
                  <a:gd name="connsiteX5-11" fmla="*/ 52644 w 1010075"/>
                  <a:gd name="connsiteY5-12" fmla="*/ 1644378 h 1776594"/>
                  <a:gd name="connsiteX6-13" fmla="*/ 571757 w 1010075"/>
                  <a:gd name="connsiteY6-14" fmla="*/ 1687240 h 1776594"/>
                  <a:gd name="connsiteX7-15" fmla="*/ 1005144 w 1010075"/>
                  <a:gd name="connsiteY7-16" fmla="*/ 301353 h 1776594"/>
                  <a:gd name="connsiteX0-17" fmla="*/ 1005144 w 1005307"/>
                  <a:gd name="connsiteY0-18" fmla="*/ 301001 h 1776242"/>
                  <a:gd name="connsiteX1-19" fmla="*/ 771782 w 1005307"/>
                  <a:gd name="connsiteY1-20" fmla="*/ 963 h 1776242"/>
                  <a:gd name="connsiteX2-21" fmla="*/ 238382 w 1005307"/>
                  <a:gd name="connsiteY2-22" fmla="*/ 543888 h 1776242"/>
                  <a:gd name="connsiteX3-23" fmla="*/ 43119 w 1005307"/>
                  <a:gd name="connsiteY3-24" fmla="*/ 824876 h 1776242"/>
                  <a:gd name="connsiteX4-25" fmla="*/ 257 w 1005307"/>
                  <a:gd name="connsiteY4-26" fmla="*/ 1634501 h 1776242"/>
                  <a:gd name="connsiteX5-27" fmla="*/ 52644 w 1005307"/>
                  <a:gd name="connsiteY5-28" fmla="*/ 1644026 h 1776242"/>
                  <a:gd name="connsiteX6-29" fmla="*/ 571757 w 1005307"/>
                  <a:gd name="connsiteY6-30" fmla="*/ 1686888 h 1776242"/>
                  <a:gd name="connsiteX7-31" fmla="*/ 1005144 w 1005307"/>
                  <a:gd name="connsiteY7-32" fmla="*/ 301001 h 1776242"/>
                  <a:gd name="connsiteX0-33" fmla="*/ 1005144 w 1006770"/>
                  <a:gd name="connsiteY0-34" fmla="*/ 301001 h 1776242"/>
                  <a:gd name="connsiteX1-35" fmla="*/ 771782 w 1006770"/>
                  <a:gd name="connsiteY1-36" fmla="*/ 963 h 1776242"/>
                  <a:gd name="connsiteX2-37" fmla="*/ 238382 w 1006770"/>
                  <a:gd name="connsiteY2-38" fmla="*/ 543888 h 1776242"/>
                  <a:gd name="connsiteX3-39" fmla="*/ 43119 w 1006770"/>
                  <a:gd name="connsiteY3-40" fmla="*/ 824876 h 1776242"/>
                  <a:gd name="connsiteX4-41" fmla="*/ 257 w 1006770"/>
                  <a:gd name="connsiteY4-42" fmla="*/ 1634501 h 1776242"/>
                  <a:gd name="connsiteX5-43" fmla="*/ 52644 w 1006770"/>
                  <a:gd name="connsiteY5-44" fmla="*/ 1644026 h 1776242"/>
                  <a:gd name="connsiteX6-45" fmla="*/ 571757 w 1006770"/>
                  <a:gd name="connsiteY6-46" fmla="*/ 1686888 h 1776242"/>
                  <a:gd name="connsiteX7-47" fmla="*/ 1005144 w 1006770"/>
                  <a:gd name="connsiteY7-48" fmla="*/ 301001 h 1776242"/>
                  <a:gd name="connsiteX0-49" fmla="*/ 1005144 w 1006278"/>
                  <a:gd name="connsiteY0-50" fmla="*/ 301001 h 1776242"/>
                  <a:gd name="connsiteX1-51" fmla="*/ 771782 w 1006278"/>
                  <a:gd name="connsiteY1-52" fmla="*/ 963 h 1776242"/>
                  <a:gd name="connsiteX2-53" fmla="*/ 238382 w 1006278"/>
                  <a:gd name="connsiteY2-54" fmla="*/ 543888 h 1776242"/>
                  <a:gd name="connsiteX3-55" fmla="*/ 43119 w 1006278"/>
                  <a:gd name="connsiteY3-56" fmla="*/ 824876 h 1776242"/>
                  <a:gd name="connsiteX4-57" fmla="*/ 257 w 1006278"/>
                  <a:gd name="connsiteY4-58" fmla="*/ 1634501 h 1776242"/>
                  <a:gd name="connsiteX5-59" fmla="*/ 52644 w 1006278"/>
                  <a:gd name="connsiteY5-60" fmla="*/ 1644026 h 1776242"/>
                  <a:gd name="connsiteX6-61" fmla="*/ 571757 w 1006278"/>
                  <a:gd name="connsiteY6-62" fmla="*/ 1686888 h 1776242"/>
                  <a:gd name="connsiteX7-63" fmla="*/ 1005144 w 1006278"/>
                  <a:gd name="connsiteY7-64" fmla="*/ 301001 h 1776242"/>
                  <a:gd name="connsiteX0-65" fmla="*/ 1005144 w 1007301"/>
                  <a:gd name="connsiteY0-66" fmla="*/ 304464 h 1779705"/>
                  <a:gd name="connsiteX1-67" fmla="*/ 717807 w 1007301"/>
                  <a:gd name="connsiteY1-68" fmla="*/ 1251 h 1779705"/>
                  <a:gd name="connsiteX2-69" fmla="*/ 238382 w 1007301"/>
                  <a:gd name="connsiteY2-70" fmla="*/ 547351 h 1779705"/>
                  <a:gd name="connsiteX3-71" fmla="*/ 43119 w 1007301"/>
                  <a:gd name="connsiteY3-72" fmla="*/ 828339 h 1779705"/>
                  <a:gd name="connsiteX4-73" fmla="*/ 257 w 1007301"/>
                  <a:gd name="connsiteY4-74" fmla="*/ 1637964 h 1779705"/>
                  <a:gd name="connsiteX5-75" fmla="*/ 52644 w 1007301"/>
                  <a:gd name="connsiteY5-76" fmla="*/ 1647489 h 1779705"/>
                  <a:gd name="connsiteX6-77" fmla="*/ 571757 w 1007301"/>
                  <a:gd name="connsiteY6-78" fmla="*/ 1690351 h 1779705"/>
                  <a:gd name="connsiteX7-79" fmla="*/ 1005144 w 1007301"/>
                  <a:gd name="connsiteY7-80" fmla="*/ 304464 h 1779705"/>
                  <a:gd name="connsiteX0-81" fmla="*/ 1005144 w 1006972"/>
                  <a:gd name="connsiteY0-82" fmla="*/ 306978 h 1782219"/>
                  <a:gd name="connsiteX1-83" fmla="*/ 717807 w 1006972"/>
                  <a:gd name="connsiteY1-84" fmla="*/ 3765 h 1782219"/>
                  <a:gd name="connsiteX2-85" fmla="*/ 238382 w 1006972"/>
                  <a:gd name="connsiteY2-86" fmla="*/ 549865 h 1782219"/>
                  <a:gd name="connsiteX3-87" fmla="*/ 43119 w 1006972"/>
                  <a:gd name="connsiteY3-88" fmla="*/ 830853 h 1782219"/>
                  <a:gd name="connsiteX4-89" fmla="*/ 257 w 1006972"/>
                  <a:gd name="connsiteY4-90" fmla="*/ 1640478 h 1782219"/>
                  <a:gd name="connsiteX5-91" fmla="*/ 52644 w 1006972"/>
                  <a:gd name="connsiteY5-92" fmla="*/ 1650003 h 1782219"/>
                  <a:gd name="connsiteX6-93" fmla="*/ 571757 w 1006972"/>
                  <a:gd name="connsiteY6-94" fmla="*/ 1692865 h 1782219"/>
                  <a:gd name="connsiteX7-95" fmla="*/ 1005144 w 1006972"/>
                  <a:gd name="connsiteY7-96" fmla="*/ 306978 h 1782219"/>
                  <a:gd name="connsiteX0-97" fmla="*/ 1005144 w 1006784"/>
                  <a:gd name="connsiteY0-98" fmla="*/ 303822 h 1779063"/>
                  <a:gd name="connsiteX1-99" fmla="*/ 717807 w 1006784"/>
                  <a:gd name="connsiteY1-100" fmla="*/ 609 h 1779063"/>
                  <a:gd name="connsiteX2-101" fmla="*/ 238382 w 1006784"/>
                  <a:gd name="connsiteY2-102" fmla="*/ 546709 h 1779063"/>
                  <a:gd name="connsiteX3-103" fmla="*/ 43119 w 1006784"/>
                  <a:gd name="connsiteY3-104" fmla="*/ 827697 h 1779063"/>
                  <a:gd name="connsiteX4-105" fmla="*/ 257 w 1006784"/>
                  <a:gd name="connsiteY4-106" fmla="*/ 1637322 h 1779063"/>
                  <a:gd name="connsiteX5-107" fmla="*/ 52644 w 1006784"/>
                  <a:gd name="connsiteY5-108" fmla="*/ 1646847 h 1779063"/>
                  <a:gd name="connsiteX6-109" fmla="*/ 571757 w 1006784"/>
                  <a:gd name="connsiteY6-110" fmla="*/ 1689709 h 1779063"/>
                  <a:gd name="connsiteX7-111" fmla="*/ 1005144 w 1006784"/>
                  <a:gd name="connsiteY7-112" fmla="*/ 303822 h 1779063"/>
                  <a:gd name="connsiteX0-113" fmla="*/ 1005144 w 1006013"/>
                  <a:gd name="connsiteY0-114" fmla="*/ 285074 h 1760315"/>
                  <a:gd name="connsiteX1-115" fmla="*/ 682882 w 1006013"/>
                  <a:gd name="connsiteY1-116" fmla="*/ 911 h 1760315"/>
                  <a:gd name="connsiteX2-117" fmla="*/ 238382 w 1006013"/>
                  <a:gd name="connsiteY2-118" fmla="*/ 527961 h 1760315"/>
                  <a:gd name="connsiteX3-119" fmla="*/ 43119 w 1006013"/>
                  <a:gd name="connsiteY3-120" fmla="*/ 808949 h 1760315"/>
                  <a:gd name="connsiteX4-121" fmla="*/ 257 w 1006013"/>
                  <a:gd name="connsiteY4-122" fmla="*/ 1618574 h 1760315"/>
                  <a:gd name="connsiteX5-123" fmla="*/ 52644 w 1006013"/>
                  <a:gd name="connsiteY5-124" fmla="*/ 1628099 h 1760315"/>
                  <a:gd name="connsiteX6-125" fmla="*/ 571757 w 1006013"/>
                  <a:gd name="connsiteY6-126" fmla="*/ 1670961 h 1760315"/>
                  <a:gd name="connsiteX7-127" fmla="*/ 1005144 w 1006013"/>
                  <a:gd name="connsiteY7-128" fmla="*/ 285074 h 1760315"/>
                  <a:gd name="connsiteX0-129" fmla="*/ 1005144 w 1006341"/>
                  <a:gd name="connsiteY0-130" fmla="*/ 298100 h 1773341"/>
                  <a:gd name="connsiteX1-131" fmla="*/ 682882 w 1006341"/>
                  <a:gd name="connsiteY1-132" fmla="*/ 13937 h 1773341"/>
                  <a:gd name="connsiteX2-133" fmla="*/ 238382 w 1006341"/>
                  <a:gd name="connsiteY2-134" fmla="*/ 540987 h 1773341"/>
                  <a:gd name="connsiteX3-135" fmla="*/ 43119 w 1006341"/>
                  <a:gd name="connsiteY3-136" fmla="*/ 821975 h 1773341"/>
                  <a:gd name="connsiteX4-137" fmla="*/ 257 w 1006341"/>
                  <a:gd name="connsiteY4-138" fmla="*/ 1631600 h 1773341"/>
                  <a:gd name="connsiteX5-139" fmla="*/ 52644 w 1006341"/>
                  <a:gd name="connsiteY5-140" fmla="*/ 1641125 h 1773341"/>
                  <a:gd name="connsiteX6-141" fmla="*/ 571757 w 1006341"/>
                  <a:gd name="connsiteY6-142" fmla="*/ 1683987 h 1773341"/>
                  <a:gd name="connsiteX7-143" fmla="*/ 1005144 w 1006341"/>
                  <a:gd name="connsiteY7-144" fmla="*/ 298100 h 1773341"/>
                  <a:gd name="connsiteX0-145" fmla="*/ 1005144 w 1006694"/>
                  <a:gd name="connsiteY0-146" fmla="*/ 298100 h 1773341"/>
                  <a:gd name="connsiteX1-147" fmla="*/ 695582 w 1006694"/>
                  <a:gd name="connsiteY1-148" fmla="*/ 13937 h 1773341"/>
                  <a:gd name="connsiteX2-149" fmla="*/ 238382 w 1006694"/>
                  <a:gd name="connsiteY2-150" fmla="*/ 540987 h 1773341"/>
                  <a:gd name="connsiteX3-151" fmla="*/ 43119 w 1006694"/>
                  <a:gd name="connsiteY3-152" fmla="*/ 821975 h 1773341"/>
                  <a:gd name="connsiteX4-153" fmla="*/ 257 w 1006694"/>
                  <a:gd name="connsiteY4-154" fmla="*/ 1631600 h 1773341"/>
                  <a:gd name="connsiteX5-155" fmla="*/ 52644 w 1006694"/>
                  <a:gd name="connsiteY5-156" fmla="*/ 1641125 h 1773341"/>
                  <a:gd name="connsiteX6-157" fmla="*/ 571757 w 1006694"/>
                  <a:gd name="connsiteY6-158" fmla="*/ 1683987 h 1773341"/>
                  <a:gd name="connsiteX7-159" fmla="*/ 1005144 w 1006694"/>
                  <a:gd name="connsiteY7-160" fmla="*/ 298100 h 1773341"/>
                  <a:gd name="connsiteX0-161" fmla="*/ 1005144 w 1007112"/>
                  <a:gd name="connsiteY0-162" fmla="*/ 295221 h 1770462"/>
                  <a:gd name="connsiteX1-163" fmla="*/ 708282 w 1007112"/>
                  <a:gd name="connsiteY1-164" fmla="*/ 14233 h 1770462"/>
                  <a:gd name="connsiteX2-165" fmla="*/ 238382 w 1007112"/>
                  <a:gd name="connsiteY2-166" fmla="*/ 538108 h 1770462"/>
                  <a:gd name="connsiteX3-167" fmla="*/ 43119 w 1007112"/>
                  <a:gd name="connsiteY3-168" fmla="*/ 819096 h 1770462"/>
                  <a:gd name="connsiteX4-169" fmla="*/ 257 w 1007112"/>
                  <a:gd name="connsiteY4-170" fmla="*/ 1628721 h 1770462"/>
                  <a:gd name="connsiteX5-171" fmla="*/ 52644 w 1007112"/>
                  <a:gd name="connsiteY5-172" fmla="*/ 1638246 h 1770462"/>
                  <a:gd name="connsiteX6-173" fmla="*/ 571757 w 1007112"/>
                  <a:gd name="connsiteY6-174" fmla="*/ 1681108 h 1770462"/>
                  <a:gd name="connsiteX7-175" fmla="*/ 1005144 w 1007112"/>
                  <a:gd name="connsiteY7-176" fmla="*/ 295221 h 1770462"/>
                  <a:gd name="connsiteX0-177" fmla="*/ 1005144 w 1006847"/>
                  <a:gd name="connsiteY0-178" fmla="*/ 296467 h 1771708"/>
                  <a:gd name="connsiteX1-179" fmla="*/ 708282 w 1006847"/>
                  <a:gd name="connsiteY1-180" fmla="*/ 15479 h 1771708"/>
                  <a:gd name="connsiteX2-181" fmla="*/ 238382 w 1006847"/>
                  <a:gd name="connsiteY2-182" fmla="*/ 539354 h 1771708"/>
                  <a:gd name="connsiteX3-183" fmla="*/ 43119 w 1006847"/>
                  <a:gd name="connsiteY3-184" fmla="*/ 820342 h 1771708"/>
                  <a:gd name="connsiteX4-185" fmla="*/ 257 w 1006847"/>
                  <a:gd name="connsiteY4-186" fmla="*/ 1629967 h 1771708"/>
                  <a:gd name="connsiteX5-187" fmla="*/ 52644 w 1006847"/>
                  <a:gd name="connsiteY5-188" fmla="*/ 1639492 h 1771708"/>
                  <a:gd name="connsiteX6-189" fmla="*/ 571757 w 1006847"/>
                  <a:gd name="connsiteY6-190" fmla="*/ 1682354 h 1771708"/>
                  <a:gd name="connsiteX7-191" fmla="*/ 1005144 w 1006847"/>
                  <a:gd name="connsiteY7-192" fmla="*/ 296467 h 1771708"/>
                  <a:gd name="connsiteX0-193" fmla="*/ 1005144 w 1006492"/>
                  <a:gd name="connsiteY0-194" fmla="*/ 296467 h 1771708"/>
                  <a:gd name="connsiteX1-195" fmla="*/ 695582 w 1006492"/>
                  <a:gd name="connsiteY1-196" fmla="*/ 15479 h 1771708"/>
                  <a:gd name="connsiteX2-197" fmla="*/ 238382 w 1006492"/>
                  <a:gd name="connsiteY2-198" fmla="*/ 539354 h 1771708"/>
                  <a:gd name="connsiteX3-199" fmla="*/ 43119 w 1006492"/>
                  <a:gd name="connsiteY3-200" fmla="*/ 820342 h 1771708"/>
                  <a:gd name="connsiteX4-201" fmla="*/ 257 w 1006492"/>
                  <a:gd name="connsiteY4-202" fmla="*/ 1629967 h 1771708"/>
                  <a:gd name="connsiteX5-203" fmla="*/ 52644 w 1006492"/>
                  <a:gd name="connsiteY5-204" fmla="*/ 1639492 h 1771708"/>
                  <a:gd name="connsiteX6-205" fmla="*/ 571757 w 1006492"/>
                  <a:gd name="connsiteY6-206" fmla="*/ 1682354 h 1771708"/>
                  <a:gd name="connsiteX7-207" fmla="*/ 1005144 w 1006492"/>
                  <a:gd name="connsiteY7-208" fmla="*/ 296467 h 1771708"/>
                  <a:gd name="connsiteX0-209" fmla="*/ 1005144 w 1006566"/>
                  <a:gd name="connsiteY0-210" fmla="*/ 296467 h 1771708"/>
                  <a:gd name="connsiteX1-211" fmla="*/ 695582 w 1006566"/>
                  <a:gd name="connsiteY1-212" fmla="*/ 15479 h 1771708"/>
                  <a:gd name="connsiteX2-213" fmla="*/ 238382 w 1006566"/>
                  <a:gd name="connsiteY2-214" fmla="*/ 539354 h 1771708"/>
                  <a:gd name="connsiteX3-215" fmla="*/ 43119 w 1006566"/>
                  <a:gd name="connsiteY3-216" fmla="*/ 820342 h 1771708"/>
                  <a:gd name="connsiteX4-217" fmla="*/ 257 w 1006566"/>
                  <a:gd name="connsiteY4-218" fmla="*/ 1629967 h 1771708"/>
                  <a:gd name="connsiteX5-219" fmla="*/ 52644 w 1006566"/>
                  <a:gd name="connsiteY5-220" fmla="*/ 1639492 h 1771708"/>
                  <a:gd name="connsiteX6-221" fmla="*/ 571757 w 1006566"/>
                  <a:gd name="connsiteY6-222" fmla="*/ 1682354 h 1771708"/>
                  <a:gd name="connsiteX7-223" fmla="*/ 1005144 w 1006566"/>
                  <a:gd name="connsiteY7-224" fmla="*/ 296467 h 1771708"/>
                  <a:gd name="connsiteX0-225" fmla="*/ 1005144 w 1014038"/>
                  <a:gd name="connsiteY0-226" fmla="*/ 293329 h 1768570"/>
                  <a:gd name="connsiteX1-227" fmla="*/ 695582 w 1014038"/>
                  <a:gd name="connsiteY1-228" fmla="*/ 12341 h 1768570"/>
                  <a:gd name="connsiteX2-229" fmla="*/ 238382 w 1014038"/>
                  <a:gd name="connsiteY2-230" fmla="*/ 536216 h 1768570"/>
                  <a:gd name="connsiteX3-231" fmla="*/ 43119 w 1014038"/>
                  <a:gd name="connsiteY3-232" fmla="*/ 817204 h 1768570"/>
                  <a:gd name="connsiteX4-233" fmla="*/ 257 w 1014038"/>
                  <a:gd name="connsiteY4-234" fmla="*/ 1626829 h 1768570"/>
                  <a:gd name="connsiteX5-235" fmla="*/ 52644 w 1014038"/>
                  <a:gd name="connsiteY5-236" fmla="*/ 1636354 h 1768570"/>
                  <a:gd name="connsiteX6-237" fmla="*/ 571757 w 1014038"/>
                  <a:gd name="connsiteY6-238" fmla="*/ 1679216 h 1768570"/>
                  <a:gd name="connsiteX7-239" fmla="*/ 1005144 w 1014038"/>
                  <a:gd name="connsiteY7-240" fmla="*/ 293329 h 1768570"/>
                  <a:gd name="connsiteX0-241" fmla="*/ 1005144 w 1006039"/>
                  <a:gd name="connsiteY0-242" fmla="*/ 302217 h 1777458"/>
                  <a:gd name="connsiteX1-243" fmla="*/ 673357 w 1006039"/>
                  <a:gd name="connsiteY1-244" fmla="*/ 14879 h 1777458"/>
                  <a:gd name="connsiteX2-245" fmla="*/ 238382 w 1006039"/>
                  <a:gd name="connsiteY2-246" fmla="*/ 545104 h 1777458"/>
                  <a:gd name="connsiteX3-247" fmla="*/ 43119 w 1006039"/>
                  <a:gd name="connsiteY3-248" fmla="*/ 826092 h 1777458"/>
                  <a:gd name="connsiteX4-249" fmla="*/ 257 w 1006039"/>
                  <a:gd name="connsiteY4-250" fmla="*/ 1635717 h 1777458"/>
                  <a:gd name="connsiteX5-251" fmla="*/ 52644 w 1006039"/>
                  <a:gd name="connsiteY5-252" fmla="*/ 1645242 h 1777458"/>
                  <a:gd name="connsiteX6-253" fmla="*/ 571757 w 1006039"/>
                  <a:gd name="connsiteY6-254" fmla="*/ 1688104 h 1777458"/>
                  <a:gd name="connsiteX7-255" fmla="*/ 1005144 w 1006039"/>
                  <a:gd name="connsiteY7-256" fmla="*/ 302217 h 1777458"/>
                  <a:gd name="connsiteX0-257" fmla="*/ 1005144 w 1006399"/>
                  <a:gd name="connsiteY0-258" fmla="*/ 302217 h 1777458"/>
                  <a:gd name="connsiteX1-259" fmla="*/ 689232 w 1006399"/>
                  <a:gd name="connsiteY1-260" fmla="*/ 14879 h 1777458"/>
                  <a:gd name="connsiteX2-261" fmla="*/ 238382 w 1006399"/>
                  <a:gd name="connsiteY2-262" fmla="*/ 545104 h 1777458"/>
                  <a:gd name="connsiteX3-263" fmla="*/ 43119 w 1006399"/>
                  <a:gd name="connsiteY3-264" fmla="*/ 826092 h 1777458"/>
                  <a:gd name="connsiteX4-265" fmla="*/ 257 w 1006399"/>
                  <a:gd name="connsiteY4-266" fmla="*/ 1635717 h 1777458"/>
                  <a:gd name="connsiteX5-267" fmla="*/ 52644 w 1006399"/>
                  <a:gd name="connsiteY5-268" fmla="*/ 1645242 h 1777458"/>
                  <a:gd name="connsiteX6-269" fmla="*/ 571757 w 1006399"/>
                  <a:gd name="connsiteY6-270" fmla="*/ 1688104 h 1777458"/>
                  <a:gd name="connsiteX7-271" fmla="*/ 1005144 w 1006399"/>
                  <a:gd name="connsiteY7-272" fmla="*/ 302217 h 1777458"/>
                  <a:gd name="connsiteX0-273" fmla="*/ 1005144 w 1006399"/>
                  <a:gd name="connsiteY0-274" fmla="*/ 302217 h 1777458"/>
                  <a:gd name="connsiteX1-275" fmla="*/ 689232 w 1006399"/>
                  <a:gd name="connsiteY1-276" fmla="*/ 14879 h 1777458"/>
                  <a:gd name="connsiteX2-277" fmla="*/ 238382 w 1006399"/>
                  <a:gd name="connsiteY2-278" fmla="*/ 545104 h 1777458"/>
                  <a:gd name="connsiteX3-279" fmla="*/ 43119 w 1006399"/>
                  <a:gd name="connsiteY3-280" fmla="*/ 826092 h 1777458"/>
                  <a:gd name="connsiteX4-281" fmla="*/ 257 w 1006399"/>
                  <a:gd name="connsiteY4-282" fmla="*/ 1635717 h 1777458"/>
                  <a:gd name="connsiteX5-283" fmla="*/ 52644 w 1006399"/>
                  <a:gd name="connsiteY5-284" fmla="*/ 1645242 h 1777458"/>
                  <a:gd name="connsiteX6-285" fmla="*/ 571757 w 1006399"/>
                  <a:gd name="connsiteY6-286" fmla="*/ 1688104 h 1777458"/>
                  <a:gd name="connsiteX7-287" fmla="*/ 1005144 w 1006399"/>
                  <a:gd name="connsiteY7-288" fmla="*/ 302217 h 1777458"/>
                  <a:gd name="connsiteX0-289" fmla="*/ 1005144 w 1006399"/>
                  <a:gd name="connsiteY0-290" fmla="*/ 293609 h 1768850"/>
                  <a:gd name="connsiteX1-291" fmla="*/ 689232 w 1006399"/>
                  <a:gd name="connsiteY1-292" fmla="*/ 15796 h 1768850"/>
                  <a:gd name="connsiteX2-293" fmla="*/ 238382 w 1006399"/>
                  <a:gd name="connsiteY2-294" fmla="*/ 536496 h 1768850"/>
                  <a:gd name="connsiteX3-295" fmla="*/ 43119 w 1006399"/>
                  <a:gd name="connsiteY3-296" fmla="*/ 817484 h 1768850"/>
                  <a:gd name="connsiteX4-297" fmla="*/ 257 w 1006399"/>
                  <a:gd name="connsiteY4-298" fmla="*/ 1627109 h 1768850"/>
                  <a:gd name="connsiteX5-299" fmla="*/ 52644 w 1006399"/>
                  <a:gd name="connsiteY5-300" fmla="*/ 1636634 h 1768850"/>
                  <a:gd name="connsiteX6-301" fmla="*/ 571757 w 1006399"/>
                  <a:gd name="connsiteY6-302" fmla="*/ 1679496 h 1768850"/>
                  <a:gd name="connsiteX7-303" fmla="*/ 1005144 w 1006399"/>
                  <a:gd name="connsiteY7-304" fmla="*/ 293609 h 1768850"/>
                  <a:gd name="connsiteX0-305" fmla="*/ 1005144 w 1013593"/>
                  <a:gd name="connsiteY0-306" fmla="*/ 290884 h 1766125"/>
                  <a:gd name="connsiteX1-307" fmla="*/ 689232 w 1013593"/>
                  <a:gd name="connsiteY1-308" fmla="*/ 13071 h 1766125"/>
                  <a:gd name="connsiteX2-309" fmla="*/ 238382 w 1013593"/>
                  <a:gd name="connsiteY2-310" fmla="*/ 533771 h 1766125"/>
                  <a:gd name="connsiteX3-311" fmla="*/ 43119 w 1013593"/>
                  <a:gd name="connsiteY3-312" fmla="*/ 814759 h 1766125"/>
                  <a:gd name="connsiteX4-313" fmla="*/ 257 w 1013593"/>
                  <a:gd name="connsiteY4-314" fmla="*/ 1624384 h 1766125"/>
                  <a:gd name="connsiteX5-315" fmla="*/ 52644 w 1013593"/>
                  <a:gd name="connsiteY5-316" fmla="*/ 1633909 h 1766125"/>
                  <a:gd name="connsiteX6-317" fmla="*/ 571757 w 1013593"/>
                  <a:gd name="connsiteY6-318" fmla="*/ 1676771 h 1766125"/>
                  <a:gd name="connsiteX7-319" fmla="*/ 1005144 w 1013593"/>
                  <a:gd name="connsiteY7-320" fmla="*/ 290884 h 1766125"/>
                  <a:gd name="connsiteX0-321" fmla="*/ 1005144 w 1013342"/>
                  <a:gd name="connsiteY0-322" fmla="*/ 294444 h 1769685"/>
                  <a:gd name="connsiteX1-323" fmla="*/ 689232 w 1013342"/>
                  <a:gd name="connsiteY1-324" fmla="*/ 16631 h 1769685"/>
                  <a:gd name="connsiteX2-325" fmla="*/ 238382 w 1013342"/>
                  <a:gd name="connsiteY2-326" fmla="*/ 537331 h 1769685"/>
                  <a:gd name="connsiteX3-327" fmla="*/ 43119 w 1013342"/>
                  <a:gd name="connsiteY3-328" fmla="*/ 818319 h 1769685"/>
                  <a:gd name="connsiteX4-329" fmla="*/ 257 w 1013342"/>
                  <a:gd name="connsiteY4-330" fmla="*/ 1627944 h 1769685"/>
                  <a:gd name="connsiteX5-331" fmla="*/ 52644 w 1013342"/>
                  <a:gd name="connsiteY5-332" fmla="*/ 1637469 h 1769685"/>
                  <a:gd name="connsiteX6-333" fmla="*/ 571757 w 1013342"/>
                  <a:gd name="connsiteY6-334" fmla="*/ 1680331 h 1769685"/>
                  <a:gd name="connsiteX7-335" fmla="*/ 1005144 w 1013342"/>
                  <a:gd name="connsiteY7-336" fmla="*/ 294444 h 1769685"/>
                  <a:gd name="connsiteX0-337" fmla="*/ 1005060 w 1013805"/>
                  <a:gd name="connsiteY0-338" fmla="*/ 289343 h 1764584"/>
                  <a:gd name="connsiteX1-339" fmla="*/ 689148 w 1013805"/>
                  <a:gd name="connsiteY1-340" fmla="*/ 11530 h 1764584"/>
                  <a:gd name="connsiteX2-341" fmla="*/ 212898 w 1013805"/>
                  <a:gd name="connsiteY2-342" fmla="*/ 544930 h 1764584"/>
                  <a:gd name="connsiteX3-343" fmla="*/ 43035 w 1013805"/>
                  <a:gd name="connsiteY3-344" fmla="*/ 813218 h 1764584"/>
                  <a:gd name="connsiteX4-345" fmla="*/ 173 w 1013805"/>
                  <a:gd name="connsiteY4-346" fmla="*/ 1622843 h 1764584"/>
                  <a:gd name="connsiteX5-347" fmla="*/ 52560 w 1013805"/>
                  <a:gd name="connsiteY5-348" fmla="*/ 1632368 h 1764584"/>
                  <a:gd name="connsiteX6-349" fmla="*/ 571673 w 1013805"/>
                  <a:gd name="connsiteY6-350" fmla="*/ 1675230 h 1764584"/>
                  <a:gd name="connsiteX7-351" fmla="*/ 1005060 w 1013805"/>
                  <a:gd name="connsiteY7-352" fmla="*/ 289343 h 1764584"/>
                  <a:gd name="connsiteX0-353" fmla="*/ 1005034 w 1013841"/>
                  <a:gd name="connsiteY0-354" fmla="*/ 288962 h 1764203"/>
                  <a:gd name="connsiteX1-355" fmla="*/ 689122 w 1013841"/>
                  <a:gd name="connsiteY1-356" fmla="*/ 11149 h 1764203"/>
                  <a:gd name="connsiteX2-357" fmla="*/ 200172 w 1013841"/>
                  <a:gd name="connsiteY2-358" fmla="*/ 538199 h 1764203"/>
                  <a:gd name="connsiteX3-359" fmla="*/ 43009 w 1013841"/>
                  <a:gd name="connsiteY3-360" fmla="*/ 812837 h 1764203"/>
                  <a:gd name="connsiteX4-361" fmla="*/ 147 w 1013841"/>
                  <a:gd name="connsiteY4-362" fmla="*/ 1622462 h 1764203"/>
                  <a:gd name="connsiteX5-363" fmla="*/ 52534 w 1013841"/>
                  <a:gd name="connsiteY5-364" fmla="*/ 1631987 h 1764203"/>
                  <a:gd name="connsiteX6-365" fmla="*/ 571647 w 1013841"/>
                  <a:gd name="connsiteY6-366" fmla="*/ 1674849 h 1764203"/>
                  <a:gd name="connsiteX7-367" fmla="*/ 1005034 w 1013841"/>
                  <a:gd name="connsiteY7-368" fmla="*/ 288962 h 1764203"/>
                  <a:gd name="connsiteX0-369" fmla="*/ 1005034 w 1013841"/>
                  <a:gd name="connsiteY0-370" fmla="*/ 288962 h 1764203"/>
                  <a:gd name="connsiteX1-371" fmla="*/ 689122 w 1013841"/>
                  <a:gd name="connsiteY1-372" fmla="*/ 11149 h 1764203"/>
                  <a:gd name="connsiteX2-373" fmla="*/ 200172 w 1013841"/>
                  <a:gd name="connsiteY2-374" fmla="*/ 538199 h 1764203"/>
                  <a:gd name="connsiteX3-375" fmla="*/ 43009 w 1013841"/>
                  <a:gd name="connsiteY3-376" fmla="*/ 812837 h 1764203"/>
                  <a:gd name="connsiteX4-377" fmla="*/ 147 w 1013841"/>
                  <a:gd name="connsiteY4-378" fmla="*/ 1622462 h 1764203"/>
                  <a:gd name="connsiteX5-379" fmla="*/ 52534 w 1013841"/>
                  <a:gd name="connsiteY5-380" fmla="*/ 1631987 h 1764203"/>
                  <a:gd name="connsiteX6-381" fmla="*/ 571647 w 1013841"/>
                  <a:gd name="connsiteY6-382" fmla="*/ 1674849 h 1764203"/>
                  <a:gd name="connsiteX7-383" fmla="*/ 1005034 w 1013841"/>
                  <a:gd name="connsiteY7-384" fmla="*/ 288962 h 1764203"/>
                  <a:gd name="connsiteX0-385" fmla="*/ 1005034 w 1013841"/>
                  <a:gd name="connsiteY0-386" fmla="*/ 288962 h 1764203"/>
                  <a:gd name="connsiteX1-387" fmla="*/ 689122 w 1013841"/>
                  <a:gd name="connsiteY1-388" fmla="*/ 11149 h 1764203"/>
                  <a:gd name="connsiteX2-389" fmla="*/ 200172 w 1013841"/>
                  <a:gd name="connsiteY2-390" fmla="*/ 538199 h 1764203"/>
                  <a:gd name="connsiteX3-391" fmla="*/ 43009 w 1013841"/>
                  <a:gd name="connsiteY3-392" fmla="*/ 812837 h 1764203"/>
                  <a:gd name="connsiteX4-393" fmla="*/ 147 w 1013841"/>
                  <a:gd name="connsiteY4-394" fmla="*/ 1622462 h 1764203"/>
                  <a:gd name="connsiteX5-395" fmla="*/ 52534 w 1013841"/>
                  <a:gd name="connsiteY5-396" fmla="*/ 1631987 h 1764203"/>
                  <a:gd name="connsiteX6-397" fmla="*/ 571647 w 1013841"/>
                  <a:gd name="connsiteY6-398" fmla="*/ 1674849 h 1764203"/>
                  <a:gd name="connsiteX7-399" fmla="*/ 1005034 w 1013841"/>
                  <a:gd name="connsiteY7-400" fmla="*/ 288962 h 1764203"/>
                  <a:gd name="connsiteX0-401" fmla="*/ 1005466 w 1014273"/>
                  <a:gd name="connsiteY0-402" fmla="*/ 288962 h 1764203"/>
                  <a:gd name="connsiteX1-403" fmla="*/ 689554 w 1014273"/>
                  <a:gd name="connsiteY1-404" fmla="*/ 11149 h 1764203"/>
                  <a:gd name="connsiteX2-405" fmla="*/ 200604 w 1014273"/>
                  <a:gd name="connsiteY2-406" fmla="*/ 538199 h 1764203"/>
                  <a:gd name="connsiteX3-407" fmla="*/ 43441 w 1014273"/>
                  <a:gd name="connsiteY3-408" fmla="*/ 812837 h 1764203"/>
                  <a:gd name="connsiteX4-409" fmla="*/ 579 w 1014273"/>
                  <a:gd name="connsiteY4-410" fmla="*/ 1622462 h 1764203"/>
                  <a:gd name="connsiteX5-411" fmla="*/ 52966 w 1014273"/>
                  <a:gd name="connsiteY5-412" fmla="*/ 1631987 h 1764203"/>
                  <a:gd name="connsiteX6-413" fmla="*/ 572079 w 1014273"/>
                  <a:gd name="connsiteY6-414" fmla="*/ 1674849 h 1764203"/>
                  <a:gd name="connsiteX7-415" fmla="*/ 1005466 w 1014273"/>
                  <a:gd name="connsiteY7-416" fmla="*/ 288962 h 1764203"/>
                  <a:gd name="connsiteX0-417" fmla="*/ 1005103 w 1013910"/>
                  <a:gd name="connsiteY0-418" fmla="*/ 288962 h 1764203"/>
                  <a:gd name="connsiteX1-419" fmla="*/ 689191 w 1013910"/>
                  <a:gd name="connsiteY1-420" fmla="*/ 11149 h 1764203"/>
                  <a:gd name="connsiteX2-421" fmla="*/ 200241 w 1013910"/>
                  <a:gd name="connsiteY2-422" fmla="*/ 538199 h 1764203"/>
                  <a:gd name="connsiteX3-423" fmla="*/ 46253 w 1013910"/>
                  <a:gd name="connsiteY3-424" fmla="*/ 777912 h 1764203"/>
                  <a:gd name="connsiteX4-425" fmla="*/ 216 w 1013910"/>
                  <a:gd name="connsiteY4-426" fmla="*/ 1622462 h 1764203"/>
                  <a:gd name="connsiteX5-427" fmla="*/ 52603 w 1013910"/>
                  <a:gd name="connsiteY5-428" fmla="*/ 1631987 h 1764203"/>
                  <a:gd name="connsiteX6-429" fmla="*/ 571716 w 1013910"/>
                  <a:gd name="connsiteY6-430" fmla="*/ 1674849 h 1764203"/>
                  <a:gd name="connsiteX7-431" fmla="*/ 1005103 w 1013910"/>
                  <a:gd name="connsiteY7-432" fmla="*/ 288962 h 1764203"/>
                  <a:gd name="connsiteX0-433" fmla="*/ 1004926 w 1013955"/>
                  <a:gd name="connsiteY0-434" fmla="*/ 291664 h 1766905"/>
                  <a:gd name="connsiteX1-435" fmla="*/ 689014 w 1013955"/>
                  <a:gd name="connsiteY1-436" fmla="*/ 13851 h 1766905"/>
                  <a:gd name="connsiteX2-437" fmla="*/ 155614 w 1013955"/>
                  <a:gd name="connsiteY2-438" fmla="*/ 585351 h 1766905"/>
                  <a:gd name="connsiteX3-439" fmla="*/ 46076 w 1013955"/>
                  <a:gd name="connsiteY3-440" fmla="*/ 780614 h 1766905"/>
                  <a:gd name="connsiteX4-441" fmla="*/ 39 w 1013955"/>
                  <a:gd name="connsiteY4-442" fmla="*/ 1625164 h 1766905"/>
                  <a:gd name="connsiteX5-443" fmla="*/ 52426 w 1013955"/>
                  <a:gd name="connsiteY5-444" fmla="*/ 1634689 h 1766905"/>
                  <a:gd name="connsiteX6-445" fmla="*/ 571539 w 1013955"/>
                  <a:gd name="connsiteY6-446" fmla="*/ 1677551 h 1766905"/>
                  <a:gd name="connsiteX7-447" fmla="*/ 1004926 w 1013955"/>
                  <a:gd name="connsiteY7-448" fmla="*/ 291664 h 1766905"/>
                  <a:gd name="connsiteX0-449" fmla="*/ 1004903 w 1013932"/>
                  <a:gd name="connsiteY0-450" fmla="*/ 291664 h 1766905"/>
                  <a:gd name="connsiteX1-451" fmla="*/ 688991 w 1013932"/>
                  <a:gd name="connsiteY1-452" fmla="*/ 13851 h 1766905"/>
                  <a:gd name="connsiteX2-453" fmla="*/ 155591 w 1013932"/>
                  <a:gd name="connsiteY2-454" fmla="*/ 585351 h 1766905"/>
                  <a:gd name="connsiteX3-455" fmla="*/ 58753 w 1013932"/>
                  <a:gd name="connsiteY3-456" fmla="*/ 761564 h 1766905"/>
                  <a:gd name="connsiteX4-457" fmla="*/ 16 w 1013932"/>
                  <a:gd name="connsiteY4-458" fmla="*/ 1625164 h 1766905"/>
                  <a:gd name="connsiteX5-459" fmla="*/ 52403 w 1013932"/>
                  <a:gd name="connsiteY5-460" fmla="*/ 1634689 h 1766905"/>
                  <a:gd name="connsiteX6-461" fmla="*/ 571516 w 1013932"/>
                  <a:gd name="connsiteY6-462" fmla="*/ 1677551 h 1766905"/>
                  <a:gd name="connsiteX7-463" fmla="*/ 1004903 w 1013932"/>
                  <a:gd name="connsiteY7-464" fmla="*/ 291664 h 1766905"/>
                  <a:gd name="connsiteX0-465" fmla="*/ 1004903 w 1013932"/>
                  <a:gd name="connsiteY0-466" fmla="*/ 291664 h 1766905"/>
                  <a:gd name="connsiteX1-467" fmla="*/ 688991 w 1013932"/>
                  <a:gd name="connsiteY1-468" fmla="*/ 13851 h 1766905"/>
                  <a:gd name="connsiteX2-469" fmla="*/ 155591 w 1013932"/>
                  <a:gd name="connsiteY2-470" fmla="*/ 585351 h 1766905"/>
                  <a:gd name="connsiteX3-471" fmla="*/ 58753 w 1013932"/>
                  <a:gd name="connsiteY3-472" fmla="*/ 761564 h 1766905"/>
                  <a:gd name="connsiteX4-473" fmla="*/ 16 w 1013932"/>
                  <a:gd name="connsiteY4-474" fmla="*/ 1625164 h 1766905"/>
                  <a:gd name="connsiteX5-475" fmla="*/ 52403 w 1013932"/>
                  <a:gd name="connsiteY5-476" fmla="*/ 1634689 h 1766905"/>
                  <a:gd name="connsiteX6-477" fmla="*/ 571516 w 1013932"/>
                  <a:gd name="connsiteY6-478" fmla="*/ 1677551 h 1766905"/>
                  <a:gd name="connsiteX7-479" fmla="*/ 1004903 w 1013932"/>
                  <a:gd name="connsiteY7-480" fmla="*/ 291664 h 1766905"/>
                  <a:gd name="connsiteX0-481" fmla="*/ 1004903 w 1013932"/>
                  <a:gd name="connsiteY0-482" fmla="*/ 291664 h 1766905"/>
                  <a:gd name="connsiteX1-483" fmla="*/ 688991 w 1013932"/>
                  <a:gd name="connsiteY1-484" fmla="*/ 13851 h 1766905"/>
                  <a:gd name="connsiteX2-485" fmla="*/ 155591 w 1013932"/>
                  <a:gd name="connsiteY2-486" fmla="*/ 585351 h 1766905"/>
                  <a:gd name="connsiteX3-487" fmla="*/ 58753 w 1013932"/>
                  <a:gd name="connsiteY3-488" fmla="*/ 761564 h 1766905"/>
                  <a:gd name="connsiteX4-489" fmla="*/ 16 w 1013932"/>
                  <a:gd name="connsiteY4-490" fmla="*/ 1625164 h 1766905"/>
                  <a:gd name="connsiteX5-491" fmla="*/ 52403 w 1013932"/>
                  <a:gd name="connsiteY5-492" fmla="*/ 1634689 h 1766905"/>
                  <a:gd name="connsiteX6-493" fmla="*/ 571516 w 1013932"/>
                  <a:gd name="connsiteY6-494" fmla="*/ 1677551 h 1766905"/>
                  <a:gd name="connsiteX7-495" fmla="*/ 1004903 w 1013932"/>
                  <a:gd name="connsiteY7-496" fmla="*/ 291664 h 1766905"/>
                  <a:gd name="connsiteX0-497" fmla="*/ 1004903 w 1013932"/>
                  <a:gd name="connsiteY0-498" fmla="*/ 291664 h 1766905"/>
                  <a:gd name="connsiteX1-499" fmla="*/ 688991 w 1013932"/>
                  <a:gd name="connsiteY1-500" fmla="*/ 13851 h 1766905"/>
                  <a:gd name="connsiteX2-501" fmla="*/ 155591 w 1013932"/>
                  <a:gd name="connsiteY2-502" fmla="*/ 585351 h 1766905"/>
                  <a:gd name="connsiteX3-503" fmla="*/ 58753 w 1013932"/>
                  <a:gd name="connsiteY3-504" fmla="*/ 761564 h 1766905"/>
                  <a:gd name="connsiteX4-505" fmla="*/ 16 w 1013932"/>
                  <a:gd name="connsiteY4-506" fmla="*/ 1625164 h 1766905"/>
                  <a:gd name="connsiteX5-507" fmla="*/ 52403 w 1013932"/>
                  <a:gd name="connsiteY5-508" fmla="*/ 1634689 h 1766905"/>
                  <a:gd name="connsiteX6-509" fmla="*/ 571516 w 1013932"/>
                  <a:gd name="connsiteY6-510" fmla="*/ 1677551 h 1766905"/>
                  <a:gd name="connsiteX7-511" fmla="*/ 1004903 w 1013932"/>
                  <a:gd name="connsiteY7-512" fmla="*/ 291664 h 1766905"/>
                  <a:gd name="connsiteX0-513" fmla="*/ 1004903 w 1013932"/>
                  <a:gd name="connsiteY0-514" fmla="*/ 291664 h 1766905"/>
                  <a:gd name="connsiteX1-515" fmla="*/ 688991 w 1013932"/>
                  <a:gd name="connsiteY1-516" fmla="*/ 13851 h 1766905"/>
                  <a:gd name="connsiteX2-517" fmla="*/ 155591 w 1013932"/>
                  <a:gd name="connsiteY2-518" fmla="*/ 585351 h 1766905"/>
                  <a:gd name="connsiteX3-519" fmla="*/ 58753 w 1013932"/>
                  <a:gd name="connsiteY3-520" fmla="*/ 761564 h 1766905"/>
                  <a:gd name="connsiteX4-521" fmla="*/ 16 w 1013932"/>
                  <a:gd name="connsiteY4-522" fmla="*/ 1625164 h 1766905"/>
                  <a:gd name="connsiteX5-523" fmla="*/ 52403 w 1013932"/>
                  <a:gd name="connsiteY5-524" fmla="*/ 1634689 h 1766905"/>
                  <a:gd name="connsiteX6-525" fmla="*/ 571516 w 1013932"/>
                  <a:gd name="connsiteY6-526" fmla="*/ 1677551 h 1766905"/>
                  <a:gd name="connsiteX7-527" fmla="*/ 1004903 w 1013932"/>
                  <a:gd name="connsiteY7-528" fmla="*/ 291664 h 1766905"/>
                  <a:gd name="connsiteX0-529" fmla="*/ 1004887 w 1013916"/>
                  <a:gd name="connsiteY0-530" fmla="*/ 291664 h 1766905"/>
                  <a:gd name="connsiteX1-531" fmla="*/ 688975 w 1013916"/>
                  <a:gd name="connsiteY1-532" fmla="*/ 13851 h 1766905"/>
                  <a:gd name="connsiteX2-533" fmla="*/ 155575 w 1013916"/>
                  <a:gd name="connsiteY2-534" fmla="*/ 585351 h 1766905"/>
                  <a:gd name="connsiteX3-535" fmla="*/ 52387 w 1013916"/>
                  <a:gd name="connsiteY3-536" fmla="*/ 926664 h 1766905"/>
                  <a:gd name="connsiteX4-537" fmla="*/ 0 w 1013916"/>
                  <a:gd name="connsiteY4-538" fmla="*/ 1625164 h 1766905"/>
                  <a:gd name="connsiteX5-539" fmla="*/ 52387 w 1013916"/>
                  <a:gd name="connsiteY5-540" fmla="*/ 1634689 h 1766905"/>
                  <a:gd name="connsiteX6-541" fmla="*/ 571500 w 1013916"/>
                  <a:gd name="connsiteY6-542" fmla="*/ 1677551 h 1766905"/>
                  <a:gd name="connsiteX7-543" fmla="*/ 1004887 w 1013916"/>
                  <a:gd name="connsiteY7-544" fmla="*/ 291664 h 1766905"/>
                  <a:gd name="connsiteX0-545" fmla="*/ 1004887 w 1013916"/>
                  <a:gd name="connsiteY0-546" fmla="*/ 291664 h 1766905"/>
                  <a:gd name="connsiteX1-547" fmla="*/ 688975 w 1013916"/>
                  <a:gd name="connsiteY1-548" fmla="*/ 13851 h 1766905"/>
                  <a:gd name="connsiteX2-549" fmla="*/ 155575 w 1013916"/>
                  <a:gd name="connsiteY2-550" fmla="*/ 585351 h 1766905"/>
                  <a:gd name="connsiteX3-551" fmla="*/ 52387 w 1013916"/>
                  <a:gd name="connsiteY3-552" fmla="*/ 926664 h 1766905"/>
                  <a:gd name="connsiteX4-553" fmla="*/ 0 w 1013916"/>
                  <a:gd name="connsiteY4-554" fmla="*/ 1625164 h 1766905"/>
                  <a:gd name="connsiteX5-555" fmla="*/ 52387 w 1013916"/>
                  <a:gd name="connsiteY5-556" fmla="*/ 1634689 h 1766905"/>
                  <a:gd name="connsiteX6-557" fmla="*/ 571500 w 1013916"/>
                  <a:gd name="connsiteY6-558" fmla="*/ 1677551 h 1766905"/>
                  <a:gd name="connsiteX7-559" fmla="*/ 1004887 w 1013916"/>
                  <a:gd name="connsiteY7-560" fmla="*/ 291664 h 1766905"/>
                  <a:gd name="connsiteX0-561" fmla="*/ 1004887 w 1013916"/>
                  <a:gd name="connsiteY0-562" fmla="*/ 291664 h 1766905"/>
                  <a:gd name="connsiteX1-563" fmla="*/ 688975 w 1013916"/>
                  <a:gd name="connsiteY1-564" fmla="*/ 13851 h 1766905"/>
                  <a:gd name="connsiteX2-565" fmla="*/ 155575 w 1013916"/>
                  <a:gd name="connsiteY2-566" fmla="*/ 585351 h 1766905"/>
                  <a:gd name="connsiteX3-567" fmla="*/ 52387 w 1013916"/>
                  <a:gd name="connsiteY3-568" fmla="*/ 926664 h 1766905"/>
                  <a:gd name="connsiteX4-569" fmla="*/ 0 w 1013916"/>
                  <a:gd name="connsiteY4-570" fmla="*/ 1625164 h 1766905"/>
                  <a:gd name="connsiteX5-571" fmla="*/ 52387 w 1013916"/>
                  <a:gd name="connsiteY5-572" fmla="*/ 1634689 h 1766905"/>
                  <a:gd name="connsiteX6-573" fmla="*/ 571500 w 1013916"/>
                  <a:gd name="connsiteY6-574" fmla="*/ 1677551 h 1766905"/>
                  <a:gd name="connsiteX7-575" fmla="*/ 1004887 w 1013916"/>
                  <a:gd name="connsiteY7-576" fmla="*/ 291664 h 1766905"/>
                  <a:gd name="connsiteX0-577" fmla="*/ 1009342 w 1018371"/>
                  <a:gd name="connsiteY0-578" fmla="*/ 291664 h 1765933"/>
                  <a:gd name="connsiteX1-579" fmla="*/ 693430 w 1018371"/>
                  <a:gd name="connsiteY1-580" fmla="*/ 13851 h 1765933"/>
                  <a:gd name="connsiteX2-581" fmla="*/ 160030 w 1018371"/>
                  <a:gd name="connsiteY2-582" fmla="*/ 585351 h 1765933"/>
                  <a:gd name="connsiteX3-583" fmla="*/ 56842 w 1018371"/>
                  <a:gd name="connsiteY3-584" fmla="*/ 926664 h 1765933"/>
                  <a:gd name="connsiteX4-585" fmla="*/ 4455 w 1018371"/>
                  <a:gd name="connsiteY4-586" fmla="*/ 1625164 h 1765933"/>
                  <a:gd name="connsiteX5-587" fmla="*/ 2867 w 1018371"/>
                  <a:gd name="connsiteY5-588" fmla="*/ 1625164 h 1765933"/>
                  <a:gd name="connsiteX6-589" fmla="*/ 575955 w 1018371"/>
                  <a:gd name="connsiteY6-590" fmla="*/ 1677551 h 1765933"/>
                  <a:gd name="connsiteX7-591" fmla="*/ 1009342 w 1018371"/>
                  <a:gd name="connsiteY7-592" fmla="*/ 291664 h 1765933"/>
                  <a:gd name="connsiteX0-593" fmla="*/ 1005499 w 1014528"/>
                  <a:gd name="connsiteY0-594" fmla="*/ 291664 h 1766830"/>
                  <a:gd name="connsiteX1-595" fmla="*/ 689587 w 1014528"/>
                  <a:gd name="connsiteY1-596" fmla="*/ 13851 h 1766830"/>
                  <a:gd name="connsiteX2-597" fmla="*/ 156187 w 1014528"/>
                  <a:gd name="connsiteY2-598" fmla="*/ 585351 h 1766830"/>
                  <a:gd name="connsiteX3-599" fmla="*/ 52999 w 1014528"/>
                  <a:gd name="connsiteY3-600" fmla="*/ 926664 h 1766830"/>
                  <a:gd name="connsiteX4-601" fmla="*/ 612 w 1014528"/>
                  <a:gd name="connsiteY4-602" fmla="*/ 1625164 h 1766830"/>
                  <a:gd name="connsiteX5-603" fmla="*/ 97449 w 1014528"/>
                  <a:gd name="connsiteY5-604" fmla="*/ 1628339 h 1766830"/>
                  <a:gd name="connsiteX6-605" fmla="*/ 572112 w 1014528"/>
                  <a:gd name="connsiteY6-606" fmla="*/ 1677551 h 1766830"/>
                  <a:gd name="connsiteX7-607" fmla="*/ 1005499 w 1014528"/>
                  <a:gd name="connsiteY7-608" fmla="*/ 291664 h 1766830"/>
                  <a:gd name="connsiteX0-609" fmla="*/ 1008310 w 1017339"/>
                  <a:gd name="connsiteY0-610" fmla="*/ 291664 h 1766830"/>
                  <a:gd name="connsiteX1-611" fmla="*/ 692398 w 1017339"/>
                  <a:gd name="connsiteY1-612" fmla="*/ 13851 h 1766830"/>
                  <a:gd name="connsiteX2-613" fmla="*/ 158998 w 1017339"/>
                  <a:gd name="connsiteY2-614" fmla="*/ 585351 h 1766830"/>
                  <a:gd name="connsiteX3-615" fmla="*/ 55810 w 1017339"/>
                  <a:gd name="connsiteY3-616" fmla="*/ 926664 h 1766830"/>
                  <a:gd name="connsiteX4-617" fmla="*/ 3423 w 1017339"/>
                  <a:gd name="connsiteY4-618" fmla="*/ 1625164 h 1766830"/>
                  <a:gd name="connsiteX5-619" fmla="*/ 100260 w 1017339"/>
                  <a:gd name="connsiteY5-620" fmla="*/ 1628339 h 1766830"/>
                  <a:gd name="connsiteX6-621" fmla="*/ 574923 w 1017339"/>
                  <a:gd name="connsiteY6-622" fmla="*/ 1677551 h 1766830"/>
                  <a:gd name="connsiteX7-623" fmla="*/ 1008310 w 1017339"/>
                  <a:gd name="connsiteY7-624" fmla="*/ 291664 h 1766830"/>
                  <a:gd name="connsiteX0-625" fmla="*/ 984102 w 993131"/>
                  <a:gd name="connsiteY0-626" fmla="*/ 291664 h 1766830"/>
                  <a:gd name="connsiteX1-627" fmla="*/ 668190 w 993131"/>
                  <a:gd name="connsiteY1-628" fmla="*/ 13851 h 1766830"/>
                  <a:gd name="connsiteX2-629" fmla="*/ 134790 w 993131"/>
                  <a:gd name="connsiteY2-630" fmla="*/ 585351 h 1766830"/>
                  <a:gd name="connsiteX3-631" fmla="*/ 31602 w 993131"/>
                  <a:gd name="connsiteY3-632" fmla="*/ 926664 h 1766830"/>
                  <a:gd name="connsiteX4-633" fmla="*/ 7790 w 993131"/>
                  <a:gd name="connsiteY4-634" fmla="*/ 1631514 h 1766830"/>
                  <a:gd name="connsiteX5-635" fmla="*/ 76052 w 993131"/>
                  <a:gd name="connsiteY5-636" fmla="*/ 1628339 h 1766830"/>
                  <a:gd name="connsiteX6-637" fmla="*/ 550715 w 993131"/>
                  <a:gd name="connsiteY6-638" fmla="*/ 1677551 h 1766830"/>
                  <a:gd name="connsiteX7-639" fmla="*/ 984102 w 993131"/>
                  <a:gd name="connsiteY7-640" fmla="*/ 291664 h 1766830"/>
                  <a:gd name="connsiteX0-641" fmla="*/ 1001553 w 1010582"/>
                  <a:gd name="connsiteY0-642" fmla="*/ 291664 h 1769585"/>
                  <a:gd name="connsiteX1-643" fmla="*/ 685641 w 1010582"/>
                  <a:gd name="connsiteY1-644" fmla="*/ 13851 h 1769585"/>
                  <a:gd name="connsiteX2-645" fmla="*/ 152241 w 1010582"/>
                  <a:gd name="connsiteY2-646" fmla="*/ 585351 h 1769585"/>
                  <a:gd name="connsiteX3-647" fmla="*/ 49053 w 1010582"/>
                  <a:gd name="connsiteY3-648" fmla="*/ 926664 h 1769585"/>
                  <a:gd name="connsiteX4-649" fmla="*/ 25241 w 1010582"/>
                  <a:gd name="connsiteY4-650" fmla="*/ 1631514 h 1769585"/>
                  <a:gd name="connsiteX5-651" fmla="*/ 407828 w 1010582"/>
                  <a:gd name="connsiteY5-652" fmla="*/ 1637864 h 1769585"/>
                  <a:gd name="connsiteX6-653" fmla="*/ 568166 w 1010582"/>
                  <a:gd name="connsiteY6-654" fmla="*/ 1677551 h 1769585"/>
                  <a:gd name="connsiteX7-655" fmla="*/ 1001553 w 1010582"/>
                  <a:gd name="connsiteY7-656" fmla="*/ 291664 h 1769585"/>
                  <a:gd name="connsiteX0-657" fmla="*/ 1084710 w 1093739"/>
                  <a:gd name="connsiteY0-658" fmla="*/ 291664 h 1769585"/>
                  <a:gd name="connsiteX1-659" fmla="*/ 768798 w 1093739"/>
                  <a:gd name="connsiteY1-660" fmla="*/ 13851 h 1769585"/>
                  <a:gd name="connsiteX2-661" fmla="*/ 235398 w 1093739"/>
                  <a:gd name="connsiteY2-662" fmla="*/ 585351 h 1769585"/>
                  <a:gd name="connsiteX3-663" fmla="*/ 132210 w 1093739"/>
                  <a:gd name="connsiteY3-664" fmla="*/ 926664 h 1769585"/>
                  <a:gd name="connsiteX4-665" fmla="*/ 108398 w 1093739"/>
                  <a:gd name="connsiteY4-666" fmla="*/ 1631514 h 1769585"/>
                  <a:gd name="connsiteX5-667" fmla="*/ 490985 w 1093739"/>
                  <a:gd name="connsiteY5-668" fmla="*/ 1637864 h 1769585"/>
                  <a:gd name="connsiteX6-669" fmla="*/ 651323 w 1093739"/>
                  <a:gd name="connsiteY6-670" fmla="*/ 1677551 h 1769585"/>
                  <a:gd name="connsiteX7-671" fmla="*/ 1084710 w 1093739"/>
                  <a:gd name="connsiteY7-672" fmla="*/ 291664 h 1769585"/>
                  <a:gd name="connsiteX0-673" fmla="*/ 1010413 w 1019442"/>
                  <a:gd name="connsiteY0-674" fmla="*/ 291664 h 1769585"/>
                  <a:gd name="connsiteX1-675" fmla="*/ 694501 w 1019442"/>
                  <a:gd name="connsiteY1-676" fmla="*/ 13851 h 1769585"/>
                  <a:gd name="connsiteX2-677" fmla="*/ 161101 w 1019442"/>
                  <a:gd name="connsiteY2-678" fmla="*/ 585351 h 1769585"/>
                  <a:gd name="connsiteX3-679" fmla="*/ 57913 w 1019442"/>
                  <a:gd name="connsiteY3-680" fmla="*/ 926664 h 1769585"/>
                  <a:gd name="connsiteX4-681" fmla="*/ 135701 w 1019442"/>
                  <a:gd name="connsiteY4-682" fmla="*/ 1637864 h 1769585"/>
                  <a:gd name="connsiteX5-683" fmla="*/ 416688 w 1019442"/>
                  <a:gd name="connsiteY5-684" fmla="*/ 1637864 h 1769585"/>
                  <a:gd name="connsiteX6-685" fmla="*/ 577026 w 1019442"/>
                  <a:gd name="connsiteY6-686" fmla="*/ 1677551 h 1769585"/>
                  <a:gd name="connsiteX7-687" fmla="*/ 1010413 w 1019442"/>
                  <a:gd name="connsiteY7-688" fmla="*/ 291664 h 1769585"/>
                  <a:gd name="connsiteX0-689" fmla="*/ 959273 w 968302"/>
                  <a:gd name="connsiteY0-690" fmla="*/ 291664 h 1769585"/>
                  <a:gd name="connsiteX1-691" fmla="*/ 643361 w 968302"/>
                  <a:gd name="connsiteY1-692" fmla="*/ 13851 h 1769585"/>
                  <a:gd name="connsiteX2-693" fmla="*/ 109961 w 968302"/>
                  <a:gd name="connsiteY2-694" fmla="*/ 585351 h 1769585"/>
                  <a:gd name="connsiteX3-695" fmla="*/ 423 w 968302"/>
                  <a:gd name="connsiteY3-696" fmla="*/ 910789 h 1769585"/>
                  <a:gd name="connsiteX4-697" fmla="*/ 84561 w 968302"/>
                  <a:gd name="connsiteY4-698" fmla="*/ 1637864 h 1769585"/>
                  <a:gd name="connsiteX5-699" fmla="*/ 365548 w 968302"/>
                  <a:gd name="connsiteY5-700" fmla="*/ 1637864 h 1769585"/>
                  <a:gd name="connsiteX6-701" fmla="*/ 525886 w 968302"/>
                  <a:gd name="connsiteY6-702" fmla="*/ 1677551 h 1769585"/>
                  <a:gd name="connsiteX7-703" fmla="*/ 959273 w 968302"/>
                  <a:gd name="connsiteY7-704" fmla="*/ 291664 h 1769585"/>
                  <a:gd name="connsiteX0-705" fmla="*/ 1006045 w 1015074"/>
                  <a:gd name="connsiteY0-706" fmla="*/ 291664 h 1769585"/>
                  <a:gd name="connsiteX1-707" fmla="*/ 690133 w 1015074"/>
                  <a:gd name="connsiteY1-708" fmla="*/ 13851 h 1769585"/>
                  <a:gd name="connsiteX2-709" fmla="*/ 156733 w 1015074"/>
                  <a:gd name="connsiteY2-710" fmla="*/ 585351 h 1769585"/>
                  <a:gd name="connsiteX3-711" fmla="*/ 47195 w 1015074"/>
                  <a:gd name="connsiteY3-712" fmla="*/ 910789 h 1769585"/>
                  <a:gd name="connsiteX4-713" fmla="*/ 26558 w 1015074"/>
                  <a:gd name="connsiteY4-714" fmla="*/ 1618814 h 1769585"/>
                  <a:gd name="connsiteX5-715" fmla="*/ 412320 w 1015074"/>
                  <a:gd name="connsiteY5-716" fmla="*/ 1637864 h 1769585"/>
                  <a:gd name="connsiteX6-717" fmla="*/ 572658 w 1015074"/>
                  <a:gd name="connsiteY6-718" fmla="*/ 1677551 h 1769585"/>
                  <a:gd name="connsiteX7-719" fmla="*/ 1006045 w 1015074"/>
                  <a:gd name="connsiteY7-720" fmla="*/ 291664 h 1769585"/>
                  <a:gd name="connsiteX0-721" fmla="*/ 1014183 w 1023212"/>
                  <a:gd name="connsiteY0-722" fmla="*/ 291664 h 1769585"/>
                  <a:gd name="connsiteX1-723" fmla="*/ 698271 w 1023212"/>
                  <a:gd name="connsiteY1-724" fmla="*/ 13851 h 1769585"/>
                  <a:gd name="connsiteX2-725" fmla="*/ 164871 w 1023212"/>
                  <a:gd name="connsiteY2-726" fmla="*/ 585351 h 1769585"/>
                  <a:gd name="connsiteX3-727" fmla="*/ 33108 w 1023212"/>
                  <a:gd name="connsiteY3-728" fmla="*/ 898089 h 1769585"/>
                  <a:gd name="connsiteX4-729" fmla="*/ 34696 w 1023212"/>
                  <a:gd name="connsiteY4-730" fmla="*/ 1618814 h 1769585"/>
                  <a:gd name="connsiteX5-731" fmla="*/ 420458 w 1023212"/>
                  <a:gd name="connsiteY5-732" fmla="*/ 1637864 h 1769585"/>
                  <a:gd name="connsiteX6-733" fmla="*/ 580796 w 1023212"/>
                  <a:gd name="connsiteY6-734" fmla="*/ 1677551 h 1769585"/>
                  <a:gd name="connsiteX7-735" fmla="*/ 1014183 w 1023212"/>
                  <a:gd name="connsiteY7-736" fmla="*/ 291664 h 1769585"/>
                  <a:gd name="connsiteX0-737" fmla="*/ 1018053 w 1027082"/>
                  <a:gd name="connsiteY0-738" fmla="*/ 291664 h 1769585"/>
                  <a:gd name="connsiteX1-739" fmla="*/ 702141 w 1027082"/>
                  <a:gd name="connsiteY1-740" fmla="*/ 13851 h 1769585"/>
                  <a:gd name="connsiteX2-741" fmla="*/ 168741 w 1027082"/>
                  <a:gd name="connsiteY2-742" fmla="*/ 585351 h 1769585"/>
                  <a:gd name="connsiteX3-743" fmla="*/ 36978 w 1027082"/>
                  <a:gd name="connsiteY3-744" fmla="*/ 898089 h 1769585"/>
                  <a:gd name="connsiteX4-745" fmla="*/ 38566 w 1027082"/>
                  <a:gd name="connsiteY4-746" fmla="*/ 1618814 h 1769585"/>
                  <a:gd name="connsiteX5-747" fmla="*/ 424328 w 1027082"/>
                  <a:gd name="connsiteY5-748" fmla="*/ 1637864 h 1769585"/>
                  <a:gd name="connsiteX6-749" fmla="*/ 584666 w 1027082"/>
                  <a:gd name="connsiteY6-750" fmla="*/ 1677551 h 1769585"/>
                  <a:gd name="connsiteX7-751" fmla="*/ 1018053 w 1027082"/>
                  <a:gd name="connsiteY7-752" fmla="*/ 291664 h 1769585"/>
                  <a:gd name="connsiteX0-753" fmla="*/ 1013805 w 1022834"/>
                  <a:gd name="connsiteY0-754" fmla="*/ 291664 h 1769585"/>
                  <a:gd name="connsiteX1-755" fmla="*/ 697893 w 1022834"/>
                  <a:gd name="connsiteY1-756" fmla="*/ 13851 h 1769585"/>
                  <a:gd name="connsiteX2-757" fmla="*/ 164493 w 1022834"/>
                  <a:gd name="connsiteY2-758" fmla="*/ 585351 h 1769585"/>
                  <a:gd name="connsiteX3-759" fmla="*/ 42255 w 1022834"/>
                  <a:gd name="connsiteY3-760" fmla="*/ 894914 h 1769585"/>
                  <a:gd name="connsiteX4-761" fmla="*/ 34318 w 1022834"/>
                  <a:gd name="connsiteY4-762" fmla="*/ 1618814 h 1769585"/>
                  <a:gd name="connsiteX5-763" fmla="*/ 420080 w 1022834"/>
                  <a:gd name="connsiteY5-764" fmla="*/ 1637864 h 1769585"/>
                  <a:gd name="connsiteX6-765" fmla="*/ 580418 w 1022834"/>
                  <a:gd name="connsiteY6-766" fmla="*/ 1677551 h 1769585"/>
                  <a:gd name="connsiteX7-767" fmla="*/ 1013805 w 1022834"/>
                  <a:gd name="connsiteY7-768" fmla="*/ 291664 h 1769585"/>
                  <a:gd name="connsiteX0-769" fmla="*/ 1006739 w 1015768"/>
                  <a:gd name="connsiteY0-770" fmla="*/ 291664 h 1769585"/>
                  <a:gd name="connsiteX1-771" fmla="*/ 690827 w 1015768"/>
                  <a:gd name="connsiteY1-772" fmla="*/ 13851 h 1769585"/>
                  <a:gd name="connsiteX2-773" fmla="*/ 157427 w 1015768"/>
                  <a:gd name="connsiteY2-774" fmla="*/ 585351 h 1769585"/>
                  <a:gd name="connsiteX3-775" fmla="*/ 35189 w 1015768"/>
                  <a:gd name="connsiteY3-776" fmla="*/ 894914 h 1769585"/>
                  <a:gd name="connsiteX4-777" fmla="*/ 27252 w 1015768"/>
                  <a:gd name="connsiteY4-778" fmla="*/ 1618814 h 1769585"/>
                  <a:gd name="connsiteX5-779" fmla="*/ 413014 w 1015768"/>
                  <a:gd name="connsiteY5-780" fmla="*/ 1637864 h 1769585"/>
                  <a:gd name="connsiteX6-781" fmla="*/ 573352 w 1015768"/>
                  <a:gd name="connsiteY6-782" fmla="*/ 1677551 h 1769585"/>
                  <a:gd name="connsiteX7-783" fmla="*/ 1006739 w 1015768"/>
                  <a:gd name="connsiteY7-784" fmla="*/ 291664 h 1769585"/>
                  <a:gd name="connsiteX0-785" fmla="*/ 995468 w 1004497"/>
                  <a:gd name="connsiteY0-786" fmla="*/ 291664 h 1769585"/>
                  <a:gd name="connsiteX1-787" fmla="*/ 679556 w 1004497"/>
                  <a:gd name="connsiteY1-788" fmla="*/ 13851 h 1769585"/>
                  <a:gd name="connsiteX2-789" fmla="*/ 146156 w 1004497"/>
                  <a:gd name="connsiteY2-790" fmla="*/ 585351 h 1769585"/>
                  <a:gd name="connsiteX3-791" fmla="*/ 23918 w 1004497"/>
                  <a:gd name="connsiteY3-792" fmla="*/ 894914 h 1769585"/>
                  <a:gd name="connsiteX4-793" fmla="*/ 15981 w 1004497"/>
                  <a:gd name="connsiteY4-794" fmla="*/ 1618814 h 1769585"/>
                  <a:gd name="connsiteX5-795" fmla="*/ 401743 w 1004497"/>
                  <a:gd name="connsiteY5-796" fmla="*/ 1637864 h 1769585"/>
                  <a:gd name="connsiteX6-797" fmla="*/ 562081 w 1004497"/>
                  <a:gd name="connsiteY6-798" fmla="*/ 1677551 h 1769585"/>
                  <a:gd name="connsiteX7-799" fmla="*/ 995468 w 1004497"/>
                  <a:gd name="connsiteY7-800" fmla="*/ 291664 h 1769585"/>
                  <a:gd name="connsiteX0-801" fmla="*/ 1008851 w 1017880"/>
                  <a:gd name="connsiteY0-802" fmla="*/ 291664 h 1769585"/>
                  <a:gd name="connsiteX1-803" fmla="*/ 692939 w 1017880"/>
                  <a:gd name="connsiteY1-804" fmla="*/ 13851 h 1769585"/>
                  <a:gd name="connsiteX2-805" fmla="*/ 159539 w 1017880"/>
                  <a:gd name="connsiteY2-806" fmla="*/ 585351 h 1769585"/>
                  <a:gd name="connsiteX3-807" fmla="*/ 37301 w 1017880"/>
                  <a:gd name="connsiteY3-808" fmla="*/ 894914 h 1769585"/>
                  <a:gd name="connsiteX4-809" fmla="*/ 16664 w 1017880"/>
                  <a:gd name="connsiteY4-810" fmla="*/ 1615639 h 1769585"/>
                  <a:gd name="connsiteX5-811" fmla="*/ 415126 w 1017880"/>
                  <a:gd name="connsiteY5-812" fmla="*/ 1637864 h 1769585"/>
                  <a:gd name="connsiteX6-813" fmla="*/ 575464 w 1017880"/>
                  <a:gd name="connsiteY6-814" fmla="*/ 1677551 h 1769585"/>
                  <a:gd name="connsiteX7-815" fmla="*/ 1008851 w 1017880"/>
                  <a:gd name="connsiteY7-816" fmla="*/ 291664 h 1769585"/>
                  <a:gd name="connsiteX0-817" fmla="*/ 992188 w 1001217"/>
                  <a:gd name="connsiteY0-818" fmla="*/ 291664 h 1769585"/>
                  <a:gd name="connsiteX1-819" fmla="*/ 676276 w 1001217"/>
                  <a:gd name="connsiteY1-820" fmla="*/ 13851 h 1769585"/>
                  <a:gd name="connsiteX2-821" fmla="*/ 142876 w 1001217"/>
                  <a:gd name="connsiteY2-822" fmla="*/ 585351 h 1769585"/>
                  <a:gd name="connsiteX3-823" fmla="*/ 20638 w 1001217"/>
                  <a:gd name="connsiteY3-824" fmla="*/ 894914 h 1769585"/>
                  <a:gd name="connsiteX4-825" fmla="*/ 1 w 1001217"/>
                  <a:gd name="connsiteY4-826" fmla="*/ 1615639 h 1769585"/>
                  <a:gd name="connsiteX5-827" fmla="*/ 398463 w 1001217"/>
                  <a:gd name="connsiteY5-828" fmla="*/ 1637864 h 1769585"/>
                  <a:gd name="connsiteX6-829" fmla="*/ 558801 w 1001217"/>
                  <a:gd name="connsiteY6-830" fmla="*/ 1677551 h 1769585"/>
                  <a:gd name="connsiteX7-831" fmla="*/ 992188 w 1001217"/>
                  <a:gd name="connsiteY7-832" fmla="*/ 291664 h 1769585"/>
                  <a:gd name="connsiteX0-833" fmla="*/ 992188 w 1001217"/>
                  <a:gd name="connsiteY0-834" fmla="*/ 291664 h 1767778"/>
                  <a:gd name="connsiteX1-835" fmla="*/ 676276 w 1001217"/>
                  <a:gd name="connsiteY1-836" fmla="*/ 13851 h 1767778"/>
                  <a:gd name="connsiteX2-837" fmla="*/ 142876 w 1001217"/>
                  <a:gd name="connsiteY2-838" fmla="*/ 585351 h 1767778"/>
                  <a:gd name="connsiteX3-839" fmla="*/ 20638 w 1001217"/>
                  <a:gd name="connsiteY3-840" fmla="*/ 894914 h 1767778"/>
                  <a:gd name="connsiteX4-841" fmla="*/ 1 w 1001217"/>
                  <a:gd name="connsiteY4-842" fmla="*/ 1615639 h 1767778"/>
                  <a:gd name="connsiteX5-843" fmla="*/ 398463 w 1001217"/>
                  <a:gd name="connsiteY5-844" fmla="*/ 1637864 h 1767778"/>
                  <a:gd name="connsiteX6-845" fmla="*/ 558801 w 1001217"/>
                  <a:gd name="connsiteY6-846" fmla="*/ 1677551 h 1767778"/>
                  <a:gd name="connsiteX7-847" fmla="*/ 992188 w 1001217"/>
                  <a:gd name="connsiteY7-848" fmla="*/ 291664 h 1767778"/>
                  <a:gd name="connsiteX0-849" fmla="*/ 1020131 w 1029160"/>
                  <a:gd name="connsiteY0-850" fmla="*/ 291664 h 1767778"/>
                  <a:gd name="connsiteX1-851" fmla="*/ 704219 w 1029160"/>
                  <a:gd name="connsiteY1-852" fmla="*/ 13851 h 1767778"/>
                  <a:gd name="connsiteX2-853" fmla="*/ 170819 w 1029160"/>
                  <a:gd name="connsiteY2-854" fmla="*/ 585351 h 1767778"/>
                  <a:gd name="connsiteX3-855" fmla="*/ 48581 w 1029160"/>
                  <a:gd name="connsiteY3-856" fmla="*/ 894914 h 1767778"/>
                  <a:gd name="connsiteX4-857" fmla="*/ 27944 w 1029160"/>
                  <a:gd name="connsiteY4-858" fmla="*/ 1615639 h 1767778"/>
                  <a:gd name="connsiteX5-859" fmla="*/ 426406 w 1029160"/>
                  <a:gd name="connsiteY5-860" fmla="*/ 1637864 h 1767778"/>
                  <a:gd name="connsiteX6-861" fmla="*/ 586744 w 1029160"/>
                  <a:gd name="connsiteY6-862" fmla="*/ 1677551 h 1767778"/>
                  <a:gd name="connsiteX7-863" fmla="*/ 1020131 w 1029160"/>
                  <a:gd name="connsiteY7-864" fmla="*/ 291664 h 1767778"/>
                  <a:gd name="connsiteX0-865" fmla="*/ 1034237 w 1043266"/>
                  <a:gd name="connsiteY0-866" fmla="*/ 291664 h 1767778"/>
                  <a:gd name="connsiteX1-867" fmla="*/ 718325 w 1043266"/>
                  <a:gd name="connsiteY1-868" fmla="*/ 13851 h 1767778"/>
                  <a:gd name="connsiteX2-869" fmla="*/ 184925 w 1043266"/>
                  <a:gd name="connsiteY2-870" fmla="*/ 585351 h 1767778"/>
                  <a:gd name="connsiteX3-871" fmla="*/ 62687 w 1043266"/>
                  <a:gd name="connsiteY3-872" fmla="*/ 894914 h 1767778"/>
                  <a:gd name="connsiteX4-873" fmla="*/ 42050 w 1043266"/>
                  <a:gd name="connsiteY4-874" fmla="*/ 1615639 h 1767778"/>
                  <a:gd name="connsiteX5-875" fmla="*/ 440512 w 1043266"/>
                  <a:gd name="connsiteY5-876" fmla="*/ 1637864 h 1767778"/>
                  <a:gd name="connsiteX6-877" fmla="*/ 600850 w 1043266"/>
                  <a:gd name="connsiteY6-878" fmla="*/ 1677551 h 1767778"/>
                  <a:gd name="connsiteX7-879" fmla="*/ 1034237 w 1043266"/>
                  <a:gd name="connsiteY7-880" fmla="*/ 291664 h 1767778"/>
                  <a:gd name="connsiteX0-881" fmla="*/ 1044367 w 1053396"/>
                  <a:gd name="connsiteY0-882" fmla="*/ 291664 h 1767778"/>
                  <a:gd name="connsiteX1-883" fmla="*/ 728455 w 1053396"/>
                  <a:gd name="connsiteY1-884" fmla="*/ 13851 h 1767778"/>
                  <a:gd name="connsiteX2-885" fmla="*/ 195055 w 1053396"/>
                  <a:gd name="connsiteY2-886" fmla="*/ 585351 h 1767778"/>
                  <a:gd name="connsiteX3-887" fmla="*/ 72817 w 1053396"/>
                  <a:gd name="connsiteY3-888" fmla="*/ 894914 h 1767778"/>
                  <a:gd name="connsiteX4-889" fmla="*/ 39480 w 1053396"/>
                  <a:gd name="connsiteY4-890" fmla="*/ 1625164 h 1767778"/>
                  <a:gd name="connsiteX5-891" fmla="*/ 450642 w 1053396"/>
                  <a:gd name="connsiteY5-892" fmla="*/ 1637864 h 1767778"/>
                  <a:gd name="connsiteX6-893" fmla="*/ 610980 w 1053396"/>
                  <a:gd name="connsiteY6-894" fmla="*/ 1677551 h 1767778"/>
                  <a:gd name="connsiteX7-895" fmla="*/ 1044367 w 1053396"/>
                  <a:gd name="connsiteY7-896" fmla="*/ 291664 h 1767778"/>
                  <a:gd name="connsiteX0-897" fmla="*/ 1031764 w 1040793"/>
                  <a:gd name="connsiteY0-898" fmla="*/ 291664 h 1770555"/>
                  <a:gd name="connsiteX1-899" fmla="*/ 715852 w 1040793"/>
                  <a:gd name="connsiteY1-900" fmla="*/ 13851 h 1770555"/>
                  <a:gd name="connsiteX2-901" fmla="*/ 182452 w 1040793"/>
                  <a:gd name="connsiteY2-902" fmla="*/ 585351 h 1770555"/>
                  <a:gd name="connsiteX3-903" fmla="*/ 60214 w 1040793"/>
                  <a:gd name="connsiteY3-904" fmla="*/ 894914 h 1770555"/>
                  <a:gd name="connsiteX4-905" fmla="*/ 26877 w 1040793"/>
                  <a:gd name="connsiteY4-906" fmla="*/ 1625164 h 1770555"/>
                  <a:gd name="connsiteX5-907" fmla="*/ 457089 w 1040793"/>
                  <a:gd name="connsiteY5-908" fmla="*/ 1647389 h 1770555"/>
                  <a:gd name="connsiteX6-909" fmla="*/ 598377 w 1040793"/>
                  <a:gd name="connsiteY6-910" fmla="*/ 1677551 h 1770555"/>
                  <a:gd name="connsiteX7-911" fmla="*/ 1031764 w 1040793"/>
                  <a:gd name="connsiteY7-912" fmla="*/ 291664 h 1770555"/>
                  <a:gd name="connsiteX0-913" fmla="*/ 1118996 w 1128025"/>
                  <a:gd name="connsiteY0-914" fmla="*/ 291664 h 1770555"/>
                  <a:gd name="connsiteX1-915" fmla="*/ 803084 w 1128025"/>
                  <a:gd name="connsiteY1-916" fmla="*/ 13851 h 1770555"/>
                  <a:gd name="connsiteX2-917" fmla="*/ 269684 w 1128025"/>
                  <a:gd name="connsiteY2-918" fmla="*/ 585351 h 1770555"/>
                  <a:gd name="connsiteX3-919" fmla="*/ 147446 w 1128025"/>
                  <a:gd name="connsiteY3-920" fmla="*/ 894914 h 1770555"/>
                  <a:gd name="connsiteX4-921" fmla="*/ 114109 w 1128025"/>
                  <a:gd name="connsiteY4-922" fmla="*/ 1625164 h 1770555"/>
                  <a:gd name="connsiteX5-923" fmla="*/ 544321 w 1128025"/>
                  <a:gd name="connsiteY5-924" fmla="*/ 1647389 h 1770555"/>
                  <a:gd name="connsiteX6-925" fmla="*/ 685609 w 1128025"/>
                  <a:gd name="connsiteY6-926" fmla="*/ 1677551 h 1770555"/>
                  <a:gd name="connsiteX7-927" fmla="*/ 1118996 w 1128025"/>
                  <a:gd name="connsiteY7-928" fmla="*/ 291664 h 1770555"/>
                  <a:gd name="connsiteX0-929" fmla="*/ 1103490 w 1112519"/>
                  <a:gd name="connsiteY0-930" fmla="*/ 291664 h 1770555"/>
                  <a:gd name="connsiteX1-931" fmla="*/ 787578 w 1112519"/>
                  <a:gd name="connsiteY1-932" fmla="*/ 13851 h 1770555"/>
                  <a:gd name="connsiteX2-933" fmla="*/ 254178 w 1112519"/>
                  <a:gd name="connsiteY2-934" fmla="*/ 585351 h 1770555"/>
                  <a:gd name="connsiteX3-935" fmla="*/ 131940 w 1112519"/>
                  <a:gd name="connsiteY3-936" fmla="*/ 894914 h 1770555"/>
                  <a:gd name="connsiteX4-937" fmla="*/ 98603 w 1112519"/>
                  <a:gd name="connsiteY4-938" fmla="*/ 1625164 h 1770555"/>
                  <a:gd name="connsiteX5-939" fmla="*/ 528815 w 1112519"/>
                  <a:gd name="connsiteY5-940" fmla="*/ 1647389 h 1770555"/>
                  <a:gd name="connsiteX6-941" fmla="*/ 670103 w 1112519"/>
                  <a:gd name="connsiteY6-942" fmla="*/ 1677551 h 1770555"/>
                  <a:gd name="connsiteX7-943" fmla="*/ 1103490 w 1112519"/>
                  <a:gd name="connsiteY7-944" fmla="*/ 291664 h 1770555"/>
                  <a:gd name="connsiteX0-945" fmla="*/ 1004888 w 1013917"/>
                  <a:gd name="connsiteY0-946" fmla="*/ 291664 h 1770555"/>
                  <a:gd name="connsiteX1-947" fmla="*/ 688976 w 1013917"/>
                  <a:gd name="connsiteY1-948" fmla="*/ 13851 h 1770555"/>
                  <a:gd name="connsiteX2-949" fmla="*/ 155576 w 1013917"/>
                  <a:gd name="connsiteY2-950" fmla="*/ 585351 h 1770555"/>
                  <a:gd name="connsiteX3-951" fmla="*/ 33338 w 1013917"/>
                  <a:gd name="connsiteY3-952" fmla="*/ 894914 h 1770555"/>
                  <a:gd name="connsiteX4-953" fmla="*/ 1 w 1013917"/>
                  <a:gd name="connsiteY4-954" fmla="*/ 1625164 h 1770555"/>
                  <a:gd name="connsiteX5-955" fmla="*/ 430213 w 1013917"/>
                  <a:gd name="connsiteY5-956" fmla="*/ 1647389 h 1770555"/>
                  <a:gd name="connsiteX6-957" fmla="*/ 571501 w 1013917"/>
                  <a:gd name="connsiteY6-958" fmla="*/ 1677551 h 1770555"/>
                  <a:gd name="connsiteX7-959" fmla="*/ 1004888 w 1013917"/>
                  <a:gd name="connsiteY7-960" fmla="*/ 291664 h 1770555"/>
                  <a:gd name="connsiteX0-961" fmla="*/ 1032228 w 1041257"/>
                  <a:gd name="connsiteY0-962" fmla="*/ 291664 h 1773433"/>
                  <a:gd name="connsiteX1-963" fmla="*/ 716316 w 1041257"/>
                  <a:gd name="connsiteY1-964" fmla="*/ 13851 h 1773433"/>
                  <a:gd name="connsiteX2-965" fmla="*/ 182916 w 1041257"/>
                  <a:gd name="connsiteY2-966" fmla="*/ 585351 h 1773433"/>
                  <a:gd name="connsiteX3-967" fmla="*/ 60678 w 1041257"/>
                  <a:gd name="connsiteY3-968" fmla="*/ 894914 h 1773433"/>
                  <a:gd name="connsiteX4-969" fmla="*/ 27341 w 1041257"/>
                  <a:gd name="connsiteY4-970" fmla="*/ 1625164 h 1773433"/>
                  <a:gd name="connsiteX5-971" fmla="*/ 463903 w 1041257"/>
                  <a:gd name="connsiteY5-972" fmla="*/ 1656914 h 1773433"/>
                  <a:gd name="connsiteX6-973" fmla="*/ 598841 w 1041257"/>
                  <a:gd name="connsiteY6-974" fmla="*/ 1677551 h 1773433"/>
                  <a:gd name="connsiteX7-975" fmla="*/ 1032228 w 1041257"/>
                  <a:gd name="connsiteY7-976" fmla="*/ 291664 h 1773433"/>
                  <a:gd name="connsiteX0-977" fmla="*/ 1004912 w 1013941"/>
                  <a:gd name="connsiteY0-978" fmla="*/ 291664 h 1773433"/>
                  <a:gd name="connsiteX1-979" fmla="*/ 689000 w 1013941"/>
                  <a:gd name="connsiteY1-980" fmla="*/ 13851 h 1773433"/>
                  <a:gd name="connsiteX2-981" fmla="*/ 155600 w 1013941"/>
                  <a:gd name="connsiteY2-982" fmla="*/ 585351 h 1773433"/>
                  <a:gd name="connsiteX3-983" fmla="*/ 33362 w 1013941"/>
                  <a:gd name="connsiteY3-984" fmla="*/ 894914 h 1773433"/>
                  <a:gd name="connsiteX4-985" fmla="*/ 25 w 1013941"/>
                  <a:gd name="connsiteY4-986" fmla="*/ 1625164 h 1773433"/>
                  <a:gd name="connsiteX5-987" fmla="*/ 436587 w 1013941"/>
                  <a:gd name="connsiteY5-988" fmla="*/ 1656914 h 1773433"/>
                  <a:gd name="connsiteX6-989" fmla="*/ 571525 w 1013941"/>
                  <a:gd name="connsiteY6-990" fmla="*/ 1677551 h 1773433"/>
                  <a:gd name="connsiteX7-991" fmla="*/ 1004912 w 1013941"/>
                  <a:gd name="connsiteY7-992" fmla="*/ 291664 h 1773433"/>
                  <a:gd name="connsiteX0-993" fmla="*/ 1004912 w 1006024"/>
                  <a:gd name="connsiteY0-994" fmla="*/ 293438 h 1733515"/>
                  <a:gd name="connsiteX1-995" fmla="*/ 689000 w 1006024"/>
                  <a:gd name="connsiteY1-996" fmla="*/ 15625 h 1733515"/>
                  <a:gd name="connsiteX2-997" fmla="*/ 155600 w 1006024"/>
                  <a:gd name="connsiteY2-998" fmla="*/ 587125 h 1733515"/>
                  <a:gd name="connsiteX3-999" fmla="*/ 33362 w 1006024"/>
                  <a:gd name="connsiteY3-1000" fmla="*/ 896688 h 1733515"/>
                  <a:gd name="connsiteX4-1001" fmla="*/ 25 w 1006024"/>
                  <a:gd name="connsiteY4-1002" fmla="*/ 1626938 h 1733515"/>
                  <a:gd name="connsiteX5-1003" fmla="*/ 436587 w 1006024"/>
                  <a:gd name="connsiteY5-1004" fmla="*/ 1658688 h 1733515"/>
                  <a:gd name="connsiteX6-1005" fmla="*/ 584225 w 1006024"/>
                  <a:gd name="connsiteY6-1006" fmla="*/ 1622175 h 1733515"/>
                  <a:gd name="connsiteX7-1007" fmla="*/ 1004912 w 1006024"/>
                  <a:gd name="connsiteY7-1008" fmla="*/ 293438 h 1733515"/>
                  <a:gd name="connsiteX0-1009" fmla="*/ 1014437 w 1015508"/>
                  <a:gd name="connsiteY0-1010" fmla="*/ 288237 h 1735130"/>
                  <a:gd name="connsiteX1-1011" fmla="*/ 689000 w 1015508"/>
                  <a:gd name="connsiteY1-1012" fmla="*/ 16774 h 1735130"/>
                  <a:gd name="connsiteX2-1013" fmla="*/ 155600 w 1015508"/>
                  <a:gd name="connsiteY2-1014" fmla="*/ 588274 h 1735130"/>
                  <a:gd name="connsiteX3-1015" fmla="*/ 33362 w 1015508"/>
                  <a:gd name="connsiteY3-1016" fmla="*/ 897837 h 1735130"/>
                  <a:gd name="connsiteX4-1017" fmla="*/ 25 w 1015508"/>
                  <a:gd name="connsiteY4-1018" fmla="*/ 1628087 h 1735130"/>
                  <a:gd name="connsiteX5-1019" fmla="*/ 436587 w 1015508"/>
                  <a:gd name="connsiteY5-1020" fmla="*/ 1659837 h 1735130"/>
                  <a:gd name="connsiteX6-1021" fmla="*/ 584225 w 1015508"/>
                  <a:gd name="connsiteY6-1022" fmla="*/ 1623324 h 1735130"/>
                  <a:gd name="connsiteX7-1023" fmla="*/ 1014437 w 1015508"/>
                  <a:gd name="connsiteY7-1024" fmla="*/ 288237 h 1735130"/>
                  <a:gd name="connsiteX0-1025" fmla="*/ 1004912 w 1006024"/>
                  <a:gd name="connsiteY0-1026" fmla="*/ 301365 h 1731219"/>
                  <a:gd name="connsiteX1-1027" fmla="*/ 689000 w 1006024"/>
                  <a:gd name="connsiteY1-1028" fmla="*/ 14027 h 1731219"/>
                  <a:gd name="connsiteX2-1029" fmla="*/ 155600 w 1006024"/>
                  <a:gd name="connsiteY2-1030" fmla="*/ 585527 h 1731219"/>
                  <a:gd name="connsiteX3-1031" fmla="*/ 33362 w 1006024"/>
                  <a:gd name="connsiteY3-1032" fmla="*/ 895090 h 1731219"/>
                  <a:gd name="connsiteX4-1033" fmla="*/ 25 w 1006024"/>
                  <a:gd name="connsiteY4-1034" fmla="*/ 1625340 h 1731219"/>
                  <a:gd name="connsiteX5-1035" fmla="*/ 436587 w 1006024"/>
                  <a:gd name="connsiteY5-1036" fmla="*/ 1657090 h 1731219"/>
                  <a:gd name="connsiteX6-1037" fmla="*/ 584225 w 1006024"/>
                  <a:gd name="connsiteY6-1038" fmla="*/ 1620577 h 1731219"/>
                  <a:gd name="connsiteX7-1039" fmla="*/ 1004912 w 1006024"/>
                  <a:gd name="connsiteY7-1040" fmla="*/ 301365 h 1731219"/>
                  <a:gd name="connsiteX0-1041" fmla="*/ 1004912 w 1012618"/>
                  <a:gd name="connsiteY0-1042" fmla="*/ 300809 h 1730663"/>
                  <a:gd name="connsiteX1-1043" fmla="*/ 689000 w 1012618"/>
                  <a:gd name="connsiteY1-1044" fmla="*/ 13471 h 1730663"/>
                  <a:gd name="connsiteX2-1045" fmla="*/ 155600 w 1012618"/>
                  <a:gd name="connsiteY2-1046" fmla="*/ 584971 h 1730663"/>
                  <a:gd name="connsiteX3-1047" fmla="*/ 33362 w 1012618"/>
                  <a:gd name="connsiteY3-1048" fmla="*/ 894534 h 1730663"/>
                  <a:gd name="connsiteX4-1049" fmla="*/ 25 w 1012618"/>
                  <a:gd name="connsiteY4-1050" fmla="*/ 1624784 h 1730663"/>
                  <a:gd name="connsiteX5-1051" fmla="*/ 436587 w 1012618"/>
                  <a:gd name="connsiteY5-1052" fmla="*/ 1656534 h 1730663"/>
                  <a:gd name="connsiteX6-1053" fmla="*/ 584225 w 1012618"/>
                  <a:gd name="connsiteY6-1054" fmla="*/ 1620021 h 1730663"/>
                  <a:gd name="connsiteX7-1055" fmla="*/ 1004912 w 1012618"/>
                  <a:gd name="connsiteY7-1056" fmla="*/ 300809 h 1730663"/>
                  <a:gd name="connsiteX0-1057" fmla="*/ 1004912 w 1011121"/>
                  <a:gd name="connsiteY0-1058" fmla="*/ 300809 h 1730663"/>
                  <a:gd name="connsiteX1-1059" fmla="*/ 689000 w 1011121"/>
                  <a:gd name="connsiteY1-1060" fmla="*/ 13471 h 1730663"/>
                  <a:gd name="connsiteX2-1061" fmla="*/ 155600 w 1011121"/>
                  <a:gd name="connsiteY2-1062" fmla="*/ 584971 h 1730663"/>
                  <a:gd name="connsiteX3-1063" fmla="*/ 33362 w 1011121"/>
                  <a:gd name="connsiteY3-1064" fmla="*/ 894534 h 1730663"/>
                  <a:gd name="connsiteX4-1065" fmla="*/ 25 w 1011121"/>
                  <a:gd name="connsiteY4-1066" fmla="*/ 1624784 h 1730663"/>
                  <a:gd name="connsiteX5-1067" fmla="*/ 436587 w 1011121"/>
                  <a:gd name="connsiteY5-1068" fmla="*/ 1656534 h 1730663"/>
                  <a:gd name="connsiteX6-1069" fmla="*/ 584225 w 1011121"/>
                  <a:gd name="connsiteY6-1070" fmla="*/ 1620021 h 1730663"/>
                  <a:gd name="connsiteX7-1071" fmla="*/ 1004912 w 1011121"/>
                  <a:gd name="connsiteY7-1072" fmla="*/ 300809 h 1730663"/>
                  <a:gd name="connsiteX0-1073" fmla="*/ 1004912 w 1006024"/>
                  <a:gd name="connsiteY0-1074" fmla="*/ 301364 h 1731218"/>
                  <a:gd name="connsiteX1-1075" fmla="*/ 689000 w 1006024"/>
                  <a:gd name="connsiteY1-1076" fmla="*/ 14026 h 1731218"/>
                  <a:gd name="connsiteX2-1077" fmla="*/ 155600 w 1006024"/>
                  <a:gd name="connsiteY2-1078" fmla="*/ 585526 h 1731218"/>
                  <a:gd name="connsiteX3-1079" fmla="*/ 33362 w 1006024"/>
                  <a:gd name="connsiteY3-1080" fmla="*/ 895089 h 1731218"/>
                  <a:gd name="connsiteX4-1081" fmla="*/ 25 w 1006024"/>
                  <a:gd name="connsiteY4-1082" fmla="*/ 1625339 h 1731218"/>
                  <a:gd name="connsiteX5-1083" fmla="*/ 436587 w 1006024"/>
                  <a:gd name="connsiteY5-1084" fmla="*/ 1657089 h 1731218"/>
                  <a:gd name="connsiteX6-1085" fmla="*/ 584225 w 1006024"/>
                  <a:gd name="connsiteY6-1086" fmla="*/ 1620576 h 1731218"/>
                  <a:gd name="connsiteX7-1087" fmla="*/ 1004912 w 1006024"/>
                  <a:gd name="connsiteY7-1088" fmla="*/ 301364 h 1731218"/>
                  <a:gd name="connsiteX0-1089" fmla="*/ 1004912 w 1011121"/>
                  <a:gd name="connsiteY0-1090" fmla="*/ 299330 h 1729184"/>
                  <a:gd name="connsiteX1-1091" fmla="*/ 689000 w 1011121"/>
                  <a:gd name="connsiteY1-1092" fmla="*/ 11992 h 1729184"/>
                  <a:gd name="connsiteX2-1093" fmla="*/ 155600 w 1011121"/>
                  <a:gd name="connsiteY2-1094" fmla="*/ 583492 h 1729184"/>
                  <a:gd name="connsiteX3-1095" fmla="*/ 33362 w 1011121"/>
                  <a:gd name="connsiteY3-1096" fmla="*/ 893055 h 1729184"/>
                  <a:gd name="connsiteX4-1097" fmla="*/ 25 w 1011121"/>
                  <a:gd name="connsiteY4-1098" fmla="*/ 1623305 h 1729184"/>
                  <a:gd name="connsiteX5-1099" fmla="*/ 436587 w 1011121"/>
                  <a:gd name="connsiteY5-1100" fmla="*/ 1655055 h 1729184"/>
                  <a:gd name="connsiteX6-1101" fmla="*/ 584225 w 1011121"/>
                  <a:gd name="connsiteY6-1102" fmla="*/ 1618542 h 1729184"/>
                  <a:gd name="connsiteX7-1103" fmla="*/ 1004912 w 1011121"/>
                  <a:gd name="connsiteY7-1104" fmla="*/ 299330 h 1729184"/>
                  <a:gd name="connsiteX0-1105" fmla="*/ 1004912 w 1005525"/>
                  <a:gd name="connsiteY0-1106" fmla="*/ 301317 h 1729000"/>
                  <a:gd name="connsiteX1-1107" fmla="*/ 689000 w 1005525"/>
                  <a:gd name="connsiteY1-1108" fmla="*/ 13979 h 1729000"/>
                  <a:gd name="connsiteX2-1109" fmla="*/ 155600 w 1005525"/>
                  <a:gd name="connsiteY2-1110" fmla="*/ 585479 h 1729000"/>
                  <a:gd name="connsiteX3-1111" fmla="*/ 33362 w 1005525"/>
                  <a:gd name="connsiteY3-1112" fmla="*/ 895042 h 1729000"/>
                  <a:gd name="connsiteX4-1113" fmla="*/ 25 w 1005525"/>
                  <a:gd name="connsiteY4-1114" fmla="*/ 1625292 h 1729000"/>
                  <a:gd name="connsiteX5-1115" fmla="*/ 436587 w 1005525"/>
                  <a:gd name="connsiteY5-1116" fmla="*/ 1657042 h 1729000"/>
                  <a:gd name="connsiteX6-1117" fmla="*/ 612800 w 1005525"/>
                  <a:gd name="connsiteY6-1118" fmla="*/ 1617354 h 1729000"/>
                  <a:gd name="connsiteX7-1119" fmla="*/ 1004912 w 1005525"/>
                  <a:gd name="connsiteY7-1120" fmla="*/ 301317 h 1729000"/>
                  <a:gd name="connsiteX0-1121" fmla="*/ 1004912 w 1010071"/>
                  <a:gd name="connsiteY0-1122" fmla="*/ 301037 h 1728720"/>
                  <a:gd name="connsiteX1-1123" fmla="*/ 689000 w 1010071"/>
                  <a:gd name="connsiteY1-1124" fmla="*/ 13699 h 1728720"/>
                  <a:gd name="connsiteX2-1125" fmla="*/ 155600 w 1010071"/>
                  <a:gd name="connsiteY2-1126" fmla="*/ 585199 h 1728720"/>
                  <a:gd name="connsiteX3-1127" fmla="*/ 33362 w 1010071"/>
                  <a:gd name="connsiteY3-1128" fmla="*/ 894762 h 1728720"/>
                  <a:gd name="connsiteX4-1129" fmla="*/ 25 w 1010071"/>
                  <a:gd name="connsiteY4-1130" fmla="*/ 1625012 h 1728720"/>
                  <a:gd name="connsiteX5-1131" fmla="*/ 436587 w 1010071"/>
                  <a:gd name="connsiteY5-1132" fmla="*/ 1656762 h 1728720"/>
                  <a:gd name="connsiteX6-1133" fmla="*/ 612800 w 1010071"/>
                  <a:gd name="connsiteY6-1134" fmla="*/ 1617074 h 1728720"/>
                  <a:gd name="connsiteX7-1135" fmla="*/ 1004912 w 1010071"/>
                  <a:gd name="connsiteY7-1136" fmla="*/ 301037 h 1728720"/>
                  <a:gd name="connsiteX0-1137" fmla="*/ 1004913 w 1010062"/>
                  <a:gd name="connsiteY0-1138" fmla="*/ 300643 h 1728326"/>
                  <a:gd name="connsiteX1-1139" fmla="*/ 689001 w 1010062"/>
                  <a:gd name="connsiteY1-1140" fmla="*/ 13305 h 1728326"/>
                  <a:gd name="connsiteX2-1141" fmla="*/ 158776 w 1010062"/>
                  <a:gd name="connsiteY2-1142" fmla="*/ 578455 h 1728326"/>
                  <a:gd name="connsiteX3-1143" fmla="*/ 33363 w 1010062"/>
                  <a:gd name="connsiteY3-1144" fmla="*/ 894368 h 1728326"/>
                  <a:gd name="connsiteX4-1145" fmla="*/ 26 w 1010062"/>
                  <a:gd name="connsiteY4-1146" fmla="*/ 1624618 h 1728326"/>
                  <a:gd name="connsiteX5-1147" fmla="*/ 436588 w 1010062"/>
                  <a:gd name="connsiteY5-1148" fmla="*/ 1656368 h 1728326"/>
                  <a:gd name="connsiteX6-1149" fmla="*/ 612801 w 1010062"/>
                  <a:gd name="connsiteY6-1150" fmla="*/ 1616680 h 1728326"/>
                  <a:gd name="connsiteX7-1151" fmla="*/ 1004913 w 1010062"/>
                  <a:gd name="connsiteY7-1152" fmla="*/ 300643 h 1728326"/>
                  <a:gd name="connsiteX0-1153" fmla="*/ 1004913 w 1010062"/>
                  <a:gd name="connsiteY0-1154" fmla="*/ 300643 h 1728326"/>
                  <a:gd name="connsiteX1-1155" fmla="*/ 689001 w 1010062"/>
                  <a:gd name="connsiteY1-1156" fmla="*/ 13305 h 1728326"/>
                  <a:gd name="connsiteX2-1157" fmla="*/ 158776 w 1010062"/>
                  <a:gd name="connsiteY2-1158" fmla="*/ 578455 h 1728326"/>
                  <a:gd name="connsiteX3-1159" fmla="*/ 33363 w 1010062"/>
                  <a:gd name="connsiteY3-1160" fmla="*/ 894368 h 1728326"/>
                  <a:gd name="connsiteX4-1161" fmla="*/ 26 w 1010062"/>
                  <a:gd name="connsiteY4-1162" fmla="*/ 1624618 h 1728326"/>
                  <a:gd name="connsiteX5-1163" fmla="*/ 436588 w 1010062"/>
                  <a:gd name="connsiteY5-1164" fmla="*/ 1656368 h 1728326"/>
                  <a:gd name="connsiteX6-1165" fmla="*/ 612801 w 1010062"/>
                  <a:gd name="connsiteY6-1166" fmla="*/ 1616680 h 1728326"/>
                  <a:gd name="connsiteX7-1167" fmla="*/ 1004913 w 1010062"/>
                  <a:gd name="connsiteY7-1168" fmla="*/ 300643 h 1728326"/>
                  <a:gd name="connsiteX0-1169" fmla="*/ 1004911 w 1010076"/>
                  <a:gd name="connsiteY0-1170" fmla="*/ 297459 h 1725142"/>
                  <a:gd name="connsiteX1-1171" fmla="*/ 688999 w 1010076"/>
                  <a:gd name="connsiteY1-1172" fmla="*/ 10121 h 1725142"/>
                  <a:gd name="connsiteX2-1173" fmla="*/ 154012 w 1010076"/>
                  <a:gd name="connsiteY2-1174" fmla="*/ 522884 h 1725142"/>
                  <a:gd name="connsiteX3-1175" fmla="*/ 33361 w 1010076"/>
                  <a:gd name="connsiteY3-1176" fmla="*/ 891184 h 1725142"/>
                  <a:gd name="connsiteX4-1177" fmla="*/ 24 w 1010076"/>
                  <a:gd name="connsiteY4-1178" fmla="*/ 1621434 h 1725142"/>
                  <a:gd name="connsiteX5-1179" fmla="*/ 436586 w 1010076"/>
                  <a:gd name="connsiteY5-1180" fmla="*/ 1653184 h 1725142"/>
                  <a:gd name="connsiteX6-1181" fmla="*/ 612799 w 1010076"/>
                  <a:gd name="connsiteY6-1182" fmla="*/ 1613496 h 1725142"/>
                  <a:gd name="connsiteX7-1183" fmla="*/ 1004911 w 1010076"/>
                  <a:gd name="connsiteY7-1184" fmla="*/ 297459 h 1725142"/>
                  <a:gd name="connsiteX0-1185" fmla="*/ 1041777 w 1046942"/>
                  <a:gd name="connsiteY0-1186" fmla="*/ 297459 h 1725142"/>
                  <a:gd name="connsiteX1-1187" fmla="*/ 725865 w 1046942"/>
                  <a:gd name="connsiteY1-1188" fmla="*/ 10121 h 1725142"/>
                  <a:gd name="connsiteX2-1189" fmla="*/ 190878 w 1046942"/>
                  <a:gd name="connsiteY2-1190" fmla="*/ 522884 h 1725142"/>
                  <a:gd name="connsiteX3-1191" fmla="*/ 41652 w 1046942"/>
                  <a:gd name="connsiteY3-1192" fmla="*/ 791171 h 1725142"/>
                  <a:gd name="connsiteX4-1193" fmla="*/ 36890 w 1046942"/>
                  <a:gd name="connsiteY4-1194" fmla="*/ 1621434 h 1725142"/>
                  <a:gd name="connsiteX5-1195" fmla="*/ 473452 w 1046942"/>
                  <a:gd name="connsiteY5-1196" fmla="*/ 1653184 h 1725142"/>
                  <a:gd name="connsiteX6-1197" fmla="*/ 649665 w 1046942"/>
                  <a:gd name="connsiteY6-1198" fmla="*/ 1613496 h 1725142"/>
                  <a:gd name="connsiteX7-1199" fmla="*/ 1041777 w 1046942"/>
                  <a:gd name="connsiteY7-1200" fmla="*/ 297459 h 1725142"/>
                  <a:gd name="connsiteX0-1201" fmla="*/ 1037108 w 1042273"/>
                  <a:gd name="connsiteY0-1202" fmla="*/ 297459 h 1725142"/>
                  <a:gd name="connsiteX1-1203" fmla="*/ 721196 w 1042273"/>
                  <a:gd name="connsiteY1-1204" fmla="*/ 10121 h 1725142"/>
                  <a:gd name="connsiteX2-1205" fmla="*/ 186209 w 1042273"/>
                  <a:gd name="connsiteY2-1206" fmla="*/ 522884 h 1725142"/>
                  <a:gd name="connsiteX3-1207" fmla="*/ 36983 w 1042273"/>
                  <a:gd name="connsiteY3-1208" fmla="*/ 791171 h 1725142"/>
                  <a:gd name="connsiteX4-1209" fmla="*/ 32221 w 1042273"/>
                  <a:gd name="connsiteY4-1210" fmla="*/ 1621434 h 1725142"/>
                  <a:gd name="connsiteX5-1211" fmla="*/ 468783 w 1042273"/>
                  <a:gd name="connsiteY5-1212" fmla="*/ 1653184 h 1725142"/>
                  <a:gd name="connsiteX6-1213" fmla="*/ 644996 w 1042273"/>
                  <a:gd name="connsiteY6-1214" fmla="*/ 1613496 h 1725142"/>
                  <a:gd name="connsiteX7-1215" fmla="*/ 1037108 w 1042273"/>
                  <a:gd name="connsiteY7-1216" fmla="*/ 297459 h 1725142"/>
                  <a:gd name="connsiteX0-1217" fmla="*/ 1041565 w 1046745"/>
                  <a:gd name="connsiteY0-1218" fmla="*/ 297176 h 1724859"/>
                  <a:gd name="connsiteX1-1219" fmla="*/ 725653 w 1046745"/>
                  <a:gd name="connsiteY1-1220" fmla="*/ 9838 h 1724859"/>
                  <a:gd name="connsiteX2-1221" fmla="*/ 185903 w 1046745"/>
                  <a:gd name="connsiteY2-1222" fmla="*/ 517839 h 1724859"/>
                  <a:gd name="connsiteX3-1223" fmla="*/ 41440 w 1046745"/>
                  <a:gd name="connsiteY3-1224" fmla="*/ 790888 h 1724859"/>
                  <a:gd name="connsiteX4-1225" fmla="*/ 36678 w 1046745"/>
                  <a:gd name="connsiteY4-1226" fmla="*/ 1621151 h 1724859"/>
                  <a:gd name="connsiteX5-1227" fmla="*/ 473240 w 1046745"/>
                  <a:gd name="connsiteY5-1228" fmla="*/ 1652901 h 1724859"/>
                  <a:gd name="connsiteX6-1229" fmla="*/ 649453 w 1046745"/>
                  <a:gd name="connsiteY6-1230" fmla="*/ 1613213 h 1724859"/>
                  <a:gd name="connsiteX7-1231" fmla="*/ 1041565 w 1046745"/>
                  <a:gd name="connsiteY7-1232" fmla="*/ 297176 h 1724859"/>
                  <a:gd name="connsiteX0-1233" fmla="*/ 1041565 w 1046745"/>
                  <a:gd name="connsiteY0-1234" fmla="*/ 297176 h 1724859"/>
                  <a:gd name="connsiteX1-1235" fmla="*/ 725653 w 1046745"/>
                  <a:gd name="connsiteY1-1236" fmla="*/ 9838 h 1724859"/>
                  <a:gd name="connsiteX2-1237" fmla="*/ 185903 w 1046745"/>
                  <a:gd name="connsiteY2-1238" fmla="*/ 517839 h 1724859"/>
                  <a:gd name="connsiteX3-1239" fmla="*/ 41440 w 1046745"/>
                  <a:gd name="connsiteY3-1240" fmla="*/ 790888 h 1724859"/>
                  <a:gd name="connsiteX4-1241" fmla="*/ 36678 w 1046745"/>
                  <a:gd name="connsiteY4-1242" fmla="*/ 1621151 h 1724859"/>
                  <a:gd name="connsiteX5-1243" fmla="*/ 473240 w 1046745"/>
                  <a:gd name="connsiteY5-1244" fmla="*/ 1652901 h 1724859"/>
                  <a:gd name="connsiteX6-1245" fmla="*/ 649453 w 1046745"/>
                  <a:gd name="connsiteY6-1246" fmla="*/ 1613213 h 1724859"/>
                  <a:gd name="connsiteX7-1247" fmla="*/ 1041565 w 1046745"/>
                  <a:gd name="connsiteY7-1248" fmla="*/ 297176 h 1724859"/>
                  <a:gd name="connsiteX0-1249" fmla="*/ 1040734 w 1045979"/>
                  <a:gd name="connsiteY0-1250" fmla="*/ 296615 h 1724298"/>
                  <a:gd name="connsiteX1-1251" fmla="*/ 724822 w 1045979"/>
                  <a:gd name="connsiteY1-1252" fmla="*/ 9277 h 1724298"/>
                  <a:gd name="connsiteX2-1253" fmla="*/ 166022 w 1045979"/>
                  <a:gd name="connsiteY2-1254" fmla="*/ 507753 h 1724298"/>
                  <a:gd name="connsiteX3-1255" fmla="*/ 40609 w 1045979"/>
                  <a:gd name="connsiteY3-1256" fmla="*/ 790327 h 1724298"/>
                  <a:gd name="connsiteX4-1257" fmla="*/ 35847 w 1045979"/>
                  <a:gd name="connsiteY4-1258" fmla="*/ 1620590 h 1724298"/>
                  <a:gd name="connsiteX5-1259" fmla="*/ 472409 w 1045979"/>
                  <a:gd name="connsiteY5-1260" fmla="*/ 1652340 h 1724298"/>
                  <a:gd name="connsiteX6-1261" fmla="*/ 648622 w 1045979"/>
                  <a:gd name="connsiteY6-1262" fmla="*/ 1612652 h 1724298"/>
                  <a:gd name="connsiteX7-1263" fmla="*/ 1040734 w 1045979"/>
                  <a:gd name="connsiteY7-1264" fmla="*/ 296615 h 1724298"/>
                  <a:gd name="connsiteX0-1265" fmla="*/ 1040734 w 1045979"/>
                  <a:gd name="connsiteY0-1266" fmla="*/ 296615 h 1724298"/>
                  <a:gd name="connsiteX1-1267" fmla="*/ 724822 w 1045979"/>
                  <a:gd name="connsiteY1-1268" fmla="*/ 9277 h 1724298"/>
                  <a:gd name="connsiteX2-1269" fmla="*/ 166022 w 1045979"/>
                  <a:gd name="connsiteY2-1270" fmla="*/ 507753 h 1724298"/>
                  <a:gd name="connsiteX3-1271" fmla="*/ 40609 w 1045979"/>
                  <a:gd name="connsiteY3-1272" fmla="*/ 790327 h 1724298"/>
                  <a:gd name="connsiteX4-1273" fmla="*/ 35847 w 1045979"/>
                  <a:gd name="connsiteY4-1274" fmla="*/ 1620590 h 1724298"/>
                  <a:gd name="connsiteX5-1275" fmla="*/ 472409 w 1045979"/>
                  <a:gd name="connsiteY5-1276" fmla="*/ 1652340 h 1724298"/>
                  <a:gd name="connsiteX6-1277" fmla="*/ 648622 w 1045979"/>
                  <a:gd name="connsiteY6-1278" fmla="*/ 1612652 h 1724298"/>
                  <a:gd name="connsiteX7-1279" fmla="*/ 1040734 w 1045979"/>
                  <a:gd name="connsiteY7-1280" fmla="*/ 296615 h 1724298"/>
                  <a:gd name="connsiteX0-1281" fmla="*/ 1051265 w 1056510"/>
                  <a:gd name="connsiteY0-1282" fmla="*/ 296615 h 1724298"/>
                  <a:gd name="connsiteX1-1283" fmla="*/ 735353 w 1056510"/>
                  <a:gd name="connsiteY1-1284" fmla="*/ 9277 h 1724298"/>
                  <a:gd name="connsiteX2-1285" fmla="*/ 176553 w 1056510"/>
                  <a:gd name="connsiteY2-1286" fmla="*/ 507753 h 1724298"/>
                  <a:gd name="connsiteX3-1287" fmla="*/ 27328 w 1056510"/>
                  <a:gd name="connsiteY3-1288" fmla="*/ 818902 h 1724298"/>
                  <a:gd name="connsiteX4-1289" fmla="*/ 46378 w 1056510"/>
                  <a:gd name="connsiteY4-1290" fmla="*/ 1620590 h 1724298"/>
                  <a:gd name="connsiteX5-1291" fmla="*/ 482940 w 1056510"/>
                  <a:gd name="connsiteY5-1292" fmla="*/ 1652340 h 1724298"/>
                  <a:gd name="connsiteX6-1293" fmla="*/ 659153 w 1056510"/>
                  <a:gd name="connsiteY6-1294" fmla="*/ 1612652 h 1724298"/>
                  <a:gd name="connsiteX7-1295" fmla="*/ 1051265 w 1056510"/>
                  <a:gd name="connsiteY7-1296" fmla="*/ 296615 h 1724298"/>
                  <a:gd name="connsiteX0-1297" fmla="*/ 1049657 w 1054902"/>
                  <a:gd name="connsiteY0-1298" fmla="*/ 296615 h 1724298"/>
                  <a:gd name="connsiteX1-1299" fmla="*/ 733745 w 1054902"/>
                  <a:gd name="connsiteY1-1300" fmla="*/ 9277 h 1724298"/>
                  <a:gd name="connsiteX2-1301" fmla="*/ 174945 w 1054902"/>
                  <a:gd name="connsiteY2-1302" fmla="*/ 507753 h 1724298"/>
                  <a:gd name="connsiteX3-1303" fmla="*/ 25720 w 1054902"/>
                  <a:gd name="connsiteY3-1304" fmla="*/ 818902 h 1724298"/>
                  <a:gd name="connsiteX4-1305" fmla="*/ 44770 w 1054902"/>
                  <a:gd name="connsiteY4-1306" fmla="*/ 1620590 h 1724298"/>
                  <a:gd name="connsiteX5-1307" fmla="*/ 481332 w 1054902"/>
                  <a:gd name="connsiteY5-1308" fmla="*/ 1652340 h 1724298"/>
                  <a:gd name="connsiteX6-1309" fmla="*/ 657545 w 1054902"/>
                  <a:gd name="connsiteY6-1310" fmla="*/ 1612652 h 1724298"/>
                  <a:gd name="connsiteX7-1311" fmla="*/ 1049657 w 1054902"/>
                  <a:gd name="connsiteY7-1312" fmla="*/ 296615 h 1724298"/>
                  <a:gd name="connsiteX0-1313" fmla="*/ 1056384 w 1061629"/>
                  <a:gd name="connsiteY0-1314" fmla="*/ 296615 h 1724298"/>
                  <a:gd name="connsiteX1-1315" fmla="*/ 740472 w 1061629"/>
                  <a:gd name="connsiteY1-1316" fmla="*/ 9277 h 1724298"/>
                  <a:gd name="connsiteX2-1317" fmla="*/ 181672 w 1061629"/>
                  <a:gd name="connsiteY2-1318" fmla="*/ 507753 h 1724298"/>
                  <a:gd name="connsiteX3-1319" fmla="*/ 32447 w 1061629"/>
                  <a:gd name="connsiteY3-1320" fmla="*/ 818902 h 1724298"/>
                  <a:gd name="connsiteX4-1321" fmla="*/ 51497 w 1061629"/>
                  <a:gd name="connsiteY4-1322" fmla="*/ 1620590 h 1724298"/>
                  <a:gd name="connsiteX5-1323" fmla="*/ 488059 w 1061629"/>
                  <a:gd name="connsiteY5-1324" fmla="*/ 1652340 h 1724298"/>
                  <a:gd name="connsiteX6-1325" fmla="*/ 664272 w 1061629"/>
                  <a:gd name="connsiteY6-1326" fmla="*/ 1612652 h 1724298"/>
                  <a:gd name="connsiteX7-1327" fmla="*/ 1056384 w 1061629"/>
                  <a:gd name="connsiteY7-1328" fmla="*/ 296615 h 172429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061629" h="1724298">
                    <a:moveTo>
                      <a:pt x="1056384" y="296615"/>
                    </a:moveTo>
                    <a:cubicBezTo>
                      <a:pt x="1097659" y="32561"/>
                      <a:pt x="886257" y="-25913"/>
                      <a:pt x="740472" y="9277"/>
                    </a:cubicBezTo>
                    <a:cubicBezTo>
                      <a:pt x="594687" y="44467"/>
                      <a:pt x="299676" y="372816"/>
                      <a:pt x="181672" y="507753"/>
                    </a:cubicBezTo>
                    <a:cubicBezTo>
                      <a:pt x="63668" y="642691"/>
                      <a:pt x="68431" y="604854"/>
                      <a:pt x="32447" y="818902"/>
                    </a:cubicBezTo>
                    <a:cubicBezTo>
                      <a:pt x="-3537" y="1032950"/>
                      <a:pt x="-24438" y="1481684"/>
                      <a:pt x="51497" y="1620590"/>
                    </a:cubicBezTo>
                    <a:cubicBezTo>
                      <a:pt x="127432" y="1759496"/>
                      <a:pt x="488059" y="1652340"/>
                      <a:pt x="488059" y="1652340"/>
                    </a:cubicBezTo>
                    <a:cubicBezTo>
                      <a:pt x="649984" y="1651546"/>
                      <a:pt x="569551" y="1838606"/>
                      <a:pt x="664272" y="1612652"/>
                    </a:cubicBezTo>
                    <a:cubicBezTo>
                      <a:pt x="758993" y="1386698"/>
                      <a:pt x="1015109" y="560669"/>
                      <a:pt x="1056384" y="296615"/>
                    </a:cubicBezTo>
                    <a:close/>
                  </a:path>
                </a:pathLst>
              </a:custGeom>
              <a:gradFill>
                <a:gsLst>
                  <a:gs pos="36297">
                    <a:schemeClr val="accent6">
                      <a:lumMod val="50000"/>
                    </a:schemeClr>
                  </a:gs>
                  <a:gs pos="68100">
                    <a:schemeClr val="accent6">
                      <a:lumMod val="75000"/>
                    </a:schemeClr>
                  </a:gs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lin ang="9000000" scaled="0"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/>
              </a:p>
            </p:txBody>
          </p:sp>
          <p:sp>
            <p:nvSpPr>
              <p:cNvPr id="11" name="Rectangle: Rounded Corners 7"/>
              <p:cNvSpPr/>
              <p:nvPr/>
            </p:nvSpPr>
            <p:spPr>
              <a:xfrm>
                <a:off x="7686648" y="1919288"/>
                <a:ext cx="1771650" cy="1643188"/>
              </a:xfrm>
              <a:custGeom>
                <a:avLst/>
                <a:gdLst>
                  <a:gd name="connsiteX0" fmla="*/ 0 w 1771650"/>
                  <a:gd name="connsiteY0" fmla="*/ 271468 h 1628775"/>
                  <a:gd name="connsiteX1" fmla="*/ 271468 w 1771650"/>
                  <a:gd name="connsiteY1" fmla="*/ 0 h 1628775"/>
                  <a:gd name="connsiteX2" fmla="*/ 1500182 w 1771650"/>
                  <a:gd name="connsiteY2" fmla="*/ 0 h 1628775"/>
                  <a:gd name="connsiteX3" fmla="*/ 1771650 w 1771650"/>
                  <a:gd name="connsiteY3" fmla="*/ 271468 h 1628775"/>
                  <a:gd name="connsiteX4" fmla="*/ 1771650 w 1771650"/>
                  <a:gd name="connsiteY4" fmla="*/ 1357307 h 1628775"/>
                  <a:gd name="connsiteX5" fmla="*/ 1500182 w 1771650"/>
                  <a:gd name="connsiteY5" fmla="*/ 1628775 h 1628775"/>
                  <a:gd name="connsiteX6" fmla="*/ 271468 w 1771650"/>
                  <a:gd name="connsiteY6" fmla="*/ 1628775 h 1628775"/>
                  <a:gd name="connsiteX7" fmla="*/ 0 w 1771650"/>
                  <a:gd name="connsiteY7" fmla="*/ 1357307 h 1628775"/>
                  <a:gd name="connsiteX8" fmla="*/ 0 w 1771650"/>
                  <a:gd name="connsiteY8" fmla="*/ 271468 h 1628775"/>
                  <a:gd name="connsiteX0-1" fmla="*/ 0 w 1771650"/>
                  <a:gd name="connsiteY0-2" fmla="*/ 271468 h 1628775"/>
                  <a:gd name="connsiteX1-3" fmla="*/ 271468 w 1771650"/>
                  <a:gd name="connsiteY1-4" fmla="*/ 0 h 1628775"/>
                  <a:gd name="connsiteX2-5" fmla="*/ 1500182 w 1771650"/>
                  <a:gd name="connsiteY2-6" fmla="*/ 0 h 1628775"/>
                  <a:gd name="connsiteX3-7" fmla="*/ 1771650 w 1771650"/>
                  <a:gd name="connsiteY3-8" fmla="*/ 271468 h 1628775"/>
                  <a:gd name="connsiteX4-9" fmla="*/ 1647825 w 1771650"/>
                  <a:gd name="connsiteY4-10" fmla="*/ 1409695 h 1628775"/>
                  <a:gd name="connsiteX5-11" fmla="*/ 1500182 w 1771650"/>
                  <a:gd name="connsiteY5-12" fmla="*/ 1628775 h 1628775"/>
                  <a:gd name="connsiteX6-13" fmla="*/ 271468 w 1771650"/>
                  <a:gd name="connsiteY6-14" fmla="*/ 1628775 h 1628775"/>
                  <a:gd name="connsiteX7-15" fmla="*/ 0 w 1771650"/>
                  <a:gd name="connsiteY7-16" fmla="*/ 1357307 h 1628775"/>
                  <a:gd name="connsiteX8-17" fmla="*/ 0 w 1771650"/>
                  <a:gd name="connsiteY8-18" fmla="*/ 271468 h 1628775"/>
                  <a:gd name="connsiteX0-19" fmla="*/ 0 w 1771650"/>
                  <a:gd name="connsiteY0-20" fmla="*/ 271468 h 1628775"/>
                  <a:gd name="connsiteX1-21" fmla="*/ 271468 w 1771650"/>
                  <a:gd name="connsiteY1-22" fmla="*/ 0 h 1628775"/>
                  <a:gd name="connsiteX2-23" fmla="*/ 1500182 w 1771650"/>
                  <a:gd name="connsiteY2-24" fmla="*/ 0 h 1628775"/>
                  <a:gd name="connsiteX3-25" fmla="*/ 1771650 w 1771650"/>
                  <a:gd name="connsiteY3-26" fmla="*/ 271468 h 1628775"/>
                  <a:gd name="connsiteX4-27" fmla="*/ 1647825 w 1771650"/>
                  <a:gd name="connsiteY4-28" fmla="*/ 1409695 h 1628775"/>
                  <a:gd name="connsiteX5-29" fmla="*/ 1500182 w 1771650"/>
                  <a:gd name="connsiteY5-30" fmla="*/ 1628775 h 1628775"/>
                  <a:gd name="connsiteX6-31" fmla="*/ 271468 w 1771650"/>
                  <a:gd name="connsiteY6-32" fmla="*/ 1628775 h 1628775"/>
                  <a:gd name="connsiteX7-33" fmla="*/ 85725 w 1771650"/>
                  <a:gd name="connsiteY7-34" fmla="*/ 1376357 h 1628775"/>
                  <a:gd name="connsiteX8-35" fmla="*/ 0 w 1771650"/>
                  <a:gd name="connsiteY8-36" fmla="*/ 271468 h 1628775"/>
                  <a:gd name="connsiteX0-37" fmla="*/ 0 w 1771650"/>
                  <a:gd name="connsiteY0-38" fmla="*/ 271468 h 1638300"/>
                  <a:gd name="connsiteX1-39" fmla="*/ 271468 w 1771650"/>
                  <a:gd name="connsiteY1-40" fmla="*/ 0 h 1638300"/>
                  <a:gd name="connsiteX2-41" fmla="*/ 1500182 w 1771650"/>
                  <a:gd name="connsiteY2-42" fmla="*/ 0 h 1638300"/>
                  <a:gd name="connsiteX3-43" fmla="*/ 1771650 w 1771650"/>
                  <a:gd name="connsiteY3-44" fmla="*/ 271468 h 1638300"/>
                  <a:gd name="connsiteX4-45" fmla="*/ 1647825 w 1771650"/>
                  <a:gd name="connsiteY4-46" fmla="*/ 1409695 h 1638300"/>
                  <a:gd name="connsiteX5-47" fmla="*/ 1500182 w 1771650"/>
                  <a:gd name="connsiteY5-48" fmla="*/ 1628775 h 1638300"/>
                  <a:gd name="connsiteX6-49" fmla="*/ 357193 w 1771650"/>
                  <a:gd name="connsiteY6-50" fmla="*/ 1638300 h 1638300"/>
                  <a:gd name="connsiteX7-51" fmla="*/ 85725 w 1771650"/>
                  <a:gd name="connsiteY7-52" fmla="*/ 1376357 h 1638300"/>
                  <a:gd name="connsiteX8-53" fmla="*/ 0 w 1771650"/>
                  <a:gd name="connsiteY8-54" fmla="*/ 271468 h 1638300"/>
                  <a:gd name="connsiteX0-55" fmla="*/ 0 w 1771650"/>
                  <a:gd name="connsiteY0-56" fmla="*/ 271468 h 1638300"/>
                  <a:gd name="connsiteX1-57" fmla="*/ 271468 w 1771650"/>
                  <a:gd name="connsiteY1-58" fmla="*/ 0 h 1638300"/>
                  <a:gd name="connsiteX2-59" fmla="*/ 1500182 w 1771650"/>
                  <a:gd name="connsiteY2-60" fmla="*/ 0 h 1638300"/>
                  <a:gd name="connsiteX3-61" fmla="*/ 1771650 w 1771650"/>
                  <a:gd name="connsiteY3-62" fmla="*/ 271468 h 1638300"/>
                  <a:gd name="connsiteX4-63" fmla="*/ 1647825 w 1771650"/>
                  <a:gd name="connsiteY4-64" fmla="*/ 1409695 h 1638300"/>
                  <a:gd name="connsiteX5-65" fmla="*/ 1281107 w 1771650"/>
                  <a:gd name="connsiteY5-66" fmla="*/ 1633538 h 1638300"/>
                  <a:gd name="connsiteX6-67" fmla="*/ 357193 w 1771650"/>
                  <a:gd name="connsiteY6-68" fmla="*/ 1638300 h 1638300"/>
                  <a:gd name="connsiteX7-69" fmla="*/ 85725 w 1771650"/>
                  <a:gd name="connsiteY7-70" fmla="*/ 1376357 h 1638300"/>
                  <a:gd name="connsiteX8-71" fmla="*/ 0 w 1771650"/>
                  <a:gd name="connsiteY8-72" fmla="*/ 271468 h 1638300"/>
                  <a:gd name="connsiteX0-73" fmla="*/ 0 w 1771650"/>
                  <a:gd name="connsiteY0-74" fmla="*/ 271468 h 1638300"/>
                  <a:gd name="connsiteX1-75" fmla="*/ 271468 w 1771650"/>
                  <a:gd name="connsiteY1-76" fmla="*/ 0 h 1638300"/>
                  <a:gd name="connsiteX2-77" fmla="*/ 1500182 w 1771650"/>
                  <a:gd name="connsiteY2-78" fmla="*/ 0 h 1638300"/>
                  <a:gd name="connsiteX3-79" fmla="*/ 1771650 w 1771650"/>
                  <a:gd name="connsiteY3-80" fmla="*/ 271468 h 1638300"/>
                  <a:gd name="connsiteX4-81" fmla="*/ 1566863 w 1771650"/>
                  <a:gd name="connsiteY4-82" fmla="*/ 1423982 h 1638300"/>
                  <a:gd name="connsiteX5-83" fmla="*/ 1281107 w 1771650"/>
                  <a:gd name="connsiteY5-84" fmla="*/ 1633538 h 1638300"/>
                  <a:gd name="connsiteX6-85" fmla="*/ 357193 w 1771650"/>
                  <a:gd name="connsiteY6-86" fmla="*/ 1638300 h 1638300"/>
                  <a:gd name="connsiteX7-87" fmla="*/ 85725 w 1771650"/>
                  <a:gd name="connsiteY7-88" fmla="*/ 1376357 h 1638300"/>
                  <a:gd name="connsiteX8-89" fmla="*/ 0 w 1771650"/>
                  <a:gd name="connsiteY8-90" fmla="*/ 271468 h 1638300"/>
                  <a:gd name="connsiteX0-91" fmla="*/ 0 w 1771650"/>
                  <a:gd name="connsiteY0-92" fmla="*/ 271468 h 1638300"/>
                  <a:gd name="connsiteX1-93" fmla="*/ 271468 w 1771650"/>
                  <a:gd name="connsiteY1-94" fmla="*/ 0 h 1638300"/>
                  <a:gd name="connsiteX2-95" fmla="*/ 1500182 w 1771650"/>
                  <a:gd name="connsiteY2-96" fmla="*/ 0 h 1638300"/>
                  <a:gd name="connsiteX3-97" fmla="*/ 1771650 w 1771650"/>
                  <a:gd name="connsiteY3-98" fmla="*/ 271468 h 1638300"/>
                  <a:gd name="connsiteX4-99" fmla="*/ 1566863 w 1771650"/>
                  <a:gd name="connsiteY4-100" fmla="*/ 1423982 h 1638300"/>
                  <a:gd name="connsiteX5-101" fmla="*/ 1281107 w 1771650"/>
                  <a:gd name="connsiteY5-102" fmla="*/ 1633538 h 1638300"/>
                  <a:gd name="connsiteX6-103" fmla="*/ 357193 w 1771650"/>
                  <a:gd name="connsiteY6-104" fmla="*/ 1638300 h 1638300"/>
                  <a:gd name="connsiteX7-105" fmla="*/ 85725 w 1771650"/>
                  <a:gd name="connsiteY7-106" fmla="*/ 1376357 h 1638300"/>
                  <a:gd name="connsiteX8-107" fmla="*/ 0 w 1771650"/>
                  <a:gd name="connsiteY8-108" fmla="*/ 271468 h 1638300"/>
                  <a:gd name="connsiteX0-109" fmla="*/ 0 w 1771650"/>
                  <a:gd name="connsiteY0-110" fmla="*/ 271468 h 1638300"/>
                  <a:gd name="connsiteX1-111" fmla="*/ 271468 w 1771650"/>
                  <a:gd name="connsiteY1-112" fmla="*/ 0 h 1638300"/>
                  <a:gd name="connsiteX2-113" fmla="*/ 1500182 w 1771650"/>
                  <a:gd name="connsiteY2-114" fmla="*/ 0 h 1638300"/>
                  <a:gd name="connsiteX3-115" fmla="*/ 1771650 w 1771650"/>
                  <a:gd name="connsiteY3-116" fmla="*/ 271468 h 1638300"/>
                  <a:gd name="connsiteX4-117" fmla="*/ 1566863 w 1771650"/>
                  <a:gd name="connsiteY4-118" fmla="*/ 1423982 h 1638300"/>
                  <a:gd name="connsiteX5-119" fmla="*/ 1281107 w 1771650"/>
                  <a:gd name="connsiteY5-120" fmla="*/ 1633538 h 1638300"/>
                  <a:gd name="connsiteX6-121" fmla="*/ 357193 w 1771650"/>
                  <a:gd name="connsiteY6-122" fmla="*/ 1638300 h 1638300"/>
                  <a:gd name="connsiteX7-123" fmla="*/ 85725 w 1771650"/>
                  <a:gd name="connsiteY7-124" fmla="*/ 1376357 h 1638300"/>
                  <a:gd name="connsiteX8-125" fmla="*/ 0 w 1771650"/>
                  <a:gd name="connsiteY8-126" fmla="*/ 271468 h 1638300"/>
                  <a:gd name="connsiteX0-127" fmla="*/ 0 w 1771650"/>
                  <a:gd name="connsiteY0-128" fmla="*/ 271468 h 1638300"/>
                  <a:gd name="connsiteX1-129" fmla="*/ 271468 w 1771650"/>
                  <a:gd name="connsiteY1-130" fmla="*/ 0 h 1638300"/>
                  <a:gd name="connsiteX2-131" fmla="*/ 1500182 w 1771650"/>
                  <a:gd name="connsiteY2-132" fmla="*/ 0 h 1638300"/>
                  <a:gd name="connsiteX3-133" fmla="*/ 1771650 w 1771650"/>
                  <a:gd name="connsiteY3-134" fmla="*/ 271468 h 1638300"/>
                  <a:gd name="connsiteX4-135" fmla="*/ 1566863 w 1771650"/>
                  <a:gd name="connsiteY4-136" fmla="*/ 1423982 h 1638300"/>
                  <a:gd name="connsiteX5-137" fmla="*/ 1281107 w 1771650"/>
                  <a:gd name="connsiteY5-138" fmla="*/ 1633538 h 1638300"/>
                  <a:gd name="connsiteX6-139" fmla="*/ 357193 w 1771650"/>
                  <a:gd name="connsiteY6-140" fmla="*/ 1638300 h 1638300"/>
                  <a:gd name="connsiteX7-141" fmla="*/ 85725 w 1771650"/>
                  <a:gd name="connsiteY7-142" fmla="*/ 1376357 h 1638300"/>
                  <a:gd name="connsiteX8-143" fmla="*/ 0 w 1771650"/>
                  <a:gd name="connsiteY8-144" fmla="*/ 271468 h 1638300"/>
                  <a:gd name="connsiteX0-145" fmla="*/ 0 w 1771650"/>
                  <a:gd name="connsiteY0-146" fmla="*/ 271468 h 1638300"/>
                  <a:gd name="connsiteX1-147" fmla="*/ 271468 w 1771650"/>
                  <a:gd name="connsiteY1-148" fmla="*/ 0 h 1638300"/>
                  <a:gd name="connsiteX2-149" fmla="*/ 1500182 w 1771650"/>
                  <a:gd name="connsiteY2-150" fmla="*/ 0 h 1638300"/>
                  <a:gd name="connsiteX3-151" fmla="*/ 1771650 w 1771650"/>
                  <a:gd name="connsiteY3-152" fmla="*/ 271468 h 1638300"/>
                  <a:gd name="connsiteX4-153" fmla="*/ 1566863 w 1771650"/>
                  <a:gd name="connsiteY4-154" fmla="*/ 1423982 h 1638300"/>
                  <a:gd name="connsiteX5-155" fmla="*/ 1281107 w 1771650"/>
                  <a:gd name="connsiteY5-156" fmla="*/ 1633538 h 1638300"/>
                  <a:gd name="connsiteX6-157" fmla="*/ 357193 w 1771650"/>
                  <a:gd name="connsiteY6-158" fmla="*/ 1638300 h 1638300"/>
                  <a:gd name="connsiteX7-159" fmla="*/ 85725 w 1771650"/>
                  <a:gd name="connsiteY7-160" fmla="*/ 1376357 h 1638300"/>
                  <a:gd name="connsiteX8-161" fmla="*/ 0 w 1771650"/>
                  <a:gd name="connsiteY8-162" fmla="*/ 271468 h 1638300"/>
                  <a:gd name="connsiteX0-163" fmla="*/ 0 w 1771650"/>
                  <a:gd name="connsiteY0-164" fmla="*/ 271468 h 1638300"/>
                  <a:gd name="connsiteX1-165" fmla="*/ 271468 w 1771650"/>
                  <a:gd name="connsiteY1-166" fmla="*/ 0 h 1638300"/>
                  <a:gd name="connsiteX2-167" fmla="*/ 1500182 w 1771650"/>
                  <a:gd name="connsiteY2-168" fmla="*/ 0 h 1638300"/>
                  <a:gd name="connsiteX3-169" fmla="*/ 1771650 w 1771650"/>
                  <a:gd name="connsiteY3-170" fmla="*/ 271468 h 1638300"/>
                  <a:gd name="connsiteX4-171" fmla="*/ 1566863 w 1771650"/>
                  <a:gd name="connsiteY4-172" fmla="*/ 1423982 h 1638300"/>
                  <a:gd name="connsiteX5-173" fmla="*/ 1281107 w 1771650"/>
                  <a:gd name="connsiteY5-174" fmla="*/ 1633538 h 1638300"/>
                  <a:gd name="connsiteX6-175" fmla="*/ 357193 w 1771650"/>
                  <a:gd name="connsiteY6-176" fmla="*/ 1638300 h 1638300"/>
                  <a:gd name="connsiteX7-177" fmla="*/ 85725 w 1771650"/>
                  <a:gd name="connsiteY7-178" fmla="*/ 1376357 h 1638300"/>
                  <a:gd name="connsiteX8-179" fmla="*/ 0 w 1771650"/>
                  <a:gd name="connsiteY8-180" fmla="*/ 271468 h 1638300"/>
                  <a:gd name="connsiteX0-181" fmla="*/ 0 w 1771650"/>
                  <a:gd name="connsiteY0-182" fmla="*/ 271468 h 1638300"/>
                  <a:gd name="connsiteX1-183" fmla="*/ 271468 w 1771650"/>
                  <a:gd name="connsiteY1-184" fmla="*/ 0 h 1638300"/>
                  <a:gd name="connsiteX2-185" fmla="*/ 1500182 w 1771650"/>
                  <a:gd name="connsiteY2-186" fmla="*/ 0 h 1638300"/>
                  <a:gd name="connsiteX3-187" fmla="*/ 1771650 w 1771650"/>
                  <a:gd name="connsiteY3-188" fmla="*/ 271468 h 1638300"/>
                  <a:gd name="connsiteX4-189" fmla="*/ 1566863 w 1771650"/>
                  <a:gd name="connsiteY4-190" fmla="*/ 1423982 h 1638300"/>
                  <a:gd name="connsiteX5-191" fmla="*/ 1281107 w 1771650"/>
                  <a:gd name="connsiteY5-192" fmla="*/ 1633538 h 1638300"/>
                  <a:gd name="connsiteX6-193" fmla="*/ 357193 w 1771650"/>
                  <a:gd name="connsiteY6-194" fmla="*/ 1638300 h 1638300"/>
                  <a:gd name="connsiteX7-195" fmla="*/ 85725 w 1771650"/>
                  <a:gd name="connsiteY7-196" fmla="*/ 1376357 h 1638300"/>
                  <a:gd name="connsiteX8-197" fmla="*/ 0 w 1771650"/>
                  <a:gd name="connsiteY8-198" fmla="*/ 271468 h 1638300"/>
                  <a:gd name="connsiteX0-199" fmla="*/ 0 w 1771650"/>
                  <a:gd name="connsiteY0-200" fmla="*/ 271468 h 1638300"/>
                  <a:gd name="connsiteX1-201" fmla="*/ 271468 w 1771650"/>
                  <a:gd name="connsiteY1-202" fmla="*/ 0 h 1638300"/>
                  <a:gd name="connsiteX2-203" fmla="*/ 1500182 w 1771650"/>
                  <a:gd name="connsiteY2-204" fmla="*/ 0 h 1638300"/>
                  <a:gd name="connsiteX3-205" fmla="*/ 1771650 w 1771650"/>
                  <a:gd name="connsiteY3-206" fmla="*/ 271468 h 1638300"/>
                  <a:gd name="connsiteX4-207" fmla="*/ 1566863 w 1771650"/>
                  <a:gd name="connsiteY4-208" fmla="*/ 1423982 h 1638300"/>
                  <a:gd name="connsiteX5-209" fmla="*/ 1281107 w 1771650"/>
                  <a:gd name="connsiteY5-210" fmla="*/ 1633538 h 1638300"/>
                  <a:gd name="connsiteX6-211" fmla="*/ 357193 w 1771650"/>
                  <a:gd name="connsiteY6-212" fmla="*/ 1638300 h 1638300"/>
                  <a:gd name="connsiteX7-213" fmla="*/ 85725 w 1771650"/>
                  <a:gd name="connsiteY7-214" fmla="*/ 1376357 h 1638300"/>
                  <a:gd name="connsiteX8-215" fmla="*/ 0 w 1771650"/>
                  <a:gd name="connsiteY8-216" fmla="*/ 271468 h 1638300"/>
                  <a:gd name="connsiteX0-217" fmla="*/ 0 w 1771650"/>
                  <a:gd name="connsiteY0-218" fmla="*/ 271468 h 1638300"/>
                  <a:gd name="connsiteX1-219" fmla="*/ 271468 w 1771650"/>
                  <a:gd name="connsiteY1-220" fmla="*/ 0 h 1638300"/>
                  <a:gd name="connsiteX2-221" fmla="*/ 1500182 w 1771650"/>
                  <a:gd name="connsiteY2-222" fmla="*/ 0 h 1638300"/>
                  <a:gd name="connsiteX3-223" fmla="*/ 1771650 w 1771650"/>
                  <a:gd name="connsiteY3-224" fmla="*/ 271468 h 1638300"/>
                  <a:gd name="connsiteX4-225" fmla="*/ 1566863 w 1771650"/>
                  <a:gd name="connsiteY4-226" fmla="*/ 1423982 h 1638300"/>
                  <a:gd name="connsiteX5-227" fmla="*/ 1281107 w 1771650"/>
                  <a:gd name="connsiteY5-228" fmla="*/ 1633538 h 1638300"/>
                  <a:gd name="connsiteX6-229" fmla="*/ 357193 w 1771650"/>
                  <a:gd name="connsiteY6-230" fmla="*/ 1638300 h 1638300"/>
                  <a:gd name="connsiteX7-231" fmla="*/ 85725 w 1771650"/>
                  <a:gd name="connsiteY7-232" fmla="*/ 1376357 h 1638300"/>
                  <a:gd name="connsiteX8-233" fmla="*/ 0 w 1771650"/>
                  <a:gd name="connsiteY8-234" fmla="*/ 271468 h 1638300"/>
                  <a:gd name="connsiteX0-235" fmla="*/ 0 w 1771650"/>
                  <a:gd name="connsiteY0-236" fmla="*/ 271468 h 1643188"/>
                  <a:gd name="connsiteX1-237" fmla="*/ 271468 w 1771650"/>
                  <a:gd name="connsiteY1-238" fmla="*/ 0 h 1643188"/>
                  <a:gd name="connsiteX2-239" fmla="*/ 1500182 w 1771650"/>
                  <a:gd name="connsiteY2-240" fmla="*/ 0 h 1643188"/>
                  <a:gd name="connsiteX3-241" fmla="*/ 1771650 w 1771650"/>
                  <a:gd name="connsiteY3-242" fmla="*/ 271468 h 1643188"/>
                  <a:gd name="connsiteX4-243" fmla="*/ 1566863 w 1771650"/>
                  <a:gd name="connsiteY4-244" fmla="*/ 1423982 h 1643188"/>
                  <a:gd name="connsiteX5-245" fmla="*/ 1281107 w 1771650"/>
                  <a:gd name="connsiteY5-246" fmla="*/ 1633538 h 1643188"/>
                  <a:gd name="connsiteX6-247" fmla="*/ 357193 w 1771650"/>
                  <a:gd name="connsiteY6-248" fmla="*/ 1638300 h 1643188"/>
                  <a:gd name="connsiteX7-249" fmla="*/ 85725 w 1771650"/>
                  <a:gd name="connsiteY7-250" fmla="*/ 1376357 h 1643188"/>
                  <a:gd name="connsiteX8-251" fmla="*/ 0 w 1771650"/>
                  <a:gd name="connsiteY8-252" fmla="*/ 271468 h 1643188"/>
                  <a:gd name="connsiteX0-253" fmla="*/ 0 w 1771650"/>
                  <a:gd name="connsiteY0-254" fmla="*/ 271468 h 1643188"/>
                  <a:gd name="connsiteX1-255" fmla="*/ 271468 w 1771650"/>
                  <a:gd name="connsiteY1-256" fmla="*/ 0 h 1643188"/>
                  <a:gd name="connsiteX2-257" fmla="*/ 1500182 w 1771650"/>
                  <a:gd name="connsiteY2-258" fmla="*/ 0 h 1643188"/>
                  <a:gd name="connsiteX3-259" fmla="*/ 1771650 w 1771650"/>
                  <a:gd name="connsiteY3-260" fmla="*/ 271468 h 1643188"/>
                  <a:gd name="connsiteX4-261" fmla="*/ 1566863 w 1771650"/>
                  <a:gd name="connsiteY4-262" fmla="*/ 1423982 h 1643188"/>
                  <a:gd name="connsiteX5-263" fmla="*/ 1281107 w 1771650"/>
                  <a:gd name="connsiteY5-264" fmla="*/ 1633538 h 1643188"/>
                  <a:gd name="connsiteX6-265" fmla="*/ 357193 w 1771650"/>
                  <a:gd name="connsiteY6-266" fmla="*/ 1638300 h 1643188"/>
                  <a:gd name="connsiteX7-267" fmla="*/ 85725 w 1771650"/>
                  <a:gd name="connsiteY7-268" fmla="*/ 1376357 h 1643188"/>
                  <a:gd name="connsiteX8-269" fmla="*/ 0 w 1771650"/>
                  <a:gd name="connsiteY8-270" fmla="*/ 271468 h 1643188"/>
                  <a:gd name="connsiteX0-271" fmla="*/ 0 w 1771650"/>
                  <a:gd name="connsiteY0-272" fmla="*/ 271468 h 1643188"/>
                  <a:gd name="connsiteX1-273" fmla="*/ 271468 w 1771650"/>
                  <a:gd name="connsiteY1-274" fmla="*/ 0 h 1643188"/>
                  <a:gd name="connsiteX2-275" fmla="*/ 1500182 w 1771650"/>
                  <a:gd name="connsiteY2-276" fmla="*/ 0 h 1643188"/>
                  <a:gd name="connsiteX3-277" fmla="*/ 1771650 w 1771650"/>
                  <a:gd name="connsiteY3-278" fmla="*/ 271468 h 1643188"/>
                  <a:gd name="connsiteX4-279" fmla="*/ 1566863 w 1771650"/>
                  <a:gd name="connsiteY4-280" fmla="*/ 1423982 h 1643188"/>
                  <a:gd name="connsiteX5-281" fmla="*/ 1281107 w 1771650"/>
                  <a:gd name="connsiteY5-282" fmla="*/ 1633538 h 1643188"/>
                  <a:gd name="connsiteX6-283" fmla="*/ 357193 w 1771650"/>
                  <a:gd name="connsiteY6-284" fmla="*/ 1638300 h 1643188"/>
                  <a:gd name="connsiteX7-285" fmla="*/ 85725 w 1771650"/>
                  <a:gd name="connsiteY7-286" fmla="*/ 1376357 h 1643188"/>
                  <a:gd name="connsiteX8-287" fmla="*/ 0 w 1771650"/>
                  <a:gd name="connsiteY8-288" fmla="*/ 271468 h 1643188"/>
                  <a:gd name="connsiteX0-289" fmla="*/ 0 w 1771650"/>
                  <a:gd name="connsiteY0-290" fmla="*/ 271468 h 1643188"/>
                  <a:gd name="connsiteX1-291" fmla="*/ 271468 w 1771650"/>
                  <a:gd name="connsiteY1-292" fmla="*/ 0 h 1643188"/>
                  <a:gd name="connsiteX2-293" fmla="*/ 1500182 w 1771650"/>
                  <a:gd name="connsiteY2-294" fmla="*/ 0 h 1643188"/>
                  <a:gd name="connsiteX3-295" fmla="*/ 1771650 w 1771650"/>
                  <a:gd name="connsiteY3-296" fmla="*/ 271468 h 1643188"/>
                  <a:gd name="connsiteX4-297" fmla="*/ 1566863 w 1771650"/>
                  <a:gd name="connsiteY4-298" fmla="*/ 1423982 h 1643188"/>
                  <a:gd name="connsiteX5-299" fmla="*/ 1281107 w 1771650"/>
                  <a:gd name="connsiteY5-300" fmla="*/ 1633538 h 1643188"/>
                  <a:gd name="connsiteX6-301" fmla="*/ 357193 w 1771650"/>
                  <a:gd name="connsiteY6-302" fmla="*/ 1638300 h 1643188"/>
                  <a:gd name="connsiteX7-303" fmla="*/ 85725 w 1771650"/>
                  <a:gd name="connsiteY7-304" fmla="*/ 1376357 h 1643188"/>
                  <a:gd name="connsiteX8-305" fmla="*/ 0 w 1771650"/>
                  <a:gd name="connsiteY8-306" fmla="*/ 271468 h 16431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1771650" h="1643188">
                    <a:moveTo>
                      <a:pt x="0" y="271468"/>
                    </a:moveTo>
                    <a:cubicBezTo>
                      <a:pt x="0" y="121540"/>
                      <a:pt x="121540" y="0"/>
                      <a:pt x="271468" y="0"/>
                    </a:cubicBezTo>
                    <a:lnTo>
                      <a:pt x="1500182" y="0"/>
                    </a:lnTo>
                    <a:cubicBezTo>
                      <a:pt x="1678685" y="4763"/>
                      <a:pt x="1771650" y="78678"/>
                      <a:pt x="1771650" y="271468"/>
                    </a:cubicBezTo>
                    <a:cubicBezTo>
                      <a:pt x="1719262" y="800101"/>
                      <a:pt x="1647826" y="1062036"/>
                      <a:pt x="1566863" y="1423982"/>
                    </a:cubicBezTo>
                    <a:cubicBezTo>
                      <a:pt x="1519238" y="1602485"/>
                      <a:pt x="1454847" y="1624013"/>
                      <a:pt x="1281107" y="1633538"/>
                    </a:cubicBezTo>
                    <a:cubicBezTo>
                      <a:pt x="973136" y="1635125"/>
                      <a:pt x="669927" y="1651001"/>
                      <a:pt x="357193" y="1638300"/>
                    </a:cubicBezTo>
                    <a:cubicBezTo>
                      <a:pt x="150115" y="1609725"/>
                      <a:pt x="85725" y="1526285"/>
                      <a:pt x="85725" y="1376357"/>
                    </a:cubicBezTo>
                    <a:cubicBezTo>
                      <a:pt x="33337" y="998536"/>
                      <a:pt x="14287" y="625477"/>
                      <a:pt x="0" y="271468"/>
                    </a:cubicBezTo>
                    <a:close/>
                  </a:path>
                </a:pathLst>
              </a:custGeom>
              <a:gradFill>
                <a:gsLst>
                  <a:gs pos="23000">
                    <a:schemeClr val="accent6">
                      <a:lumMod val="75000"/>
                    </a:schemeClr>
                  </a:gs>
                  <a:gs pos="59000">
                    <a:schemeClr val="accent6">
                      <a:lumMod val="50000"/>
                    </a:schemeClr>
                  </a:gs>
                  <a:gs pos="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lin ang="2400000" scaled="0"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 dirty="0"/>
              </a:p>
            </p:txBody>
          </p:sp>
        </p:grpSp>
        <p:pic>
          <p:nvPicPr>
            <p:cNvPr id="12" name="Graphic 26" descr="Partial su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6850" y="5182098"/>
              <a:ext cx="548640" cy="548640"/>
            </a:xfrm>
            <a:prstGeom prst="rect">
              <a:avLst/>
            </a:prstGeom>
          </p:spPr>
        </p:pic>
        <p:sp>
          <p:nvSpPr>
            <p:cNvPr id="13" name="TextBox 34"/>
            <p:cNvSpPr txBox="1"/>
            <p:nvPr/>
          </p:nvSpPr>
          <p:spPr>
            <a:xfrm>
              <a:off x="3222841" y="4929151"/>
              <a:ext cx="691418" cy="7615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>
                  <a:solidFill>
                    <a:srgbClr val="FF0000"/>
                  </a:solidFill>
                </a:rPr>
                <a:t>III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87233" y="5141968"/>
              <a:ext cx="4225978" cy="6460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i="0" dirty="0" err="1"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Tổng</a:t>
              </a:r>
              <a:r>
                <a:rPr lang="en-US" sz="1600" b="1" i="0" dirty="0"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US" sz="1600" b="1" i="0" dirty="0" err="1"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kết</a:t>
              </a:r>
              <a:r>
                <a:rPr lang="en-US" sz="1600" b="1" i="0" dirty="0"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– </a:t>
              </a:r>
              <a:r>
                <a:rPr lang="en-US" sz="1600" b="1" i="0" dirty="0" err="1"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Đánh</a:t>
              </a:r>
              <a:r>
                <a:rPr lang="en-US" sz="1600" b="1" i="0" dirty="0"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US" sz="1600" b="1" i="0" dirty="0" err="1"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giá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  <p:pic>
          <p:nvPicPr>
            <p:cNvPr id="15" name="Picture 14" descr="Reading cartoon bee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4418" y="5325140"/>
              <a:ext cx="855891" cy="1138224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0" y="1024541"/>
            <a:ext cx="5594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sz="2400" b="1" dirty="0"/>
              <a:t>2) </a:t>
            </a:r>
            <a:r>
              <a:rPr lang="en-US" sz="2400" b="1" dirty="0" err="1"/>
              <a:t>Đánh</a:t>
            </a:r>
            <a:r>
              <a:rPr lang="en-US" sz="2400" b="1" dirty="0"/>
              <a:t> </a:t>
            </a:r>
            <a:r>
              <a:rPr lang="en-US" sz="2400" b="1" dirty="0" err="1"/>
              <a:t>giá</a:t>
            </a:r>
            <a:r>
              <a:rPr lang="en-US" sz="2400" b="1" dirty="0"/>
              <a:t> </a:t>
            </a:r>
            <a:r>
              <a:rPr lang="en-US" sz="2400" b="1" dirty="0" err="1"/>
              <a:t>cá</a:t>
            </a:r>
            <a:r>
              <a:rPr lang="en-US" sz="2400" b="1" dirty="0"/>
              <a:t> </a:t>
            </a:r>
            <a:r>
              <a:rPr lang="en-US" sz="2400" b="1" dirty="0" err="1"/>
              <a:t>nhân</a:t>
            </a:r>
            <a:r>
              <a:rPr lang="en-US" sz="2400" b="1" dirty="0"/>
              <a:t> </a:t>
            </a:r>
            <a:r>
              <a:rPr lang="en-US" sz="2400" b="1" dirty="0" err="1"/>
              <a:t>theo</a:t>
            </a:r>
            <a:r>
              <a:rPr lang="en-US" sz="2400" b="1" dirty="0"/>
              <a:t> </a:t>
            </a:r>
            <a:r>
              <a:rPr lang="en-US" sz="2400" b="1" dirty="0" err="1"/>
              <a:t>nhóm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856918" y="98062"/>
            <a:ext cx="4931754" cy="1827193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độc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dưới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6916" y="1897626"/>
            <a:ext cx="355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: ……………………….</a:t>
            </a:r>
          </a:p>
        </p:txBody>
      </p:sp>
      <p:graphicFrame>
        <p:nvGraphicFramePr>
          <p:cNvPr id="20" name="Table 20"/>
          <p:cNvGraphicFramePr>
            <a:graphicFrameLocks noGrp="1"/>
          </p:cNvGraphicFramePr>
          <p:nvPr/>
        </p:nvGraphicFramePr>
        <p:xfrm>
          <a:off x="403123" y="2537107"/>
          <a:ext cx="11706919" cy="304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6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2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23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27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4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29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405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59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STT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Họ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và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tên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Ý </a:t>
                      </a:r>
                      <a:r>
                        <a:rPr lang="en-US" dirty="0" err="1"/>
                        <a:t>thức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trách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nhiệm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Ý </a:t>
                      </a:r>
                      <a:r>
                        <a:rPr lang="en-US" dirty="0" err="1"/>
                        <a:t>thức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hợp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tác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tôn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trọng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lắng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nghe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Ý </a:t>
                      </a:r>
                      <a:r>
                        <a:rPr lang="en-US" dirty="0" err="1"/>
                        <a:t>thức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tổ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chức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kỷ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luật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Khả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năng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lãnh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đạo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nhóm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Khả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năng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sáng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tạo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trong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công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việc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Kết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quả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thực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hiện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công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việc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được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giao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Tổng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điểm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681010" y="6089963"/>
            <a:ext cx="6548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Tốt</a:t>
            </a:r>
            <a:r>
              <a:rPr lang="en-US" i="1" dirty="0"/>
              <a:t>: 3 </a:t>
            </a:r>
            <a:r>
              <a:rPr lang="en-US" i="1" dirty="0" err="1"/>
              <a:t>điểm</a:t>
            </a:r>
            <a:r>
              <a:rPr lang="en-US" i="1" dirty="0"/>
              <a:t>; </a:t>
            </a:r>
            <a:r>
              <a:rPr lang="en-US" i="1" dirty="0" err="1"/>
              <a:t>Khá</a:t>
            </a:r>
            <a:r>
              <a:rPr lang="en-US" i="1" dirty="0"/>
              <a:t>: 2 </a:t>
            </a:r>
            <a:r>
              <a:rPr lang="en-US" i="1" dirty="0" err="1"/>
              <a:t>điểm</a:t>
            </a:r>
            <a:r>
              <a:rPr lang="en-US" i="1" dirty="0"/>
              <a:t>; </a:t>
            </a:r>
            <a:r>
              <a:rPr lang="en-US" i="1" dirty="0" err="1"/>
              <a:t>Trung</a:t>
            </a:r>
            <a:r>
              <a:rPr lang="en-US" i="1" dirty="0"/>
              <a:t> </a:t>
            </a:r>
            <a:r>
              <a:rPr lang="en-US" i="1" dirty="0" err="1"/>
              <a:t>bình</a:t>
            </a:r>
            <a:r>
              <a:rPr lang="en-US" i="1" dirty="0"/>
              <a:t>: 1 </a:t>
            </a:r>
            <a:r>
              <a:rPr lang="en-US" i="1" dirty="0" err="1"/>
              <a:t>điểm</a:t>
            </a:r>
            <a:r>
              <a:rPr lang="en-US" i="1" dirty="0"/>
              <a:t>; </a:t>
            </a:r>
            <a:r>
              <a:rPr lang="en-US" i="1" dirty="0" err="1"/>
              <a:t>Yếu</a:t>
            </a:r>
            <a:r>
              <a:rPr lang="en-US" i="1" dirty="0"/>
              <a:t>: </a:t>
            </a:r>
            <a:r>
              <a:rPr lang="en-US" i="1"/>
              <a:t>0 điểm.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7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400597" y="0"/>
            <a:ext cx="3830164" cy="940904"/>
            <a:chOff x="2993422" y="4879793"/>
            <a:chExt cx="6386032" cy="1795443"/>
          </a:xfrm>
        </p:grpSpPr>
        <p:grpSp>
          <p:nvGrpSpPr>
            <p:cNvPr id="5" name="Group 4"/>
            <p:cNvGrpSpPr/>
            <p:nvPr/>
          </p:nvGrpSpPr>
          <p:grpSpPr>
            <a:xfrm>
              <a:off x="2993422" y="4879793"/>
              <a:ext cx="6386032" cy="1795443"/>
              <a:chOff x="1819310" y="1414763"/>
              <a:chExt cx="7638988" cy="2147713"/>
            </a:xfrm>
          </p:grpSpPr>
          <p:sp>
            <p:nvSpPr>
              <p:cNvPr id="6" name="Oval 5"/>
              <p:cNvSpPr/>
              <p:nvPr/>
            </p:nvSpPr>
            <p:spPr>
              <a:xfrm rot="1922504">
                <a:off x="1819310" y="2477627"/>
                <a:ext cx="2559138" cy="817504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tx1"/>
                  </a:gs>
                </a:gsLst>
                <a:lin ang="9000000" scaled="0"/>
              </a:gradFill>
              <a:effectLst>
                <a:softEdge rad="152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/>
              </a:p>
            </p:txBody>
          </p:sp>
          <p:sp>
            <p:nvSpPr>
              <p:cNvPr id="7" name="Rectangle: Rounded Corners 3"/>
              <p:cNvSpPr/>
              <p:nvPr/>
            </p:nvSpPr>
            <p:spPr>
              <a:xfrm>
                <a:off x="2017741" y="1638601"/>
                <a:ext cx="917411" cy="914400"/>
              </a:xfrm>
              <a:custGeom>
                <a:avLst/>
                <a:gdLst>
                  <a:gd name="connsiteX0" fmla="*/ 0 w 890751"/>
                  <a:gd name="connsiteY0" fmla="*/ 120871 h 725214"/>
                  <a:gd name="connsiteX1" fmla="*/ 120871 w 890751"/>
                  <a:gd name="connsiteY1" fmla="*/ 0 h 725214"/>
                  <a:gd name="connsiteX2" fmla="*/ 769880 w 890751"/>
                  <a:gd name="connsiteY2" fmla="*/ 0 h 725214"/>
                  <a:gd name="connsiteX3" fmla="*/ 890751 w 890751"/>
                  <a:gd name="connsiteY3" fmla="*/ 120871 h 725214"/>
                  <a:gd name="connsiteX4" fmla="*/ 890751 w 890751"/>
                  <a:gd name="connsiteY4" fmla="*/ 604343 h 725214"/>
                  <a:gd name="connsiteX5" fmla="*/ 769880 w 890751"/>
                  <a:gd name="connsiteY5" fmla="*/ 725214 h 725214"/>
                  <a:gd name="connsiteX6" fmla="*/ 120871 w 890751"/>
                  <a:gd name="connsiteY6" fmla="*/ 725214 h 725214"/>
                  <a:gd name="connsiteX7" fmla="*/ 0 w 890751"/>
                  <a:gd name="connsiteY7" fmla="*/ 604343 h 725214"/>
                  <a:gd name="connsiteX8" fmla="*/ 0 w 890751"/>
                  <a:gd name="connsiteY8" fmla="*/ 120871 h 725214"/>
                  <a:gd name="connsiteX0-1" fmla="*/ 0 w 892179"/>
                  <a:gd name="connsiteY0-2" fmla="*/ 194690 h 799033"/>
                  <a:gd name="connsiteX1-3" fmla="*/ 120871 w 892179"/>
                  <a:gd name="connsiteY1-4" fmla="*/ 73819 h 799033"/>
                  <a:gd name="connsiteX2-5" fmla="*/ 838936 w 892179"/>
                  <a:gd name="connsiteY2-6" fmla="*/ 0 h 799033"/>
                  <a:gd name="connsiteX3-7" fmla="*/ 890751 w 892179"/>
                  <a:gd name="connsiteY3-8" fmla="*/ 194690 h 799033"/>
                  <a:gd name="connsiteX4-9" fmla="*/ 890751 w 892179"/>
                  <a:gd name="connsiteY4-10" fmla="*/ 678162 h 799033"/>
                  <a:gd name="connsiteX5-11" fmla="*/ 769880 w 892179"/>
                  <a:gd name="connsiteY5-12" fmla="*/ 799033 h 799033"/>
                  <a:gd name="connsiteX6-13" fmla="*/ 120871 w 892179"/>
                  <a:gd name="connsiteY6-14" fmla="*/ 799033 h 799033"/>
                  <a:gd name="connsiteX7-15" fmla="*/ 0 w 892179"/>
                  <a:gd name="connsiteY7-16" fmla="*/ 678162 h 799033"/>
                  <a:gd name="connsiteX8-17" fmla="*/ 0 w 892179"/>
                  <a:gd name="connsiteY8-18" fmla="*/ 194690 h 799033"/>
                  <a:gd name="connsiteX0-19" fmla="*/ 0 w 903272"/>
                  <a:gd name="connsiteY0-20" fmla="*/ 194690 h 799033"/>
                  <a:gd name="connsiteX1-21" fmla="*/ 120871 w 903272"/>
                  <a:gd name="connsiteY1-22" fmla="*/ 73819 h 799033"/>
                  <a:gd name="connsiteX2-23" fmla="*/ 838936 w 903272"/>
                  <a:gd name="connsiteY2-24" fmla="*/ 0 h 799033"/>
                  <a:gd name="connsiteX3-25" fmla="*/ 890751 w 903272"/>
                  <a:gd name="connsiteY3-26" fmla="*/ 194690 h 799033"/>
                  <a:gd name="connsiteX4-27" fmla="*/ 890751 w 903272"/>
                  <a:gd name="connsiteY4-28" fmla="*/ 678162 h 799033"/>
                  <a:gd name="connsiteX5-29" fmla="*/ 769880 w 903272"/>
                  <a:gd name="connsiteY5-30" fmla="*/ 799033 h 799033"/>
                  <a:gd name="connsiteX6-31" fmla="*/ 120871 w 903272"/>
                  <a:gd name="connsiteY6-32" fmla="*/ 799033 h 799033"/>
                  <a:gd name="connsiteX7-33" fmla="*/ 0 w 903272"/>
                  <a:gd name="connsiteY7-34" fmla="*/ 678162 h 799033"/>
                  <a:gd name="connsiteX8-35" fmla="*/ 0 w 903272"/>
                  <a:gd name="connsiteY8-36" fmla="*/ 194690 h 799033"/>
                  <a:gd name="connsiteX0-37" fmla="*/ 0 w 907880"/>
                  <a:gd name="connsiteY0-38" fmla="*/ 194690 h 799033"/>
                  <a:gd name="connsiteX1-39" fmla="*/ 120871 w 907880"/>
                  <a:gd name="connsiteY1-40" fmla="*/ 73819 h 799033"/>
                  <a:gd name="connsiteX2-41" fmla="*/ 838936 w 907880"/>
                  <a:gd name="connsiteY2-42" fmla="*/ 0 h 799033"/>
                  <a:gd name="connsiteX3-43" fmla="*/ 890751 w 907880"/>
                  <a:gd name="connsiteY3-44" fmla="*/ 194690 h 799033"/>
                  <a:gd name="connsiteX4-45" fmla="*/ 890751 w 907880"/>
                  <a:gd name="connsiteY4-46" fmla="*/ 678162 h 799033"/>
                  <a:gd name="connsiteX5-47" fmla="*/ 769880 w 907880"/>
                  <a:gd name="connsiteY5-48" fmla="*/ 799033 h 799033"/>
                  <a:gd name="connsiteX6-49" fmla="*/ 120871 w 907880"/>
                  <a:gd name="connsiteY6-50" fmla="*/ 799033 h 799033"/>
                  <a:gd name="connsiteX7-51" fmla="*/ 0 w 907880"/>
                  <a:gd name="connsiteY7-52" fmla="*/ 678162 h 799033"/>
                  <a:gd name="connsiteX8-53" fmla="*/ 0 w 907880"/>
                  <a:gd name="connsiteY8-54" fmla="*/ 194690 h 799033"/>
                  <a:gd name="connsiteX0-55" fmla="*/ 0 w 907880"/>
                  <a:gd name="connsiteY0-56" fmla="*/ 201850 h 806193"/>
                  <a:gd name="connsiteX1-57" fmla="*/ 120871 w 907880"/>
                  <a:gd name="connsiteY1-58" fmla="*/ 80979 h 806193"/>
                  <a:gd name="connsiteX2-59" fmla="*/ 838936 w 907880"/>
                  <a:gd name="connsiteY2-60" fmla="*/ 7160 h 806193"/>
                  <a:gd name="connsiteX3-61" fmla="*/ 890751 w 907880"/>
                  <a:gd name="connsiteY3-62" fmla="*/ 201850 h 806193"/>
                  <a:gd name="connsiteX4-63" fmla="*/ 890751 w 907880"/>
                  <a:gd name="connsiteY4-64" fmla="*/ 685322 h 806193"/>
                  <a:gd name="connsiteX5-65" fmla="*/ 769880 w 907880"/>
                  <a:gd name="connsiteY5-66" fmla="*/ 806193 h 806193"/>
                  <a:gd name="connsiteX6-67" fmla="*/ 120871 w 907880"/>
                  <a:gd name="connsiteY6-68" fmla="*/ 806193 h 806193"/>
                  <a:gd name="connsiteX7-69" fmla="*/ 0 w 907880"/>
                  <a:gd name="connsiteY7-70" fmla="*/ 685322 h 806193"/>
                  <a:gd name="connsiteX8-71" fmla="*/ 0 w 907880"/>
                  <a:gd name="connsiteY8-72" fmla="*/ 201850 h 806193"/>
                  <a:gd name="connsiteX0-73" fmla="*/ 0 w 893875"/>
                  <a:gd name="connsiteY0-74" fmla="*/ 201850 h 806193"/>
                  <a:gd name="connsiteX1-75" fmla="*/ 120871 w 893875"/>
                  <a:gd name="connsiteY1-76" fmla="*/ 80979 h 806193"/>
                  <a:gd name="connsiteX2-77" fmla="*/ 838936 w 893875"/>
                  <a:gd name="connsiteY2-78" fmla="*/ 7160 h 806193"/>
                  <a:gd name="connsiteX3-79" fmla="*/ 890751 w 893875"/>
                  <a:gd name="connsiteY3-80" fmla="*/ 201850 h 806193"/>
                  <a:gd name="connsiteX4-81" fmla="*/ 890751 w 893875"/>
                  <a:gd name="connsiteY4-82" fmla="*/ 685322 h 806193"/>
                  <a:gd name="connsiteX5-83" fmla="*/ 769880 w 893875"/>
                  <a:gd name="connsiteY5-84" fmla="*/ 806193 h 806193"/>
                  <a:gd name="connsiteX6-85" fmla="*/ 120871 w 893875"/>
                  <a:gd name="connsiteY6-86" fmla="*/ 806193 h 806193"/>
                  <a:gd name="connsiteX7-87" fmla="*/ 0 w 893875"/>
                  <a:gd name="connsiteY7-88" fmla="*/ 685322 h 806193"/>
                  <a:gd name="connsiteX8-89" fmla="*/ 0 w 893875"/>
                  <a:gd name="connsiteY8-90" fmla="*/ 201850 h 806193"/>
                  <a:gd name="connsiteX0-91" fmla="*/ 0 w 893875"/>
                  <a:gd name="connsiteY0-92" fmla="*/ 201850 h 806193"/>
                  <a:gd name="connsiteX1-93" fmla="*/ 120871 w 893875"/>
                  <a:gd name="connsiteY1-94" fmla="*/ 80979 h 806193"/>
                  <a:gd name="connsiteX2-95" fmla="*/ 838936 w 893875"/>
                  <a:gd name="connsiteY2-96" fmla="*/ 7160 h 806193"/>
                  <a:gd name="connsiteX3-97" fmla="*/ 890751 w 893875"/>
                  <a:gd name="connsiteY3-98" fmla="*/ 201850 h 806193"/>
                  <a:gd name="connsiteX4-99" fmla="*/ 890751 w 893875"/>
                  <a:gd name="connsiteY4-100" fmla="*/ 685322 h 806193"/>
                  <a:gd name="connsiteX5-101" fmla="*/ 769880 w 893875"/>
                  <a:gd name="connsiteY5-102" fmla="*/ 806193 h 806193"/>
                  <a:gd name="connsiteX6-103" fmla="*/ 120871 w 893875"/>
                  <a:gd name="connsiteY6-104" fmla="*/ 806193 h 806193"/>
                  <a:gd name="connsiteX7-105" fmla="*/ 0 w 893875"/>
                  <a:gd name="connsiteY7-106" fmla="*/ 685322 h 806193"/>
                  <a:gd name="connsiteX8-107" fmla="*/ 0 w 893875"/>
                  <a:gd name="connsiteY8-108" fmla="*/ 201850 h 806193"/>
                  <a:gd name="connsiteX0-109" fmla="*/ 0 w 895656"/>
                  <a:gd name="connsiteY0-110" fmla="*/ 201850 h 806193"/>
                  <a:gd name="connsiteX1-111" fmla="*/ 120871 w 895656"/>
                  <a:gd name="connsiteY1-112" fmla="*/ 80979 h 806193"/>
                  <a:gd name="connsiteX2-113" fmla="*/ 838936 w 895656"/>
                  <a:gd name="connsiteY2-114" fmla="*/ 7160 h 806193"/>
                  <a:gd name="connsiteX3-115" fmla="*/ 890751 w 895656"/>
                  <a:gd name="connsiteY3-116" fmla="*/ 201850 h 806193"/>
                  <a:gd name="connsiteX4-117" fmla="*/ 890751 w 895656"/>
                  <a:gd name="connsiteY4-118" fmla="*/ 685322 h 806193"/>
                  <a:gd name="connsiteX5-119" fmla="*/ 769880 w 895656"/>
                  <a:gd name="connsiteY5-120" fmla="*/ 806193 h 806193"/>
                  <a:gd name="connsiteX6-121" fmla="*/ 120871 w 895656"/>
                  <a:gd name="connsiteY6-122" fmla="*/ 806193 h 806193"/>
                  <a:gd name="connsiteX7-123" fmla="*/ 0 w 895656"/>
                  <a:gd name="connsiteY7-124" fmla="*/ 685322 h 806193"/>
                  <a:gd name="connsiteX8-125" fmla="*/ 0 w 895656"/>
                  <a:gd name="connsiteY8-126" fmla="*/ 201850 h 806193"/>
                  <a:gd name="connsiteX0-127" fmla="*/ 0 w 896042"/>
                  <a:gd name="connsiteY0-128" fmla="*/ 201850 h 806193"/>
                  <a:gd name="connsiteX1-129" fmla="*/ 120871 w 896042"/>
                  <a:gd name="connsiteY1-130" fmla="*/ 80979 h 806193"/>
                  <a:gd name="connsiteX2-131" fmla="*/ 838936 w 896042"/>
                  <a:gd name="connsiteY2-132" fmla="*/ 7160 h 806193"/>
                  <a:gd name="connsiteX3-133" fmla="*/ 890751 w 896042"/>
                  <a:gd name="connsiteY3-134" fmla="*/ 201850 h 806193"/>
                  <a:gd name="connsiteX4-135" fmla="*/ 890751 w 896042"/>
                  <a:gd name="connsiteY4-136" fmla="*/ 685322 h 806193"/>
                  <a:gd name="connsiteX5-137" fmla="*/ 769880 w 896042"/>
                  <a:gd name="connsiteY5-138" fmla="*/ 806193 h 806193"/>
                  <a:gd name="connsiteX6-139" fmla="*/ 120871 w 896042"/>
                  <a:gd name="connsiteY6-140" fmla="*/ 806193 h 806193"/>
                  <a:gd name="connsiteX7-141" fmla="*/ 0 w 896042"/>
                  <a:gd name="connsiteY7-142" fmla="*/ 685322 h 806193"/>
                  <a:gd name="connsiteX8-143" fmla="*/ 0 w 896042"/>
                  <a:gd name="connsiteY8-144" fmla="*/ 201850 h 806193"/>
                  <a:gd name="connsiteX0-145" fmla="*/ 0 w 896042"/>
                  <a:gd name="connsiteY0-146" fmla="*/ 204202 h 808545"/>
                  <a:gd name="connsiteX1-147" fmla="*/ 120871 w 896042"/>
                  <a:gd name="connsiteY1-148" fmla="*/ 83331 h 808545"/>
                  <a:gd name="connsiteX2-149" fmla="*/ 838936 w 896042"/>
                  <a:gd name="connsiteY2-150" fmla="*/ 9512 h 808545"/>
                  <a:gd name="connsiteX3-151" fmla="*/ 890751 w 896042"/>
                  <a:gd name="connsiteY3-152" fmla="*/ 204202 h 808545"/>
                  <a:gd name="connsiteX4-153" fmla="*/ 890751 w 896042"/>
                  <a:gd name="connsiteY4-154" fmla="*/ 687674 h 808545"/>
                  <a:gd name="connsiteX5-155" fmla="*/ 769880 w 896042"/>
                  <a:gd name="connsiteY5-156" fmla="*/ 808545 h 808545"/>
                  <a:gd name="connsiteX6-157" fmla="*/ 120871 w 896042"/>
                  <a:gd name="connsiteY6-158" fmla="*/ 808545 h 808545"/>
                  <a:gd name="connsiteX7-159" fmla="*/ 0 w 896042"/>
                  <a:gd name="connsiteY7-160" fmla="*/ 687674 h 808545"/>
                  <a:gd name="connsiteX8-161" fmla="*/ 0 w 896042"/>
                  <a:gd name="connsiteY8-162" fmla="*/ 204202 h 808545"/>
                  <a:gd name="connsiteX0-163" fmla="*/ 0 w 896042"/>
                  <a:gd name="connsiteY0-164" fmla="*/ 204202 h 901413"/>
                  <a:gd name="connsiteX1-165" fmla="*/ 120871 w 896042"/>
                  <a:gd name="connsiteY1-166" fmla="*/ 83331 h 901413"/>
                  <a:gd name="connsiteX2-167" fmla="*/ 838936 w 896042"/>
                  <a:gd name="connsiteY2-168" fmla="*/ 9512 h 901413"/>
                  <a:gd name="connsiteX3-169" fmla="*/ 890751 w 896042"/>
                  <a:gd name="connsiteY3-170" fmla="*/ 204202 h 901413"/>
                  <a:gd name="connsiteX4-171" fmla="*/ 890751 w 896042"/>
                  <a:gd name="connsiteY4-172" fmla="*/ 687674 h 901413"/>
                  <a:gd name="connsiteX5-173" fmla="*/ 846080 w 896042"/>
                  <a:gd name="connsiteY5-174" fmla="*/ 901413 h 901413"/>
                  <a:gd name="connsiteX6-175" fmla="*/ 120871 w 896042"/>
                  <a:gd name="connsiteY6-176" fmla="*/ 808545 h 901413"/>
                  <a:gd name="connsiteX7-177" fmla="*/ 0 w 896042"/>
                  <a:gd name="connsiteY7-178" fmla="*/ 687674 h 901413"/>
                  <a:gd name="connsiteX8-179" fmla="*/ 0 w 896042"/>
                  <a:gd name="connsiteY8-180" fmla="*/ 204202 h 901413"/>
                  <a:gd name="connsiteX0-181" fmla="*/ 0 w 896042"/>
                  <a:gd name="connsiteY0-182" fmla="*/ 204202 h 901413"/>
                  <a:gd name="connsiteX1-183" fmla="*/ 120871 w 896042"/>
                  <a:gd name="connsiteY1-184" fmla="*/ 83331 h 901413"/>
                  <a:gd name="connsiteX2-185" fmla="*/ 838936 w 896042"/>
                  <a:gd name="connsiteY2-186" fmla="*/ 9512 h 901413"/>
                  <a:gd name="connsiteX3-187" fmla="*/ 890751 w 896042"/>
                  <a:gd name="connsiteY3-188" fmla="*/ 204202 h 901413"/>
                  <a:gd name="connsiteX4-189" fmla="*/ 890751 w 896042"/>
                  <a:gd name="connsiteY4-190" fmla="*/ 687674 h 901413"/>
                  <a:gd name="connsiteX5-191" fmla="*/ 846080 w 896042"/>
                  <a:gd name="connsiteY5-192" fmla="*/ 901413 h 901413"/>
                  <a:gd name="connsiteX6-193" fmla="*/ 120871 w 896042"/>
                  <a:gd name="connsiteY6-194" fmla="*/ 808545 h 901413"/>
                  <a:gd name="connsiteX7-195" fmla="*/ 0 w 896042"/>
                  <a:gd name="connsiteY7-196" fmla="*/ 687674 h 901413"/>
                  <a:gd name="connsiteX8-197" fmla="*/ 0 w 896042"/>
                  <a:gd name="connsiteY8-198" fmla="*/ 204202 h 901413"/>
                  <a:gd name="connsiteX0-199" fmla="*/ 0 w 901486"/>
                  <a:gd name="connsiteY0-200" fmla="*/ 204202 h 901413"/>
                  <a:gd name="connsiteX1-201" fmla="*/ 120871 w 901486"/>
                  <a:gd name="connsiteY1-202" fmla="*/ 83331 h 901413"/>
                  <a:gd name="connsiteX2-203" fmla="*/ 838936 w 901486"/>
                  <a:gd name="connsiteY2-204" fmla="*/ 9512 h 901413"/>
                  <a:gd name="connsiteX3-205" fmla="*/ 890751 w 901486"/>
                  <a:gd name="connsiteY3-206" fmla="*/ 204202 h 901413"/>
                  <a:gd name="connsiteX4-207" fmla="*/ 890751 w 901486"/>
                  <a:gd name="connsiteY4-208" fmla="*/ 687674 h 901413"/>
                  <a:gd name="connsiteX5-209" fmla="*/ 846080 w 901486"/>
                  <a:gd name="connsiteY5-210" fmla="*/ 901413 h 901413"/>
                  <a:gd name="connsiteX6-211" fmla="*/ 120871 w 901486"/>
                  <a:gd name="connsiteY6-212" fmla="*/ 808545 h 901413"/>
                  <a:gd name="connsiteX7-213" fmla="*/ 0 w 901486"/>
                  <a:gd name="connsiteY7-214" fmla="*/ 687674 h 901413"/>
                  <a:gd name="connsiteX8-215" fmla="*/ 0 w 901486"/>
                  <a:gd name="connsiteY8-216" fmla="*/ 204202 h 901413"/>
                  <a:gd name="connsiteX0-217" fmla="*/ 0 w 911264"/>
                  <a:gd name="connsiteY0-218" fmla="*/ 204202 h 901413"/>
                  <a:gd name="connsiteX1-219" fmla="*/ 120871 w 911264"/>
                  <a:gd name="connsiteY1-220" fmla="*/ 83331 h 901413"/>
                  <a:gd name="connsiteX2-221" fmla="*/ 838936 w 911264"/>
                  <a:gd name="connsiteY2-222" fmla="*/ 9512 h 901413"/>
                  <a:gd name="connsiteX3-223" fmla="*/ 890751 w 911264"/>
                  <a:gd name="connsiteY3-224" fmla="*/ 204202 h 901413"/>
                  <a:gd name="connsiteX4-225" fmla="*/ 907420 w 911264"/>
                  <a:gd name="connsiteY4-226" fmla="*/ 687674 h 901413"/>
                  <a:gd name="connsiteX5-227" fmla="*/ 846080 w 911264"/>
                  <a:gd name="connsiteY5-228" fmla="*/ 901413 h 901413"/>
                  <a:gd name="connsiteX6-229" fmla="*/ 120871 w 911264"/>
                  <a:gd name="connsiteY6-230" fmla="*/ 808545 h 901413"/>
                  <a:gd name="connsiteX7-231" fmla="*/ 0 w 911264"/>
                  <a:gd name="connsiteY7-232" fmla="*/ 687674 h 901413"/>
                  <a:gd name="connsiteX8-233" fmla="*/ 0 w 911264"/>
                  <a:gd name="connsiteY8-234" fmla="*/ 204202 h 901413"/>
                  <a:gd name="connsiteX0-235" fmla="*/ 0 w 916507"/>
                  <a:gd name="connsiteY0-236" fmla="*/ 204202 h 901413"/>
                  <a:gd name="connsiteX1-237" fmla="*/ 120871 w 916507"/>
                  <a:gd name="connsiteY1-238" fmla="*/ 83331 h 901413"/>
                  <a:gd name="connsiteX2-239" fmla="*/ 838936 w 916507"/>
                  <a:gd name="connsiteY2-240" fmla="*/ 9512 h 901413"/>
                  <a:gd name="connsiteX3-241" fmla="*/ 890751 w 916507"/>
                  <a:gd name="connsiteY3-242" fmla="*/ 204202 h 901413"/>
                  <a:gd name="connsiteX4-243" fmla="*/ 907420 w 916507"/>
                  <a:gd name="connsiteY4-244" fmla="*/ 687674 h 901413"/>
                  <a:gd name="connsiteX5-245" fmla="*/ 846080 w 916507"/>
                  <a:gd name="connsiteY5-246" fmla="*/ 901413 h 901413"/>
                  <a:gd name="connsiteX6-247" fmla="*/ 120871 w 916507"/>
                  <a:gd name="connsiteY6-248" fmla="*/ 808545 h 901413"/>
                  <a:gd name="connsiteX7-249" fmla="*/ 0 w 916507"/>
                  <a:gd name="connsiteY7-250" fmla="*/ 687674 h 901413"/>
                  <a:gd name="connsiteX8-251" fmla="*/ 0 w 916507"/>
                  <a:gd name="connsiteY8-252" fmla="*/ 204202 h 901413"/>
                  <a:gd name="connsiteX0-253" fmla="*/ 0 w 923556"/>
                  <a:gd name="connsiteY0-254" fmla="*/ 204202 h 901413"/>
                  <a:gd name="connsiteX1-255" fmla="*/ 120871 w 923556"/>
                  <a:gd name="connsiteY1-256" fmla="*/ 83331 h 901413"/>
                  <a:gd name="connsiteX2-257" fmla="*/ 838936 w 923556"/>
                  <a:gd name="connsiteY2-258" fmla="*/ 9512 h 901413"/>
                  <a:gd name="connsiteX3-259" fmla="*/ 890751 w 923556"/>
                  <a:gd name="connsiteY3-260" fmla="*/ 204202 h 901413"/>
                  <a:gd name="connsiteX4-261" fmla="*/ 916945 w 923556"/>
                  <a:gd name="connsiteY4-262" fmla="*/ 759111 h 901413"/>
                  <a:gd name="connsiteX5-263" fmla="*/ 846080 w 923556"/>
                  <a:gd name="connsiteY5-264" fmla="*/ 901413 h 901413"/>
                  <a:gd name="connsiteX6-265" fmla="*/ 120871 w 923556"/>
                  <a:gd name="connsiteY6-266" fmla="*/ 808545 h 901413"/>
                  <a:gd name="connsiteX7-267" fmla="*/ 0 w 923556"/>
                  <a:gd name="connsiteY7-268" fmla="*/ 687674 h 901413"/>
                  <a:gd name="connsiteX8-269" fmla="*/ 0 w 923556"/>
                  <a:gd name="connsiteY8-270" fmla="*/ 204202 h 901413"/>
                  <a:gd name="connsiteX0-271" fmla="*/ 0 w 917288"/>
                  <a:gd name="connsiteY0-272" fmla="*/ 204202 h 901413"/>
                  <a:gd name="connsiteX1-273" fmla="*/ 120871 w 917288"/>
                  <a:gd name="connsiteY1-274" fmla="*/ 83331 h 901413"/>
                  <a:gd name="connsiteX2-275" fmla="*/ 838936 w 917288"/>
                  <a:gd name="connsiteY2-276" fmla="*/ 9512 h 901413"/>
                  <a:gd name="connsiteX3-277" fmla="*/ 890751 w 917288"/>
                  <a:gd name="connsiteY3-278" fmla="*/ 204202 h 901413"/>
                  <a:gd name="connsiteX4-279" fmla="*/ 916945 w 917288"/>
                  <a:gd name="connsiteY4-280" fmla="*/ 759111 h 901413"/>
                  <a:gd name="connsiteX5-281" fmla="*/ 846080 w 917288"/>
                  <a:gd name="connsiteY5-282" fmla="*/ 901413 h 901413"/>
                  <a:gd name="connsiteX6-283" fmla="*/ 120871 w 917288"/>
                  <a:gd name="connsiteY6-284" fmla="*/ 808545 h 901413"/>
                  <a:gd name="connsiteX7-285" fmla="*/ 0 w 917288"/>
                  <a:gd name="connsiteY7-286" fmla="*/ 687674 h 901413"/>
                  <a:gd name="connsiteX8-287" fmla="*/ 0 w 917288"/>
                  <a:gd name="connsiteY8-288" fmla="*/ 204202 h 901413"/>
                  <a:gd name="connsiteX0-289" fmla="*/ 0 w 917288"/>
                  <a:gd name="connsiteY0-290" fmla="*/ 204202 h 901413"/>
                  <a:gd name="connsiteX1-291" fmla="*/ 120871 w 917288"/>
                  <a:gd name="connsiteY1-292" fmla="*/ 83331 h 901413"/>
                  <a:gd name="connsiteX2-293" fmla="*/ 838936 w 917288"/>
                  <a:gd name="connsiteY2-294" fmla="*/ 9512 h 901413"/>
                  <a:gd name="connsiteX3-295" fmla="*/ 890751 w 917288"/>
                  <a:gd name="connsiteY3-296" fmla="*/ 204202 h 901413"/>
                  <a:gd name="connsiteX4-297" fmla="*/ 916945 w 917288"/>
                  <a:gd name="connsiteY4-298" fmla="*/ 759111 h 901413"/>
                  <a:gd name="connsiteX5-299" fmla="*/ 846080 w 917288"/>
                  <a:gd name="connsiteY5-300" fmla="*/ 901413 h 901413"/>
                  <a:gd name="connsiteX6-301" fmla="*/ 120871 w 917288"/>
                  <a:gd name="connsiteY6-302" fmla="*/ 808545 h 901413"/>
                  <a:gd name="connsiteX7-303" fmla="*/ 0 w 917288"/>
                  <a:gd name="connsiteY7-304" fmla="*/ 687674 h 901413"/>
                  <a:gd name="connsiteX8-305" fmla="*/ 0 w 917288"/>
                  <a:gd name="connsiteY8-306" fmla="*/ 204202 h 901413"/>
                  <a:gd name="connsiteX0-307" fmla="*/ 0 w 917774"/>
                  <a:gd name="connsiteY0-308" fmla="*/ 204202 h 901413"/>
                  <a:gd name="connsiteX1-309" fmla="*/ 120871 w 917774"/>
                  <a:gd name="connsiteY1-310" fmla="*/ 83331 h 901413"/>
                  <a:gd name="connsiteX2-311" fmla="*/ 838936 w 917774"/>
                  <a:gd name="connsiteY2-312" fmla="*/ 9512 h 901413"/>
                  <a:gd name="connsiteX3-313" fmla="*/ 905038 w 917774"/>
                  <a:gd name="connsiteY3-314" fmla="*/ 199439 h 901413"/>
                  <a:gd name="connsiteX4-315" fmla="*/ 916945 w 917774"/>
                  <a:gd name="connsiteY4-316" fmla="*/ 759111 h 901413"/>
                  <a:gd name="connsiteX5-317" fmla="*/ 846080 w 917774"/>
                  <a:gd name="connsiteY5-318" fmla="*/ 901413 h 901413"/>
                  <a:gd name="connsiteX6-319" fmla="*/ 120871 w 917774"/>
                  <a:gd name="connsiteY6-320" fmla="*/ 808545 h 901413"/>
                  <a:gd name="connsiteX7-321" fmla="*/ 0 w 917774"/>
                  <a:gd name="connsiteY7-322" fmla="*/ 687674 h 901413"/>
                  <a:gd name="connsiteX8-323" fmla="*/ 0 w 917774"/>
                  <a:gd name="connsiteY8-324" fmla="*/ 204202 h 901413"/>
                  <a:gd name="connsiteX0-325" fmla="*/ 0 w 917774"/>
                  <a:gd name="connsiteY0-326" fmla="*/ 204202 h 901413"/>
                  <a:gd name="connsiteX1-327" fmla="*/ 120871 w 917774"/>
                  <a:gd name="connsiteY1-328" fmla="*/ 83331 h 901413"/>
                  <a:gd name="connsiteX2-329" fmla="*/ 838936 w 917774"/>
                  <a:gd name="connsiteY2-330" fmla="*/ 9512 h 901413"/>
                  <a:gd name="connsiteX3-331" fmla="*/ 905038 w 917774"/>
                  <a:gd name="connsiteY3-332" fmla="*/ 199439 h 901413"/>
                  <a:gd name="connsiteX4-333" fmla="*/ 916945 w 917774"/>
                  <a:gd name="connsiteY4-334" fmla="*/ 759111 h 901413"/>
                  <a:gd name="connsiteX5-335" fmla="*/ 846080 w 917774"/>
                  <a:gd name="connsiteY5-336" fmla="*/ 901413 h 901413"/>
                  <a:gd name="connsiteX6-337" fmla="*/ 120871 w 917774"/>
                  <a:gd name="connsiteY6-338" fmla="*/ 808545 h 901413"/>
                  <a:gd name="connsiteX7-339" fmla="*/ 0 w 917774"/>
                  <a:gd name="connsiteY7-340" fmla="*/ 687674 h 901413"/>
                  <a:gd name="connsiteX8-341" fmla="*/ 0 w 917774"/>
                  <a:gd name="connsiteY8-342" fmla="*/ 204202 h 901413"/>
                  <a:gd name="connsiteX0-343" fmla="*/ 0 w 917411"/>
                  <a:gd name="connsiteY0-344" fmla="*/ 204202 h 901413"/>
                  <a:gd name="connsiteX1-345" fmla="*/ 120871 w 917411"/>
                  <a:gd name="connsiteY1-346" fmla="*/ 83331 h 901413"/>
                  <a:gd name="connsiteX2-347" fmla="*/ 838936 w 917411"/>
                  <a:gd name="connsiteY2-348" fmla="*/ 9512 h 901413"/>
                  <a:gd name="connsiteX3-349" fmla="*/ 905038 w 917411"/>
                  <a:gd name="connsiteY3-350" fmla="*/ 199439 h 901413"/>
                  <a:gd name="connsiteX4-351" fmla="*/ 916945 w 917411"/>
                  <a:gd name="connsiteY4-352" fmla="*/ 759111 h 901413"/>
                  <a:gd name="connsiteX5-353" fmla="*/ 846080 w 917411"/>
                  <a:gd name="connsiteY5-354" fmla="*/ 901413 h 901413"/>
                  <a:gd name="connsiteX6-355" fmla="*/ 120871 w 917411"/>
                  <a:gd name="connsiteY6-356" fmla="*/ 808545 h 901413"/>
                  <a:gd name="connsiteX7-357" fmla="*/ 0 w 917411"/>
                  <a:gd name="connsiteY7-358" fmla="*/ 687674 h 901413"/>
                  <a:gd name="connsiteX8-359" fmla="*/ 0 w 917411"/>
                  <a:gd name="connsiteY8-360" fmla="*/ 204202 h 901413"/>
                  <a:gd name="connsiteX0-361" fmla="*/ 0 w 917411"/>
                  <a:gd name="connsiteY0-362" fmla="*/ 206370 h 903581"/>
                  <a:gd name="connsiteX1-363" fmla="*/ 120871 w 917411"/>
                  <a:gd name="connsiteY1-364" fmla="*/ 85499 h 903581"/>
                  <a:gd name="connsiteX2-365" fmla="*/ 822268 w 917411"/>
                  <a:gd name="connsiteY2-366" fmla="*/ 9299 h 903581"/>
                  <a:gd name="connsiteX3-367" fmla="*/ 905038 w 917411"/>
                  <a:gd name="connsiteY3-368" fmla="*/ 201607 h 903581"/>
                  <a:gd name="connsiteX4-369" fmla="*/ 916945 w 917411"/>
                  <a:gd name="connsiteY4-370" fmla="*/ 761279 h 903581"/>
                  <a:gd name="connsiteX5-371" fmla="*/ 846080 w 917411"/>
                  <a:gd name="connsiteY5-372" fmla="*/ 903581 h 903581"/>
                  <a:gd name="connsiteX6-373" fmla="*/ 120871 w 917411"/>
                  <a:gd name="connsiteY6-374" fmla="*/ 810713 h 903581"/>
                  <a:gd name="connsiteX7-375" fmla="*/ 0 w 917411"/>
                  <a:gd name="connsiteY7-376" fmla="*/ 689842 h 903581"/>
                  <a:gd name="connsiteX8-377" fmla="*/ 0 w 917411"/>
                  <a:gd name="connsiteY8-378" fmla="*/ 206370 h 903581"/>
                  <a:gd name="connsiteX0-379" fmla="*/ 0 w 917411"/>
                  <a:gd name="connsiteY0-380" fmla="*/ 206370 h 903581"/>
                  <a:gd name="connsiteX1-381" fmla="*/ 120871 w 917411"/>
                  <a:gd name="connsiteY1-382" fmla="*/ 85499 h 903581"/>
                  <a:gd name="connsiteX2-383" fmla="*/ 822268 w 917411"/>
                  <a:gd name="connsiteY2-384" fmla="*/ 9299 h 903581"/>
                  <a:gd name="connsiteX3-385" fmla="*/ 905038 w 917411"/>
                  <a:gd name="connsiteY3-386" fmla="*/ 201607 h 903581"/>
                  <a:gd name="connsiteX4-387" fmla="*/ 916945 w 917411"/>
                  <a:gd name="connsiteY4-388" fmla="*/ 761279 h 903581"/>
                  <a:gd name="connsiteX5-389" fmla="*/ 846080 w 917411"/>
                  <a:gd name="connsiteY5-390" fmla="*/ 903581 h 903581"/>
                  <a:gd name="connsiteX6-391" fmla="*/ 120871 w 917411"/>
                  <a:gd name="connsiteY6-392" fmla="*/ 810713 h 903581"/>
                  <a:gd name="connsiteX7-393" fmla="*/ 0 w 917411"/>
                  <a:gd name="connsiteY7-394" fmla="*/ 689842 h 903581"/>
                  <a:gd name="connsiteX8-395" fmla="*/ 0 w 917411"/>
                  <a:gd name="connsiteY8-396" fmla="*/ 206370 h 903581"/>
                  <a:gd name="connsiteX0-397" fmla="*/ 0 w 917411"/>
                  <a:gd name="connsiteY0-398" fmla="*/ 203830 h 901041"/>
                  <a:gd name="connsiteX1-399" fmla="*/ 120871 w 917411"/>
                  <a:gd name="connsiteY1-400" fmla="*/ 82959 h 901041"/>
                  <a:gd name="connsiteX2-401" fmla="*/ 822268 w 917411"/>
                  <a:gd name="connsiteY2-402" fmla="*/ 6759 h 901041"/>
                  <a:gd name="connsiteX3-403" fmla="*/ 905038 w 917411"/>
                  <a:gd name="connsiteY3-404" fmla="*/ 199067 h 901041"/>
                  <a:gd name="connsiteX4-405" fmla="*/ 916945 w 917411"/>
                  <a:gd name="connsiteY4-406" fmla="*/ 758739 h 901041"/>
                  <a:gd name="connsiteX5-407" fmla="*/ 846080 w 917411"/>
                  <a:gd name="connsiteY5-408" fmla="*/ 901041 h 901041"/>
                  <a:gd name="connsiteX6-409" fmla="*/ 120871 w 917411"/>
                  <a:gd name="connsiteY6-410" fmla="*/ 808173 h 901041"/>
                  <a:gd name="connsiteX7-411" fmla="*/ 0 w 917411"/>
                  <a:gd name="connsiteY7-412" fmla="*/ 687302 h 901041"/>
                  <a:gd name="connsiteX8-413" fmla="*/ 0 w 917411"/>
                  <a:gd name="connsiteY8-414" fmla="*/ 203830 h 901041"/>
                  <a:gd name="connsiteX0-415" fmla="*/ 0 w 917411"/>
                  <a:gd name="connsiteY0-416" fmla="*/ 203830 h 901041"/>
                  <a:gd name="connsiteX1-417" fmla="*/ 120871 w 917411"/>
                  <a:gd name="connsiteY1-418" fmla="*/ 82959 h 901041"/>
                  <a:gd name="connsiteX2-419" fmla="*/ 822268 w 917411"/>
                  <a:gd name="connsiteY2-420" fmla="*/ 6759 h 901041"/>
                  <a:gd name="connsiteX3-421" fmla="*/ 905038 w 917411"/>
                  <a:gd name="connsiteY3-422" fmla="*/ 199067 h 901041"/>
                  <a:gd name="connsiteX4-423" fmla="*/ 916945 w 917411"/>
                  <a:gd name="connsiteY4-424" fmla="*/ 758739 h 901041"/>
                  <a:gd name="connsiteX5-425" fmla="*/ 846080 w 917411"/>
                  <a:gd name="connsiteY5-426" fmla="*/ 901041 h 901041"/>
                  <a:gd name="connsiteX6-427" fmla="*/ 120871 w 917411"/>
                  <a:gd name="connsiteY6-428" fmla="*/ 808173 h 901041"/>
                  <a:gd name="connsiteX7-429" fmla="*/ 0 w 917411"/>
                  <a:gd name="connsiteY7-430" fmla="*/ 687302 h 901041"/>
                  <a:gd name="connsiteX8-431" fmla="*/ 0 w 917411"/>
                  <a:gd name="connsiteY8-432" fmla="*/ 203830 h 901041"/>
                  <a:gd name="connsiteX0-433" fmla="*/ 0 w 917411"/>
                  <a:gd name="connsiteY0-434" fmla="*/ 203830 h 901041"/>
                  <a:gd name="connsiteX1-435" fmla="*/ 120871 w 917411"/>
                  <a:gd name="connsiteY1-436" fmla="*/ 82959 h 901041"/>
                  <a:gd name="connsiteX2-437" fmla="*/ 822268 w 917411"/>
                  <a:gd name="connsiteY2-438" fmla="*/ 6759 h 901041"/>
                  <a:gd name="connsiteX3-439" fmla="*/ 905038 w 917411"/>
                  <a:gd name="connsiteY3-440" fmla="*/ 199067 h 901041"/>
                  <a:gd name="connsiteX4-441" fmla="*/ 916945 w 917411"/>
                  <a:gd name="connsiteY4-442" fmla="*/ 758739 h 901041"/>
                  <a:gd name="connsiteX5-443" fmla="*/ 846080 w 917411"/>
                  <a:gd name="connsiteY5-444" fmla="*/ 901041 h 901041"/>
                  <a:gd name="connsiteX6-445" fmla="*/ 120871 w 917411"/>
                  <a:gd name="connsiteY6-446" fmla="*/ 808173 h 901041"/>
                  <a:gd name="connsiteX7-447" fmla="*/ 0 w 917411"/>
                  <a:gd name="connsiteY7-448" fmla="*/ 687302 h 901041"/>
                  <a:gd name="connsiteX8-449" fmla="*/ 0 w 917411"/>
                  <a:gd name="connsiteY8-450" fmla="*/ 203830 h 901041"/>
                  <a:gd name="connsiteX0-451" fmla="*/ 0 w 917411"/>
                  <a:gd name="connsiteY0-452" fmla="*/ 203830 h 901041"/>
                  <a:gd name="connsiteX1-453" fmla="*/ 120871 w 917411"/>
                  <a:gd name="connsiteY1-454" fmla="*/ 82959 h 901041"/>
                  <a:gd name="connsiteX2-455" fmla="*/ 822268 w 917411"/>
                  <a:gd name="connsiteY2-456" fmla="*/ 6759 h 901041"/>
                  <a:gd name="connsiteX3-457" fmla="*/ 905038 w 917411"/>
                  <a:gd name="connsiteY3-458" fmla="*/ 199067 h 901041"/>
                  <a:gd name="connsiteX4-459" fmla="*/ 916945 w 917411"/>
                  <a:gd name="connsiteY4-460" fmla="*/ 758739 h 901041"/>
                  <a:gd name="connsiteX5-461" fmla="*/ 846080 w 917411"/>
                  <a:gd name="connsiteY5-462" fmla="*/ 901041 h 901041"/>
                  <a:gd name="connsiteX6-463" fmla="*/ 120871 w 917411"/>
                  <a:gd name="connsiteY6-464" fmla="*/ 808173 h 901041"/>
                  <a:gd name="connsiteX7-465" fmla="*/ 0 w 917411"/>
                  <a:gd name="connsiteY7-466" fmla="*/ 687302 h 901041"/>
                  <a:gd name="connsiteX8-467" fmla="*/ 0 w 917411"/>
                  <a:gd name="connsiteY8-468" fmla="*/ 203830 h 901041"/>
                  <a:gd name="connsiteX0-469" fmla="*/ 0 w 917411"/>
                  <a:gd name="connsiteY0-470" fmla="*/ 203830 h 901041"/>
                  <a:gd name="connsiteX1-471" fmla="*/ 120871 w 917411"/>
                  <a:gd name="connsiteY1-472" fmla="*/ 82959 h 901041"/>
                  <a:gd name="connsiteX2-473" fmla="*/ 822268 w 917411"/>
                  <a:gd name="connsiteY2-474" fmla="*/ 6759 h 901041"/>
                  <a:gd name="connsiteX3-475" fmla="*/ 905038 w 917411"/>
                  <a:gd name="connsiteY3-476" fmla="*/ 199067 h 901041"/>
                  <a:gd name="connsiteX4-477" fmla="*/ 916945 w 917411"/>
                  <a:gd name="connsiteY4-478" fmla="*/ 758739 h 901041"/>
                  <a:gd name="connsiteX5-479" fmla="*/ 846080 w 917411"/>
                  <a:gd name="connsiteY5-480" fmla="*/ 901041 h 901041"/>
                  <a:gd name="connsiteX6-481" fmla="*/ 120871 w 917411"/>
                  <a:gd name="connsiteY6-482" fmla="*/ 808173 h 901041"/>
                  <a:gd name="connsiteX7-483" fmla="*/ 0 w 917411"/>
                  <a:gd name="connsiteY7-484" fmla="*/ 687302 h 901041"/>
                  <a:gd name="connsiteX8-485" fmla="*/ 0 w 917411"/>
                  <a:gd name="connsiteY8-486" fmla="*/ 203830 h 901041"/>
                  <a:gd name="connsiteX0-487" fmla="*/ 0 w 917411"/>
                  <a:gd name="connsiteY0-488" fmla="*/ 203830 h 901041"/>
                  <a:gd name="connsiteX1-489" fmla="*/ 120871 w 917411"/>
                  <a:gd name="connsiteY1-490" fmla="*/ 82959 h 901041"/>
                  <a:gd name="connsiteX2-491" fmla="*/ 822268 w 917411"/>
                  <a:gd name="connsiteY2-492" fmla="*/ 6759 h 901041"/>
                  <a:gd name="connsiteX3-493" fmla="*/ 905038 w 917411"/>
                  <a:gd name="connsiteY3-494" fmla="*/ 199067 h 901041"/>
                  <a:gd name="connsiteX4-495" fmla="*/ 916945 w 917411"/>
                  <a:gd name="connsiteY4-496" fmla="*/ 758739 h 901041"/>
                  <a:gd name="connsiteX5-497" fmla="*/ 846080 w 917411"/>
                  <a:gd name="connsiteY5-498" fmla="*/ 901041 h 901041"/>
                  <a:gd name="connsiteX6-499" fmla="*/ 120871 w 917411"/>
                  <a:gd name="connsiteY6-500" fmla="*/ 808173 h 901041"/>
                  <a:gd name="connsiteX7-501" fmla="*/ 0 w 917411"/>
                  <a:gd name="connsiteY7-502" fmla="*/ 687302 h 901041"/>
                  <a:gd name="connsiteX8-503" fmla="*/ 0 w 917411"/>
                  <a:gd name="connsiteY8-504" fmla="*/ 203830 h 90104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917411" h="901041">
                    <a:moveTo>
                      <a:pt x="0" y="203830"/>
                    </a:moveTo>
                    <a:cubicBezTo>
                      <a:pt x="0" y="137075"/>
                      <a:pt x="27922" y="99628"/>
                      <a:pt x="120871" y="82959"/>
                    </a:cubicBezTo>
                    <a:cubicBezTo>
                      <a:pt x="341969" y="47241"/>
                      <a:pt x="751188" y="-21816"/>
                      <a:pt x="822268" y="6759"/>
                    </a:cubicBezTo>
                    <a:cubicBezTo>
                      <a:pt x="891404" y="23428"/>
                      <a:pt x="900274" y="125169"/>
                      <a:pt x="905038" y="199067"/>
                    </a:cubicBezTo>
                    <a:cubicBezTo>
                      <a:pt x="912181" y="384036"/>
                      <a:pt x="919326" y="669020"/>
                      <a:pt x="916945" y="758739"/>
                    </a:cubicBezTo>
                    <a:cubicBezTo>
                      <a:pt x="914565" y="813588"/>
                      <a:pt x="929503" y="896279"/>
                      <a:pt x="846080" y="901041"/>
                    </a:cubicBezTo>
                    <a:cubicBezTo>
                      <a:pt x="604344" y="870085"/>
                      <a:pt x="372132" y="851035"/>
                      <a:pt x="120871" y="808173"/>
                    </a:cubicBezTo>
                    <a:cubicBezTo>
                      <a:pt x="35066" y="793885"/>
                      <a:pt x="0" y="754057"/>
                      <a:pt x="0" y="687302"/>
                    </a:cubicBezTo>
                    <a:lnTo>
                      <a:pt x="0" y="20383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5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/>
              </a:p>
            </p:txBody>
          </p:sp>
          <p:sp>
            <p:nvSpPr>
              <p:cNvPr id="8" name="Rectangle: Rounded Corners 3"/>
              <p:cNvSpPr/>
              <p:nvPr/>
            </p:nvSpPr>
            <p:spPr>
              <a:xfrm>
                <a:off x="2064966" y="1684321"/>
                <a:ext cx="822960" cy="822960"/>
              </a:xfrm>
              <a:custGeom>
                <a:avLst/>
                <a:gdLst>
                  <a:gd name="connsiteX0" fmla="*/ 0 w 890751"/>
                  <a:gd name="connsiteY0" fmla="*/ 120871 h 725214"/>
                  <a:gd name="connsiteX1" fmla="*/ 120871 w 890751"/>
                  <a:gd name="connsiteY1" fmla="*/ 0 h 725214"/>
                  <a:gd name="connsiteX2" fmla="*/ 769880 w 890751"/>
                  <a:gd name="connsiteY2" fmla="*/ 0 h 725214"/>
                  <a:gd name="connsiteX3" fmla="*/ 890751 w 890751"/>
                  <a:gd name="connsiteY3" fmla="*/ 120871 h 725214"/>
                  <a:gd name="connsiteX4" fmla="*/ 890751 w 890751"/>
                  <a:gd name="connsiteY4" fmla="*/ 604343 h 725214"/>
                  <a:gd name="connsiteX5" fmla="*/ 769880 w 890751"/>
                  <a:gd name="connsiteY5" fmla="*/ 725214 h 725214"/>
                  <a:gd name="connsiteX6" fmla="*/ 120871 w 890751"/>
                  <a:gd name="connsiteY6" fmla="*/ 725214 h 725214"/>
                  <a:gd name="connsiteX7" fmla="*/ 0 w 890751"/>
                  <a:gd name="connsiteY7" fmla="*/ 604343 h 725214"/>
                  <a:gd name="connsiteX8" fmla="*/ 0 w 890751"/>
                  <a:gd name="connsiteY8" fmla="*/ 120871 h 725214"/>
                  <a:gd name="connsiteX0-1" fmla="*/ 0 w 892179"/>
                  <a:gd name="connsiteY0-2" fmla="*/ 194690 h 799033"/>
                  <a:gd name="connsiteX1-3" fmla="*/ 120871 w 892179"/>
                  <a:gd name="connsiteY1-4" fmla="*/ 73819 h 799033"/>
                  <a:gd name="connsiteX2-5" fmla="*/ 838936 w 892179"/>
                  <a:gd name="connsiteY2-6" fmla="*/ 0 h 799033"/>
                  <a:gd name="connsiteX3-7" fmla="*/ 890751 w 892179"/>
                  <a:gd name="connsiteY3-8" fmla="*/ 194690 h 799033"/>
                  <a:gd name="connsiteX4-9" fmla="*/ 890751 w 892179"/>
                  <a:gd name="connsiteY4-10" fmla="*/ 678162 h 799033"/>
                  <a:gd name="connsiteX5-11" fmla="*/ 769880 w 892179"/>
                  <a:gd name="connsiteY5-12" fmla="*/ 799033 h 799033"/>
                  <a:gd name="connsiteX6-13" fmla="*/ 120871 w 892179"/>
                  <a:gd name="connsiteY6-14" fmla="*/ 799033 h 799033"/>
                  <a:gd name="connsiteX7-15" fmla="*/ 0 w 892179"/>
                  <a:gd name="connsiteY7-16" fmla="*/ 678162 h 799033"/>
                  <a:gd name="connsiteX8-17" fmla="*/ 0 w 892179"/>
                  <a:gd name="connsiteY8-18" fmla="*/ 194690 h 799033"/>
                  <a:gd name="connsiteX0-19" fmla="*/ 0 w 903272"/>
                  <a:gd name="connsiteY0-20" fmla="*/ 194690 h 799033"/>
                  <a:gd name="connsiteX1-21" fmla="*/ 120871 w 903272"/>
                  <a:gd name="connsiteY1-22" fmla="*/ 73819 h 799033"/>
                  <a:gd name="connsiteX2-23" fmla="*/ 838936 w 903272"/>
                  <a:gd name="connsiteY2-24" fmla="*/ 0 h 799033"/>
                  <a:gd name="connsiteX3-25" fmla="*/ 890751 w 903272"/>
                  <a:gd name="connsiteY3-26" fmla="*/ 194690 h 799033"/>
                  <a:gd name="connsiteX4-27" fmla="*/ 890751 w 903272"/>
                  <a:gd name="connsiteY4-28" fmla="*/ 678162 h 799033"/>
                  <a:gd name="connsiteX5-29" fmla="*/ 769880 w 903272"/>
                  <a:gd name="connsiteY5-30" fmla="*/ 799033 h 799033"/>
                  <a:gd name="connsiteX6-31" fmla="*/ 120871 w 903272"/>
                  <a:gd name="connsiteY6-32" fmla="*/ 799033 h 799033"/>
                  <a:gd name="connsiteX7-33" fmla="*/ 0 w 903272"/>
                  <a:gd name="connsiteY7-34" fmla="*/ 678162 h 799033"/>
                  <a:gd name="connsiteX8-35" fmla="*/ 0 w 903272"/>
                  <a:gd name="connsiteY8-36" fmla="*/ 194690 h 799033"/>
                  <a:gd name="connsiteX0-37" fmla="*/ 0 w 907880"/>
                  <a:gd name="connsiteY0-38" fmla="*/ 194690 h 799033"/>
                  <a:gd name="connsiteX1-39" fmla="*/ 120871 w 907880"/>
                  <a:gd name="connsiteY1-40" fmla="*/ 73819 h 799033"/>
                  <a:gd name="connsiteX2-41" fmla="*/ 838936 w 907880"/>
                  <a:gd name="connsiteY2-42" fmla="*/ 0 h 799033"/>
                  <a:gd name="connsiteX3-43" fmla="*/ 890751 w 907880"/>
                  <a:gd name="connsiteY3-44" fmla="*/ 194690 h 799033"/>
                  <a:gd name="connsiteX4-45" fmla="*/ 890751 w 907880"/>
                  <a:gd name="connsiteY4-46" fmla="*/ 678162 h 799033"/>
                  <a:gd name="connsiteX5-47" fmla="*/ 769880 w 907880"/>
                  <a:gd name="connsiteY5-48" fmla="*/ 799033 h 799033"/>
                  <a:gd name="connsiteX6-49" fmla="*/ 120871 w 907880"/>
                  <a:gd name="connsiteY6-50" fmla="*/ 799033 h 799033"/>
                  <a:gd name="connsiteX7-51" fmla="*/ 0 w 907880"/>
                  <a:gd name="connsiteY7-52" fmla="*/ 678162 h 799033"/>
                  <a:gd name="connsiteX8-53" fmla="*/ 0 w 907880"/>
                  <a:gd name="connsiteY8-54" fmla="*/ 194690 h 799033"/>
                  <a:gd name="connsiteX0-55" fmla="*/ 0 w 907880"/>
                  <a:gd name="connsiteY0-56" fmla="*/ 201850 h 806193"/>
                  <a:gd name="connsiteX1-57" fmla="*/ 120871 w 907880"/>
                  <a:gd name="connsiteY1-58" fmla="*/ 80979 h 806193"/>
                  <a:gd name="connsiteX2-59" fmla="*/ 838936 w 907880"/>
                  <a:gd name="connsiteY2-60" fmla="*/ 7160 h 806193"/>
                  <a:gd name="connsiteX3-61" fmla="*/ 890751 w 907880"/>
                  <a:gd name="connsiteY3-62" fmla="*/ 201850 h 806193"/>
                  <a:gd name="connsiteX4-63" fmla="*/ 890751 w 907880"/>
                  <a:gd name="connsiteY4-64" fmla="*/ 685322 h 806193"/>
                  <a:gd name="connsiteX5-65" fmla="*/ 769880 w 907880"/>
                  <a:gd name="connsiteY5-66" fmla="*/ 806193 h 806193"/>
                  <a:gd name="connsiteX6-67" fmla="*/ 120871 w 907880"/>
                  <a:gd name="connsiteY6-68" fmla="*/ 806193 h 806193"/>
                  <a:gd name="connsiteX7-69" fmla="*/ 0 w 907880"/>
                  <a:gd name="connsiteY7-70" fmla="*/ 685322 h 806193"/>
                  <a:gd name="connsiteX8-71" fmla="*/ 0 w 907880"/>
                  <a:gd name="connsiteY8-72" fmla="*/ 201850 h 806193"/>
                  <a:gd name="connsiteX0-73" fmla="*/ 0 w 893875"/>
                  <a:gd name="connsiteY0-74" fmla="*/ 201850 h 806193"/>
                  <a:gd name="connsiteX1-75" fmla="*/ 120871 w 893875"/>
                  <a:gd name="connsiteY1-76" fmla="*/ 80979 h 806193"/>
                  <a:gd name="connsiteX2-77" fmla="*/ 838936 w 893875"/>
                  <a:gd name="connsiteY2-78" fmla="*/ 7160 h 806193"/>
                  <a:gd name="connsiteX3-79" fmla="*/ 890751 w 893875"/>
                  <a:gd name="connsiteY3-80" fmla="*/ 201850 h 806193"/>
                  <a:gd name="connsiteX4-81" fmla="*/ 890751 w 893875"/>
                  <a:gd name="connsiteY4-82" fmla="*/ 685322 h 806193"/>
                  <a:gd name="connsiteX5-83" fmla="*/ 769880 w 893875"/>
                  <a:gd name="connsiteY5-84" fmla="*/ 806193 h 806193"/>
                  <a:gd name="connsiteX6-85" fmla="*/ 120871 w 893875"/>
                  <a:gd name="connsiteY6-86" fmla="*/ 806193 h 806193"/>
                  <a:gd name="connsiteX7-87" fmla="*/ 0 w 893875"/>
                  <a:gd name="connsiteY7-88" fmla="*/ 685322 h 806193"/>
                  <a:gd name="connsiteX8-89" fmla="*/ 0 w 893875"/>
                  <a:gd name="connsiteY8-90" fmla="*/ 201850 h 806193"/>
                  <a:gd name="connsiteX0-91" fmla="*/ 0 w 893875"/>
                  <a:gd name="connsiteY0-92" fmla="*/ 201850 h 806193"/>
                  <a:gd name="connsiteX1-93" fmla="*/ 120871 w 893875"/>
                  <a:gd name="connsiteY1-94" fmla="*/ 80979 h 806193"/>
                  <a:gd name="connsiteX2-95" fmla="*/ 838936 w 893875"/>
                  <a:gd name="connsiteY2-96" fmla="*/ 7160 h 806193"/>
                  <a:gd name="connsiteX3-97" fmla="*/ 890751 w 893875"/>
                  <a:gd name="connsiteY3-98" fmla="*/ 201850 h 806193"/>
                  <a:gd name="connsiteX4-99" fmla="*/ 890751 w 893875"/>
                  <a:gd name="connsiteY4-100" fmla="*/ 685322 h 806193"/>
                  <a:gd name="connsiteX5-101" fmla="*/ 769880 w 893875"/>
                  <a:gd name="connsiteY5-102" fmla="*/ 806193 h 806193"/>
                  <a:gd name="connsiteX6-103" fmla="*/ 120871 w 893875"/>
                  <a:gd name="connsiteY6-104" fmla="*/ 806193 h 806193"/>
                  <a:gd name="connsiteX7-105" fmla="*/ 0 w 893875"/>
                  <a:gd name="connsiteY7-106" fmla="*/ 685322 h 806193"/>
                  <a:gd name="connsiteX8-107" fmla="*/ 0 w 893875"/>
                  <a:gd name="connsiteY8-108" fmla="*/ 201850 h 806193"/>
                  <a:gd name="connsiteX0-109" fmla="*/ 0 w 895656"/>
                  <a:gd name="connsiteY0-110" fmla="*/ 201850 h 806193"/>
                  <a:gd name="connsiteX1-111" fmla="*/ 120871 w 895656"/>
                  <a:gd name="connsiteY1-112" fmla="*/ 80979 h 806193"/>
                  <a:gd name="connsiteX2-113" fmla="*/ 838936 w 895656"/>
                  <a:gd name="connsiteY2-114" fmla="*/ 7160 h 806193"/>
                  <a:gd name="connsiteX3-115" fmla="*/ 890751 w 895656"/>
                  <a:gd name="connsiteY3-116" fmla="*/ 201850 h 806193"/>
                  <a:gd name="connsiteX4-117" fmla="*/ 890751 w 895656"/>
                  <a:gd name="connsiteY4-118" fmla="*/ 685322 h 806193"/>
                  <a:gd name="connsiteX5-119" fmla="*/ 769880 w 895656"/>
                  <a:gd name="connsiteY5-120" fmla="*/ 806193 h 806193"/>
                  <a:gd name="connsiteX6-121" fmla="*/ 120871 w 895656"/>
                  <a:gd name="connsiteY6-122" fmla="*/ 806193 h 806193"/>
                  <a:gd name="connsiteX7-123" fmla="*/ 0 w 895656"/>
                  <a:gd name="connsiteY7-124" fmla="*/ 685322 h 806193"/>
                  <a:gd name="connsiteX8-125" fmla="*/ 0 w 895656"/>
                  <a:gd name="connsiteY8-126" fmla="*/ 201850 h 806193"/>
                  <a:gd name="connsiteX0-127" fmla="*/ 0 w 896042"/>
                  <a:gd name="connsiteY0-128" fmla="*/ 201850 h 806193"/>
                  <a:gd name="connsiteX1-129" fmla="*/ 120871 w 896042"/>
                  <a:gd name="connsiteY1-130" fmla="*/ 80979 h 806193"/>
                  <a:gd name="connsiteX2-131" fmla="*/ 838936 w 896042"/>
                  <a:gd name="connsiteY2-132" fmla="*/ 7160 h 806193"/>
                  <a:gd name="connsiteX3-133" fmla="*/ 890751 w 896042"/>
                  <a:gd name="connsiteY3-134" fmla="*/ 201850 h 806193"/>
                  <a:gd name="connsiteX4-135" fmla="*/ 890751 w 896042"/>
                  <a:gd name="connsiteY4-136" fmla="*/ 685322 h 806193"/>
                  <a:gd name="connsiteX5-137" fmla="*/ 769880 w 896042"/>
                  <a:gd name="connsiteY5-138" fmla="*/ 806193 h 806193"/>
                  <a:gd name="connsiteX6-139" fmla="*/ 120871 w 896042"/>
                  <a:gd name="connsiteY6-140" fmla="*/ 806193 h 806193"/>
                  <a:gd name="connsiteX7-141" fmla="*/ 0 w 896042"/>
                  <a:gd name="connsiteY7-142" fmla="*/ 685322 h 806193"/>
                  <a:gd name="connsiteX8-143" fmla="*/ 0 w 896042"/>
                  <a:gd name="connsiteY8-144" fmla="*/ 201850 h 806193"/>
                  <a:gd name="connsiteX0-145" fmla="*/ 0 w 896042"/>
                  <a:gd name="connsiteY0-146" fmla="*/ 204202 h 808545"/>
                  <a:gd name="connsiteX1-147" fmla="*/ 120871 w 896042"/>
                  <a:gd name="connsiteY1-148" fmla="*/ 83331 h 808545"/>
                  <a:gd name="connsiteX2-149" fmla="*/ 838936 w 896042"/>
                  <a:gd name="connsiteY2-150" fmla="*/ 9512 h 808545"/>
                  <a:gd name="connsiteX3-151" fmla="*/ 890751 w 896042"/>
                  <a:gd name="connsiteY3-152" fmla="*/ 204202 h 808545"/>
                  <a:gd name="connsiteX4-153" fmla="*/ 890751 w 896042"/>
                  <a:gd name="connsiteY4-154" fmla="*/ 687674 h 808545"/>
                  <a:gd name="connsiteX5-155" fmla="*/ 769880 w 896042"/>
                  <a:gd name="connsiteY5-156" fmla="*/ 808545 h 808545"/>
                  <a:gd name="connsiteX6-157" fmla="*/ 120871 w 896042"/>
                  <a:gd name="connsiteY6-158" fmla="*/ 808545 h 808545"/>
                  <a:gd name="connsiteX7-159" fmla="*/ 0 w 896042"/>
                  <a:gd name="connsiteY7-160" fmla="*/ 687674 h 808545"/>
                  <a:gd name="connsiteX8-161" fmla="*/ 0 w 896042"/>
                  <a:gd name="connsiteY8-162" fmla="*/ 204202 h 808545"/>
                  <a:gd name="connsiteX0-163" fmla="*/ 0 w 896042"/>
                  <a:gd name="connsiteY0-164" fmla="*/ 204202 h 901413"/>
                  <a:gd name="connsiteX1-165" fmla="*/ 120871 w 896042"/>
                  <a:gd name="connsiteY1-166" fmla="*/ 83331 h 901413"/>
                  <a:gd name="connsiteX2-167" fmla="*/ 838936 w 896042"/>
                  <a:gd name="connsiteY2-168" fmla="*/ 9512 h 901413"/>
                  <a:gd name="connsiteX3-169" fmla="*/ 890751 w 896042"/>
                  <a:gd name="connsiteY3-170" fmla="*/ 204202 h 901413"/>
                  <a:gd name="connsiteX4-171" fmla="*/ 890751 w 896042"/>
                  <a:gd name="connsiteY4-172" fmla="*/ 687674 h 901413"/>
                  <a:gd name="connsiteX5-173" fmla="*/ 846080 w 896042"/>
                  <a:gd name="connsiteY5-174" fmla="*/ 901413 h 901413"/>
                  <a:gd name="connsiteX6-175" fmla="*/ 120871 w 896042"/>
                  <a:gd name="connsiteY6-176" fmla="*/ 808545 h 901413"/>
                  <a:gd name="connsiteX7-177" fmla="*/ 0 w 896042"/>
                  <a:gd name="connsiteY7-178" fmla="*/ 687674 h 901413"/>
                  <a:gd name="connsiteX8-179" fmla="*/ 0 w 896042"/>
                  <a:gd name="connsiteY8-180" fmla="*/ 204202 h 901413"/>
                  <a:gd name="connsiteX0-181" fmla="*/ 0 w 896042"/>
                  <a:gd name="connsiteY0-182" fmla="*/ 204202 h 901413"/>
                  <a:gd name="connsiteX1-183" fmla="*/ 120871 w 896042"/>
                  <a:gd name="connsiteY1-184" fmla="*/ 83331 h 901413"/>
                  <a:gd name="connsiteX2-185" fmla="*/ 838936 w 896042"/>
                  <a:gd name="connsiteY2-186" fmla="*/ 9512 h 901413"/>
                  <a:gd name="connsiteX3-187" fmla="*/ 890751 w 896042"/>
                  <a:gd name="connsiteY3-188" fmla="*/ 204202 h 901413"/>
                  <a:gd name="connsiteX4-189" fmla="*/ 890751 w 896042"/>
                  <a:gd name="connsiteY4-190" fmla="*/ 687674 h 901413"/>
                  <a:gd name="connsiteX5-191" fmla="*/ 846080 w 896042"/>
                  <a:gd name="connsiteY5-192" fmla="*/ 901413 h 901413"/>
                  <a:gd name="connsiteX6-193" fmla="*/ 120871 w 896042"/>
                  <a:gd name="connsiteY6-194" fmla="*/ 808545 h 901413"/>
                  <a:gd name="connsiteX7-195" fmla="*/ 0 w 896042"/>
                  <a:gd name="connsiteY7-196" fmla="*/ 687674 h 901413"/>
                  <a:gd name="connsiteX8-197" fmla="*/ 0 w 896042"/>
                  <a:gd name="connsiteY8-198" fmla="*/ 204202 h 901413"/>
                  <a:gd name="connsiteX0-199" fmla="*/ 0 w 901486"/>
                  <a:gd name="connsiteY0-200" fmla="*/ 204202 h 901413"/>
                  <a:gd name="connsiteX1-201" fmla="*/ 120871 w 901486"/>
                  <a:gd name="connsiteY1-202" fmla="*/ 83331 h 901413"/>
                  <a:gd name="connsiteX2-203" fmla="*/ 838936 w 901486"/>
                  <a:gd name="connsiteY2-204" fmla="*/ 9512 h 901413"/>
                  <a:gd name="connsiteX3-205" fmla="*/ 890751 w 901486"/>
                  <a:gd name="connsiteY3-206" fmla="*/ 204202 h 901413"/>
                  <a:gd name="connsiteX4-207" fmla="*/ 890751 w 901486"/>
                  <a:gd name="connsiteY4-208" fmla="*/ 687674 h 901413"/>
                  <a:gd name="connsiteX5-209" fmla="*/ 846080 w 901486"/>
                  <a:gd name="connsiteY5-210" fmla="*/ 901413 h 901413"/>
                  <a:gd name="connsiteX6-211" fmla="*/ 120871 w 901486"/>
                  <a:gd name="connsiteY6-212" fmla="*/ 808545 h 901413"/>
                  <a:gd name="connsiteX7-213" fmla="*/ 0 w 901486"/>
                  <a:gd name="connsiteY7-214" fmla="*/ 687674 h 901413"/>
                  <a:gd name="connsiteX8-215" fmla="*/ 0 w 901486"/>
                  <a:gd name="connsiteY8-216" fmla="*/ 204202 h 901413"/>
                  <a:gd name="connsiteX0-217" fmla="*/ 0 w 911264"/>
                  <a:gd name="connsiteY0-218" fmla="*/ 204202 h 901413"/>
                  <a:gd name="connsiteX1-219" fmla="*/ 120871 w 911264"/>
                  <a:gd name="connsiteY1-220" fmla="*/ 83331 h 901413"/>
                  <a:gd name="connsiteX2-221" fmla="*/ 838936 w 911264"/>
                  <a:gd name="connsiteY2-222" fmla="*/ 9512 h 901413"/>
                  <a:gd name="connsiteX3-223" fmla="*/ 890751 w 911264"/>
                  <a:gd name="connsiteY3-224" fmla="*/ 204202 h 901413"/>
                  <a:gd name="connsiteX4-225" fmla="*/ 907420 w 911264"/>
                  <a:gd name="connsiteY4-226" fmla="*/ 687674 h 901413"/>
                  <a:gd name="connsiteX5-227" fmla="*/ 846080 w 911264"/>
                  <a:gd name="connsiteY5-228" fmla="*/ 901413 h 901413"/>
                  <a:gd name="connsiteX6-229" fmla="*/ 120871 w 911264"/>
                  <a:gd name="connsiteY6-230" fmla="*/ 808545 h 901413"/>
                  <a:gd name="connsiteX7-231" fmla="*/ 0 w 911264"/>
                  <a:gd name="connsiteY7-232" fmla="*/ 687674 h 901413"/>
                  <a:gd name="connsiteX8-233" fmla="*/ 0 w 911264"/>
                  <a:gd name="connsiteY8-234" fmla="*/ 204202 h 901413"/>
                  <a:gd name="connsiteX0-235" fmla="*/ 0 w 916507"/>
                  <a:gd name="connsiteY0-236" fmla="*/ 204202 h 901413"/>
                  <a:gd name="connsiteX1-237" fmla="*/ 120871 w 916507"/>
                  <a:gd name="connsiteY1-238" fmla="*/ 83331 h 901413"/>
                  <a:gd name="connsiteX2-239" fmla="*/ 838936 w 916507"/>
                  <a:gd name="connsiteY2-240" fmla="*/ 9512 h 901413"/>
                  <a:gd name="connsiteX3-241" fmla="*/ 890751 w 916507"/>
                  <a:gd name="connsiteY3-242" fmla="*/ 204202 h 901413"/>
                  <a:gd name="connsiteX4-243" fmla="*/ 907420 w 916507"/>
                  <a:gd name="connsiteY4-244" fmla="*/ 687674 h 901413"/>
                  <a:gd name="connsiteX5-245" fmla="*/ 846080 w 916507"/>
                  <a:gd name="connsiteY5-246" fmla="*/ 901413 h 901413"/>
                  <a:gd name="connsiteX6-247" fmla="*/ 120871 w 916507"/>
                  <a:gd name="connsiteY6-248" fmla="*/ 808545 h 901413"/>
                  <a:gd name="connsiteX7-249" fmla="*/ 0 w 916507"/>
                  <a:gd name="connsiteY7-250" fmla="*/ 687674 h 901413"/>
                  <a:gd name="connsiteX8-251" fmla="*/ 0 w 916507"/>
                  <a:gd name="connsiteY8-252" fmla="*/ 204202 h 901413"/>
                  <a:gd name="connsiteX0-253" fmla="*/ 0 w 923556"/>
                  <a:gd name="connsiteY0-254" fmla="*/ 204202 h 901413"/>
                  <a:gd name="connsiteX1-255" fmla="*/ 120871 w 923556"/>
                  <a:gd name="connsiteY1-256" fmla="*/ 83331 h 901413"/>
                  <a:gd name="connsiteX2-257" fmla="*/ 838936 w 923556"/>
                  <a:gd name="connsiteY2-258" fmla="*/ 9512 h 901413"/>
                  <a:gd name="connsiteX3-259" fmla="*/ 890751 w 923556"/>
                  <a:gd name="connsiteY3-260" fmla="*/ 204202 h 901413"/>
                  <a:gd name="connsiteX4-261" fmla="*/ 916945 w 923556"/>
                  <a:gd name="connsiteY4-262" fmla="*/ 759111 h 901413"/>
                  <a:gd name="connsiteX5-263" fmla="*/ 846080 w 923556"/>
                  <a:gd name="connsiteY5-264" fmla="*/ 901413 h 901413"/>
                  <a:gd name="connsiteX6-265" fmla="*/ 120871 w 923556"/>
                  <a:gd name="connsiteY6-266" fmla="*/ 808545 h 901413"/>
                  <a:gd name="connsiteX7-267" fmla="*/ 0 w 923556"/>
                  <a:gd name="connsiteY7-268" fmla="*/ 687674 h 901413"/>
                  <a:gd name="connsiteX8-269" fmla="*/ 0 w 923556"/>
                  <a:gd name="connsiteY8-270" fmla="*/ 204202 h 901413"/>
                  <a:gd name="connsiteX0-271" fmla="*/ 0 w 917288"/>
                  <a:gd name="connsiteY0-272" fmla="*/ 204202 h 901413"/>
                  <a:gd name="connsiteX1-273" fmla="*/ 120871 w 917288"/>
                  <a:gd name="connsiteY1-274" fmla="*/ 83331 h 901413"/>
                  <a:gd name="connsiteX2-275" fmla="*/ 838936 w 917288"/>
                  <a:gd name="connsiteY2-276" fmla="*/ 9512 h 901413"/>
                  <a:gd name="connsiteX3-277" fmla="*/ 890751 w 917288"/>
                  <a:gd name="connsiteY3-278" fmla="*/ 204202 h 901413"/>
                  <a:gd name="connsiteX4-279" fmla="*/ 916945 w 917288"/>
                  <a:gd name="connsiteY4-280" fmla="*/ 759111 h 901413"/>
                  <a:gd name="connsiteX5-281" fmla="*/ 846080 w 917288"/>
                  <a:gd name="connsiteY5-282" fmla="*/ 901413 h 901413"/>
                  <a:gd name="connsiteX6-283" fmla="*/ 120871 w 917288"/>
                  <a:gd name="connsiteY6-284" fmla="*/ 808545 h 901413"/>
                  <a:gd name="connsiteX7-285" fmla="*/ 0 w 917288"/>
                  <a:gd name="connsiteY7-286" fmla="*/ 687674 h 901413"/>
                  <a:gd name="connsiteX8-287" fmla="*/ 0 w 917288"/>
                  <a:gd name="connsiteY8-288" fmla="*/ 204202 h 901413"/>
                  <a:gd name="connsiteX0-289" fmla="*/ 0 w 917288"/>
                  <a:gd name="connsiteY0-290" fmla="*/ 204202 h 901413"/>
                  <a:gd name="connsiteX1-291" fmla="*/ 120871 w 917288"/>
                  <a:gd name="connsiteY1-292" fmla="*/ 83331 h 901413"/>
                  <a:gd name="connsiteX2-293" fmla="*/ 838936 w 917288"/>
                  <a:gd name="connsiteY2-294" fmla="*/ 9512 h 901413"/>
                  <a:gd name="connsiteX3-295" fmla="*/ 890751 w 917288"/>
                  <a:gd name="connsiteY3-296" fmla="*/ 204202 h 901413"/>
                  <a:gd name="connsiteX4-297" fmla="*/ 916945 w 917288"/>
                  <a:gd name="connsiteY4-298" fmla="*/ 759111 h 901413"/>
                  <a:gd name="connsiteX5-299" fmla="*/ 846080 w 917288"/>
                  <a:gd name="connsiteY5-300" fmla="*/ 901413 h 901413"/>
                  <a:gd name="connsiteX6-301" fmla="*/ 120871 w 917288"/>
                  <a:gd name="connsiteY6-302" fmla="*/ 808545 h 901413"/>
                  <a:gd name="connsiteX7-303" fmla="*/ 0 w 917288"/>
                  <a:gd name="connsiteY7-304" fmla="*/ 687674 h 901413"/>
                  <a:gd name="connsiteX8-305" fmla="*/ 0 w 917288"/>
                  <a:gd name="connsiteY8-306" fmla="*/ 204202 h 901413"/>
                  <a:gd name="connsiteX0-307" fmla="*/ 0 w 917774"/>
                  <a:gd name="connsiteY0-308" fmla="*/ 204202 h 901413"/>
                  <a:gd name="connsiteX1-309" fmla="*/ 120871 w 917774"/>
                  <a:gd name="connsiteY1-310" fmla="*/ 83331 h 901413"/>
                  <a:gd name="connsiteX2-311" fmla="*/ 838936 w 917774"/>
                  <a:gd name="connsiteY2-312" fmla="*/ 9512 h 901413"/>
                  <a:gd name="connsiteX3-313" fmla="*/ 905038 w 917774"/>
                  <a:gd name="connsiteY3-314" fmla="*/ 199439 h 901413"/>
                  <a:gd name="connsiteX4-315" fmla="*/ 916945 w 917774"/>
                  <a:gd name="connsiteY4-316" fmla="*/ 759111 h 901413"/>
                  <a:gd name="connsiteX5-317" fmla="*/ 846080 w 917774"/>
                  <a:gd name="connsiteY5-318" fmla="*/ 901413 h 901413"/>
                  <a:gd name="connsiteX6-319" fmla="*/ 120871 w 917774"/>
                  <a:gd name="connsiteY6-320" fmla="*/ 808545 h 901413"/>
                  <a:gd name="connsiteX7-321" fmla="*/ 0 w 917774"/>
                  <a:gd name="connsiteY7-322" fmla="*/ 687674 h 901413"/>
                  <a:gd name="connsiteX8-323" fmla="*/ 0 w 917774"/>
                  <a:gd name="connsiteY8-324" fmla="*/ 204202 h 901413"/>
                  <a:gd name="connsiteX0-325" fmla="*/ 0 w 917774"/>
                  <a:gd name="connsiteY0-326" fmla="*/ 204202 h 901413"/>
                  <a:gd name="connsiteX1-327" fmla="*/ 120871 w 917774"/>
                  <a:gd name="connsiteY1-328" fmla="*/ 83331 h 901413"/>
                  <a:gd name="connsiteX2-329" fmla="*/ 838936 w 917774"/>
                  <a:gd name="connsiteY2-330" fmla="*/ 9512 h 901413"/>
                  <a:gd name="connsiteX3-331" fmla="*/ 905038 w 917774"/>
                  <a:gd name="connsiteY3-332" fmla="*/ 199439 h 901413"/>
                  <a:gd name="connsiteX4-333" fmla="*/ 916945 w 917774"/>
                  <a:gd name="connsiteY4-334" fmla="*/ 759111 h 901413"/>
                  <a:gd name="connsiteX5-335" fmla="*/ 846080 w 917774"/>
                  <a:gd name="connsiteY5-336" fmla="*/ 901413 h 901413"/>
                  <a:gd name="connsiteX6-337" fmla="*/ 120871 w 917774"/>
                  <a:gd name="connsiteY6-338" fmla="*/ 808545 h 901413"/>
                  <a:gd name="connsiteX7-339" fmla="*/ 0 w 917774"/>
                  <a:gd name="connsiteY7-340" fmla="*/ 687674 h 901413"/>
                  <a:gd name="connsiteX8-341" fmla="*/ 0 w 917774"/>
                  <a:gd name="connsiteY8-342" fmla="*/ 204202 h 901413"/>
                  <a:gd name="connsiteX0-343" fmla="*/ 0 w 917411"/>
                  <a:gd name="connsiteY0-344" fmla="*/ 204202 h 901413"/>
                  <a:gd name="connsiteX1-345" fmla="*/ 120871 w 917411"/>
                  <a:gd name="connsiteY1-346" fmla="*/ 83331 h 901413"/>
                  <a:gd name="connsiteX2-347" fmla="*/ 838936 w 917411"/>
                  <a:gd name="connsiteY2-348" fmla="*/ 9512 h 901413"/>
                  <a:gd name="connsiteX3-349" fmla="*/ 905038 w 917411"/>
                  <a:gd name="connsiteY3-350" fmla="*/ 199439 h 901413"/>
                  <a:gd name="connsiteX4-351" fmla="*/ 916945 w 917411"/>
                  <a:gd name="connsiteY4-352" fmla="*/ 759111 h 901413"/>
                  <a:gd name="connsiteX5-353" fmla="*/ 846080 w 917411"/>
                  <a:gd name="connsiteY5-354" fmla="*/ 901413 h 901413"/>
                  <a:gd name="connsiteX6-355" fmla="*/ 120871 w 917411"/>
                  <a:gd name="connsiteY6-356" fmla="*/ 808545 h 901413"/>
                  <a:gd name="connsiteX7-357" fmla="*/ 0 w 917411"/>
                  <a:gd name="connsiteY7-358" fmla="*/ 687674 h 901413"/>
                  <a:gd name="connsiteX8-359" fmla="*/ 0 w 917411"/>
                  <a:gd name="connsiteY8-360" fmla="*/ 204202 h 901413"/>
                  <a:gd name="connsiteX0-361" fmla="*/ 0 w 917411"/>
                  <a:gd name="connsiteY0-362" fmla="*/ 206370 h 903581"/>
                  <a:gd name="connsiteX1-363" fmla="*/ 120871 w 917411"/>
                  <a:gd name="connsiteY1-364" fmla="*/ 85499 h 903581"/>
                  <a:gd name="connsiteX2-365" fmla="*/ 822268 w 917411"/>
                  <a:gd name="connsiteY2-366" fmla="*/ 9299 h 903581"/>
                  <a:gd name="connsiteX3-367" fmla="*/ 905038 w 917411"/>
                  <a:gd name="connsiteY3-368" fmla="*/ 201607 h 903581"/>
                  <a:gd name="connsiteX4-369" fmla="*/ 916945 w 917411"/>
                  <a:gd name="connsiteY4-370" fmla="*/ 761279 h 903581"/>
                  <a:gd name="connsiteX5-371" fmla="*/ 846080 w 917411"/>
                  <a:gd name="connsiteY5-372" fmla="*/ 903581 h 903581"/>
                  <a:gd name="connsiteX6-373" fmla="*/ 120871 w 917411"/>
                  <a:gd name="connsiteY6-374" fmla="*/ 810713 h 903581"/>
                  <a:gd name="connsiteX7-375" fmla="*/ 0 w 917411"/>
                  <a:gd name="connsiteY7-376" fmla="*/ 689842 h 903581"/>
                  <a:gd name="connsiteX8-377" fmla="*/ 0 w 917411"/>
                  <a:gd name="connsiteY8-378" fmla="*/ 206370 h 903581"/>
                  <a:gd name="connsiteX0-379" fmla="*/ 0 w 917411"/>
                  <a:gd name="connsiteY0-380" fmla="*/ 206370 h 903581"/>
                  <a:gd name="connsiteX1-381" fmla="*/ 120871 w 917411"/>
                  <a:gd name="connsiteY1-382" fmla="*/ 85499 h 903581"/>
                  <a:gd name="connsiteX2-383" fmla="*/ 822268 w 917411"/>
                  <a:gd name="connsiteY2-384" fmla="*/ 9299 h 903581"/>
                  <a:gd name="connsiteX3-385" fmla="*/ 905038 w 917411"/>
                  <a:gd name="connsiteY3-386" fmla="*/ 201607 h 903581"/>
                  <a:gd name="connsiteX4-387" fmla="*/ 916945 w 917411"/>
                  <a:gd name="connsiteY4-388" fmla="*/ 761279 h 903581"/>
                  <a:gd name="connsiteX5-389" fmla="*/ 846080 w 917411"/>
                  <a:gd name="connsiteY5-390" fmla="*/ 903581 h 903581"/>
                  <a:gd name="connsiteX6-391" fmla="*/ 120871 w 917411"/>
                  <a:gd name="connsiteY6-392" fmla="*/ 810713 h 903581"/>
                  <a:gd name="connsiteX7-393" fmla="*/ 0 w 917411"/>
                  <a:gd name="connsiteY7-394" fmla="*/ 689842 h 903581"/>
                  <a:gd name="connsiteX8-395" fmla="*/ 0 w 917411"/>
                  <a:gd name="connsiteY8-396" fmla="*/ 206370 h 903581"/>
                  <a:gd name="connsiteX0-397" fmla="*/ 0 w 917411"/>
                  <a:gd name="connsiteY0-398" fmla="*/ 203830 h 901041"/>
                  <a:gd name="connsiteX1-399" fmla="*/ 120871 w 917411"/>
                  <a:gd name="connsiteY1-400" fmla="*/ 82959 h 901041"/>
                  <a:gd name="connsiteX2-401" fmla="*/ 822268 w 917411"/>
                  <a:gd name="connsiteY2-402" fmla="*/ 6759 h 901041"/>
                  <a:gd name="connsiteX3-403" fmla="*/ 905038 w 917411"/>
                  <a:gd name="connsiteY3-404" fmla="*/ 199067 h 901041"/>
                  <a:gd name="connsiteX4-405" fmla="*/ 916945 w 917411"/>
                  <a:gd name="connsiteY4-406" fmla="*/ 758739 h 901041"/>
                  <a:gd name="connsiteX5-407" fmla="*/ 846080 w 917411"/>
                  <a:gd name="connsiteY5-408" fmla="*/ 901041 h 901041"/>
                  <a:gd name="connsiteX6-409" fmla="*/ 120871 w 917411"/>
                  <a:gd name="connsiteY6-410" fmla="*/ 808173 h 901041"/>
                  <a:gd name="connsiteX7-411" fmla="*/ 0 w 917411"/>
                  <a:gd name="connsiteY7-412" fmla="*/ 687302 h 901041"/>
                  <a:gd name="connsiteX8-413" fmla="*/ 0 w 917411"/>
                  <a:gd name="connsiteY8-414" fmla="*/ 203830 h 901041"/>
                  <a:gd name="connsiteX0-415" fmla="*/ 0 w 917411"/>
                  <a:gd name="connsiteY0-416" fmla="*/ 203830 h 901041"/>
                  <a:gd name="connsiteX1-417" fmla="*/ 120871 w 917411"/>
                  <a:gd name="connsiteY1-418" fmla="*/ 82959 h 901041"/>
                  <a:gd name="connsiteX2-419" fmla="*/ 822268 w 917411"/>
                  <a:gd name="connsiteY2-420" fmla="*/ 6759 h 901041"/>
                  <a:gd name="connsiteX3-421" fmla="*/ 905038 w 917411"/>
                  <a:gd name="connsiteY3-422" fmla="*/ 199067 h 901041"/>
                  <a:gd name="connsiteX4-423" fmla="*/ 916945 w 917411"/>
                  <a:gd name="connsiteY4-424" fmla="*/ 758739 h 901041"/>
                  <a:gd name="connsiteX5-425" fmla="*/ 846080 w 917411"/>
                  <a:gd name="connsiteY5-426" fmla="*/ 901041 h 901041"/>
                  <a:gd name="connsiteX6-427" fmla="*/ 120871 w 917411"/>
                  <a:gd name="connsiteY6-428" fmla="*/ 808173 h 901041"/>
                  <a:gd name="connsiteX7-429" fmla="*/ 0 w 917411"/>
                  <a:gd name="connsiteY7-430" fmla="*/ 687302 h 901041"/>
                  <a:gd name="connsiteX8-431" fmla="*/ 0 w 917411"/>
                  <a:gd name="connsiteY8-432" fmla="*/ 203830 h 901041"/>
                  <a:gd name="connsiteX0-433" fmla="*/ 0 w 917411"/>
                  <a:gd name="connsiteY0-434" fmla="*/ 203830 h 901041"/>
                  <a:gd name="connsiteX1-435" fmla="*/ 120871 w 917411"/>
                  <a:gd name="connsiteY1-436" fmla="*/ 82959 h 901041"/>
                  <a:gd name="connsiteX2-437" fmla="*/ 822268 w 917411"/>
                  <a:gd name="connsiteY2-438" fmla="*/ 6759 h 901041"/>
                  <a:gd name="connsiteX3-439" fmla="*/ 905038 w 917411"/>
                  <a:gd name="connsiteY3-440" fmla="*/ 199067 h 901041"/>
                  <a:gd name="connsiteX4-441" fmla="*/ 916945 w 917411"/>
                  <a:gd name="connsiteY4-442" fmla="*/ 758739 h 901041"/>
                  <a:gd name="connsiteX5-443" fmla="*/ 846080 w 917411"/>
                  <a:gd name="connsiteY5-444" fmla="*/ 901041 h 901041"/>
                  <a:gd name="connsiteX6-445" fmla="*/ 120871 w 917411"/>
                  <a:gd name="connsiteY6-446" fmla="*/ 808173 h 901041"/>
                  <a:gd name="connsiteX7-447" fmla="*/ 0 w 917411"/>
                  <a:gd name="connsiteY7-448" fmla="*/ 687302 h 901041"/>
                  <a:gd name="connsiteX8-449" fmla="*/ 0 w 917411"/>
                  <a:gd name="connsiteY8-450" fmla="*/ 203830 h 901041"/>
                  <a:gd name="connsiteX0-451" fmla="*/ 0 w 917411"/>
                  <a:gd name="connsiteY0-452" fmla="*/ 203830 h 901041"/>
                  <a:gd name="connsiteX1-453" fmla="*/ 120871 w 917411"/>
                  <a:gd name="connsiteY1-454" fmla="*/ 82959 h 901041"/>
                  <a:gd name="connsiteX2-455" fmla="*/ 822268 w 917411"/>
                  <a:gd name="connsiteY2-456" fmla="*/ 6759 h 901041"/>
                  <a:gd name="connsiteX3-457" fmla="*/ 905038 w 917411"/>
                  <a:gd name="connsiteY3-458" fmla="*/ 199067 h 901041"/>
                  <a:gd name="connsiteX4-459" fmla="*/ 916945 w 917411"/>
                  <a:gd name="connsiteY4-460" fmla="*/ 758739 h 901041"/>
                  <a:gd name="connsiteX5-461" fmla="*/ 846080 w 917411"/>
                  <a:gd name="connsiteY5-462" fmla="*/ 901041 h 901041"/>
                  <a:gd name="connsiteX6-463" fmla="*/ 120871 w 917411"/>
                  <a:gd name="connsiteY6-464" fmla="*/ 808173 h 901041"/>
                  <a:gd name="connsiteX7-465" fmla="*/ 0 w 917411"/>
                  <a:gd name="connsiteY7-466" fmla="*/ 687302 h 901041"/>
                  <a:gd name="connsiteX8-467" fmla="*/ 0 w 917411"/>
                  <a:gd name="connsiteY8-468" fmla="*/ 203830 h 901041"/>
                  <a:gd name="connsiteX0-469" fmla="*/ 0 w 917411"/>
                  <a:gd name="connsiteY0-470" fmla="*/ 203830 h 901041"/>
                  <a:gd name="connsiteX1-471" fmla="*/ 120871 w 917411"/>
                  <a:gd name="connsiteY1-472" fmla="*/ 82959 h 901041"/>
                  <a:gd name="connsiteX2-473" fmla="*/ 822268 w 917411"/>
                  <a:gd name="connsiteY2-474" fmla="*/ 6759 h 901041"/>
                  <a:gd name="connsiteX3-475" fmla="*/ 905038 w 917411"/>
                  <a:gd name="connsiteY3-476" fmla="*/ 199067 h 901041"/>
                  <a:gd name="connsiteX4-477" fmla="*/ 916945 w 917411"/>
                  <a:gd name="connsiteY4-478" fmla="*/ 758739 h 901041"/>
                  <a:gd name="connsiteX5-479" fmla="*/ 846080 w 917411"/>
                  <a:gd name="connsiteY5-480" fmla="*/ 901041 h 901041"/>
                  <a:gd name="connsiteX6-481" fmla="*/ 120871 w 917411"/>
                  <a:gd name="connsiteY6-482" fmla="*/ 808173 h 901041"/>
                  <a:gd name="connsiteX7-483" fmla="*/ 0 w 917411"/>
                  <a:gd name="connsiteY7-484" fmla="*/ 687302 h 901041"/>
                  <a:gd name="connsiteX8-485" fmla="*/ 0 w 917411"/>
                  <a:gd name="connsiteY8-486" fmla="*/ 203830 h 901041"/>
                  <a:gd name="connsiteX0-487" fmla="*/ 0 w 917411"/>
                  <a:gd name="connsiteY0-488" fmla="*/ 203830 h 901041"/>
                  <a:gd name="connsiteX1-489" fmla="*/ 120871 w 917411"/>
                  <a:gd name="connsiteY1-490" fmla="*/ 82959 h 901041"/>
                  <a:gd name="connsiteX2-491" fmla="*/ 822268 w 917411"/>
                  <a:gd name="connsiteY2-492" fmla="*/ 6759 h 901041"/>
                  <a:gd name="connsiteX3-493" fmla="*/ 905038 w 917411"/>
                  <a:gd name="connsiteY3-494" fmla="*/ 199067 h 901041"/>
                  <a:gd name="connsiteX4-495" fmla="*/ 916945 w 917411"/>
                  <a:gd name="connsiteY4-496" fmla="*/ 758739 h 901041"/>
                  <a:gd name="connsiteX5-497" fmla="*/ 846080 w 917411"/>
                  <a:gd name="connsiteY5-498" fmla="*/ 901041 h 901041"/>
                  <a:gd name="connsiteX6-499" fmla="*/ 120871 w 917411"/>
                  <a:gd name="connsiteY6-500" fmla="*/ 808173 h 901041"/>
                  <a:gd name="connsiteX7-501" fmla="*/ 0 w 917411"/>
                  <a:gd name="connsiteY7-502" fmla="*/ 687302 h 901041"/>
                  <a:gd name="connsiteX8-503" fmla="*/ 0 w 917411"/>
                  <a:gd name="connsiteY8-504" fmla="*/ 203830 h 90104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917411" h="901041">
                    <a:moveTo>
                      <a:pt x="0" y="203830"/>
                    </a:moveTo>
                    <a:cubicBezTo>
                      <a:pt x="0" y="137075"/>
                      <a:pt x="27922" y="99628"/>
                      <a:pt x="120871" y="82959"/>
                    </a:cubicBezTo>
                    <a:cubicBezTo>
                      <a:pt x="341969" y="47241"/>
                      <a:pt x="751188" y="-21816"/>
                      <a:pt x="822268" y="6759"/>
                    </a:cubicBezTo>
                    <a:cubicBezTo>
                      <a:pt x="891404" y="23428"/>
                      <a:pt x="900274" y="125169"/>
                      <a:pt x="905038" y="199067"/>
                    </a:cubicBezTo>
                    <a:cubicBezTo>
                      <a:pt x="912181" y="384036"/>
                      <a:pt x="919326" y="669020"/>
                      <a:pt x="916945" y="758739"/>
                    </a:cubicBezTo>
                    <a:cubicBezTo>
                      <a:pt x="914565" y="813588"/>
                      <a:pt x="929503" y="896279"/>
                      <a:pt x="846080" y="901041"/>
                    </a:cubicBezTo>
                    <a:cubicBezTo>
                      <a:pt x="604344" y="870085"/>
                      <a:pt x="372132" y="851035"/>
                      <a:pt x="120871" y="808173"/>
                    </a:cubicBezTo>
                    <a:cubicBezTo>
                      <a:pt x="35066" y="793885"/>
                      <a:pt x="0" y="754057"/>
                      <a:pt x="0" y="687302"/>
                    </a:cubicBezTo>
                    <a:lnTo>
                      <a:pt x="0" y="20383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7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/>
              </a:p>
            </p:txBody>
          </p:sp>
          <p:sp>
            <p:nvSpPr>
              <p:cNvPr id="9" name="Rectangle: Rounded Corners 6"/>
              <p:cNvSpPr/>
              <p:nvPr/>
            </p:nvSpPr>
            <p:spPr>
              <a:xfrm>
                <a:off x="2963326" y="1414763"/>
                <a:ext cx="5734845" cy="1700213"/>
              </a:xfrm>
              <a:custGeom>
                <a:avLst/>
                <a:gdLst>
                  <a:gd name="connsiteX0" fmla="*/ 0 w 5332548"/>
                  <a:gd name="connsiteY0" fmla="*/ 152403 h 914400"/>
                  <a:gd name="connsiteX1" fmla="*/ 152403 w 5332548"/>
                  <a:gd name="connsiteY1" fmla="*/ 0 h 914400"/>
                  <a:gd name="connsiteX2" fmla="*/ 5180145 w 5332548"/>
                  <a:gd name="connsiteY2" fmla="*/ 0 h 914400"/>
                  <a:gd name="connsiteX3" fmla="*/ 5332548 w 5332548"/>
                  <a:gd name="connsiteY3" fmla="*/ 152403 h 914400"/>
                  <a:gd name="connsiteX4" fmla="*/ 5332548 w 5332548"/>
                  <a:gd name="connsiteY4" fmla="*/ 761997 h 914400"/>
                  <a:gd name="connsiteX5" fmla="*/ 5180145 w 5332548"/>
                  <a:gd name="connsiteY5" fmla="*/ 914400 h 914400"/>
                  <a:gd name="connsiteX6" fmla="*/ 152403 w 5332548"/>
                  <a:gd name="connsiteY6" fmla="*/ 914400 h 914400"/>
                  <a:gd name="connsiteX7" fmla="*/ 0 w 5332548"/>
                  <a:gd name="connsiteY7" fmla="*/ 761997 h 914400"/>
                  <a:gd name="connsiteX8" fmla="*/ 0 w 5332548"/>
                  <a:gd name="connsiteY8" fmla="*/ 152403 h 914400"/>
                  <a:gd name="connsiteX0-1" fmla="*/ 0 w 5332548"/>
                  <a:gd name="connsiteY0-2" fmla="*/ 352428 h 1114425"/>
                  <a:gd name="connsiteX1-3" fmla="*/ 152403 w 5332548"/>
                  <a:gd name="connsiteY1-4" fmla="*/ 200025 h 1114425"/>
                  <a:gd name="connsiteX2-5" fmla="*/ 5170620 w 5332548"/>
                  <a:gd name="connsiteY2-6" fmla="*/ 0 h 1114425"/>
                  <a:gd name="connsiteX3-7" fmla="*/ 5332548 w 5332548"/>
                  <a:gd name="connsiteY3-8" fmla="*/ 352428 h 1114425"/>
                  <a:gd name="connsiteX4-9" fmla="*/ 5332548 w 5332548"/>
                  <a:gd name="connsiteY4-10" fmla="*/ 962022 h 1114425"/>
                  <a:gd name="connsiteX5-11" fmla="*/ 5180145 w 5332548"/>
                  <a:gd name="connsiteY5-12" fmla="*/ 1114425 h 1114425"/>
                  <a:gd name="connsiteX6-13" fmla="*/ 152403 w 5332548"/>
                  <a:gd name="connsiteY6-14" fmla="*/ 1114425 h 1114425"/>
                  <a:gd name="connsiteX7-15" fmla="*/ 0 w 5332548"/>
                  <a:gd name="connsiteY7-16" fmla="*/ 962022 h 1114425"/>
                  <a:gd name="connsiteX8-17" fmla="*/ 0 w 5332548"/>
                  <a:gd name="connsiteY8-18" fmla="*/ 352428 h 1114425"/>
                  <a:gd name="connsiteX0-19" fmla="*/ 0 w 5335210"/>
                  <a:gd name="connsiteY0-20" fmla="*/ 352428 h 1666875"/>
                  <a:gd name="connsiteX1-21" fmla="*/ 152403 w 5335210"/>
                  <a:gd name="connsiteY1-22" fmla="*/ 200025 h 1666875"/>
                  <a:gd name="connsiteX2-23" fmla="*/ 5170620 w 5335210"/>
                  <a:gd name="connsiteY2-24" fmla="*/ 0 h 1666875"/>
                  <a:gd name="connsiteX3-25" fmla="*/ 5332548 w 5335210"/>
                  <a:gd name="connsiteY3-26" fmla="*/ 352428 h 1666875"/>
                  <a:gd name="connsiteX4-27" fmla="*/ 5332548 w 5335210"/>
                  <a:gd name="connsiteY4-28" fmla="*/ 962022 h 1666875"/>
                  <a:gd name="connsiteX5-29" fmla="*/ 5270632 w 5335210"/>
                  <a:gd name="connsiteY5-30" fmla="*/ 1666875 h 1666875"/>
                  <a:gd name="connsiteX6-31" fmla="*/ 152403 w 5335210"/>
                  <a:gd name="connsiteY6-32" fmla="*/ 1114425 h 1666875"/>
                  <a:gd name="connsiteX7-33" fmla="*/ 0 w 5335210"/>
                  <a:gd name="connsiteY7-34" fmla="*/ 962022 h 1666875"/>
                  <a:gd name="connsiteX8-35" fmla="*/ 0 w 5335210"/>
                  <a:gd name="connsiteY8-36" fmla="*/ 352428 h 1666875"/>
                  <a:gd name="connsiteX0-37" fmla="*/ 0 w 5532573"/>
                  <a:gd name="connsiteY0-38" fmla="*/ 352428 h 1666875"/>
                  <a:gd name="connsiteX1-39" fmla="*/ 152403 w 5532573"/>
                  <a:gd name="connsiteY1-40" fmla="*/ 200025 h 1666875"/>
                  <a:gd name="connsiteX2-41" fmla="*/ 5170620 w 5532573"/>
                  <a:gd name="connsiteY2-42" fmla="*/ 0 h 1666875"/>
                  <a:gd name="connsiteX3-43" fmla="*/ 5532573 w 5532573"/>
                  <a:gd name="connsiteY3-44" fmla="*/ 252415 h 1666875"/>
                  <a:gd name="connsiteX4-45" fmla="*/ 5332548 w 5532573"/>
                  <a:gd name="connsiteY4-46" fmla="*/ 962022 h 1666875"/>
                  <a:gd name="connsiteX5-47" fmla="*/ 5270632 w 5532573"/>
                  <a:gd name="connsiteY5-48" fmla="*/ 1666875 h 1666875"/>
                  <a:gd name="connsiteX6-49" fmla="*/ 152403 w 5532573"/>
                  <a:gd name="connsiteY6-50" fmla="*/ 1114425 h 1666875"/>
                  <a:gd name="connsiteX7-51" fmla="*/ 0 w 5532573"/>
                  <a:gd name="connsiteY7-52" fmla="*/ 962022 h 1666875"/>
                  <a:gd name="connsiteX8-53" fmla="*/ 0 w 5532573"/>
                  <a:gd name="connsiteY8-54" fmla="*/ 352428 h 1666875"/>
                  <a:gd name="connsiteX0-55" fmla="*/ 0 w 5532573"/>
                  <a:gd name="connsiteY0-56" fmla="*/ 352428 h 1666875"/>
                  <a:gd name="connsiteX1-57" fmla="*/ 152403 w 5532573"/>
                  <a:gd name="connsiteY1-58" fmla="*/ 200025 h 1666875"/>
                  <a:gd name="connsiteX2-59" fmla="*/ 5170620 w 5532573"/>
                  <a:gd name="connsiteY2-60" fmla="*/ 0 h 1666875"/>
                  <a:gd name="connsiteX3-61" fmla="*/ 5532573 w 5532573"/>
                  <a:gd name="connsiteY3-62" fmla="*/ 252415 h 1666875"/>
                  <a:gd name="connsiteX4-63" fmla="*/ 5332548 w 5532573"/>
                  <a:gd name="connsiteY4-64" fmla="*/ 962022 h 1666875"/>
                  <a:gd name="connsiteX5-65" fmla="*/ 5270632 w 5532573"/>
                  <a:gd name="connsiteY5-66" fmla="*/ 1666875 h 1666875"/>
                  <a:gd name="connsiteX6-67" fmla="*/ 152403 w 5532573"/>
                  <a:gd name="connsiteY6-68" fmla="*/ 1114425 h 1666875"/>
                  <a:gd name="connsiteX7-69" fmla="*/ 0 w 5532573"/>
                  <a:gd name="connsiteY7-70" fmla="*/ 962022 h 1666875"/>
                  <a:gd name="connsiteX8-71" fmla="*/ 0 w 5532573"/>
                  <a:gd name="connsiteY8-72" fmla="*/ 352428 h 1666875"/>
                  <a:gd name="connsiteX0-73" fmla="*/ 0 w 5532573"/>
                  <a:gd name="connsiteY0-74" fmla="*/ 352428 h 1666875"/>
                  <a:gd name="connsiteX1-75" fmla="*/ 152403 w 5532573"/>
                  <a:gd name="connsiteY1-76" fmla="*/ 200025 h 1666875"/>
                  <a:gd name="connsiteX2-77" fmla="*/ 5170620 w 5532573"/>
                  <a:gd name="connsiteY2-78" fmla="*/ 0 h 1666875"/>
                  <a:gd name="connsiteX3-79" fmla="*/ 5532573 w 5532573"/>
                  <a:gd name="connsiteY3-80" fmla="*/ 252415 h 1666875"/>
                  <a:gd name="connsiteX4-81" fmla="*/ 5403985 w 5532573"/>
                  <a:gd name="connsiteY4-82" fmla="*/ 1476372 h 1666875"/>
                  <a:gd name="connsiteX5-83" fmla="*/ 5270632 w 5532573"/>
                  <a:gd name="connsiteY5-84" fmla="*/ 1666875 h 1666875"/>
                  <a:gd name="connsiteX6-85" fmla="*/ 152403 w 5532573"/>
                  <a:gd name="connsiteY6-86" fmla="*/ 1114425 h 1666875"/>
                  <a:gd name="connsiteX7-87" fmla="*/ 0 w 5532573"/>
                  <a:gd name="connsiteY7-88" fmla="*/ 962022 h 1666875"/>
                  <a:gd name="connsiteX8-89" fmla="*/ 0 w 5532573"/>
                  <a:gd name="connsiteY8-90" fmla="*/ 352428 h 1666875"/>
                  <a:gd name="connsiteX0-91" fmla="*/ 0 w 5708786"/>
                  <a:gd name="connsiteY0-92" fmla="*/ 352428 h 1666875"/>
                  <a:gd name="connsiteX1-93" fmla="*/ 152403 w 5708786"/>
                  <a:gd name="connsiteY1-94" fmla="*/ 200025 h 1666875"/>
                  <a:gd name="connsiteX2-95" fmla="*/ 5170620 w 5708786"/>
                  <a:gd name="connsiteY2-96" fmla="*/ 0 h 1666875"/>
                  <a:gd name="connsiteX3-97" fmla="*/ 5708786 w 5708786"/>
                  <a:gd name="connsiteY3-98" fmla="*/ 280990 h 1666875"/>
                  <a:gd name="connsiteX4-99" fmla="*/ 5403985 w 5708786"/>
                  <a:gd name="connsiteY4-100" fmla="*/ 1476372 h 1666875"/>
                  <a:gd name="connsiteX5-101" fmla="*/ 5270632 w 5708786"/>
                  <a:gd name="connsiteY5-102" fmla="*/ 1666875 h 1666875"/>
                  <a:gd name="connsiteX6-103" fmla="*/ 152403 w 5708786"/>
                  <a:gd name="connsiteY6-104" fmla="*/ 1114425 h 1666875"/>
                  <a:gd name="connsiteX7-105" fmla="*/ 0 w 5708786"/>
                  <a:gd name="connsiteY7-106" fmla="*/ 962022 h 1666875"/>
                  <a:gd name="connsiteX8-107" fmla="*/ 0 w 5708786"/>
                  <a:gd name="connsiteY8-108" fmla="*/ 352428 h 1666875"/>
                  <a:gd name="connsiteX0-109" fmla="*/ 0 w 5708786"/>
                  <a:gd name="connsiteY0-110" fmla="*/ 385765 h 1700212"/>
                  <a:gd name="connsiteX1-111" fmla="*/ 152403 w 5708786"/>
                  <a:gd name="connsiteY1-112" fmla="*/ 233362 h 1700212"/>
                  <a:gd name="connsiteX2-113" fmla="*/ 5380170 w 5708786"/>
                  <a:gd name="connsiteY2-114" fmla="*/ 0 h 1700212"/>
                  <a:gd name="connsiteX3-115" fmla="*/ 5708786 w 5708786"/>
                  <a:gd name="connsiteY3-116" fmla="*/ 314327 h 1700212"/>
                  <a:gd name="connsiteX4-117" fmla="*/ 5403985 w 5708786"/>
                  <a:gd name="connsiteY4-118" fmla="*/ 1509709 h 1700212"/>
                  <a:gd name="connsiteX5-119" fmla="*/ 5270632 w 5708786"/>
                  <a:gd name="connsiteY5-120" fmla="*/ 1700212 h 1700212"/>
                  <a:gd name="connsiteX6-121" fmla="*/ 152403 w 5708786"/>
                  <a:gd name="connsiteY6-122" fmla="*/ 1147762 h 1700212"/>
                  <a:gd name="connsiteX7-123" fmla="*/ 0 w 5708786"/>
                  <a:gd name="connsiteY7-124" fmla="*/ 995359 h 1700212"/>
                  <a:gd name="connsiteX8-125" fmla="*/ 0 w 5708786"/>
                  <a:gd name="connsiteY8-126" fmla="*/ 385765 h 1700212"/>
                  <a:gd name="connsiteX0-127" fmla="*/ 0 w 5708786"/>
                  <a:gd name="connsiteY0-128" fmla="*/ 385765 h 1700212"/>
                  <a:gd name="connsiteX1-129" fmla="*/ 152403 w 5708786"/>
                  <a:gd name="connsiteY1-130" fmla="*/ 233362 h 1700212"/>
                  <a:gd name="connsiteX2-131" fmla="*/ 5380170 w 5708786"/>
                  <a:gd name="connsiteY2-132" fmla="*/ 0 h 1700212"/>
                  <a:gd name="connsiteX3-133" fmla="*/ 5708786 w 5708786"/>
                  <a:gd name="connsiteY3-134" fmla="*/ 314327 h 1700212"/>
                  <a:gd name="connsiteX4-135" fmla="*/ 5403985 w 5708786"/>
                  <a:gd name="connsiteY4-136" fmla="*/ 1509709 h 1700212"/>
                  <a:gd name="connsiteX5-137" fmla="*/ 5270632 w 5708786"/>
                  <a:gd name="connsiteY5-138" fmla="*/ 1700212 h 1700212"/>
                  <a:gd name="connsiteX6-139" fmla="*/ 152403 w 5708786"/>
                  <a:gd name="connsiteY6-140" fmla="*/ 1147762 h 1700212"/>
                  <a:gd name="connsiteX7-141" fmla="*/ 0 w 5708786"/>
                  <a:gd name="connsiteY7-142" fmla="*/ 995359 h 1700212"/>
                  <a:gd name="connsiteX8-143" fmla="*/ 0 w 5708786"/>
                  <a:gd name="connsiteY8-144" fmla="*/ 385765 h 1700212"/>
                  <a:gd name="connsiteX0-145" fmla="*/ 0 w 5715794"/>
                  <a:gd name="connsiteY0-146" fmla="*/ 385765 h 1700212"/>
                  <a:gd name="connsiteX1-147" fmla="*/ 152403 w 5715794"/>
                  <a:gd name="connsiteY1-148" fmla="*/ 233362 h 1700212"/>
                  <a:gd name="connsiteX2-149" fmla="*/ 5380170 w 5715794"/>
                  <a:gd name="connsiteY2-150" fmla="*/ 0 h 1700212"/>
                  <a:gd name="connsiteX3-151" fmla="*/ 5708786 w 5715794"/>
                  <a:gd name="connsiteY3-152" fmla="*/ 314327 h 1700212"/>
                  <a:gd name="connsiteX4-153" fmla="*/ 5403985 w 5715794"/>
                  <a:gd name="connsiteY4-154" fmla="*/ 1509709 h 1700212"/>
                  <a:gd name="connsiteX5-155" fmla="*/ 5270632 w 5715794"/>
                  <a:gd name="connsiteY5-156" fmla="*/ 1700212 h 1700212"/>
                  <a:gd name="connsiteX6-157" fmla="*/ 152403 w 5715794"/>
                  <a:gd name="connsiteY6-158" fmla="*/ 1147762 h 1700212"/>
                  <a:gd name="connsiteX7-159" fmla="*/ 0 w 5715794"/>
                  <a:gd name="connsiteY7-160" fmla="*/ 995359 h 1700212"/>
                  <a:gd name="connsiteX8-161" fmla="*/ 0 w 5715794"/>
                  <a:gd name="connsiteY8-162" fmla="*/ 385765 h 1700212"/>
                  <a:gd name="connsiteX0-163" fmla="*/ 0 w 5715794"/>
                  <a:gd name="connsiteY0-164" fmla="*/ 385765 h 1700212"/>
                  <a:gd name="connsiteX1-165" fmla="*/ 152403 w 5715794"/>
                  <a:gd name="connsiteY1-166" fmla="*/ 233362 h 1700212"/>
                  <a:gd name="connsiteX2-167" fmla="*/ 5380170 w 5715794"/>
                  <a:gd name="connsiteY2-168" fmla="*/ 0 h 1700212"/>
                  <a:gd name="connsiteX3-169" fmla="*/ 5708786 w 5715794"/>
                  <a:gd name="connsiteY3-170" fmla="*/ 314327 h 1700212"/>
                  <a:gd name="connsiteX4-171" fmla="*/ 5403985 w 5715794"/>
                  <a:gd name="connsiteY4-172" fmla="*/ 1509709 h 1700212"/>
                  <a:gd name="connsiteX5-173" fmla="*/ 5270632 w 5715794"/>
                  <a:gd name="connsiteY5-174" fmla="*/ 1700212 h 1700212"/>
                  <a:gd name="connsiteX6-175" fmla="*/ 152403 w 5715794"/>
                  <a:gd name="connsiteY6-176" fmla="*/ 1147762 h 1700212"/>
                  <a:gd name="connsiteX7-177" fmla="*/ 0 w 5715794"/>
                  <a:gd name="connsiteY7-178" fmla="*/ 995359 h 1700212"/>
                  <a:gd name="connsiteX8-179" fmla="*/ 0 w 5715794"/>
                  <a:gd name="connsiteY8-180" fmla="*/ 385765 h 1700212"/>
                  <a:gd name="connsiteX0-181" fmla="*/ 0 w 5715794"/>
                  <a:gd name="connsiteY0-182" fmla="*/ 385765 h 1700212"/>
                  <a:gd name="connsiteX1-183" fmla="*/ 152403 w 5715794"/>
                  <a:gd name="connsiteY1-184" fmla="*/ 233362 h 1700212"/>
                  <a:gd name="connsiteX2-185" fmla="*/ 5380170 w 5715794"/>
                  <a:gd name="connsiteY2-186" fmla="*/ 0 h 1700212"/>
                  <a:gd name="connsiteX3-187" fmla="*/ 5708786 w 5715794"/>
                  <a:gd name="connsiteY3-188" fmla="*/ 314327 h 1700212"/>
                  <a:gd name="connsiteX4-189" fmla="*/ 5437322 w 5715794"/>
                  <a:gd name="connsiteY4-190" fmla="*/ 1514471 h 1700212"/>
                  <a:gd name="connsiteX5-191" fmla="*/ 5270632 w 5715794"/>
                  <a:gd name="connsiteY5-192" fmla="*/ 1700212 h 1700212"/>
                  <a:gd name="connsiteX6-193" fmla="*/ 152403 w 5715794"/>
                  <a:gd name="connsiteY6-194" fmla="*/ 1147762 h 1700212"/>
                  <a:gd name="connsiteX7-195" fmla="*/ 0 w 5715794"/>
                  <a:gd name="connsiteY7-196" fmla="*/ 995359 h 1700212"/>
                  <a:gd name="connsiteX8-197" fmla="*/ 0 w 5715794"/>
                  <a:gd name="connsiteY8-198" fmla="*/ 385765 h 1700212"/>
                  <a:gd name="connsiteX0-199" fmla="*/ 0 w 5715794"/>
                  <a:gd name="connsiteY0-200" fmla="*/ 385765 h 1700212"/>
                  <a:gd name="connsiteX1-201" fmla="*/ 152403 w 5715794"/>
                  <a:gd name="connsiteY1-202" fmla="*/ 233362 h 1700212"/>
                  <a:gd name="connsiteX2-203" fmla="*/ 5380170 w 5715794"/>
                  <a:gd name="connsiteY2-204" fmla="*/ 0 h 1700212"/>
                  <a:gd name="connsiteX3-205" fmla="*/ 5708786 w 5715794"/>
                  <a:gd name="connsiteY3-206" fmla="*/ 314327 h 1700212"/>
                  <a:gd name="connsiteX4-207" fmla="*/ 5437322 w 5715794"/>
                  <a:gd name="connsiteY4-208" fmla="*/ 1514471 h 1700212"/>
                  <a:gd name="connsiteX5-209" fmla="*/ 5270632 w 5715794"/>
                  <a:gd name="connsiteY5-210" fmla="*/ 1700212 h 1700212"/>
                  <a:gd name="connsiteX6-211" fmla="*/ 152403 w 5715794"/>
                  <a:gd name="connsiteY6-212" fmla="*/ 1147762 h 1700212"/>
                  <a:gd name="connsiteX7-213" fmla="*/ 0 w 5715794"/>
                  <a:gd name="connsiteY7-214" fmla="*/ 995359 h 1700212"/>
                  <a:gd name="connsiteX8-215" fmla="*/ 0 w 5715794"/>
                  <a:gd name="connsiteY8-216" fmla="*/ 385765 h 1700212"/>
                  <a:gd name="connsiteX0-217" fmla="*/ 0 w 5715794"/>
                  <a:gd name="connsiteY0-218" fmla="*/ 385765 h 1700212"/>
                  <a:gd name="connsiteX1-219" fmla="*/ 152403 w 5715794"/>
                  <a:gd name="connsiteY1-220" fmla="*/ 233362 h 1700212"/>
                  <a:gd name="connsiteX2-221" fmla="*/ 5380170 w 5715794"/>
                  <a:gd name="connsiteY2-222" fmla="*/ 0 h 1700212"/>
                  <a:gd name="connsiteX3-223" fmla="*/ 5708786 w 5715794"/>
                  <a:gd name="connsiteY3-224" fmla="*/ 314327 h 1700212"/>
                  <a:gd name="connsiteX4-225" fmla="*/ 5437322 w 5715794"/>
                  <a:gd name="connsiteY4-226" fmla="*/ 1514471 h 1700212"/>
                  <a:gd name="connsiteX5-227" fmla="*/ 5270632 w 5715794"/>
                  <a:gd name="connsiteY5-228" fmla="*/ 1700212 h 1700212"/>
                  <a:gd name="connsiteX6-229" fmla="*/ 152403 w 5715794"/>
                  <a:gd name="connsiteY6-230" fmla="*/ 1147762 h 1700212"/>
                  <a:gd name="connsiteX7-231" fmla="*/ 0 w 5715794"/>
                  <a:gd name="connsiteY7-232" fmla="*/ 995359 h 1700212"/>
                  <a:gd name="connsiteX8-233" fmla="*/ 0 w 5715794"/>
                  <a:gd name="connsiteY8-234" fmla="*/ 385765 h 1700212"/>
                  <a:gd name="connsiteX0-235" fmla="*/ 0 w 5715794"/>
                  <a:gd name="connsiteY0-236" fmla="*/ 385765 h 1700212"/>
                  <a:gd name="connsiteX1-237" fmla="*/ 152403 w 5715794"/>
                  <a:gd name="connsiteY1-238" fmla="*/ 233362 h 1700212"/>
                  <a:gd name="connsiteX2-239" fmla="*/ 5380170 w 5715794"/>
                  <a:gd name="connsiteY2-240" fmla="*/ 0 h 1700212"/>
                  <a:gd name="connsiteX3-241" fmla="*/ 5708786 w 5715794"/>
                  <a:gd name="connsiteY3-242" fmla="*/ 314327 h 1700212"/>
                  <a:gd name="connsiteX4-243" fmla="*/ 5437322 w 5715794"/>
                  <a:gd name="connsiteY4-244" fmla="*/ 1514471 h 1700212"/>
                  <a:gd name="connsiteX5-245" fmla="*/ 5270632 w 5715794"/>
                  <a:gd name="connsiteY5-246" fmla="*/ 1700212 h 1700212"/>
                  <a:gd name="connsiteX6-247" fmla="*/ 152403 w 5715794"/>
                  <a:gd name="connsiteY6-248" fmla="*/ 1147762 h 1700212"/>
                  <a:gd name="connsiteX7-249" fmla="*/ 0 w 5715794"/>
                  <a:gd name="connsiteY7-250" fmla="*/ 995359 h 1700212"/>
                  <a:gd name="connsiteX8-251" fmla="*/ 0 w 5715794"/>
                  <a:gd name="connsiteY8-252" fmla="*/ 385765 h 1700212"/>
                  <a:gd name="connsiteX0-253" fmla="*/ 0 w 5715794"/>
                  <a:gd name="connsiteY0-254" fmla="*/ 385765 h 1700212"/>
                  <a:gd name="connsiteX1-255" fmla="*/ 152403 w 5715794"/>
                  <a:gd name="connsiteY1-256" fmla="*/ 233362 h 1700212"/>
                  <a:gd name="connsiteX2-257" fmla="*/ 5380170 w 5715794"/>
                  <a:gd name="connsiteY2-258" fmla="*/ 0 h 1700212"/>
                  <a:gd name="connsiteX3-259" fmla="*/ 5708786 w 5715794"/>
                  <a:gd name="connsiteY3-260" fmla="*/ 314327 h 1700212"/>
                  <a:gd name="connsiteX4-261" fmla="*/ 5437322 w 5715794"/>
                  <a:gd name="connsiteY4-262" fmla="*/ 1514471 h 1700212"/>
                  <a:gd name="connsiteX5-263" fmla="*/ 5270632 w 5715794"/>
                  <a:gd name="connsiteY5-264" fmla="*/ 1700212 h 1700212"/>
                  <a:gd name="connsiteX6-265" fmla="*/ 152403 w 5715794"/>
                  <a:gd name="connsiteY6-266" fmla="*/ 1147762 h 1700212"/>
                  <a:gd name="connsiteX7-267" fmla="*/ 0 w 5715794"/>
                  <a:gd name="connsiteY7-268" fmla="*/ 995359 h 1700212"/>
                  <a:gd name="connsiteX8-269" fmla="*/ 0 w 5715794"/>
                  <a:gd name="connsiteY8-270" fmla="*/ 385765 h 1700212"/>
                  <a:gd name="connsiteX0-271" fmla="*/ 0 w 5715794"/>
                  <a:gd name="connsiteY0-272" fmla="*/ 385765 h 1700212"/>
                  <a:gd name="connsiteX1-273" fmla="*/ 152403 w 5715794"/>
                  <a:gd name="connsiteY1-274" fmla="*/ 233362 h 1700212"/>
                  <a:gd name="connsiteX2-275" fmla="*/ 5380170 w 5715794"/>
                  <a:gd name="connsiteY2-276" fmla="*/ 0 h 1700212"/>
                  <a:gd name="connsiteX3-277" fmla="*/ 5708786 w 5715794"/>
                  <a:gd name="connsiteY3-278" fmla="*/ 314327 h 1700212"/>
                  <a:gd name="connsiteX4-279" fmla="*/ 5437322 w 5715794"/>
                  <a:gd name="connsiteY4-280" fmla="*/ 1514471 h 1700212"/>
                  <a:gd name="connsiteX5-281" fmla="*/ 5270632 w 5715794"/>
                  <a:gd name="connsiteY5-282" fmla="*/ 1700212 h 1700212"/>
                  <a:gd name="connsiteX6-283" fmla="*/ 152403 w 5715794"/>
                  <a:gd name="connsiteY6-284" fmla="*/ 1147762 h 1700212"/>
                  <a:gd name="connsiteX7-285" fmla="*/ 0 w 5715794"/>
                  <a:gd name="connsiteY7-286" fmla="*/ 995359 h 1700212"/>
                  <a:gd name="connsiteX8-287" fmla="*/ 0 w 5715794"/>
                  <a:gd name="connsiteY8-288" fmla="*/ 385765 h 1700212"/>
                  <a:gd name="connsiteX0-289" fmla="*/ 0 w 5715794"/>
                  <a:gd name="connsiteY0-290" fmla="*/ 385765 h 1700212"/>
                  <a:gd name="connsiteX1-291" fmla="*/ 152403 w 5715794"/>
                  <a:gd name="connsiteY1-292" fmla="*/ 233362 h 1700212"/>
                  <a:gd name="connsiteX2-293" fmla="*/ 5380170 w 5715794"/>
                  <a:gd name="connsiteY2-294" fmla="*/ 0 h 1700212"/>
                  <a:gd name="connsiteX3-295" fmla="*/ 5708786 w 5715794"/>
                  <a:gd name="connsiteY3-296" fmla="*/ 314327 h 1700212"/>
                  <a:gd name="connsiteX4-297" fmla="*/ 5437322 w 5715794"/>
                  <a:gd name="connsiteY4-298" fmla="*/ 1514471 h 1700212"/>
                  <a:gd name="connsiteX5-299" fmla="*/ 5270632 w 5715794"/>
                  <a:gd name="connsiteY5-300" fmla="*/ 1700212 h 1700212"/>
                  <a:gd name="connsiteX6-301" fmla="*/ 152403 w 5715794"/>
                  <a:gd name="connsiteY6-302" fmla="*/ 1147762 h 1700212"/>
                  <a:gd name="connsiteX7-303" fmla="*/ 0 w 5715794"/>
                  <a:gd name="connsiteY7-304" fmla="*/ 995359 h 1700212"/>
                  <a:gd name="connsiteX8-305" fmla="*/ 0 w 5715794"/>
                  <a:gd name="connsiteY8-306" fmla="*/ 385765 h 1700212"/>
                  <a:gd name="connsiteX0-307" fmla="*/ 0 w 5715794"/>
                  <a:gd name="connsiteY0-308" fmla="*/ 385765 h 1700212"/>
                  <a:gd name="connsiteX1-309" fmla="*/ 152403 w 5715794"/>
                  <a:gd name="connsiteY1-310" fmla="*/ 233362 h 1700212"/>
                  <a:gd name="connsiteX2-311" fmla="*/ 5380170 w 5715794"/>
                  <a:gd name="connsiteY2-312" fmla="*/ 0 h 1700212"/>
                  <a:gd name="connsiteX3-313" fmla="*/ 5708786 w 5715794"/>
                  <a:gd name="connsiteY3-314" fmla="*/ 314327 h 1700212"/>
                  <a:gd name="connsiteX4-315" fmla="*/ 5437322 w 5715794"/>
                  <a:gd name="connsiteY4-316" fmla="*/ 1514471 h 1700212"/>
                  <a:gd name="connsiteX5-317" fmla="*/ 5270632 w 5715794"/>
                  <a:gd name="connsiteY5-318" fmla="*/ 1700212 h 1700212"/>
                  <a:gd name="connsiteX6-319" fmla="*/ 152403 w 5715794"/>
                  <a:gd name="connsiteY6-320" fmla="*/ 1147762 h 1700212"/>
                  <a:gd name="connsiteX7-321" fmla="*/ 0 w 5715794"/>
                  <a:gd name="connsiteY7-322" fmla="*/ 995359 h 1700212"/>
                  <a:gd name="connsiteX8-323" fmla="*/ 0 w 5715794"/>
                  <a:gd name="connsiteY8-324" fmla="*/ 385765 h 1700212"/>
                  <a:gd name="connsiteX0-325" fmla="*/ 0 w 5715794"/>
                  <a:gd name="connsiteY0-326" fmla="*/ 385765 h 1700212"/>
                  <a:gd name="connsiteX1-327" fmla="*/ 152403 w 5715794"/>
                  <a:gd name="connsiteY1-328" fmla="*/ 233362 h 1700212"/>
                  <a:gd name="connsiteX2-329" fmla="*/ 5380170 w 5715794"/>
                  <a:gd name="connsiteY2-330" fmla="*/ 0 h 1700212"/>
                  <a:gd name="connsiteX3-331" fmla="*/ 5708786 w 5715794"/>
                  <a:gd name="connsiteY3-332" fmla="*/ 314327 h 1700212"/>
                  <a:gd name="connsiteX4-333" fmla="*/ 5437322 w 5715794"/>
                  <a:gd name="connsiteY4-334" fmla="*/ 1514471 h 1700212"/>
                  <a:gd name="connsiteX5-335" fmla="*/ 5270632 w 5715794"/>
                  <a:gd name="connsiteY5-336" fmla="*/ 1700212 h 1700212"/>
                  <a:gd name="connsiteX6-337" fmla="*/ 152403 w 5715794"/>
                  <a:gd name="connsiteY6-338" fmla="*/ 1147762 h 1700212"/>
                  <a:gd name="connsiteX7-339" fmla="*/ 0 w 5715794"/>
                  <a:gd name="connsiteY7-340" fmla="*/ 995359 h 1700212"/>
                  <a:gd name="connsiteX8-341" fmla="*/ 0 w 5715794"/>
                  <a:gd name="connsiteY8-342" fmla="*/ 385765 h 1700212"/>
                  <a:gd name="connsiteX0-343" fmla="*/ 0 w 5734844"/>
                  <a:gd name="connsiteY0-344" fmla="*/ 378621 h 1700212"/>
                  <a:gd name="connsiteX1-345" fmla="*/ 171453 w 5734844"/>
                  <a:gd name="connsiteY1-346" fmla="*/ 233362 h 1700212"/>
                  <a:gd name="connsiteX2-347" fmla="*/ 5399220 w 5734844"/>
                  <a:gd name="connsiteY2-348" fmla="*/ 0 h 1700212"/>
                  <a:gd name="connsiteX3-349" fmla="*/ 5727836 w 5734844"/>
                  <a:gd name="connsiteY3-350" fmla="*/ 314327 h 1700212"/>
                  <a:gd name="connsiteX4-351" fmla="*/ 5456372 w 5734844"/>
                  <a:gd name="connsiteY4-352" fmla="*/ 1514471 h 1700212"/>
                  <a:gd name="connsiteX5-353" fmla="*/ 5289682 w 5734844"/>
                  <a:gd name="connsiteY5-354" fmla="*/ 1700212 h 1700212"/>
                  <a:gd name="connsiteX6-355" fmla="*/ 171453 w 5734844"/>
                  <a:gd name="connsiteY6-356" fmla="*/ 1147762 h 1700212"/>
                  <a:gd name="connsiteX7-357" fmla="*/ 19050 w 5734844"/>
                  <a:gd name="connsiteY7-358" fmla="*/ 995359 h 1700212"/>
                  <a:gd name="connsiteX8-359" fmla="*/ 0 w 5734844"/>
                  <a:gd name="connsiteY8-360" fmla="*/ 378621 h 1700212"/>
                  <a:gd name="connsiteX0-361" fmla="*/ 0 w 5734844"/>
                  <a:gd name="connsiteY0-362" fmla="*/ 378621 h 1700212"/>
                  <a:gd name="connsiteX1-363" fmla="*/ 171453 w 5734844"/>
                  <a:gd name="connsiteY1-364" fmla="*/ 233362 h 1700212"/>
                  <a:gd name="connsiteX2-365" fmla="*/ 5399220 w 5734844"/>
                  <a:gd name="connsiteY2-366" fmla="*/ 0 h 1700212"/>
                  <a:gd name="connsiteX3-367" fmla="*/ 5727836 w 5734844"/>
                  <a:gd name="connsiteY3-368" fmla="*/ 314327 h 1700212"/>
                  <a:gd name="connsiteX4-369" fmla="*/ 5456372 w 5734844"/>
                  <a:gd name="connsiteY4-370" fmla="*/ 1514471 h 1700212"/>
                  <a:gd name="connsiteX5-371" fmla="*/ 5289682 w 5734844"/>
                  <a:gd name="connsiteY5-372" fmla="*/ 1700212 h 1700212"/>
                  <a:gd name="connsiteX6-373" fmla="*/ 171453 w 5734844"/>
                  <a:gd name="connsiteY6-374" fmla="*/ 1147762 h 1700212"/>
                  <a:gd name="connsiteX7-375" fmla="*/ 19050 w 5734844"/>
                  <a:gd name="connsiteY7-376" fmla="*/ 995359 h 1700212"/>
                  <a:gd name="connsiteX8-377" fmla="*/ 0 w 5734844"/>
                  <a:gd name="connsiteY8-378" fmla="*/ 378621 h 1700212"/>
                  <a:gd name="connsiteX0-379" fmla="*/ 0 w 5734844"/>
                  <a:gd name="connsiteY0-380" fmla="*/ 378621 h 1700212"/>
                  <a:gd name="connsiteX1-381" fmla="*/ 171453 w 5734844"/>
                  <a:gd name="connsiteY1-382" fmla="*/ 233362 h 1700212"/>
                  <a:gd name="connsiteX2-383" fmla="*/ 5399220 w 5734844"/>
                  <a:gd name="connsiteY2-384" fmla="*/ 0 h 1700212"/>
                  <a:gd name="connsiteX3-385" fmla="*/ 5727836 w 5734844"/>
                  <a:gd name="connsiteY3-386" fmla="*/ 314327 h 1700212"/>
                  <a:gd name="connsiteX4-387" fmla="*/ 5456372 w 5734844"/>
                  <a:gd name="connsiteY4-388" fmla="*/ 1514471 h 1700212"/>
                  <a:gd name="connsiteX5-389" fmla="*/ 5289682 w 5734844"/>
                  <a:gd name="connsiteY5-390" fmla="*/ 1700212 h 1700212"/>
                  <a:gd name="connsiteX6-391" fmla="*/ 171453 w 5734844"/>
                  <a:gd name="connsiteY6-392" fmla="*/ 1147762 h 1700212"/>
                  <a:gd name="connsiteX7-393" fmla="*/ 19050 w 5734844"/>
                  <a:gd name="connsiteY7-394" fmla="*/ 995359 h 1700212"/>
                  <a:gd name="connsiteX8-395" fmla="*/ 0 w 5734844"/>
                  <a:gd name="connsiteY8-396" fmla="*/ 378621 h 170021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5734844" h="1700212">
                    <a:moveTo>
                      <a:pt x="0" y="378621"/>
                    </a:moveTo>
                    <a:cubicBezTo>
                      <a:pt x="0" y="287307"/>
                      <a:pt x="87283" y="233362"/>
                      <a:pt x="171453" y="233362"/>
                    </a:cubicBezTo>
                    <a:cubicBezTo>
                      <a:pt x="1954523" y="157163"/>
                      <a:pt x="3723306" y="0"/>
                      <a:pt x="5399220" y="0"/>
                    </a:cubicBezTo>
                    <a:cubicBezTo>
                      <a:pt x="5707228" y="4763"/>
                      <a:pt x="5756411" y="139670"/>
                      <a:pt x="5727836" y="314327"/>
                    </a:cubicBezTo>
                    <a:cubicBezTo>
                      <a:pt x="5650049" y="717551"/>
                      <a:pt x="5572260" y="1116010"/>
                      <a:pt x="5456372" y="1514471"/>
                    </a:cubicBezTo>
                    <a:cubicBezTo>
                      <a:pt x="5427797" y="1646266"/>
                      <a:pt x="5402427" y="1700212"/>
                      <a:pt x="5289682" y="1700212"/>
                    </a:cubicBezTo>
                    <a:lnTo>
                      <a:pt x="171453" y="1147762"/>
                    </a:lnTo>
                    <a:cubicBezTo>
                      <a:pt x="87283" y="1147762"/>
                      <a:pt x="19050" y="1079529"/>
                      <a:pt x="19050" y="995359"/>
                    </a:cubicBezTo>
                    <a:lnTo>
                      <a:pt x="0" y="378621"/>
                    </a:lnTo>
                    <a:close/>
                  </a:path>
                </a:pathLst>
              </a:custGeom>
              <a:gradFill>
                <a:gsLst>
                  <a:gs pos="36297">
                    <a:schemeClr val="accent6">
                      <a:lumMod val="75000"/>
                    </a:schemeClr>
                  </a:gs>
                  <a:gs pos="68100">
                    <a:schemeClr val="accent6">
                      <a:lumMod val="75000"/>
                    </a:schemeClr>
                  </a:gs>
                  <a:gs pos="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lin ang="9000000" scaled="0"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/>
              </a:p>
            </p:txBody>
          </p:sp>
          <p:sp>
            <p:nvSpPr>
              <p:cNvPr id="10" name="Freeform: Shape 9"/>
              <p:cNvSpPr/>
              <p:nvPr/>
            </p:nvSpPr>
            <p:spPr>
              <a:xfrm>
                <a:off x="7639940" y="1432176"/>
                <a:ext cx="1061629" cy="1724298"/>
              </a:xfrm>
              <a:custGeom>
                <a:avLst/>
                <a:gdLst>
                  <a:gd name="connsiteX0" fmla="*/ 1005144 w 1010163"/>
                  <a:gd name="connsiteY0" fmla="*/ 311470 h 1786711"/>
                  <a:gd name="connsiteX1" fmla="*/ 771782 w 1010163"/>
                  <a:gd name="connsiteY1" fmla="*/ 11432 h 1786711"/>
                  <a:gd name="connsiteX2" fmla="*/ 238382 w 1010163"/>
                  <a:gd name="connsiteY2" fmla="*/ 554357 h 1786711"/>
                  <a:gd name="connsiteX3" fmla="*/ 43119 w 1010163"/>
                  <a:gd name="connsiteY3" fmla="*/ 835345 h 1786711"/>
                  <a:gd name="connsiteX4" fmla="*/ 257 w 1010163"/>
                  <a:gd name="connsiteY4" fmla="*/ 1644970 h 1786711"/>
                  <a:gd name="connsiteX5" fmla="*/ 52644 w 1010163"/>
                  <a:gd name="connsiteY5" fmla="*/ 1654495 h 1786711"/>
                  <a:gd name="connsiteX6" fmla="*/ 571757 w 1010163"/>
                  <a:gd name="connsiteY6" fmla="*/ 1697357 h 1786711"/>
                  <a:gd name="connsiteX7" fmla="*/ 1005144 w 1010163"/>
                  <a:gd name="connsiteY7" fmla="*/ 311470 h 1786711"/>
                  <a:gd name="connsiteX0-1" fmla="*/ 1005144 w 1010075"/>
                  <a:gd name="connsiteY0-2" fmla="*/ 301353 h 1776594"/>
                  <a:gd name="connsiteX1-3" fmla="*/ 771782 w 1010075"/>
                  <a:gd name="connsiteY1-4" fmla="*/ 1315 h 1776594"/>
                  <a:gd name="connsiteX2-5" fmla="*/ 238382 w 1010075"/>
                  <a:gd name="connsiteY2-6" fmla="*/ 544240 h 1776594"/>
                  <a:gd name="connsiteX3-7" fmla="*/ 43119 w 1010075"/>
                  <a:gd name="connsiteY3-8" fmla="*/ 825228 h 1776594"/>
                  <a:gd name="connsiteX4-9" fmla="*/ 257 w 1010075"/>
                  <a:gd name="connsiteY4-10" fmla="*/ 1634853 h 1776594"/>
                  <a:gd name="connsiteX5-11" fmla="*/ 52644 w 1010075"/>
                  <a:gd name="connsiteY5-12" fmla="*/ 1644378 h 1776594"/>
                  <a:gd name="connsiteX6-13" fmla="*/ 571757 w 1010075"/>
                  <a:gd name="connsiteY6-14" fmla="*/ 1687240 h 1776594"/>
                  <a:gd name="connsiteX7-15" fmla="*/ 1005144 w 1010075"/>
                  <a:gd name="connsiteY7-16" fmla="*/ 301353 h 1776594"/>
                  <a:gd name="connsiteX0-17" fmla="*/ 1005144 w 1005307"/>
                  <a:gd name="connsiteY0-18" fmla="*/ 301001 h 1776242"/>
                  <a:gd name="connsiteX1-19" fmla="*/ 771782 w 1005307"/>
                  <a:gd name="connsiteY1-20" fmla="*/ 963 h 1776242"/>
                  <a:gd name="connsiteX2-21" fmla="*/ 238382 w 1005307"/>
                  <a:gd name="connsiteY2-22" fmla="*/ 543888 h 1776242"/>
                  <a:gd name="connsiteX3-23" fmla="*/ 43119 w 1005307"/>
                  <a:gd name="connsiteY3-24" fmla="*/ 824876 h 1776242"/>
                  <a:gd name="connsiteX4-25" fmla="*/ 257 w 1005307"/>
                  <a:gd name="connsiteY4-26" fmla="*/ 1634501 h 1776242"/>
                  <a:gd name="connsiteX5-27" fmla="*/ 52644 w 1005307"/>
                  <a:gd name="connsiteY5-28" fmla="*/ 1644026 h 1776242"/>
                  <a:gd name="connsiteX6-29" fmla="*/ 571757 w 1005307"/>
                  <a:gd name="connsiteY6-30" fmla="*/ 1686888 h 1776242"/>
                  <a:gd name="connsiteX7-31" fmla="*/ 1005144 w 1005307"/>
                  <a:gd name="connsiteY7-32" fmla="*/ 301001 h 1776242"/>
                  <a:gd name="connsiteX0-33" fmla="*/ 1005144 w 1006770"/>
                  <a:gd name="connsiteY0-34" fmla="*/ 301001 h 1776242"/>
                  <a:gd name="connsiteX1-35" fmla="*/ 771782 w 1006770"/>
                  <a:gd name="connsiteY1-36" fmla="*/ 963 h 1776242"/>
                  <a:gd name="connsiteX2-37" fmla="*/ 238382 w 1006770"/>
                  <a:gd name="connsiteY2-38" fmla="*/ 543888 h 1776242"/>
                  <a:gd name="connsiteX3-39" fmla="*/ 43119 w 1006770"/>
                  <a:gd name="connsiteY3-40" fmla="*/ 824876 h 1776242"/>
                  <a:gd name="connsiteX4-41" fmla="*/ 257 w 1006770"/>
                  <a:gd name="connsiteY4-42" fmla="*/ 1634501 h 1776242"/>
                  <a:gd name="connsiteX5-43" fmla="*/ 52644 w 1006770"/>
                  <a:gd name="connsiteY5-44" fmla="*/ 1644026 h 1776242"/>
                  <a:gd name="connsiteX6-45" fmla="*/ 571757 w 1006770"/>
                  <a:gd name="connsiteY6-46" fmla="*/ 1686888 h 1776242"/>
                  <a:gd name="connsiteX7-47" fmla="*/ 1005144 w 1006770"/>
                  <a:gd name="connsiteY7-48" fmla="*/ 301001 h 1776242"/>
                  <a:gd name="connsiteX0-49" fmla="*/ 1005144 w 1006278"/>
                  <a:gd name="connsiteY0-50" fmla="*/ 301001 h 1776242"/>
                  <a:gd name="connsiteX1-51" fmla="*/ 771782 w 1006278"/>
                  <a:gd name="connsiteY1-52" fmla="*/ 963 h 1776242"/>
                  <a:gd name="connsiteX2-53" fmla="*/ 238382 w 1006278"/>
                  <a:gd name="connsiteY2-54" fmla="*/ 543888 h 1776242"/>
                  <a:gd name="connsiteX3-55" fmla="*/ 43119 w 1006278"/>
                  <a:gd name="connsiteY3-56" fmla="*/ 824876 h 1776242"/>
                  <a:gd name="connsiteX4-57" fmla="*/ 257 w 1006278"/>
                  <a:gd name="connsiteY4-58" fmla="*/ 1634501 h 1776242"/>
                  <a:gd name="connsiteX5-59" fmla="*/ 52644 w 1006278"/>
                  <a:gd name="connsiteY5-60" fmla="*/ 1644026 h 1776242"/>
                  <a:gd name="connsiteX6-61" fmla="*/ 571757 w 1006278"/>
                  <a:gd name="connsiteY6-62" fmla="*/ 1686888 h 1776242"/>
                  <a:gd name="connsiteX7-63" fmla="*/ 1005144 w 1006278"/>
                  <a:gd name="connsiteY7-64" fmla="*/ 301001 h 1776242"/>
                  <a:gd name="connsiteX0-65" fmla="*/ 1005144 w 1007301"/>
                  <a:gd name="connsiteY0-66" fmla="*/ 304464 h 1779705"/>
                  <a:gd name="connsiteX1-67" fmla="*/ 717807 w 1007301"/>
                  <a:gd name="connsiteY1-68" fmla="*/ 1251 h 1779705"/>
                  <a:gd name="connsiteX2-69" fmla="*/ 238382 w 1007301"/>
                  <a:gd name="connsiteY2-70" fmla="*/ 547351 h 1779705"/>
                  <a:gd name="connsiteX3-71" fmla="*/ 43119 w 1007301"/>
                  <a:gd name="connsiteY3-72" fmla="*/ 828339 h 1779705"/>
                  <a:gd name="connsiteX4-73" fmla="*/ 257 w 1007301"/>
                  <a:gd name="connsiteY4-74" fmla="*/ 1637964 h 1779705"/>
                  <a:gd name="connsiteX5-75" fmla="*/ 52644 w 1007301"/>
                  <a:gd name="connsiteY5-76" fmla="*/ 1647489 h 1779705"/>
                  <a:gd name="connsiteX6-77" fmla="*/ 571757 w 1007301"/>
                  <a:gd name="connsiteY6-78" fmla="*/ 1690351 h 1779705"/>
                  <a:gd name="connsiteX7-79" fmla="*/ 1005144 w 1007301"/>
                  <a:gd name="connsiteY7-80" fmla="*/ 304464 h 1779705"/>
                  <a:gd name="connsiteX0-81" fmla="*/ 1005144 w 1006972"/>
                  <a:gd name="connsiteY0-82" fmla="*/ 306978 h 1782219"/>
                  <a:gd name="connsiteX1-83" fmla="*/ 717807 w 1006972"/>
                  <a:gd name="connsiteY1-84" fmla="*/ 3765 h 1782219"/>
                  <a:gd name="connsiteX2-85" fmla="*/ 238382 w 1006972"/>
                  <a:gd name="connsiteY2-86" fmla="*/ 549865 h 1782219"/>
                  <a:gd name="connsiteX3-87" fmla="*/ 43119 w 1006972"/>
                  <a:gd name="connsiteY3-88" fmla="*/ 830853 h 1782219"/>
                  <a:gd name="connsiteX4-89" fmla="*/ 257 w 1006972"/>
                  <a:gd name="connsiteY4-90" fmla="*/ 1640478 h 1782219"/>
                  <a:gd name="connsiteX5-91" fmla="*/ 52644 w 1006972"/>
                  <a:gd name="connsiteY5-92" fmla="*/ 1650003 h 1782219"/>
                  <a:gd name="connsiteX6-93" fmla="*/ 571757 w 1006972"/>
                  <a:gd name="connsiteY6-94" fmla="*/ 1692865 h 1782219"/>
                  <a:gd name="connsiteX7-95" fmla="*/ 1005144 w 1006972"/>
                  <a:gd name="connsiteY7-96" fmla="*/ 306978 h 1782219"/>
                  <a:gd name="connsiteX0-97" fmla="*/ 1005144 w 1006784"/>
                  <a:gd name="connsiteY0-98" fmla="*/ 303822 h 1779063"/>
                  <a:gd name="connsiteX1-99" fmla="*/ 717807 w 1006784"/>
                  <a:gd name="connsiteY1-100" fmla="*/ 609 h 1779063"/>
                  <a:gd name="connsiteX2-101" fmla="*/ 238382 w 1006784"/>
                  <a:gd name="connsiteY2-102" fmla="*/ 546709 h 1779063"/>
                  <a:gd name="connsiteX3-103" fmla="*/ 43119 w 1006784"/>
                  <a:gd name="connsiteY3-104" fmla="*/ 827697 h 1779063"/>
                  <a:gd name="connsiteX4-105" fmla="*/ 257 w 1006784"/>
                  <a:gd name="connsiteY4-106" fmla="*/ 1637322 h 1779063"/>
                  <a:gd name="connsiteX5-107" fmla="*/ 52644 w 1006784"/>
                  <a:gd name="connsiteY5-108" fmla="*/ 1646847 h 1779063"/>
                  <a:gd name="connsiteX6-109" fmla="*/ 571757 w 1006784"/>
                  <a:gd name="connsiteY6-110" fmla="*/ 1689709 h 1779063"/>
                  <a:gd name="connsiteX7-111" fmla="*/ 1005144 w 1006784"/>
                  <a:gd name="connsiteY7-112" fmla="*/ 303822 h 1779063"/>
                  <a:gd name="connsiteX0-113" fmla="*/ 1005144 w 1006013"/>
                  <a:gd name="connsiteY0-114" fmla="*/ 285074 h 1760315"/>
                  <a:gd name="connsiteX1-115" fmla="*/ 682882 w 1006013"/>
                  <a:gd name="connsiteY1-116" fmla="*/ 911 h 1760315"/>
                  <a:gd name="connsiteX2-117" fmla="*/ 238382 w 1006013"/>
                  <a:gd name="connsiteY2-118" fmla="*/ 527961 h 1760315"/>
                  <a:gd name="connsiteX3-119" fmla="*/ 43119 w 1006013"/>
                  <a:gd name="connsiteY3-120" fmla="*/ 808949 h 1760315"/>
                  <a:gd name="connsiteX4-121" fmla="*/ 257 w 1006013"/>
                  <a:gd name="connsiteY4-122" fmla="*/ 1618574 h 1760315"/>
                  <a:gd name="connsiteX5-123" fmla="*/ 52644 w 1006013"/>
                  <a:gd name="connsiteY5-124" fmla="*/ 1628099 h 1760315"/>
                  <a:gd name="connsiteX6-125" fmla="*/ 571757 w 1006013"/>
                  <a:gd name="connsiteY6-126" fmla="*/ 1670961 h 1760315"/>
                  <a:gd name="connsiteX7-127" fmla="*/ 1005144 w 1006013"/>
                  <a:gd name="connsiteY7-128" fmla="*/ 285074 h 1760315"/>
                  <a:gd name="connsiteX0-129" fmla="*/ 1005144 w 1006341"/>
                  <a:gd name="connsiteY0-130" fmla="*/ 298100 h 1773341"/>
                  <a:gd name="connsiteX1-131" fmla="*/ 682882 w 1006341"/>
                  <a:gd name="connsiteY1-132" fmla="*/ 13937 h 1773341"/>
                  <a:gd name="connsiteX2-133" fmla="*/ 238382 w 1006341"/>
                  <a:gd name="connsiteY2-134" fmla="*/ 540987 h 1773341"/>
                  <a:gd name="connsiteX3-135" fmla="*/ 43119 w 1006341"/>
                  <a:gd name="connsiteY3-136" fmla="*/ 821975 h 1773341"/>
                  <a:gd name="connsiteX4-137" fmla="*/ 257 w 1006341"/>
                  <a:gd name="connsiteY4-138" fmla="*/ 1631600 h 1773341"/>
                  <a:gd name="connsiteX5-139" fmla="*/ 52644 w 1006341"/>
                  <a:gd name="connsiteY5-140" fmla="*/ 1641125 h 1773341"/>
                  <a:gd name="connsiteX6-141" fmla="*/ 571757 w 1006341"/>
                  <a:gd name="connsiteY6-142" fmla="*/ 1683987 h 1773341"/>
                  <a:gd name="connsiteX7-143" fmla="*/ 1005144 w 1006341"/>
                  <a:gd name="connsiteY7-144" fmla="*/ 298100 h 1773341"/>
                  <a:gd name="connsiteX0-145" fmla="*/ 1005144 w 1006694"/>
                  <a:gd name="connsiteY0-146" fmla="*/ 298100 h 1773341"/>
                  <a:gd name="connsiteX1-147" fmla="*/ 695582 w 1006694"/>
                  <a:gd name="connsiteY1-148" fmla="*/ 13937 h 1773341"/>
                  <a:gd name="connsiteX2-149" fmla="*/ 238382 w 1006694"/>
                  <a:gd name="connsiteY2-150" fmla="*/ 540987 h 1773341"/>
                  <a:gd name="connsiteX3-151" fmla="*/ 43119 w 1006694"/>
                  <a:gd name="connsiteY3-152" fmla="*/ 821975 h 1773341"/>
                  <a:gd name="connsiteX4-153" fmla="*/ 257 w 1006694"/>
                  <a:gd name="connsiteY4-154" fmla="*/ 1631600 h 1773341"/>
                  <a:gd name="connsiteX5-155" fmla="*/ 52644 w 1006694"/>
                  <a:gd name="connsiteY5-156" fmla="*/ 1641125 h 1773341"/>
                  <a:gd name="connsiteX6-157" fmla="*/ 571757 w 1006694"/>
                  <a:gd name="connsiteY6-158" fmla="*/ 1683987 h 1773341"/>
                  <a:gd name="connsiteX7-159" fmla="*/ 1005144 w 1006694"/>
                  <a:gd name="connsiteY7-160" fmla="*/ 298100 h 1773341"/>
                  <a:gd name="connsiteX0-161" fmla="*/ 1005144 w 1007112"/>
                  <a:gd name="connsiteY0-162" fmla="*/ 295221 h 1770462"/>
                  <a:gd name="connsiteX1-163" fmla="*/ 708282 w 1007112"/>
                  <a:gd name="connsiteY1-164" fmla="*/ 14233 h 1770462"/>
                  <a:gd name="connsiteX2-165" fmla="*/ 238382 w 1007112"/>
                  <a:gd name="connsiteY2-166" fmla="*/ 538108 h 1770462"/>
                  <a:gd name="connsiteX3-167" fmla="*/ 43119 w 1007112"/>
                  <a:gd name="connsiteY3-168" fmla="*/ 819096 h 1770462"/>
                  <a:gd name="connsiteX4-169" fmla="*/ 257 w 1007112"/>
                  <a:gd name="connsiteY4-170" fmla="*/ 1628721 h 1770462"/>
                  <a:gd name="connsiteX5-171" fmla="*/ 52644 w 1007112"/>
                  <a:gd name="connsiteY5-172" fmla="*/ 1638246 h 1770462"/>
                  <a:gd name="connsiteX6-173" fmla="*/ 571757 w 1007112"/>
                  <a:gd name="connsiteY6-174" fmla="*/ 1681108 h 1770462"/>
                  <a:gd name="connsiteX7-175" fmla="*/ 1005144 w 1007112"/>
                  <a:gd name="connsiteY7-176" fmla="*/ 295221 h 1770462"/>
                  <a:gd name="connsiteX0-177" fmla="*/ 1005144 w 1006847"/>
                  <a:gd name="connsiteY0-178" fmla="*/ 296467 h 1771708"/>
                  <a:gd name="connsiteX1-179" fmla="*/ 708282 w 1006847"/>
                  <a:gd name="connsiteY1-180" fmla="*/ 15479 h 1771708"/>
                  <a:gd name="connsiteX2-181" fmla="*/ 238382 w 1006847"/>
                  <a:gd name="connsiteY2-182" fmla="*/ 539354 h 1771708"/>
                  <a:gd name="connsiteX3-183" fmla="*/ 43119 w 1006847"/>
                  <a:gd name="connsiteY3-184" fmla="*/ 820342 h 1771708"/>
                  <a:gd name="connsiteX4-185" fmla="*/ 257 w 1006847"/>
                  <a:gd name="connsiteY4-186" fmla="*/ 1629967 h 1771708"/>
                  <a:gd name="connsiteX5-187" fmla="*/ 52644 w 1006847"/>
                  <a:gd name="connsiteY5-188" fmla="*/ 1639492 h 1771708"/>
                  <a:gd name="connsiteX6-189" fmla="*/ 571757 w 1006847"/>
                  <a:gd name="connsiteY6-190" fmla="*/ 1682354 h 1771708"/>
                  <a:gd name="connsiteX7-191" fmla="*/ 1005144 w 1006847"/>
                  <a:gd name="connsiteY7-192" fmla="*/ 296467 h 1771708"/>
                  <a:gd name="connsiteX0-193" fmla="*/ 1005144 w 1006492"/>
                  <a:gd name="connsiteY0-194" fmla="*/ 296467 h 1771708"/>
                  <a:gd name="connsiteX1-195" fmla="*/ 695582 w 1006492"/>
                  <a:gd name="connsiteY1-196" fmla="*/ 15479 h 1771708"/>
                  <a:gd name="connsiteX2-197" fmla="*/ 238382 w 1006492"/>
                  <a:gd name="connsiteY2-198" fmla="*/ 539354 h 1771708"/>
                  <a:gd name="connsiteX3-199" fmla="*/ 43119 w 1006492"/>
                  <a:gd name="connsiteY3-200" fmla="*/ 820342 h 1771708"/>
                  <a:gd name="connsiteX4-201" fmla="*/ 257 w 1006492"/>
                  <a:gd name="connsiteY4-202" fmla="*/ 1629967 h 1771708"/>
                  <a:gd name="connsiteX5-203" fmla="*/ 52644 w 1006492"/>
                  <a:gd name="connsiteY5-204" fmla="*/ 1639492 h 1771708"/>
                  <a:gd name="connsiteX6-205" fmla="*/ 571757 w 1006492"/>
                  <a:gd name="connsiteY6-206" fmla="*/ 1682354 h 1771708"/>
                  <a:gd name="connsiteX7-207" fmla="*/ 1005144 w 1006492"/>
                  <a:gd name="connsiteY7-208" fmla="*/ 296467 h 1771708"/>
                  <a:gd name="connsiteX0-209" fmla="*/ 1005144 w 1006566"/>
                  <a:gd name="connsiteY0-210" fmla="*/ 296467 h 1771708"/>
                  <a:gd name="connsiteX1-211" fmla="*/ 695582 w 1006566"/>
                  <a:gd name="connsiteY1-212" fmla="*/ 15479 h 1771708"/>
                  <a:gd name="connsiteX2-213" fmla="*/ 238382 w 1006566"/>
                  <a:gd name="connsiteY2-214" fmla="*/ 539354 h 1771708"/>
                  <a:gd name="connsiteX3-215" fmla="*/ 43119 w 1006566"/>
                  <a:gd name="connsiteY3-216" fmla="*/ 820342 h 1771708"/>
                  <a:gd name="connsiteX4-217" fmla="*/ 257 w 1006566"/>
                  <a:gd name="connsiteY4-218" fmla="*/ 1629967 h 1771708"/>
                  <a:gd name="connsiteX5-219" fmla="*/ 52644 w 1006566"/>
                  <a:gd name="connsiteY5-220" fmla="*/ 1639492 h 1771708"/>
                  <a:gd name="connsiteX6-221" fmla="*/ 571757 w 1006566"/>
                  <a:gd name="connsiteY6-222" fmla="*/ 1682354 h 1771708"/>
                  <a:gd name="connsiteX7-223" fmla="*/ 1005144 w 1006566"/>
                  <a:gd name="connsiteY7-224" fmla="*/ 296467 h 1771708"/>
                  <a:gd name="connsiteX0-225" fmla="*/ 1005144 w 1014038"/>
                  <a:gd name="connsiteY0-226" fmla="*/ 293329 h 1768570"/>
                  <a:gd name="connsiteX1-227" fmla="*/ 695582 w 1014038"/>
                  <a:gd name="connsiteY1-228" fmla="*/ 12341 h 1768570"/>
                  <a:gd name="connsiteX2-229" fmla="*/ 238382 w 1014038"/>
                  <a:gd name="connsiteY2-230" fmla="*/ 536216 h 1768570"/>
                  <a:gd name="connsiteX3-231" fmla="*/ 43119 w 1014038"/>
                  <a:gd name="connsiteY3-232" fmla="*/ 817204 h 1768570"/>
                  <a:gd name="connsiteX4-233" fmla="*/ 257 w 1014038"/>
                  <a:gd name="connsiteY4-234" fmla="*/ 1626829 h 1768570"/>
                  <a:gd name="connsiteX5-235" fmla="*/ 52644 w 1014038"/>
                  <a:gd name="connsiteY5-236" fmla="*/ 1636354 h 1768570"/>
                  <a:gd name="connsiteX6-237" fmla="*/ 571757 w 1014038"/>
                  <a:gd name="connsiteY6-238" fmla="*/ 1679216 h 1768570"/>
                  <a:gd name="connsiteX7-239" fmla="*/ 1005144 w 1014038"/>
                  <a:gd name="connsiteY7-240" fmla="*/ 293329 h 1768570"/>
                  <a:gd name="connsiteX0-241" fmla="*/ 1005144 w 1006039"/>
                  <a:gd name="connsiteY0-242" fmla="*/ 302217 h 1777458"/>
                  <a:gd name="connsiteX1-243" fmla="*/ 673357 w 1006039"/>
                  <a:gd name="connsiteY1-244" fmla="*/ 14879 h 1777458"/>
                  <a:gd name="connsiteX2-245" fmla="*/ 238382 w 1006039"/>
                  <a:gd name="connsiteY2-246" fmla="*/ 545104 h 1777458"/>
                  <a:gd name="connsiteX3-247" fmla="*/ 43119 w 1006039"/>
                  <a:gd name="connsiteY3-248" fmla="*/ 826092 h 1777458"/>
                  <a:gd name="connsiteX4-249" fmla="*/ 257 w 1006039"/>
                  <a:gd name="connsiteY4-250" fmla="*/ 1635717 h 1777458"/>
                  <a:gd name="connsiteX5-251" fmla="*/ 52644 w 1006039"/>
                  <a:gd name="connsiteY5-252" fmla="*/ 1645242 h 1777458"/>
                  <a:gd name="connsiteX6-253" fmla="*/ 571757 w 1006039"/>
                  <a:gd name="connsiteY6-254" fmla="*/ 1688104 h 1777458"/>
                  <a:gd name="connsiteX7-255" fmla="*/ 1005144 w 1006039"/>
                  <a:gd name="connsiteY7-256" fmla="*/ 302217 h 1777458"/>
                  <a:gd name="connsiteX0-257" fmla="*/ 1005144 w 1006399"/>
                  <a:gd name="connsiteY0-258" fmla="*/ 302217 h 1777458"/>
                  <a:gd name="connsiteX1-259" fmla="*/ 689232 w 1006399"/>
                  <a:gd name="connsiteY1-260" fmla="*/ 14879 h 1777458"/>
                  <a:gd name="connsiteX2-261" fmla="*/ 238382 w 1006399"/>
                  <a:gd name="connsiteY2-262" fmla="*/ 545104 h 1777458"/>
                  <a:gd name="connsiteX3-263" fmla="*/ 43119 w 1006399"/>
                  <a:gd name="connsiteY3-264" fmla="*/ 826092 h 1777458"/>
                  <a:gd name="connsiteX4-265" fmla="*/ 257 w 1006399"/>
                  <a:gd name="connsiteY4-266" fmla="*/ 1635717 h 1777458"/>
                  <a:gd name="connsiteX5-267" fmla="*/ 52644 w 1006399"/>
                  <a:gd name="connsiteY5-268" fmla="*/ 1645242 h 1777458"/>
                  <a:gd name="connsiteX6-269" fmla="*/ 571757 w 1006399"/>
                  <a:gd name="connsiteY6-270" fmla="*/ 1688104 h 1777458"/>
                  <a:gd name="connsiteX7-271" fmla="*/ 1005144 w 1006399"/>
                  <a:gd name="connsiteY7-272" fmla="*/ 302217 h 1777458"/>
                  <a:gd name="connsiteX0-273" fmla="*/ 1005144 w 1006399"/>
                  <a:gd name="connsiteY0-274" fmla="*/ 302217 h 1777458"/>
                  <a:gd name="connsiteX1-275" fmla="*/ 689232 w 1006399"/>
                  <a:gd name="connsiteY1-276" fmla="*/ 14879 h 1777458"/>
                  <a:gd name="connsiteX2-277" fmla="*/ 238382 w 1006399"/>
                  <a:gd name="connsiteY2-278" fmla="*/ 545104 h 1777458"/>
                  <a:gd name="connsiteX3-279" fmla="*/ 43119 w 1006399"/>
                  <a:gd name="connsiteY3-280" fmla="*/ 826092 h 1777458"/>
                  <a:gd name="connsiteX4-281" fmla="*/ 257 w 1006399"/>
                  <a:gd name="connsiteY4-282" fmla="*/ 1635717 h 1777458"/>
                  <a:gd name="connsiteX5-283" fmla="*/ 52644 w 1006399"/>
                  <a:gd name="connsiteY5-284" fmla="*/ 1645242 h 1777458"/>
                  <a:gd name="connsiteX6-285" fmla="*/ 571757 w 1006399"/>
                  <a:gd name="connsiteY6-286" fmla="*/ 1688104 h 1777458"/>
                  <a:gd name="connsiteX7-287" fmla="*/ 1005144 w 1006399"/>
                  <a:gd name="connsiteY7-288" fmla="*/ 302217 h 1777458"/>
                  <a:gd name="connsiteX0-289" fmla="*/ 1005144 w 1006399"/>
                  <a:gd name="connsiteY0-290" fmla="*/ 293609 h 1768850"/>
                  <a:gd name="connsiteX1-291" fmla="*/ 689232 w 1006399"/>
                  <a:gd name="connsiteY1-292" fmla="*/ 15796 h 1768850"/>
                  <a:gd name="connsiteX2-293" fmla="*/ 238382 w 1006399"/>
                  <a:gd name="connsiteY2-294" fmla="*/ 536496 h 1768850"/>
                  <a:gd name="connsiteX3-295" fmla="*/ 43119 w 1006399"/>
                  <a:gd name="connsiteY3-296" fmla="*/ 817484 h 1768850"/>
                  <a:gd name="connsiteX4-297" fmla="*/ 257 w 1006399"/>
                  <a:gd name="connsiteY4-298" fmla="*/ 1627109 h 1768850"/>
                  <a:gd name="connsiteX5-299" fmla="*/ 52644 w 1006399"/>
                  <a:gd name="connsiteY5-300" fmla="*/ 1636634 h 1768850"/>
                  <a:gd name="connsiteX6-301" fmla="*/ 571757 w 1006399"/>
                  <a:gd name="connsiteY6-302" fmla="*/ 1679496 h 1768850"/>
                  <a:gd name="connsiteX7-303" fmla="*/ 1005144 w 1006399"/>
                  <a:gd name="connsiteY7-304" fmla="*/ 293609 h 1768850"/>
                  <a:gd name="connsiteX0-305" fmla="*/ 1005144 w 1013593"/>
                  <a:gd name="connsiteY0-306" fmla="*/ 290884 h 1766125"/>
                  <a:gd name="connsiteX1-307" fmla="*/ 689232 w 1013593"/>
                  <a:gd name="connsiteY1-308" fmla="*/ 13071 h 1766125"/>
                  <a:gd name="connsiteX2-309" fmla="*/ 238382 w 1013593"/>
                  <a:gd name="connsiteY2-310" fmla="*/ 533771 h 1766125"/>
                  <a:gd name="connsiteX3-311" fmla="*/ 43119 w 1013593"/>
                  <a:gd name="connsiteY3-312" fmla="*/ 814759 h 1766125"/>
                  <a:gd name="connsiteX4-313" fmla="*/ 257 w 1013593"/>
                  <a:gd name="connsiteY4-314" fmla="*/ 1624384 h 1766125"/>
                  <a:gd name="connsiteX5-315" fmla="*/ 52644 w 1013593"/>
                  <a:gd name="connsiteY5-316" fmla="*/ 1633909 h 1766125"/>
                  <a:gd name="connsiteX6-317" fmla="*/ 571757 w 1013593"/>
                  <a:gd name="connsiteY6-318" fmla="*/ 1676771 h 1766125"/>
                  <a:gd name="connsiteX7-319" fmla="*/ 1005144 w 1013593"/>
                  <a:gd name="connsiteY7-320" fmla="*/ 290884 h 1766125"/>
                  <a:gd name="connsiteX0-321" fmla="*/ 1005144 w 1013342"/>
                  <a:gd name="connsiteY0-322" fmla="*/ 294444 h 1769685"/>
                  <a:gd name="connsiteX1-323" fmla="*/ 689232 w 1013342"/>
                  <a:gd name="connsiteY1-324" fmla="*/ 16631 h 1769685"/>
                  <a:gd name="connsiteX2-325" fmla="*/ 238382 w 1013342"/>
                  <a:gd name="connsiteY2-326" fmla="*/ 537331 h 1769685"/>
                  <a:gd name="connsiteX3-327" fmla="*/ 43119 w 1013342"/>
                  <a:gd name="connsiteY3-328" fmla="*/ 818319 h 1769685"/>
                  <a:gd name="connsiteX4-329" fmla="*/ 257 w 1013342"/>
                  <a:gd name="connsiteY4-330" fmla="*/ 1627944 h 1769685"/>
                  <a:gd name="connsiteX5-331" fmla="*/ 52644 w 1013342"/>
                  <a:gd name="connsiteY5-332" fmla="*/ 1637469 h 1769685"/>
                  <a:gd name="connsiteX6-333" fmla="*/ 571757 w 1013342"/>
                  <a:gd name="connsiteY6-334" fmla="*/ 1680331 h 1769685"/>
                  <a:gd name="connsiteX7-335" fmla="*/ 1005144 w 1013342"/>
                  <a:gd name="connsiteY7-336" fmla="*/ 294444 h 1769685"/>
                  <a:gd name="connsiteX0-337" fmla="*/ 1005060 w 1013805"/>
                  <a:gd name="connsiteY0-338" fmla="*/ 289343 h 1764584"/>
                  <a:gd name="connsiteX1-339" fmla="*/ 689148 w 1013805"/>
                  <a:gd name="connsiteY1-340" fmla="*/ 11530 h 1764584"/>
                  <a:gd name="connsiteX2-341" fmla="*/ 212898 w 1013805"/>
                  <a:gd name="connsiteY2-342" fmla="*/ 544930 h 1764584"/>
                  <a:gd name="connsiteX3-343" fmla="*/ 43035 w 1013805"/>
                  <a:gd name="connsiteY3-344" fmla="*/ 813218 h 1764584"/>
                  <a:gd name="connsiteX4-345" fmla="*/ 173 w 1013805"/>
                  <a:gd name="connsiteY4-346" fmla="*/ 1622843 h 1764584"/>
                  <a:gd name="connsiteX5-347" fmla="*/ 52560 w 1013805"/>
                  <a:gd name="connsiteY5-348" fmla="*/ 1632368 h 1764584"/>
                  <a:gd name="connsiteX6-349" fmla="*/ 571673 w 1013805"/>
                  <a:gd name="connsiteY6-350" fmla="*/ 1675230 h 1764584"/>
                  <a:gd name="connsiteX7-351" fmla="*/ 1005060 w 1013805"/>
                  <a:gd name="connsiteY7-352" fmla="*/ 289343 h 1764584"/>
                  <a:gd name="connsiteX0-353" fmla="*/ 1005034 w 1013841"/>
                  <a:gd name="connsiteY0-354" fmla="*/ 288962 h 1764203"/>
                  <a:gd name="connsiteX1-355" fmla="*/ 689122 w 1013841"/>
                  <a:gd name="connsiteY1-356" fmla="*/ 11149 h 1764203"/>
                  <a:gd name="connsiteX2-357" fmla="*/ 200172 w 1013841"/>
                  <a:gd name="connsiteY2-358" fmla="*/ 538199 h 1764203"/>
                  <a:gd name="connsiteX3-359" fmla="*/ 43009 w 1013841"/>
                  <a:gd name="connsiteY3-360" fmla="*/ 812837 h 1764203"/>
                  <a:gd name="connsiteX4-361" fmla="*/ 147 w 1013841"/>
                  <a:gd name="connsiteY4-362" fmla="*/ 1622462 h 1764203"/>
                  <a:gd name="connsiteX5-363" fmla="*/ 52534 w 1013841"/>
                  <a:gd name="connsiteY5-364" fmla="*/ 1631987 h 1764203"/>
                  <a:gd name="connsiteX6-365" fmla="*/ 571647 w 1013841"/>
                  <a:gd name="connsiteY6-366" fmla="*/ 1674849 h 1764203"/>
                  <a:gd name="connsiteX7-367" fmla="*/ 1005034 w 1013841"/>
                  <a:gd name="connsiteY7-368" fmla="*/ 288962 h 1764203"/>
                  <a:gd name="connsiteX0-369" fmla="*/ 1005034 w 1013841"/>
                  <a:gd name="connsiteY0-370" fmla="*/ 288962 h 1764203"/>
                  <a:gd name="connsiteX1-371" fmla="*/ 689122 w 1013841"/>
                  <a:gd name="connsiteY1-372" fmla="*/ 11149 h 1764203"/>
                  <a:gd name="connsiteX2-373" fmla="*/ 200172 w 1013841"/>
                  <a:gd name="connsiteY2-374" fmla="*/ 538199 h 1764203"/>
                  <a:gd name="connsiteX3-375" fmla="*/ 43009 w 1013841"/>
                  <a:gd name="connsiteY3-376" fmla="*/ 812837 h 1764203"/>
                  <a:gd name="connsiteX4-377" fmla="*/ 147 w 1013841"/>
                  <a:gd name="connsiteY4-378" fmla="*/ 1622462 h 1764203"/>
                  <a:gd name="connsiteX5-379" fmla="*/ 52534 w 1013841"/>
                  <a:gd name="connsiteY5-380" fmla="*/ 1631987 h 1764203"/>
                  <a:gd name="connsiteX6-381" fmla="*/ 571647 w 1013841"/>
                  <a:gd name="connsiteY6-382" fmla="*/ 1674849 h 1764203"/>
                  <a:gd name="connsiteX7-383" fmla="*/ 1005034 w 1013841"/>
                  <a:gd name="connsiteY7-384" fmla="*/ 288962 h 1764203"/>
                  <a:gd name="connsiteX0-385" fmla="*/ 1005034 w 1013841"/>
                  <a:gd name="connsiteY0-386" fmla="*/ 288962 h 1764203"/>
                  <a:gd name="connsiteX1-387" fmla="*/ 689122 w 1013841"/>
                  <a:gd name="connsiteY1-388" fmla="*/ 11149 h 1764203"/>
                  <a:gd name="connsiteX2-389" fmla="*/ 200172 w 1013841"/>
                  <a:gd name="connsiteY2-390" fmla="*/ 538199 h 1764203"/>
                  <a:gd name="connsiteX3-391" fmla="*/ 43009 w 1013841"/>
                  <a:gd name="connsiteY3-392" fmla="*/ 812837 h 1764203"/>
                  <a:gd name="connsiteX4-393" fmla="*/ 147 w 1013841"/>
                  <a:gd name="connsiteY4-394" fmla="*/ 1622462 h 1764203"/>
                  <a:gd name="connsiteX5-395" fmla="*/ 52534 w 1013841"/>
                  <a:gd name="connsiteY5-396" fmla="*/ 1631987 h 1764203"/>
                  <a:gd name="connsiteX6-397" fmla="*/ 571647 w 1013841"/>
                  <a:gd name="connsiteY6-398" fmla="*/ 1674849 h 1764203"/>
                  <a:gd name="connsiteX7-399" fmla="*/ 1005034 w 1013841"/>
                  <a:gd name="connsiteY7-400" fmla="*/ 288962 h 1764203"/>
                  <a:gd name="connsiteX0-401" fmla="*/ 1005466 w 1014273"/>
                  <a:gd name="connsiteY0-402" fmla="*/ 288962 h 1764203"/>
                  <a:gd name="connsiteX1-403" fmla="*/ 689554 w 1014273"/>
                  <a:gd name="connsiteY1-404" fmla="*/ 11149 h 1764203"/>
                  <a:gd name="connsiteX2-405" fmla="*/ 200604 w 1014273"/>
                  <a:gd name="connsiteY2-406" fmla="*/ 538199 h 1764203"/>
                  <a:gd name="connsiteX3-407" fmla="*/ 43441 w 1014273"/>
                  <a:gd name="connsiteY3-408" fmla="*/ 812837 h 1764203"/>
                  <a:gd name="connsiteX4-409" fmla="*/ 579 w 1014273"/>
                  <a:gd name="connsiteY4-410" fmla="*/ 1622462 h 1764203"/>
                  <a:gd name="connsiteX5-411" fmla="*/ 52966 w 1014273"/>
                  <a:gd name="connsiteY5-412" fmla="*/ 1631987 h 1764203"/>
                  <a:gd name="connsiteX6-413" fmla="*/ 572079 w 1014273"/>
                  <a:gd name="connsiteY6-414" fmla="*/ 1674849 h 1764203"/>
                  <a:gd name="connsiteX7-415" fmla="*/ 1005466 w 1014273"/>
                  <a:gd name="connsiteY7-416" fmla="*/ 288962 h 1764203"/>
                  <a:gd name="connsiteX0-417" fmla="*/ 1005103 w 1013910"/>
                  <a:gd name="connsiteY0-418" fmla="*/ 288962 h 1764203"/>
                  <a:gd name="connsiteX1-419" fmla="*/ 689191 w 1013910"/>
                  <a:gd name="connsiteY1-420" fmla="*/ 11149 h 1764203"/>
                  <a:gd name="connsiteX2-421" fmla="*/ 200241 w 1013910"/>
                  <a:gd name="connsiteY2-422" fmla="*/ 538199 h 1764203"/>
                  <a:gd name="connsiteX3-423" fmla="*/ 46253 w 1013910"/>
                  <a:gd name="connsiteY3-424" fmla="*/ 777912 h 1764203"/>
                  <a:gd name="connsiteX4-425" fmla="*/ 216 w 1013910"/>
                  <a:gd name="connsiteY4-426" fmla="*/ 1622462 h 1764203"/>
                  <a:gd name="connsiteX5-427" fmla="*/ 52603 w 1013910"/>
                  <a:gd name="connsiteY5-428" fmla="*/ 1631987 h 1764203"/>
                  <a:gd name="connsiteX6-429" fmla="*/ 571716 w 1013910"/>
                  <a:gd name="connsiteY6-430" fmla="*/ 1674849 h 1764203"/>
                  <a:gd name="connsiteX7-431" fmla="*/ 1005103 w 1013910"/>
                  <a:gd name="connsiteY7-432" fmla="*/ 288962 h 1764203"/>
                  <a:gd name="connsiteX0-433" fmla="*/ 1004926 w 1013955"/>
                  <a:gd name="connsiteY0-434" fmla="*/ 291664 h 1766905"/>
                  <a:gd name="connsiteX1-435" fmla="*/ 689014 w 1013955"/>
                  <a:gd name="connsiteY1-436" fmla="*/ 13851 h 1766905"/>
                  <a:gd name="connsiteX2-437" fmla="*/ 155614 w 1013955"/>
                  <a:gd name="connsiteY2-438" fmla="*/ 585351 h 1766905"/>
                  <a:gd name="connsiteX3-439" fmla="*/ 46076 w 1013955"/>
                  <a:gd name="connsiteY3-440" fmla="*/ 780614 h 1766905"/>
                  <a:gd name="connsiteX4-441" fmla="*/ 39 w 1013955"/>
                  <a:gd name="connsiteY4-442" fmla="*/ 1625164 h 1766905"/>
                  <a:gd name="connsiteX5-443" fmla="*/ 52426 w 1013955"/>
                  <a:gd name="connsiteY5-444" fmla="*/ 1634689 h 1766905"/>
                  <a:gd name="connsiteX6-445" fmla="*/ 571539 w 1013955"/>
                  <a:gd name="connsiteY6-446" fmla="*/ 1677551 h 1766905"/>
                  <a:gd name="connsiteX7-447" fmla="*/ 1004926 w 1013955"/>
                  <a:gd name="connsiteY7-448" fmla="*/ 291664 h 1766905"/>
                  <a:gd name="connsiteX0-449" fmla="*/ 1004903 w 1013932"/>
                  <a:gd name="connsiteY0-450" fmla="*/ 291664 h 1766905"/>
                  <a:gd name="connsiteX1-451" fmla="*/ 688991 w 1013932"/>
                  <a:gd name="connsiteY1-452" fmla="*/ 13851 h 1766905"/>
                  <a:gd name="connsiteX2-453" fmla="*/ 155591 w 1013932"/>
                  <a:gd name="connsiteY2-454" fmla="*/ 585351 h 1766905"/>
                  <a:gd name="connsiteX3-455" fmla="*/ 58753 w 1013932"/>
                  <a:gd name="connsiteY3-456" fmla="*/ 761564 h 1766905"/>
                  <a:gd name="connsiteX4-457" fmla="*/ 16 w 1013932"/>
                  <a:gd name="connsiteY4-458" fmla="*/ 1625164 h 1766905"/>
                  <a:gd name="connsiteX5-459" fmla="*/ 52403 w 1013932"/>
                  <a:gd name="connsiteY5-460" fmla="*/ 1634689 h 1766905"/>
                  <a:gd name="connsiteX6-461" fmla="*/ 571516 w 1013932"/>
                  <a:gd name="connsiteY6-462" fmla="*/ 1677551 h 1766905"/>
                  <a:gd name="connsiteX7-463" fmla="*/ 1004903 w 1013932"/>
                  <a:gd name="connsiteY7-464" fmla="*/ 291664 h 1766905"/>
                  <a:gd name="connsiteX0-465" fmla="*/ 1004903 w 1013932"/>
                  <a:gd name="connsiteY0-466" fmla="*/ 291664 h 1766905"/>
                  <a:gd name="connsiteX1-467" fmla="*/ 688991 w 1013932"/>
                  <a:gd name="connsiteY1-468" fmla="*/ 13851 h 1766905"/>
                  <a:gd name="connsiteX2-469" fmla="*/ 155591 w 1013932"/>
                  <a:gd name="connsiteY2-470" fmla="*/ 585351 h 1766905"/>
                  <a:gd name="connsiteX3-471" fmla="*/ 58753 w 1013932"/>
                  <a:gd name="connsiteY3-472" fmla="*/ 761564 h 1766905"/>
                  <a:gd name="connsiteX4-473" fmla="*/ 16 w 1013932"/>
                  <a:gd name="connsiteY4-474" fmla="*/ 1625164 h 1766905"/>
                  <a:gd name="connsiteX5-475" fmla="*/ 52403 w 1013932"/>
                  <a:gd name="connsiteY5-476" fmla="*/ 1634689 h 1766905"/>
                  <a:gd name="connsiteX6-477" fmla="*/ 571516 w 1013932"/>
                  <a:gd name="connsiteY6-478" fmla="*/ 1677551 h 1766905"/>
                  <a:gd name="connsiteX7-479" fmla="*/ 1004903 w 1013932"/>
                  <a:gd name="connsiteY7-480" fmla="*/ 291664 h 1766905"/>
                  <a:gd name="connsiteX0-481" fmla="*/ 1004903 w 1013932"/>
                  <a:gd name="connsiteY0-482" fmla="*/ 291664 h 1766905"/>
                  <a:gd name="connsiteX1-483" fmla="*/ 688991 w 1013932"/>
                  <a:gd name="connsiteY1-484" fmla="*/ 13851 h 1766905"/>
                  <a:gd name="connsiteX2-485" fmla="*/ 155591 w 1013932"/>
                  <a:gd name="connsiteY2-486" fmla="*/ 585351 h 1766905"/>
                  <a:gd name="connsiteX3-487" fmla="*/ 58753 w 1013932"/>
                  <a:gd name="connsiteY3-488" fmla="*/ 761564 h 1766905"/>
                  <a:gd name="connsiteX4-489" fmla="*/ 16 w 1013932"/>
                  <a:gd name="connsiteY4-490" fmla="*/ 1625164 h 1766905"/>
                  <a:gd name="connsiteX5-491" fmla="*/ 52403 w 1013932"/>
                  <a:gd name="connsiteY5-492" fmla="*/ 1634689 h 1766905"/>
                  <a:gd name="connsiteX6-493" fmla="*/ 571516 w 1013932"/>
                  <a:gd name="connsiteY6-494" fmla="*/ 1677551 h 1766905"/>
                  <a:gd name="connsiteX7-495" fmla="*/ 1004903 w 1013932"/>
                  <a:gd name="connsiteY7-496" fmla="*/ 291664 h 1766905"/>
                  <a:gd name="connsiteX0-497" fmla="*/ 1004903 w 1013932"/>
                  <a:gd name="connsiteY0-498" fmla="*/ 291664 h 1766905"/>
                  <a:gd name="connsiteX1-499" fmla="*/ 688991 w 1013932"/>
                  <a:gd name="connsiteY1-500" fmla="*/ 13851 h 1766905"/>
                  <a:gd name="connsiteX2-501" fmla="*/ 155591 w 1013932"/>
                  <a:gd name="connsiteY2-502" fmla="*/ 585351 h 1766905"/>
                  <a:gd name="connsiteX3-503" fmla="*/ 58753 w 1013932"/>
                  <a:gd name="connsiteY3-504" fmla="*/ 761564 h 1766905"/>
                  <a:gd name="connsiteX4-505" fmla="*/ 16 w 1013932"/>
                  <a:gd name="connsiteY4-506" fmla="*/ 1625164 h 1766905"/>
                  <a:gd name="connsiteX5-507" fmla="*/ 52403 w 1013932"/>
                  <a:gd name="connsiteY5-508" fmla="*/ 1634689 h 1766905"/>
                  <a:gd name="connsiteX6-509" fmla="*/ 571516 w 1013932"/>
                  <a:gd name="connsiteY6-510" fmla="*/ 1677551 h 1766905"/>
                  <a:gd name="connsiteX7-511" fmla="*/ 1004903 w 1013932"/>
                  <a:gd name="connsiteY7-512" fmla="*/ 291664 h 1766905"/>
                  <a:gd name="connsiteX0-513" fmla="*/ 1004903 w 1013932"/>
                  <a:gd name="connsiteY0-514" fmla="*/ 291664 h 1766905"/>
                  <a:gd name="connsiteX1-515" fmla="*/ 688991 w 1013932"/>
                  <a:gd name="connsiteY1-516" fmla="*/ 13851 h 1766905"/>
                  <a:gd name="connsiteX2-517" fmla="*/ 155591 w 1013932"/>
                  <a:gd name="connsiteY2-518" fmla="*/ 585351 h 1766905"/>
                  <a:gd name="connsiteX3-519" fmla="*/ 58753 w 1013932"/>
                  <a:gd name="connsiteY3-520" fmla="*/ 761564 h 1766905"/>
                  <a:gd name="connsiteX4-521" fmla="*/ 16 w 1013932"/>
                  <a:gd name="connsiteY4-522" fmla="*/ 1625164 h 1766905"/>
                  <a:gd name="connsiteX5-523" fmla="*/ 52403 w 1013932"/>
                  <a:gd name="connsiteY5-524" fmla="*/ 1634689 h 1766905"/>
                  <a:gd name="connsiteX6-525" fmla="*/ 571516 w 1013932"/>
                  <a:gd name="connsiteY6-526" fmla="*/ 1677551 h 1766905"/>
                  <a:gd name="connsiteX7-527" fmla="*/ 1004903 w 1013932"/>
                  <a:gd name="connsiteY7-528" fmla="*/ 291664 h 1766905"/>
                  <a:gd name="connsiteX0-529" fmla="*/ 1004887 w 1013916"/>
                  <a:gd name="connsiteY0-530" fmla="*/ 291664 h 1766905"/>
                  <a:gd name="connsiteX1-531" fmla="*/ 688975 w 1013916"/>
                  <a:gd name="connsiteY1-532" fmla="*/ 13851 h 1766905"/>
                  <a:gd name="connsiteX2-533" fmla="*/ 155575 w 1013916"/>
                  <a:gd name="connsiteY2-534" fmla="*/ 585351 h 1766905"/>
                  <a:gd name="connsiteX3-535" fmla="*/ 52387 w 1013916"/>
                  <a:gd name="connsiteY3-536" fmla="*/ 926664 h 1766905"/>
                  <a:gd name="connsiteX4-537" fmla="*/ 0 w 1013916"/>
                  <a:gd name="connsiteY4-538" fmla="*/ 1625164 h 1766905"/>
                  <a:gd name="connsiteX5-539" fmla="*/ 52387 w 1013916"/>
                  <a:gd name="connsiteY5-540" fmla="*/ 1634689 h 1766905"/>
                  <a:gd name="connsiteX6-541" fmla="*/ 571500 w 1013916"/>
                  <a:gd name="connsiteY6-542" fmla="*/ 1677551 h 1766905"/>
                  <a:gd name="connsiteX7-543" fmla="*/ 1004887 w 1013916"/>
                  <a:gd name="connsiteY7-544" fmla="*/ 291664 h 1766905"/>
                  <a:gd name="connsiteX0-545" fmla="*/ 1004887 w 1013916"/>
                  <a:gd name="connsiteY0-546" fmla="*/ 291664 h 1766905"/>
                  <a:gd name="connsiteX1-547" fmla="*/ 688975 w 1013916"/>
                  <a:gd name="connsiteY1-548" fmla="*/ 13851 h 1766905"/>
                  <a:gd name="connsiteX2-549" fmla="*/ 155575 w 1013916"/>
                  <a:gd name="connsiteY2-550" fmla="*/ 585351 h 1766905"/>
                  <a:gd name="connsiteX3-551" fmla="*/ 52387 w 1013916"/>
                  <a:gd name="connsiteY3-552" fmla="*/ 926664 h 1766905"/>
                  <a:gd name="connsiteX4-553" fmla="*/ 0 w 1013916"/>
                  <a:gd name="connsiteY4-554" fmla="*/ 1625164 h 1766905"/>
                  <a:gd name="connsiteX5-555" fmla="*/ 52387 w 1013916"/>
                  <a:gd name="connsiteY5-556" fmla="*/ 1634689 h 1766905"/>
                  <a:gd name="connsiteX6-557" fmla="*/ 571500 w 1013916"/>
                  <a:gd name="connsiteY6-558" fmla="*/ 1677551 h 1766905"/>
                  <a:gd name="connsiteX7-559" fmla="*/ 1004887 w 1013916"/>
                  <a:gd name="connsiteY7-560" fmla="*/ 291664 h 1766905"/>
                  <a:gd name="connsiteX0-561" fmla="*/ 1004887 w 1013916"/>
                  <a:gd name="connsiteY0-562" fmla="*/ 291664 h 1766905"/>
                  <a:gd name="connsiteX1-563" fmla="*/ 688975 w 1013916"/>
                  <a:gd name="connsiteY1-564" fmla="*/ 13851 h 1766905"/>
                  <a:gd name="connsiteX2-565" fmla="*/ 155575 w 1013916"/>
                  <a:gd name="connsiteY2-566" fmla="*/ 585351 h 1766905"/>
                  <a:gd name="connsiteX3-567" fmla="*/ 52387 w 1013916"/>
                  <a:gd name="connsiteY3-568" fmla="*/ 926664 h 1766905"/>
                  <a:gd name="connsiteX4-569" fmla="*/ 0 w 1013916"/>
                  <a:gd name="connsiteY4-570" fmla="*/ 1625164 h 1766905"/>
                  <a:gd name="connsiteX5-571" fmla="*/ 52387 w 1013916"/>
                  <a:gd name="connsiteY5-572" fmla="*/ 1634689 h 1766905"/>
                  <a:gd name="connsiteX6-573" fmla="*/ 571500 w 1013916"/>
                  <a:gd name="connsiteY6-574" fmla="*/ 1677551 h 1766905"/>
                  <a:gd name="connsiteX7-575" fmla="*/ 1004887 w 1013916"/>
                  <a:gd name="connsiteY7-576" fmla="*/ 291664 h 1766905"/>
                  <a:gd name="connsiteX0-577" fmla="*/ 1009342 w 1018371"/>
                  <a:gd name="connsiteY0-578" fmla="*/ 291664 h 1765933"/>
                  <a:gd name="connsiteX1-579" fmla="*/ 693430 w 1018371"/>
                  <a:gd name="connsiteY1-580" fmla="*/ 13851 h 1765933"/>
                  <a:gd name="connsiteX2-581" fmla="*/ 160030 w 1018371"/>
                  <a:gd name="connsiteY2-582" fmla="*/ 585351 h 1765933"/>
                  <a:gd name="connsiteX3-583" fmla="*/ 56842 w 1018371"/>
                  <a:gd name="connsiteY3-584" fmla="*/ 926664 h 1765933"/>
                  <a:gd name="connsiteX4-585" fmla="*/ 4455 w 1018371"/>
                  <a:gd name="connsiteY4-586" fmla="*/ 1625164 h 1765933"/>
                  <a:gd name="connsiteX5-587" fmla="*/ 2867 w 1018371"/>
                  <a:gd name="connsiteY5-588" fmla="*/ 1625164 h 1765933"/>
                  <a:gd name="connsiteX6-589" fmla="*/ 575955 w 1018371"/>
                  <a:gd name="connsiteY6-590" fmla="*/ 1677551 h 1765933"/>
                  <a:gd name="connsiteX7-591" fmla="*/ 1009342 w 1018371"/>
                  <a:gd name="connsiteY7-592" fmla="*/ 291664 h 1765933"/>
                  <a:gd name="connsiteX0-593" fmla="*/ 1005499 w 1014528"/>
                  <a:gd name="connsiteY0-594" fmla="*/ 291664 h 1766830"/>
                  <a:gd name="connsiteX1-595" fmla="*/ 689587 w 1014528"/>
                  <a:gd name="connsiteY1-596" fmla="*/ 13851 h 1766830"/>
                  <a:gd name="connsiteX2-597" fmla="*/ 156187 w 1014528"/>
                  <a:gd name="connsiteY2-598" fmla="*/ 585351 h 1766830"/>
                  <a:gd name="connsiteX3-599" fmla="*/ 52999 w 1014528"/>
                  <a:gd name="connsiteY3-600" fmla="*/ 926664 h 1766830"/>
                  <a:gd name="connsiteX4-601" fmla="*/ 612 w 1014528"/>
                  <a:gd name="connsiteY4-602" fmla="*/ 1625164 h 1766830"/>
                  <a:gd name="connsiteX5-603" fmla="*/ 97449 w 1014528"/>
                  <a:gd name="connsiteY5-604" fmla="*/ 1628339 h 1766830"/>
                  <a:gd name="connsiteX6-605" fmla="*/ 572112 w 1014528"/>
                  <a:gd name="connsiteY6-606" fmla="*/ 1677551 h 1766830"/>
                  <a:gd name="connsiteX7-607" fmla="*/ 1005499 w 1014528"/>
                  <a:gd name="connsiteY7-608" fmla="*/ 291664 h 1766830"/>
                  <a:gd name="connsiteX0-609" fmla="*/ 1008310 w 1017339"/>
                  <a:gd name="connsiteY0-610" fmla="*/ 291664 h 1766830"/>
                  <a:gd name="connsiteX1-611" fmla="*/ 692398 w 1017339"/>
                  <a:gd name="connsiteY1-612" fmla="*/ 13851 h 1766830"/>
                  <a:gd name="connsiteX2-613" fmla="*/ 158998 w 1017339"/>
                  <a:gd name="connsiteY2-614" fmla="*/ 585351 h 1766830"/>
                  <a:gd name="connsiteX3-615" fmla="*/ 55810 w 1017339"/>
                  <a:gd name="connsiteY3-616" fmla="*/ 926664 h 1766830"/>
                  <a:gd name="connsiteX4-617" fmla="*/ 3423 w 1017339"/>
                  <a:gd name="connsiteY4-618" fmla="*/ 1625164 h 1766830"/>
                  <a:gd name="connsiteX5-619" fmla="*/ 100260 w 1017339"/>
                  <a:gd name="connsiteY5-620" fmla="*/ 1628339 h 1766830"/>
                  <a:gd name="connsiteX6-621" fmla="*/ 574923 w 1017339"/>
                  <a:gd name="connsiteY6-622" fmla="*/ 1677551 h 1766830"/>
                  <a:gd name="connsiteX7-623" fmla="*/ 1008310 w 1017339"/>
                  <a:gd name="connsiteY7-624" fmla="*/ 291664 h 1766830"/>
                  <a:gd name="connsiteX0-625" fmla="*/ 984102 w 993131"/>
                  <a:gd name="connsiteY0-626" fmla="*/ 291664 h 1766830"/>
                  <a:gd name="connsiteX1-627" fmla="*/ 668190 w 993131"/>
                  <a:gd name="connsiteY1-628" fmla="*/ 13851 h 1766830"/>
                  <a:gd name="connsiteX2-629" fmla="*/ 134790 w 993131"/>
                  <a:gd name="connsiteY2-630" fmla="*/ 585351 h 1766830"/>
                  <a:gd name="connsiteX3-631" fmla="*/ 31602 w 993131"/>
                  <a:gd name="connsiteY3-632" fmla="*/ 926664 h 1766830"/>
                  <a:gd name="connsiteX4-633" fmla="*/ 7790 w 993131"/>
                  <a:gd name="connsiteY4-634" fmla="*/ 1631514 h 1766830"/>
                  <a:gd name="connsiteX5-635" fmla="*/ 76052 w 993131"/>
                  <a:gd name="connsiteY5-636" fmla="*/ 1628339 h 1766830"/>
                  <a:gd name="connsiteX6-637" fmla="*/ 550715 w 993131"/>
                  <a:gd name="connsiteY6-638" fmla="*/ 1677551 h 1766830"/>
                  <a:gd name="connsiteX7-639" fmla="*/ 984102 w 993131"/>
                  <a:gd name="connsiteY7-640" fmla="*/ 291664 h 1766830"/>
                  <a:gd name="connsiteX0-641" fmla="*/ 1001553 w 1010582"/>
                  <a:gd name="connsiteY0-642" fmla="*/ 291664 h 1769585"/>
                  <a:gd name="connsiteX1-643" fmla="*/ 685641 w 1010582"/>
                  <a:gd name="connsiteY1-644" fmla="*/ 13851 h 1769585"/>
                  <a:gd name="connsiteX2-645" fmla="*/ 152241 w 1010582"/>
                  <a:gd name="connsiteY2-646" fmla="*/ 585351 h 1769585"/>
                  <a:gd name="connsiteX3-647" fmla="*/ 49053 w 1010582"/>
                  <a:gd name="connsiteY3-648" fmla="*/ 926664 h 1769585"/>
                  <a:gd name="connsiteX4-649" fmla="*/ 25241 w 1010582"/>
                  <a:gd name="connsiteY4-650" fmla="*/ 1631514 h 1769585"/>
                  <a:gd name="connsiteX5-651" fmla="*/ 407828 w 1010582"/>
                  <a:gd name="connsiteY5-652" fmla="*/ 1637864 h 1769585"/>
                  <a:gd name="connsiteX6-653" fmla="*/ 568166 w 1010582"/>
                  <a:gd name="connsiteY6-654" fmla="*/ 1677551 h 1769585"/>
                  <a:gd name="connsiteX7-655" fmla="*/ 1001553 w 1010582"/>
                  <a:gd name="connsiteY7-656" fmla="*/ 291664 h 1769585"/>
                  <a:gd name="connsiteX0-657" fmla="*/ 1084710 w 1093739"/>
                  <a:gd name="connsiteY0-658" fmla="*/ 291664 h 1769585"/>
                  <a:gd name="connsiteX1-659" fmla="*/ 768798 w 1093739"/>
                  <a:gd name="connsiteY1-660" fmla="*/ 13851 h 1769585"/>
                  <a:gd name="connsiteX2-661" fmla="*/ 235398 w 1093739"/>
                  <a:gd name="connsiteY2-662" fmla="*/ 585351 h 1769585"/>
                  <a:gd name="connsiteX3-663" fmla="*/ 132210 w 1093739"/>
                  <a:gd name="connsiteY3-664" fmla="*/ 926664 h 1769585"/>
                  <a:gd name="connsiteX4-665" fmla="*/ 108398 w 1093739"/>
                  <a:gd name="connsiteY4-666" fmla="*/ 1631514 h 1769585"/>
                  <a:gd name="connsiteX5-667" fmla="*/ 490985 w 1093739"/>
                  <a:gd name="connsiteY5-668" fmla="*/ 1637864 h 1769585"/>
                  <a:gd name="connsiteX6-669" fmla="*/ 651323 w 1093739"/>
                  <a:gd name="connsiteY6-670" fmla="*/ 1677551 h 1769585"/>
                  <a:gd name="connsiteX7-671" fmla="*/ 1084710 w 1093739"/>
                  <a:gd name="connsiteY7-672" fmla="*/ 291664 h 1769585"/>
                  <a:gd name="connsiteX0-673" fmla="*/ 1010413 w 1019442"/>
                  <a:gd name="connsiteY0-674" fmla="*/ 291664 h 1769585"/>
                  <a:gd name="connsiteX1-675" fmla="*/ 694501 w 1019442"/>
                  <a:gd name="connsiteY1-676" fmla="*/ 13851 h 1769585"/>
                  <a:gd name="connsiteX2-677" fmla="*/ 161101 w 1019442"/>
                  <a:gd name="connsiteY2-678" fmla="*/ 585351 h 1769585"/>
                  <a:gd name="connsiteX3-679" fmla="*/ 57913 w 1019442"/>
                  <a:gd name="connsiteY3-680" fmla="*/ 926664 h 1769585"/>
                  <a:gd name="connsiteX4-681" fmla="*/ 135701 w 1019442"/>
                  <a:gd name="connsiteY4-682" fmla="*/ 1637864 h 1769585"/>
                  <a:gd name="connsiteX5-683" fmla="*/ 416688 w 1019442"/>
                  <a:gd name="connsiteY5-684" fmla="*/ 1637864 h 1769585"/>
                  <a:gd name="connsiteX6-685" fmla="*/ 577026 w 1019442"/>
                  <a:gd name="connsiteY6-686" fmla="*/ 1677551 h 1769585"/>
                  <a:gd name="connsiteX7-687" fmla="*/ 1010413 w 1019442"/>
                  <a:gd name="connsiteY7-688" fmla="*/ 291664 h 1769585"/>
                  <a:gd name="connsiteX0-689" fmla="*/ 959273 w 968302"/>
                  <a:gd name="connsiteY0-690" fmla="*/ 291664 h 1769585"/>
                  <a:gd name="connsiteX1-691" fmla="*/ 643361 w 968302"/>
                  <a:gd name="connsiteY1-692" fmla="*/ 13851 h 1769585"/>
                  <a:gd name="connsiteX2-693" fmla="*/ 109961 w 968302"/>
                  <a:gd name="connsiteY2-694" fmla="*/ 585351 h 1769585"/>
                  <a:gd name="connsiteX3-695" fmla="*/ 423 w 968302"/>
                  <a:gd name="connsiteY3-696" fmla="*/ 910789 h 1769585"/>
                  <a:gd name="connsiteX4-697" fmla="*/ 84561 w 968302"/>
                  <a:gd name="connsiteY4-698" fmla="*/ 1637864 h 1769585"/>
                  <a:gd name="connsiteX5-699" fmla="*/ 365548 w 968302"/>
                  <a:gd name="connsiteY5-700" fmla="*/ 1637864 h 1769585"/>
                  <a:gd name="connsiteX6-701" fmla="*/ 525886 w 968302"/>
                  <a:gd name="connsiteY6-702" fmla="*/ 1677551 h 1769585"/>
                  <a:gd name="connsiteX7-703" fmla="*/ 959273 w 968302"/>
                  <a:gd name="connsiteY7-704" fmla="*/ 291664 h 1769585"/>
                  <a:gd name="connsiteX0-705" fmla="*/ 1006045 w 1015074"/>
                  <a:gd name="connsiteY0-706" fmla="*/ 291664 h 1769585"/>
                  <a:gd name="connsiteX1-707" fmla="*/ 690133 w 1015074"/>
                  <a:gd name="connsiteY1-708" fmla="*/ 13851 h 1769585"/>
                  <a:gd name="connsiteX2-709" fmla="*/ 156733 w 1015074"/>
                  <a:gd name="connsiteY2-710" fmla="*/ 585351 h 1769585"/>
                  <a:gd name="connsiteX3-711" fmla="*/ 47195 w 1015074"/>
                  <a:gd name="connsiteY3-712" fmla="*/ 910789 h 1769585"/>
                  <a:gd name="connsiteX4-713" fmla="*/ 26558 w 1015074"/>
                  <a:gd name="connsiteY4-714" fmla="*/ 1618814 h 1769585"/>
                  <a:gd name="connsiteX5-715" fmla="*/ 412320 w 1015074"/>
                  <a:gd name="connsiteY5-716" fmla="*/ 1637864 h 1769585"/>
                  <a:gd name="connsiteX6-717" fmla="*/ 572658 w 1015074"/>
                  <a:gd name="connsiteY6-718" fmla="*/ 1677551 h 1769585"/>
                  <a:gd name="connsiteX7-719" fmla="*/ 1006045 w 1015074"/>
                  <a:gd name="connsiteY7-720" fmla="*/ 291664 h 1769585"/>
                  <a:gd name="connsiteX0-721" fmla="*/ 1014183 w 1023212"/>
                  <a:gd name="connsiteY0-722" fmla="*/ 291664 h 1769585"/>
                  <a:gd name="connsiteX1-723" fmla="*/ 698271 w 1023212"/>
                  <a:gd name="connsiteY1-724" fmla="*/ 13851 h 1769585"/>
                  <a:gd name="connsiteX2-725" fmla="*/ 164871 w 1023212"/>
                  <a:gd name="connsiteY2-726" fmla="*/ 585351 h 1769585"/>
                  <a:gd name="connsiteX3-727" fmla="*/ 33108 w 1023212"/>
                  <a:gd name="connsiteY3-728" fmla="*/ 898089 h 1769585"/>
                  <a:gd name="connsiteX4-729" fmla="*/ 34696 w 1023212"/>
                  <a:gd name="connsiteY4-730" fmla="*/ 1618814 h 1769585"/>
                  <a:gd name="connsiteX5-731" fmla="*/ 420458 w 1023212"/>
                  <a:gd name="connsiteY5-732" fmla="*/ 1637864 h 1769585"/>
                  <a:gd name="connsiteX6-733" fmla="*/ 580796 w 1023212"/>
                  <a:gd name="connsiteY6-734" fmla="*/ 1677551 h 1769585"/>
                  <a:gd name="connsiteX7-735" fmla="*/ 1014183 w 1023212"/>
                  <a:gd name="connsiteY7-736" fmla="*/ 291664 h 1769585"/>
                  <a:gd name="connsiteX0-737" fmla="*/ 1018053 w 1027082"/>
                  <a:gd name="connsiteY0-738" fmla="*/ 291664 h 1769585"/>
                  <a:gd name="connsiteX1-739" fmla="*/ 702141 w 1027082"/>
                  <a:gd name="connsiteY1-740" fmla="*/ 13851 h 1769585"/>
                  <a:gd name="connsiteX2-741" fmla="*/ 168741 w 1027082"/>
                  <a:gd name="connsiteY2-742" fmla="*/ 585351 h 1769585"/>
                  <a:gd name="connsiteX3-743" fmla="*/ 36978 w 1027082"/>
                  <a:gd name="connsiteY3-744" fmla="*/ 898089 h 1769585"/>
                  <a:gd name="connsiteX4-745" fmla="*/ 38566 w 1027082"/>
                  <a:gd name="connsiteY4-746" fmla="*/ 1618814 h 1769585"/>
                  <a:gd name="connsiteX5-747" fmla="*/ 424328 w 1027082"/>
                  <a:gd name="connsiteY5-748" fmla="*/ 1637864 h 1769585"/>
                  <a:gd name="connsiteX6-749" fmla="*/ 584666 w 1027082"/>
                  <a:gd name="connsiteY6-750" fmla="*/ 1677551 h 1769585"/>
                  <a:gd name="connsiteX7-751" fmla="*/ 1018053 w 1027082"/>
                  <a:gd name="connsiteY7-752" fmla="*/ 291664 h 1769585"/>
                  <a:gd name="connsiteX0-753" fmla="*/ 1013805 w 1022834"/>
                  <a:gd name="connsiteY0-754" fmla="*/ 291664 h 1769585"/>
                  <a:gd name="connsiteX1-755" fmla="*/ 697893 w 1022834"/>
                  <a:gd name="connsiteY1-756" fmla="*/ 13851 h 1769585"/>
                  <a:gd name="connsiteX2-757" fmla="*/ 164493 w 1022834"/>
                  <a:gd name="connsiteY2-758" fmla="*/ 585351 h 1769585"/>
                  <a:gd name="connsiteX3-759" fmla="*/ 42255 w 1022834"/>
                  <a:gd name="connsiteY3-760" fmla="*/ 894914 h 1769585"/>
                  <a:gd name="connsiteX4-761" fmla="*/ 34318 w 1022834"/>
                  <a:gd name="connsiteY4-762" fmla="*/ 1618814 h 1769585"/>
                  <a:gd name="connsiteX5-763" fmla="*/ 420080 w 1022834"/>
                  <a:gd name="connsiteY5-764" fmla="*/ 1637864 h 1769585"/>
                  <a:gd name="connsiteX6-765" fmla="*/ 580418 w 1022834"/>
                  <a:gd name="connsiteY6-766" fmla="*/ 1677551 h 1769585"/>
                  <a:gd name="connsiteX7-767" fmla="*/ 1013805 w 1022834"/>
                  <a:gd name="connsiteY7-768" fmla="*/ 291664 h 1769585"/>
                  <a:gd name="connsiteX0-769" fmla="*/ 1006739 w 1015768"/>
                  <a:gd name="connsiteY0-770" fmla="*/ 291664 h 1769585"/>
                  <a:gd name="connsiteX1-771" fmla="*/ 690827 w 1015768"/>
                  <a:gd name="connsiteY1-772" fmla="*/ 13851 h 1769585"/>
                  <a:gd name="connsiteX2-773" fmla="*/ 157427 w 1015768"/>
                  <a:gd name="connsiteY2-774" fmla="*/ 585351 h 1769585"/>
                  <a:gd name="connsiteX3-775" fmla="*/ 35189 w 1015768"/>
                  <a:gd name="connsiteY3-776" fmla="*/ 894914 h 1769585"/>
                  <a:gd name="connsiteX4-777" fmla="*/ 27252 w 1015768"/>
                  <a:gd name="connsiteY4-778" fmla="*/ 1618814 h 1769585"/>
                  <a:gd name="connsiteX5-779" fmla="*/ 413014 w 1015768"/>
                  <a:gd name="connsiteY5-780" fmla="*/ 1637864 h 1769585"/>
                  <a:gd name="connsiteX6-781" fmla="*/ 573352 w 1015768"/>
                  <a:gd name="connsiteY6-782" fmla="*/ 1677551 h 1769585"/>
                  <a:gd name="connsiteX7-783" fmla="*/ 1006739 w 1015768"/>
                  <a:gd name="connsiteY7-784" fmla="*/ 291664 h 1769585"/>
                  <a:gd name="connsiteX0-785" fmla="*/ 995468 w 1004497"/>
                  <a:gd name="connsiteY0-786" fmla="*/ 291664 h 1769585"/>
                  <a:gd name="connsiteX1-787" fmla="*/ 679556 w 1004497"/>
                  <a:gd name="connsiteY1-788" fmla="*/ 13851 h 1769585"/>
                  <a:gd name="connsiteX2-789" fmla="*/ 146156 w 1004497"/>
                  <a:gd name="connsiteY2-790" fmla="*/ 585351 h 1769585"/>
                  <a:gd name="connsiteX3-791" fmla="*/ 23918 w 1004497"/>
                  <a:gd name="connsiteY3-792" fmla="*/ 894914 h 1769585"/>
                  <a:gd name="connsiteX4-793" fmla="*/ 15981 w 1004497"/>
                  <a:gd name="connsiteY4-794" fmla="*/ 1618814 h 1769585"/>
                  <a:gd name="connsiteX5-795" fmla="*/ 401743 w 1004497"/>
                  <a:gd name="connsiteY5-796" fmla="*/ 1637864 h 1769585"/>
                  <a:gd name="connsiteX6-797" fmla="*/ 562081 w 1004497"/>
                  <a:gd name="connsiteY6-798" fmla="*/ 1677551 h 1769585"/>
                  <a:gd name="connsiteX7-799" fmla="*/ 995468 w 1004497"/>
                  <a:gd name="connsiteY7-800" fmla="*/ 291664 h 1769585"/>
                  <a:gd name="connsiteX0-801" fmla="*/ 1008851 w 1017880"/>
                  <a:gd name="connsiteY0-802" fmla="*/ 291664 h 1769585"/>
                  <a:gd name="connsiteX1-803" fmla="*/ 692939 w 1017880"/>
                  <a:gd name="connsiteY1-804" fmla="*/ 13851 h 1769585"/>
                  <a:gd name="connsiteX2-805" fmla="*/ 159539 w 1017880"/>
                  <a:gd name="connsiteY2-806" fmla="*/ 585351 h 1769585"/>
                  <a:gd name="connsiteX3-807" fmla="*/ 37301 w 1017880"/>
                  <a:gd name="connsiteY3-808" fmla="*/ 894914 h 1769585"/>
                  <a:gd name="connsiteX4-809" fmla="*/ 16664 w 1017880"/>
                  <a:gd name="connsiteY4-810" fmla="*/ 1615639 h 1769585"/>
                  <a:gd name="connsiteX5-811" fmla="*/ 415126 w 1017880"/>
                  <a:gd name="connsiteY5-812" fmla="*/ 1637864 h 1769585"/>
                  <a:gd name="connsiteX6-813" fmla="*/ 575464 w 1017880"/>
                  <a:gd name="connsiteY6-814" fmla="*/ 1677551 h 1769585"/>
                  <a:gd name="connsiteX7-815" fmla="*/ 1008851 w 1017880"/>
                  <a:gd name="connsiteY7-816" fmla="*/ 291664 h 1769585"/>
                  <a:gd name="connsiteX0-817" fmla="*/ 992188 w 1001217"/>
                  <a:gd name="connsiteY0-818" fmla="*/ 291664 h 1769585"/>
                  <a:gd name="connsiteX1-819" fmla="*/ 676276 w 1001217"/>
                  <a:gd name="connsiteY1-820" fmla="*/ 13851 h 1769585"/>
                  <a:gd name="connsiteX2-821" fmla="*/ 142876 w 1001217"/>
                  <a:gd name="connsiteY2-822" fmla="*/ 585351 h 1769585"/>
                  <a:gd name="connsiteX3-823" fmla="*/ 20638 w 1001217"/>
                  <a:gd name="connsiteY3-824" fmla="*/ 894914 h 1769585"/>
                  <a:gd name="connsiteX4-825" fmla="*/ 1 w 1001217"/>
                  <a:gd name="connsiteY4-826" fmla="*/ 1615639 h 1769585"/>
                  <a:gd name="connsiteX5-827" fmla="*/ 398463 w 1001217"/>
                  <a:gd name="connsiteY5-828" fmla="*/ 1637864 h 1769585"/>
                  <a:gd name="connsiteX6-829" fmla="*/ 558801 w 1001217"/>
                  <a:gd name="connsiteY6-830" fmla="*/ 1677551 h 1769585"/>
                  <a:gd name="connsiteX7-831" fmla="*/ 992188 w 1001217"/>
                  <a:gd name="connsiteY7-832" fmla="*/ 291664 h 1769585"/>
                  <a:gd name="connsiteX0-833" fmla="*/ 992188 w 1001217"/>
                  <a:gd name="connsiteY0-834" fmla="*/ 291664 h 1767778"/>
                  <a:gd name="connsiteX1-835" fmla="*/ 676276 w 1001217"/>
                  <a:gd name="connsiteY1-836" fmla="*/ 13851 h 1767778"/>
                  <a:gd name="connsiteX2-837" fmla="*/ 142876 w 1001217"/>
                  <a:gd name="connsiteY2-838" fmla="*/ 585351 h 1767778"/>
                  <a:gd name="connsiteX3-839" fmla="*/ 20638 w 1001217"/>
                  <a:gd name="connsiteY3-840" fmla="*/ 894914 h 1767778"/>
                  <a:gd name="connsiteX4-841" fmla="*/ 1 w 1001217"/>
                  <a:gd name="connsiteY4-842" fmla="*/ 1615639 h 1767778"/>
                  <a:gd name="connsiteX5-843" fmla="*/ 398463 w 1001217"/>
                  <a:gd name="connsiteY5-844" fmla="*/ 1637864 h 1767778"/>
                  <a:gd name="connsiteX6-845" fmla="*/ 558801 w 1001217"/>
                  <a:gd name="connsiteY6-846" fmla="*/ 1677551 h 1767778"/>
                  <a:gd name="connsiteX7-847" fmla="*/ 992188 w 1001217"/>
                  <a:gd name="connsiteY7-848" fmla="*/ 291664 h 1767778"/>
                  <a:gd name="connsiteX0-849" fmla="*/ 1020131 w 1029160"/>
                  <a:gd name="connsiteY0-850" fmla="*/ 291664 h 1767778"/>
                  <a:gd name="connsiteX1-851" fmla="*/ 704219 w 1029160"/>
                  <a:gd name="connsiteY1-852" fmla="*/ 13851 h 1767778"/>
                  <a:gd name="connsiteX2-853" fmla="*/ 170819 w 1029160"/>
                  <a:gd name="connsiteY2-854" fmla="*/ 585351 h 1767778"/>
                  <a:gd name="connsiteX3-855" fmla="*/ 48581 w 1029160"/>
                  <a:gd name="connsiteY3-856" fmla="*/ 894914 h 1767778"/>
                  <a:gd name="connsiteX4-857" fmla="*/ 27944 w 1029160"/>
                  <a:gd name="connsiteY4-858" fmla="*/ 1615639 h 1767778"/>
                  <a:gd name="connsiteX5-859" fmla="*/ 426406 w 1029160"/>
                  <a:gd name="connsiteY5-860" fmla="*/ 1637864 h 1767778"/>
                  <a:gd name="connsiteX6-861" fmla="*/ 586744 w 1029160"/>
                  <a:gd name="connsiteY6-862" fmla="*/ 1677551 h 1767778"/>
                  <a:gd name="connsiteX7-863" fmla="*/ 1020131 w 1029160"/>
                  <a:gd name="connsiteY7-864" fmla="*/ 291664 h 1767778"/>
                  <a:gd name="connsiteX0-865" fmla="*/ 1034237 w 1043266"/>
                  <a:gd name="connsiteY0-866" fmla="*/ 291664 h 1767778"/>
                  <a:gd name="connsiteX1-867" fmla="*/ 718325 w 1043266"/>
                  <a:gd name="connsiteY1-868" fmla="*/ 13851 h 1767778"/>
                  <a:gd name="connsiteX2-869" fmla="*/ 184925 w 1043266"/>
                  <a:gd name="connsiteY2-870" fmla="*/ 585351 h 1767778"/>
                  <a:gd name="connsiteX3-871" fmla="*/ 62687 w 1043266"/>
                  <a:gd name="connsiteY3-872" fmla="*/ 894914 h 1767778"/>
                  <a:gd name="connsiteX4-873" fmla="*/ 42050 w 1043266"/>
                  <a:gd name="connsiteY4-874" fmla="*/ 1615639 h 1767778"/>
                  <a:gd name="connsiteX5-875" fmla="*/ 440512 w 1043266"/>
                  <a:gd name="connsiteY5-876" fmla="*/ 1637864 h 1767778"/>
                  <a:gd name="connsiteX6-877" fmla="*/ 600850 w 1043266"/>
                  <a:gd name="connsiteY6-878" fmla="*/ 1677551 h 1767778"/>
                  <a:gd name="connsiteX7-879" fmla="*/ 1034237 w 1043266"/>
                  <a:gd name="connsiteY7-880" fmla="*/ 291664 h 1767778"/>
                  <a:gd name="connsiteX0-881" fmla="*/ 1044367 w 1053396"/>
                  <a:gd name="connsiteY0-882" fmla="*/ 291664 h 1767778"/>
                  <a:gd name="connsiteX1-883" fmla="*/ 728455 w 1053396"/>
                  <a:gd name="connsiteY1-884" fmla="*/ 13851 h 1767778"/>
                  <a:gd name="connsiteX2-885" fmla="*/ 195055 w 1053396"/>
                  <a:gd name="connsiteY2-886" fmla="*/ 585351 h 1767778"/>
                  <a:gd name="connsiteX3-887" fmla="*/ 72817 w 1053396"/>
                  <a:gd name="connsiteY3-888" fmla="*/ 894914 h 1767778"/>
                  <a:gd name="connsiteX4-889" fmla="*/ 39480 w 1053396"/>
                  <a:gd name="connsiteY4-890" fmla="*/ 1625164 h 1767778"/>
                  <a:gd name="connsiteX5-891" fmla="*/ 450642 w 1053396"/>
                  <a:gd name="connsiteY5-892" fmla="*/ 1637864 h 1767778"/>
                  <a:gd name="connsiteX6-893" fmla="*/ 610980 w 1053396"/>
                  <a:gd name="connsiteY6-894" fmla="*/ 1677551 h 1767778"/>
                  <a:gd name="connsiteX7-895" fmla="*/ 1044367 w 1053396"/>
                  <a:gd name="connsiteY7-896" fmla="*/ 291664 h 1767778"/>
                  <a:gd name="connsiteX0-897" fmla="*/ 1031764 w 1040793"/>
                  <a:gd name="connsiteY0-898" fmla="*/ 291664 h 1770555"/>
                  <a:gd name="connsiteX1-899" fmla="*/ 715852 w 1040793"/>
                  <a:gd name="connsiteY1-900" fmla="*/ 13851 h 1770555"/>
                  <a:gd name="connsiteX2-901" fmla="*/ 182452 w 1040793"/>
                  <a:gd name="connsiteY2-902" fmla="*/ 585351 h 1770555"/>
                  <a:gd name="connsiteX3-903" fmla="*/ 60214 w 1040793"/>
                  <a:gd name="connsiteY3-904" fmla="*/ 894914 h 1770555"/>
                  <a:gd name="connsiteX4-905" fmla="*/ 26877 w 1040793"/>
                  <a:gd name="connsiteY4-906" fmla="*/ 1625164 h 1770555"/>
                  <a:gd name="connsiteX5-907" fmla="*/ 457089 w 1040793"/>
                  <a:gd name="connsiteY5-908" fmla="*/ 1647389 h 1770555"/>
                  <a:gd name="connsiteX6-909" fmla="*/ 598377 w 1040793"/>
                  <a:gd name="connsiteY6-910" fmla="*/ 1677551 h 1770555"/>
                  <a:gd name="connsiteX7-911" fmla="*/ 1031764 w 1040793"/>
                  <a:gd name="connsiteY7-912" fmla="*/ 291664 h 1770555"/>
                  <a:gd name="connsiteX0-913" fmla="*/ 1118996 w 1128025"/>
                  <a:gd name="connsiteY0-914" fmla="*/ 291664 h 1770555"/>
                  <a:gd name="connsiteX1-915" fmla="*/ 803084 w 1128025"/>
                  <a:gd name="connsiteY1-916" fmla="*/ 13851 h 1770555"/>
                  <a:gd name="connsiteX2-917" fmla="*/ 269684 w 1128025"/>
                  <a:gd name="connsiteY2-918" fmla="*/ 585351 h 1770555"/>
                  <a:gd name="connsiteX3-919" fmla="*/ 147446 w 1128025"/>
                  <a:gd name="connsiteY3-920" fmla="*/ 894914 h 1770555"/>
                  <a:gd name="connsiteX4-921" fmla="*/ 114109 w 1128025"/>
                  <a:gd name="connsiteY4-922" fmla="*/ 1625164 h 1770555"/>
                  <a:gd name="connsiteX5-923" fmla="*/ 544321 w 1128025"/>
                  <a:gd name="connsiteY5-924" fmla="*/ 1647389 h 1770555"/>
                  <a:gd name="connsiteX6-925" fmla="*/ 685609 w 1128025"/>
                  <a:gd name="connsiteY6-926" fmla="*/ 1677551 h 1770555"/>
                  <a:gd name="connsiteX7-927" fmla="*/ 1118996 w 1128025"/>
                  <a:gd name="connsiteY7-928" fmla="*/ 291664 h 1770555"/>
                  <a:gd name="connsiteX0-929" fmla="*/ 1103490 w 1112519"/>
                  <a:gd name="connsiteY0-930" fmla="*/ 291664 h 1770555"/>
                  <a:gd name="connsiteX1-931" fmla="*/ 787578 w 1112519"/>
                  <a:gd name="connsiteY1-932" fmla="*/ 13851 h 1770555"/>
                  <a:gd name="connsiteX2-933" fmla="*/ 254178 w 1112519"/>
                  <a:gd name="connsiteY2-934" fmla="*/ 585351 h 1770555"/>
                  <a:gd name="connsiteX3-935" fmla="*/ 131940 w 1112519"/>
                  <a:gd name="connsiteY3-936" fmla="*/ 894914 h 1770555"/>
                  <a:gd name="connsiteX4-937" fmla="*/ 98603 w 1112519"/>
                  <a:gd name="connsiteY4-938" fmla="*/ 1625164 h 1770555"/>
                  <a:gd name="connsiteX5-939" fmla="*/ 528815 w 1112519"/>
                  <a:gd name="connsiteY5-940" fmla="*/ 1647389 h 1770555"/>
                  <a:gd name="connsiteX6-941" fmla="*/ 670103 w 1112519"/>
                  <a:gd name="connsiteY6-942" fmla="*/ 1677551 h 1770555"/>
                  <a:gd name="connsiteX7-943" fmla="*/ 1103490 w 1112519"/>
                  <a:gd name="connsiteY7-944" fmla="*/ 291664 h 1770555"/>
                  <a:gd name="connsiteX0-945" fmla="*/ 1004888 w 1013917"/>
                  <a:gd name="connsiteY0-946" fmla="*/ 291664 h 1770555"/>
                  <a:gd name="connsiteX1-947" fmla="*/ 688976 w 1013917"/>
                  <a:gd name="connsiteY1-948" fmla="*/ 13851 h 1770555"/>
                  <a:gd name="connsiteX2-949" fmla="*/ 155576 w 1013917"/>
                  <a:gd name="connsiteY2-950" fmla="*/ 585351 h 1770555"/>
                  <a:gd name="connsiteX3-951" fmla="*/ 33338 w 1013917"/>
                  <a:gd name="connsiteY3-952" fmla="*/ 894914 h 1770555"/>
                  <a:gd name="connsiteX4-953" fmla="*/ 1 w 1013917"/>
                  <a:gd name="connsiteY4-954" fmla="*/ 1625164 h 1770555"/>
                  <a:gd name="connsiteX5-955" fmla="*/ 430213 w 1013917"/>
                  <a:gd name="connsiteY5-956" fmla="*/ 1647389 h 1770555"/>
                  <a:gd name="connsiteX6-957" fmla="*/ 571501 w 1013917"/>
                  <a:gd name="connsiteY6-958" fmla="*/ 1677551 h 1770555"/>
                  <a:gd name="connsiteX7-959" fmla="*/ 1004888 w 1013917"/>
                  <a:gd name="connsiteY7-960" fmla="*/ 291664 h 1770555"/>
                  <a:gd name="connsiteX0-961" fmla="*/ 1032228 w 1041257"/>
                  <a:gd name="connsiteY0-962" fmla="*/ 291664 h 1773433"/>
                  <a:gd name="connsiteX1-963" fmla="*/ 716316 w 1041257"/>
                  <a:gd name="connsiteY1-964" fmla="*/ 13851 h 1773433"/>
                  <a:gd name="connsiteX2-965" fmla="*/ 182916 w 1041257"/>
                  <a:gd name="connsiteY2-966" fmla="*/ 585351 h 1773433"/>
                  <a:gd name="connsiteX3-967" fmla="*/ 60678 w 1041257"/>
                  <a:gd name="connsiteY3-968" fmla="*/ 894914 h 1773433"/>
                  <a:gd name="connsiteX4-969" fmla="*/ 27341 w 1041257"/>
                  <a:gd name="connsiteY4-970" fmla="*/ 1625164 h 1773433"/>
                  <a:gd name="connsiteX5-971" fmla="*/ 463903 w 1041257"/>
                  <a:gd name="connsiteY5-972" fmla="*/ 1656914 h 1773433"/>
                  <a:gd name="connsiteX6-973" fmla="*/ 598841 w 1041257"/>
                  <a:gd name="connsiteY6-974" fmla="*/ 1677551 h 1773433"/>
                  <a:gd name="connsiteX7-975" fmla="*/ 1032228 w 1041257"/>
                  <a:gd name="connsiteY7-976" fmla="*/ 291664 h 1773433"/>
                  <a:gd name="connsiteX0-977" fmla="*/ 1004912 w 1013941"/>
                  <a:gd name="connsiteY0-978" fmla="*/ 291664 h 1773433"/>
                  <a:gd name="connsiteX1-979" fmla="*/ 689000 w 1013941"/>
                  <a:gd name="connsiteY1-980" fmla="*/ 13851 h 1773433"/>
                  <a:gd name="connsiteX2-981" fmla="*/ 155600 w 1013941"/>
                  <a:gd name="connsiteY2-982" fmla="*/ 585351 h 1773433"/>
                  <a:gd name="connsiteX3-983" fmla="*/ 33362 w 1013941"/>
                  <a:gd name="connsiteY3-984" fmla="*/ 894914 h 1773433"/>
                  <a:gd name="connsiteX4-985" fmla="*/ 25 w 1013941"/>
                  <a:gd name="connsiteY4-986" fmla="*/ 1625164 h 1773433"/>
                  <a:gd name="connsiteX5-987" fmla="*/ 436587 w 1013941"/>
                  <a:gd name="connsiteY5-988" fmla="*/ 1656914 h 1773433"/>
                  <a:gd name="connsiteX6-989" fmla="*/ 571525 w 1013941"/>
                  <a:gd name="connsiteY6-990" fmla="*/ 1677551 h 1773433"/>
                  <a:gd name="connsiteX7-991" fmla="*/ 1004912 w 1013941"/>
                  <a:gd name="connsiteY7-992" fmla="*/ 291664 h 1773433"/>
                  <a:gd name="connsiteX0-993" fmla="*/ 1004912 w 1006024"/>
                  <a:gd name="connsiteY0-994" fmla="*/ 293438 h 1733515"/>
                  <a:gd name="connsiteX1-995" fmla="*/ 689000 w 1006024"/>
                  <a:gd name="connsiteY1-996" fmla="*/ 15625 h 1733515"/>
                  <a:gd name="connsiteX2-997" fmla="*/ 155600 w 1006024"/>
                  <a:gd name="connsiteY2-998" fmla="*/ 587125 h 1733515"/>
                  <a:gd name="connsiteX3-999" fmla="*/ 33362 w 1006024"/>
                  <a:gd name="connsiteY3-1000" fmla="*/ 896688 h 1733515"/>
                  <a:gd name="connsiteX4-1001" fmla="*/ 25 w 1006024"/>
                  <a:gd name="connsiteY4-1002" fmla="*/ 1626938 h 1733515"/>
                  <a:gd name="connsiteX5-1003" fmla="*/ 436587 w 1006024"/>
                  <a:gd name="connsiteY5-1004" fmla="*/ 1658688 h 1733515"/>
                  <a:gd name="connsiteX6-1005" fmla="*/ 584225 w 1006024"/>
                  <a:gd name="connsiteY6-1006" fmla="*/ 1622175 h 1733515"/>
                  <a:gd name="connsiteX7-1007" fmla="*/ 1004912 w 1006024"/>
                  <a:gd name="connsiteY7-1008" fmla="*/ 293438 h 1733515"/>
                  <a:gd name="connsiteX0-1009" fmla="*/ 1014437 w 1015508"/>
                  <a:gd name="connsiteY0-1010" fmla="*/ 288237 h 1735130"/>
                  <a:gd name="connsiteX1-1011" fmla="*/ 689000 w 1015508"/>
                  <a:gd name="connsiteY1-1012" fmla="*/ 16774 h 1735130"/>
                  <a:gd name="connsiteX2-1013" fmla="*/ 155600 w 1015508"/>
                  <a:gd name="connsiteY2-1014" fmla="*/ 588274 h 1735130"/>
                  <a:gd name="connsiteX3-1015" fmla="*/ 33362 w 1015508"/>
                  <a:gd name="connsiteY3-1016" fmla="*/ 897837 h 1735130"/>
                  <a:gd name="connsiteX4-1017" fmla="*/ 25 w 1015508"/>
                  <a:gd name="connsiteY4-1018" fmla="*/ 1628087 h 1735130"/>
                  <a:gd name="connsiteX5-1019" fmla="*/ 436587 w 1015508"/>
                  <a:gd name="connsiteY5-1020" fmla="*/ 1659837 h 1735130"/>
                  <a:gd name="connsiteX6-1021" fmla="*/ 584225 w 1015508"/>
                  <a:gd name="connsiteY6-1022" fmla="*/ 1623324 h 1735130"/>
                  <a:gd name="connsiteX7-1023" fmla="*/ 1014437 w 1015508"/>
                  <a:gd name="connsiteY7-1024" fmla="*/ 288237 h 1735130"/>
                  <a:gd name="connsiteX0-1025" fmla="*/ 1004912 w 1006024"/>
                  <a:gd name="connsiteY0-1026" fmla="*/ 301365 h 1731219"/>
                  <a:gd name="connsiteX1-1027" fmla="*/ 689000 w 1006024"/>
                  <a:gd name="connsiteY1-1028" fmla="*/ 14027 h 1731219"/>
                  <a:gd name="connsiteX2-1029" fmla="*/ 155600 w 1006024"/>
                  <a:gd name="connsiteY2-1030" fmla="*/ 585527 h 1731219"/>
                  <a:gd name="connsiteX3-1031" fmla="*/ 33362 w 1006024"/>
                  <a:gd name="connsiteY3-1032" fmla="*/ 895090 h 1731219"/>
                  <a:gd name="connsiteX4-1033" fmla="*/ 25 w 1006024"/>
                  <a:gd name="connsiteY4-1034" fmla="*/ 1625340 h 1731219"/>
                  <a:gd name="connsiteX5-1035" fmla="*/ 436587 w 1006024"/>
                  <a:gd name="connsiteY5-1036" fmla="*/ 1657090 h 1731219"/>
                  <a:gd name="connsiteX6-1037" fmla="*/ 584225 w 1006024"/>
                  <a:gd name="connsiteY6-1038" fmla="*/ 1620577 h 1731219"/>
                  <a:gd name="connsiteX7-1039" fmla="*/ 1004912 w 1006024"/>
                  <a:gd name="connsiteY7-1040" fmla="*/ 301365 h 1731219"/>
                  <a:gd name="connsiteX0-1041" fmla="*/ 1004912 w 1012618"/>
                  <a:gd name="connsiteY0-1042" fmla="*/ 300809 h 1730663"/>
                  <a:gd name="connsiteX1-1043" fmla="*/ 689000 w 1012618"/>
                  <a:gd name="connsiteY1-1044" fmla="*/ 13471 h 1730663"/>
                  <a:gd name="connsiteX2-1045" fmla="*/ 155600 w 1012618"/>
                  <a:gd name="connsiteY2-1046" fmla="*/ 584971 h 1730663"/>
                  <a:gd name="connsiteX3-1047" fmla="*/ 33362 w 1012618"/>
                  <a:gd name="connsiteY3-1048" fmla="*/ 894534 h 1730663"/>
                  <a:gd name="connsiteX4-1049" fmla="*/ 25 w 1012618"/>
                  <a:gd name="connsiteY4-1050" fmla="*/ 1624784 h 1730663"/>
                  <a:gd name="connsiteX5-1051" fmla="*/ 436587 w 1012618"/>
                  <a:gd name="connsiteY5-1052" fmla="*/ 1656534 h 1730663"/>
                  <a:gd name="connsiteX6-1053" fmla="*/ 584225 w 1012618"/>
                  <a:gd name="connsiteY6-1054" fmla="*/ 1620021 h 1730663"/>
                  <a:gd name="connsiteX7-1055" fmla="*/ 1004912 w 1012618"/>
                  <a:gd name="connsiteY7-1056" fmla="*/ 300809 h 1730663"/>
                  <a:gd name="connsiteX0-1057" fmla="*/ 1004912 w 1011121"/>
                  <a:gd name="connsiteY0-1058" fmla="*/ 300809 h 1730663"/>
                  <a:gd name="connsiteX1-1059" fmla="*/ 689000 w 1011121"/>
                  <a:gd name="connsiteY1-1060" fmla="*/ 13471 h 1730663"/>
                  <a:gd name="connsiteX2-1061" fmla="*/ 155600 w 1011121"/>
                  <a:gd name="connsiteY2-1062" fmla="*/ 584971 h 1730663"/>
                  <a:gd name="connsiteX3-1063" fmla="*/ 33362 w 1011121"/>
                  <a:gd name="connsiteY3-1064" fmla="*/ 894534 h 1730663"/>
                  <a:gd name="connsiteX4-1065" fmla="*/ 25 w 1011121"/>
                  <a:gd name="connsiteY4-1066" fmla="*/ 1624784 h 1730663"/>
                  <a:gd name="connsiteX5-1067" fmla="*/ 436587 w 1011121"/>
                  <a:gd name="connsiteY5-1068" fmla="*/ 1656534 h 1730663"/>
                  <a:gd name="connsiteX6-1069" fmla="*/ 584225 w 1011121"/>
                  <a:gd name="connsiteY6-1070" fmla="*/ 1620021 h 1730663"/>
                  <a:gd name="connsiteX7-1071" fmla="*/ 1004912 w 1011121"/>
                  <a:gd name="connsiteY7-1072" fmla="*/ 300809 h 1730663"/>
                  <a:gd name="connsiteX0-1073" fmla="*/ 1004912 w 1006024"/>
                  <a:gd name="connsiteY0-1074" fmla="*/ 301364 h 1731218"/>
                  <a:gd name="connsiteX1-1075" fmla="*/ 689000 w 1006024"/>
                  <a:gd name="connsiteY1-1076" fmla="*/ 14026 h 1731218"/>
                  <a:gd name="connsiteX2-1077" fmla="*/ 155600 w 1006024"/>
                  <a:gd name="connsiteY2-1078" fmla="*/ 585526 h 1731218"/>
                  <a:gd name="connsiteX3-1079" fmla="*/ 33362 w 1006024"/>
                  <a:gd name="connsiteY3-1080" fmla="*/ 895089 h 1731218"/>
                  <a:gd name="connsiteX4-1081" fmla="*/ 25 w 1006024"/>
                  <a:gd name="connsiteY4-1082" fmla="*/ 1625339 h 1731218"/>
                  <a:gd name="connsiteX5-1083" fmla="*/ 436587 w 1006024"/>
                  <a:gd name="connsiteY5-1084" fmla="*/ 1657089 h 1731218"/>
                  <a:gd name="connsiteX6-1085" fmla="*/ 584225 w 1006024"/>
                  <a:gd name="connsiteY6-1086" fmla="*/ 1620576 h 1731218"/>
                  <a:gd name="connsiteX7-1087" fmla="*/ 1004912 w 1006024"/>
                  <a:gd name="connsiteY7-1088" fmla="*/ 301364 h 1731218"/>
                  <a:gd name="connsiteX0-1089" fmla="*/ 1004912 w 1011121"/>
                  <a:gd name="connsiteY0-1090" fmla="*/ 299330 h 1729184"/>
                  <a:gd name="connsiteX1-1091" fmla="*/ 689000 w 1011121"/>
                  <a:gd name="connsiteY1-1092" fmla="*/ 11992 h 1729184"/>
                  <a:gd name="connsiteX2-1093" fmla="*/ 155600 w 1011121"/>
                  <a:gd name="connsiteY2-1094" fmla="*/ 583492 h 1729184"/>
                  <a:gd name="connsiteX3-1095" fmla="*/ 33362 w 1011121"/>
                  <a:gd name="connsiteY3-1096" fmla="*/ 893055 h 1729184"/>
                  <a:gd name="connsiteX4-1097" fmla="*/ 25 w 1011121"/>
                  <a:gd name="connsiteY4-1098" fmla="*/ 1623305 h 1729184"/>
                  <a:gd name="connsiteX5-1099" fmla="*/ 436587 w 1011121"/>
                  <a:gd name="connsiteY5-1100" fmla="*/ 1655055 h 1729184"/>
                  <a:gd name="connsiteX6-1101" fmla="*/ 584225 w 1011121"/>
                  <a:gd name="connsiteY6-1102" fmla="*/ 1618542 h 1729184"/>
                  <a:gd name="connsiteX7-1103" fmla="*/ 1004912 w 1011121"/>
                  <a:gd name="connsiteY7-1104" fmla="*/ 299330 h 1729184"/>
                  <a:gd name="connsiteX0-1105" fmla="*/ 1004912 w 1005525"/>
                  <a:gd name="connsiteY0-1106" fmla="*/ 301317 h 1729000"/>
                  <a:gd name="connsiteX1-1107" fmla="*/ 689000 w 1005525"/>
                  <a:gd name="connsiteY1-1108" fmla="*/ 13979 h 1729000"/>
                  <a:gd name="connsiteX2-1109" fmla="*/ 155600 w 1005525"/>
                  <a:gd name="connsiteY2-1110" fmla="*/ 585479 h 1729000"/>
                  <a:gd name="connsiteX3-1111" fmla="*/ 33362 w 1005525"/>
                  <a:gd name="connsiteY3-1112" fmla="*/ 895042 h 1729000"/>
                  <a:gd name="connsiteX4-1113" fmla="*/ 25 w 1005525"/>
                  <a:gd name="connsiteY4-1114" fmla="*/ 1625292 h 1729000"/>
                  <a:gd name="connsiteX5-1115" fmla="*/ 436587 w 1005525"/>
                  <a:gd name="connsiteY5-1116" fmla="*/ 1657042 h 1729000"/>
                  <a:gd name="connsiteX6-1117" fmla="*/ 612800 w 1005525"/>
                  <a:gd name="connsiteY6-1118" fmla="*/ 1617354 h 1729000"/>
                  <a:gd name="connsiteX7-1119" fmla="*/ 1004912 w 1005525"/>
                  <a:gd name="connsiteY7-1120" fmla="*/ 301317 h 1729000"/>
                  <a:gd name="connsiteX0-1121" fmla="*/ 1004912 w 1010071"/>
                  <a:gd name="connsiteY0-1122" fmla="*/ 301037 h 1728720"/>
                  <a:gd name="connsiteX1-1123" fmla="*/ 689000 w 1010071"/>
                  <a:gd name="connsiteY1-1124" fmla="*/ 13699 h 1728720"/>
                  <a:gd name="connsiteX2-1125" fmla="*/ 155600 w 1010071"/>
                  <a:gd name="connsiteY2-1126" fmla="*/ 585199 h 1728720"/>
                  <a:gd name="connsiteX3-1127" fmla="*/ 33362 w 1010071"/>
                  <a:gd name="connsiteY3-1128" fmla="*/ 894762 h 1728720"/>
                  <a:gd name="connsiteX4-1129" fmla="*/ 25 w 1010071"/>
                  <a:gd name="connsiteY4-1130" fmla="*/ 1625012 h 1728720"/>
                  <a:gd name="connsiteX5-1131" fmla="*/ 436587 w 1010071"/>
                  <a:gd name="connsiteY5-1132" fmla="*/ 1656762 h 1728720"/>
                  <a:gd name="connsiteX6-1133" fmla="*/ 612800 w 1010071"/>
                  <a:gd name="connsiteY6-1134" fmla="*/ 1617074 h 1728720"/>
                  <a:gd name="connsiteX7-1135" fmla="*/ 1004912 w 1010071"/>
                  <a:gd name="connsiteY7-1136" fmla="*/ 301037 h 1728720"/>
                  <a:gd name="connsiteX0-1137" fmla="*/ 1004913 w 1010062"/>
                  <a:gd name="connsiteY0-1138" fmla="*/ 300643 h 1728326"/>
                  <a:gd name="connsiteX1-1139" fmla="*/ 689001 w 1010062"/>
                  <a:gd name="connsiteY1-1140" fmla="*/ 13305 h 1728326"/>
                  <a:gd name="connsiteX2-1141" fmla="*/ 158776 w 1010062"/>
                  <a:gd name="connsiteY2-1142" fmla="*/ 578455 h 1728326"/>
                  <a:gd name="connsiteX3-1143" fmla="*/ 33363 w 1010062"/>
                  <a:gd name="connsiteY3-1144" fmla="*/ 894368 h 1728326"/>
                  <a:gd name="connsiteX4-1145" fmla="*/ 26 w 1010062"/>
                  <a:gd name="connsiteY4-1146" fmla="*/ 1624618 h 1728326"/>
                  <a:gd name="connsiteX5-1147" fmla="*/ 436588 w 1010062"/>
                  <a:gd name="connsiteY5-1148" fmla="*/ 1656368 h 1728326"/>
                  <a:gd name="connsiteX6-1149" fmla="*/ 612801 w 1010062"/>
                  <a:gd name="connsiteY6-1150" fmla="*/ 1616680 h 1728326"/>
                  <a:gd name="connsiteX7-1151" fmla="*/ 1004913 w 1010062"/>
                  <a:gd name="connsiteY7-1152" fmla="*/ 300643 h 1728326"/>
                  <a:gd name="connsiteX0-1153" fmla="*/ 1004913 w 1010062"/>
                  <a:gd name="connsiteY0-1154" fmla="*/ 300643 h 1728326"/>
                  <a:gd name="connsiteX1-1155" fmla="*/ 689001 w 1010062"/>
                  <a:gd name="connsiteY1-1156" fmla="*/ 13305 h 1728326"/>
                  <a:gd name="connsiteX2-1157" fmla="*/ 158776 w 1010062"/>
                  <a:gd name="connsiteY2-1158" fmla="*/ 578455 h 1728326"/>
                  <a:gd name="connsiteX3-1159" fmla="*/ 33363 w 1010062"/>
                  <a:gd name="connsiteY3-1160" fmla="*/ 894368 h 1728326"/>
                  <a:gd name="connsiteX4-1161" fmla="*/ 26 w 1010062"/>
                  <a:gd name="connsiteY4-1162" fmla="*/ 1624618 h 1728326"/>
                  <a:gd name="connsiteX5-1163" fmla="*/ 436588 w 1010062"/>
                  <a:gd name="connsiteY5-1164" fmla="*/ 1656368 h 1728326"/>
                  <a:gd name="connsiteX6-1165" fmla="*/ 612801 w 1010062"/>
                  <a:gd name="connsiteY6-1166" fmla="*/ 1616680 h 1728326"/>
                  <a:gd name="connsiteX7-1167" fmla="*/ 1004913 w 1010062"/>
                  <a:gd name="connsiteY7-1168" fmla="*/ 300643 h 1728326"/>
                  <a:gd name="connsiteX0-1169" fmla="*/ 1004911 w 1010076"/>
                  <a:gd name="connsiteY0-1170" fmla="*/ 297459 h 1725142"/>
                  <a:gd name="connsiteX1-1171" fmla="*/ 688999 w 1010076"/>
                  <a:gd name="connsiteY1-1172" fmla="*/ 10121 h 1725142"/>
                  <a:gd name="connsiteX2-1173" fmla="*/ 154012 w 1010076"/>
                  <a:gd name="connsiteY2-1174" fmla="*/ 522884 h 1725142"/>
                  <a:gd name="connsiteX3-1175" fmla="*/ 33361 w 1010076"/>
                  <a:gd name="connsiteY3-1176" fmla="*/ 891184 h 1725142"/>
                  <a:gd name="connsiteX4-1177" fmla="*/ 24 w 1010076"/>
                  <a:gd name="connsiteY4-1178" fmla="*/ 1621434 h 1725142"/>
                  <a:gd name="connsiteX5-1179" fmla="*/ 436586 w 1010076"/>
                  <a:gd name="connsiteY5-1180" fmla="*/ 1653184 h 1725142"/>
                  <a:gd name="connsiteX6-1181" fmla="*/ 612799 w 1010076"/>
                  <a:gd name="connsiteY6-1182" fmla="*/ 1613496 h 1725142"/>
                  <a:gd name="connsiteX7-1183" fmla="*/ 1004911 w 1010076"/>
                  <a:gd name="connsiteY7-1184" fmla="*/ 297459 h 1725142"/>
                  <a:gd name="connsiteX0-1185" fmla="*/ 1041777 w 1046942"/>
                  <a:gd name="connsiteY0-1186" fmla="*/ 297459 h 1725142"/>
                  <a:gd name="connsiteX1-1187" fmla="*/ 725865 w 1046942"/>
                  <a:gd name="connsiteY1-1188" fmla="*/ 10121 h 1725142"/>
                  <a:gd name="connsiteX2-1189" fmla="*/ 190878 w 1046942"/>
                  <a:gd name="connsiteY2-1190" fmla="*/ 522884 h 1725142"/>
                  <a:gd name="connsiteX3-1191" fmla="*/ 41652 w 1046942"/>
                  <a:gd name="connsiteY3-1192" fmla="*/ 791171 h 1725142"/>
                  <a:gd name="connsiteX4-1193" fmla="*/ 36890 w 1046942"/>
                  <a:gd name="connsiteY4-1194" fmla="*/ 1621434 h 1725142"/>
                  <a:gd name="connsiteX5-1195" fmla="*/ 473452 w 1046942"/>
                  <a:gd name="connsiteY5-1196" fmla="*/ 1653184 h 1725142"/>
                  <a:gd name="connsiteX6-1197" fmla="*/ 649665 w 1046942"/>
                  <a:gd name="connsiteY6-1198" fmla="*/ 1613496 h 1725142"/>
                  <a:gd name="connsiteX7-1199" fmla="*/ 1041777 w 1046942"/>
                  <a:gd name="connsiteY7-1200" fmla="*/ 297459 h 1725142"/>
                  <a:gd name="connsiteX0-1201" fmla="*/ 1037108 w 1042273"/>
                  <a:gd name="connsiteY0-1202" fmla="*/ 297459 h 1725142"/>
                  <a:gd name="connsiteX1-1203" fmla="*/ 721196 w 1042273"/>
                  <a:gd name="connsiteY1-1204" fmla="*/ 10121 h 1725142"/>
                  <a:gd name="connsiteX2-1205" fmla="*/ 186209 w 1042273"/>
                  <a:gd name="connsiteY2-1206" fmla="*/ 522884 h 1725142"/>
                  <a:gd name="connsiteX3-1207" fmla="*/ 36983 w 1042273"/>
                  <a:gd name="connsiteY3-1208" fmla="*/ 791171 h 1725142"/>
                  <a:gd name="connsiteX4-1209" fmla="*/ 32221 w 1042273"/>
                  <a:gd name="connsiteY4-1210" fmla="*/ 1621434 h 1725142"/>
                  <a:gd name="connsiteX5-1211" fmla="*/ 468783 w 1042273"/>
                  <a:gd name="connsiteY5-1212" fmla="*/ 1653184 h 1725142"/>
                  <a:gd name="connsiteX6-1213" fmla="*/ 644996 w 1042273"/>
                  <a:gd name="connsiteY6-1214" fmla="*/ 1613496 h 1725142"/>
                  <a:gd name="connsiteX7-1215" fmla="*/ 1037108 w 1042273"/>
                  <a:gd name="connsiteY7-1216" fmla="*/ 297459 h 1725142"/>
                  <a:gd name="connsiteX0-1217" fmla="*/ 1041565 w 1046745"/>
                  <a:gd name="connsiteY0-1218" fmla="*/ 297176 h 1724859"/>
                  <a:gd name="connsiteX1-1219" fmla="*/ 725653 w 1046745"/>
                  <a:gd name="connsiteY1-1220" fmla="*/ 9838 h 1724859"/>
                  <a:gd name="connsiteX2-1221" fmla="*/ 185903 w 1046745"/>
                  <a:gd name="connsiteY2-1222" fmla="*/ 517839 h 1724859"/>
                  <a:gd name="connsiteX3-1223" fmla="*/ 41440 w 1046745"/>
                  <a:gd name="connsiteY3-1224" fmla="*/ 790888 h 1724859"/>
                  <a:gd name="connsiteX4-1225" fmla="*/ 36678 w 1046745"/>
                  <a:gd name="connsiteY4-1226" fmla="*/ 1621151 h 1724859"/>
                  <a:gd name="connsiteX5-1227" fmla="*/ 473240 w 1046745"/>
                  <a:gd name="connsiteY5-1228" fmla="*/ 1652901 h 1724859"/>
                  <a:gd name="connsiteX6-1229" fmla="*/ 649453 w 1046745"/>
                  <a:gd name="connsiteY6-1230" fmla="*/ 1613213 h 1724859"/>
                  <a:gd name="connsiteX7-1231" fmla="*/ 1041565 w 1046745"/>
                  <a:gd name="connsiteY7-1232" fmla="*/ 297176 h 1724859"/>
                  <a:gd name="connsiteX0-1233" fmla="*/ 1041565 w 1046745"/>
                  <a:gd name="connsiteY0-1234" fmla="*/ 297176 h 1724859"/>
                  <a:gd name="connsiteX1-1235" fmla="*/ 725653 w 1046745"/>
                  <a:gd name="connsiteY1-1236" fmla="*/ 9838 h 1724859"/>
                  <a:gd name="connsiteX2-1237" fmla="*/ 185903 w 1046745"/>
                  <a:gd name="connsiteY2-1238" fmla="*/ 517839 h 1724859"/>
                  <a:gd name="connsiteX3-1239" fmla="*/ 41440 w 1046745"/>
                  <a:gd name="connsiteY3-1240" fmla="*/ 790888 h 1724859"/>
                  <a:gd name="connsiteX4-1241" fmla="*/ 36678 w 1046745"/>
                  <a:gd name="connsiteY4-1242" fmla="*/ 1621151 h 1724859"/>
                  <a:gd name="connsiteX5-1243" fmla="*/ 473240 w 1046745"/>
                  <a:gd name="connsiteY5-1244" fmla="*/ 1652901 h 1724859"/>
                  <a:gd name="connsiteX6-1245" fmla="*/ 649453 w 1046745"/>
                  <a:gd name="connsiteY6-1246" fmla="*/ 1613213 h 1724859"/>
                  <a:gd name="connsiteX7-1247" fmla="*/ 1041565 w 1046745"/>
                  <a:gd name="connsiteY7-1248" fmla="*/ 297176 h 1724859"/>
                  <a:gd name="connsiteX0-1249" fmla="*/ 1040734 w 1045979"/>
                  <a:gd name="connsiteY0-1250" fmla="*/ 296615 h 1724298"/>
                  <a:gd name="connsiteX1-1251" fmla="*/ 724822 w 1045979"/>
                  <a:gd name="connsiteY1-1252" fmla="*/ 9277 h 1724298"/>
                  <a:gd name="connsiteX2-1253" fmla="*/ 166022 w 1045979"/>
                  <a:gd name="connsiteY2-1254" fmla="*/ 507753 h 1724298"/>
                  <a:gd name="connsiteX3-1255" fmla="*/ 40609 w 1045979"/>
                  <a:gd name="connsiteY3-1256" fmla="*/ 790327 h 1724298"/>
                  <a:gd name="connsiteX4-1257" fmla="*/ 35847 w 1045979"/>
                  <a:gd name="connsiteY4-1258" fmla="*/ 1620590 h 1724298"/>
                  <a:gd name="connsiteX5-1259" fmla="*/ 472409 w 1045979"/>
                  <a:gd name="connsiteY5-1260" fmla="*/ 1652340 h 1724298"/>
                  <a:gd name="connsiteX6-1261" fmla="*/ 648622 w 1045979"/>
                  <a:gd name="connsiteY6-1262" fmla="*/ 1612652 h 1724298"/>
                  <a:gd name="connsiteX7-1263" fmla="*/ 1040734 w 1045979"/>
                  <a:gd name="connsiteY7-1264" fmla="*/ 296615 h 1724298"/>
                  <a:gd name="connsiteX0-1265" fmla="*/ 1040734 w 1045979"/>
                  <a:gd name="connsiteY0-1266" fmla="*/ 296615 h 1724298"/>
                  <a:gd name="connsiteX1-1267" fmla="*/ 724822 w 1045979"/>
                  <a:gd name="connsiteY1-1268" fmla="*/ 9277 h 1724298"/>
                  <a:gd name="connsiteX2-1269" fmla="*/ 166022 w 1045979"/>
                  <a:gd name="connsiteY2-1270" fmla="*/ 507753 h 1724298"/>
                  <a:gd name="connsiteX3-1271" fmla="*/ 40609 w 1045979"/>
                  <a:gd name="connsiteY3-1272" fmla="*/ 790327 h 1724298"/>
                  <a:gd name="connsiteX4-1273" fmla="*/ 35847 w 1045979"/>
                  <a:gd name="connsiteY4-1274" fmla="*/ 1620590 h 1724298"/>
                  <a:gd name="connsiteX5-1275" fmla="*/ 472409 w 1045979"/>
                  <a:gd name="connsiteY5-1276" fmla="*/ 1652340 h 1724298"/>
                  <a:gd name="connsiteX6-1277" fmla="*/ 648622 w 1045979"/>
                  <a:gd name="connsiteY6-1278" fmla="*/ 1612652 h 1724298"/>
                  <a:gd name="connsiteX7-1279" fmla="*/ 1040734 w 1045979"/>
                  <a:gd name="connsiteY7-1280" fmla="*/ 296615 h 1724298"/>
                  <a:gd name="connsiteX0-1281" fmla="*/ 1051265 w 1056510"/>
                  <a:gd name="connsiteY0-1282" fmla="*/ 296615 h 1724298"/>
                  <a:gd name="connsiteX1-1283" fmla="*/ 735353 w 1056510"/>
                  <a:gd name="connsiteY1-1284" fmla="*/ 9277 h 1724298"/>
                  <a:gd name="connsiteX2-1285" fmla="*/ 176553 w 1056510"/>
                  <a:gd name="connsiteY2-1286" fmla="*/ 507753 h 1724298"/>
                  <a:gd name="connsiteX3-1287" fmla="*/ 27328 w 1056510"/>
                  <a:gd name="connsiteY3-1288" fmla="*/ 818902 h 1724298"/>
                  <a:gd name="connsiteX4-1289" fmla="*/ 46378 w 1056510"/>
                  <a:gd name="connsiteY4-1290" fmla="*/ 1620590 h 1724298"/>
                  <a:gd name="connsiteX5-1291" fmla="*/ 482940 w 1056510"/>
                  <a:gd name="connsiteY5-1292" fmla="*/ 1652340 h 1724298"/>
                  <a:gd name="connsiteX6-1293" fmla="*/ 659153 w 1056510"/>
                  <a:gd name="connsiteY6-1294" fmla="*/ 1612652 h 1724298"/>
                  <a:gd name="connsiteX7-1295" fmla="*/ 1051265 w 1056510"/>
                  <a:gd name="connsiteY7-1296" fmla="*/ 296615 h 1724298"/>
                  <a:gd name="connsiteX0-1297" fmla="*/ 1049657 w 1054902"/>
                  <a:gd name="connsiteY0-1298" fmla="*/ 296615 h 1724298"/>
                  <a:gd name="connsiteX1-1299" fmla="*/ 733745 w 1054902"/>
                  <a:gd name="connsiteY1-1300" fmla="*/ 9277 h 1724298"/>
                  <a:gd name="connsiteX2-1301" fmla="*/ 174945 w 1054902"/>
                  <a:gd name="connsiteY2-1302" fmla="*/ 507753 h 1724298"/>
                  <a:gd name="connsiteX3-1303" fmla="*/ 25720 w 1054902"/>
                  <a:gd name="connsiteY3-1304" fmla="*/ 818902 h 1724298"/>
                  <a:gd name="connsiteX4-1305" fmla="*/ 44770 w 1054902"/>
                  <a:gd name="connsiteY4-1306" fmla="*/ 1620590 h 1724298"/>
                  <a:gd name="connsiteX5-1307" fmla="*/ 481332 w 1054902"/>
                  <a:gd name="connsiteY5-1308" fmla="*/ 1652340 h 1724298"/>
                  <a:gd name="connsiteX6-1309" fmla="*/ 657545 w 1054902"/>
                  <a:gd name="connsiteY6-1310" fmla="*/ 1612652 h 1724298"/>
                  <a:gd name="connsiteX7-1311" fmla="*/ 1049657 w 1054902"/>
                  <a:gd name="connsiteY7-1312" fmla="*/ 296615 h 1724298"/>
                  <a:gd name="connsiteX0-1313" fmla="*/ 1056384 w 1061629"/>
                  <a:gd name="connsiteY0-1314" fmla="*/ 296615 h 1724298"/>
                  <a:gd name="connsiteX1-1315" fmla="*/ 740472 w 1061629"/>
                  <a:gd name="connsiteY1-1316" fmla="*/ 9277 h 1724298"/>
                  <a:gd name="connsiteX2-1317" fmla="*/ 181672 w 1061629"/>
                  <a:gd name="connsiteY2-1318" fmla="*/ 507753 h 1724298"/>
                  <a:gd name="connsiteX3-1319" fmla="*/ 32447 w 1061629"/>
                  <a:gd name="connsiteY3-1320" fmla="*/ 818902 h 1724298"/>
                  <a:gd name="connsiteX4-1321" fmla="*/ 51497 w 1061629"/>
                  <a:gd name="connsiteY4-1322" fmla="*/ 1620590 h 1724298"/>
                  <a:gd name="connsiteX5-1323" fmla="*/ 488059 w 1061629"/>
                  <a:gd name="connsiteY5-1324" fmla="*/ 1652340 h 1724298"/>
                  <a:gd name="connsiteX6-1325" fmla="*/ 664272 w 1061629"/>
                  <a:gd name="connsiteY6-1326" fmla="*/ 1612652 h 1724298"/>
                  <a:gd name="connsiteX7-1327" fmla="*/ 1056384 w 1061629"/>
                  <a:gd name="connsiteY7-1328" fmla="*/ 296615 h 172429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061629" h="1724298">
                    <a:moveTo>
                      <a:pt x="1056384" y="296615"/>
                    </a:moveTo>
                    <a:cubicBezTo>
                      <a:pt x="1097659" y="32561"/>
                      <a:pt x="886257" y="-25913"/>
                      <a:pt x="740472" y="9277"/>
                    </a:cubicBezTo>
                    <a:cubicBezTo>
                      <a:pt x="594687" y="44467"/>
                      <a:pt x="299676" y="372816"/>
                      <a:pt x="181672" y="507753"/>
                    </a:cubicBezTo>
                    <a:cubicBezTo>
                      <a:pt x="63668" y="642691"/>
                      <a:pt x="68431" y="604854"/>
                      <a:pt x="32447" y="818902"/>
                    </a:cubicBezTo>
                    <a:cubicBezTo>
                      <a:pt x="-3537" y="1032950"/>
                      <a:pt x="-24438" y="1481684"/>
                      <a:pt x="51497" y="1620590"/>
                    </a:cubicBezTo>
                    <a:cubicBezTo>
                      <a:pt x="127432" y="1759496"/>
                      <a:pt x="488059" y="1652340"/>
                      <a:pt x="488059" y="1652340"/>
                    </a:cubicBezTo>
                    <a:cubicBezTo>
                      <a:pt x="649984" y="1651546"/>
                      <a:pt x="569551" y="1838606"/>
                      <a:pt x="664272" y="1612652"/>
                    </a:cubicBezTo>
                    <a:cubicBezTo>
                      <a:pt x="758993" y="1386698"/>
                      <a:pt x="1015109" y="560669"/>
                      <a:pt x="1056384" y="296615"/>
                    </a:cubicBezTo>
                    <a:close/>
                  </a:path>
                </a:pathLst>
              </a:custGeom>
              <a:gradFill>
                <a:gsLst>
                  <a:gs pos="36297">
                    <a:schemeClr val="accent6">
                      <a:lumMod val="50000"/>
                    </a:schemeClr>
                  </a:gs>
                  <a:gs pos="68100">
                    <a:schemeClr val="accent6">
                      <a:lumMod val="75000"/>
                    </a:schemeClr>
                  </a:gs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lin ang="9000000" scaled="0"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/>
              </a:p>
            </p:txBody>
          </p:sp>
          <p:sp>
            <p:nvSpPr>
              <p:cNvPr id="11" name="Rectangle: Rounded Corners 7"/>
              <p:cNvSpPr/>
              <p:nvPr/>
            </p:nvSpPr>
            <p:spPr>
              <a:xfrm>
                <a:off x="7686648" y="1919288"/>
                <a:ext cx="1771650" cy="1643188"/>
              </a:xfrm>
              <a:custGeom>
                <a:avLst/>
                <a:gdLst>
                  <a:gd name="connsiteX0" fmla="*/ 0 w 1771650"/>
                  <a:gd name="connsiteY0" fmla="*/ 271468 h 1628775"/>
                  <a:gd name="connsiteX1" fmla="*/ 271468 w 1771650"/>
                  <a:gd name="connsiteY1" fmla="*/ 0 h 1628775"/>
                  <a:gd name="connsiteX2" fmla="*/ 1500182 w 1771650"/>
                  <a:gd name="connsiteY2" fmla="*/ 0 h 1628775"/>
                  <a:gd name="connsiteX3" fmla="*/ 1771650 w 1771650"/>
                  <a:gd name="connsiteY3" fmla="*/ 271468 h 1628775"/>
                  <a:gd name="connsiteX4" fmla="*/ 1771650 w 1771650"/>
                  <a:gd name="connsiteY4" fmla="*/ 1357307 h 1628775"/>
                  <a:gd name="connsiteX5" fmla="*/ 1500182 w 1771650"/>
                  <a:gd name="connsiteY5" fmla="*/ 1628775 h 1628775"/>
                  <a:gd name="connsiteX6" fmla="*/ 271468 w 1771650"/>
                  <a:gd name="connsiteY6" fmla="*/ 1628775 h 1628775"/>
                  <a:gd name="connsiteX7" fmla="*/ 0 w 1771650"/>
                  <a:gd name="connsiteY7" fmla="*/ 1357307 h 1628775"/>
                  <a:gd name="connsiteX8" fmla="*/ 0 w 1771650"/>
                  <a:gd name="connsiteY8" fmla="*/ 271468 h 1628775"/>
                  <a:gd name="connsiteX0-1" fmla="*/ 0 w 1771650"/>
                  <a:gd name="connsiteY0-2" fmla="*/ 271468 h 1628775"/>
                  <a:gd name="connsiteX1-3" fmla="*/ 271468 w 1771650"/>
                  <a:gd name="connsiteY1-4" fmla="*/ 0 h 1628775"/>
                  <a:gd name="connsiteX2-5" fmla="*/ 1500182 w 1771650"/>
                  <a:gd name="connsiteY2-6" fmla="*/ 0 h 1628775"/>
                  <a:gd name="connsiteX3-7" fmla="*/ 1771650 w 1771650"/>
                  <a:gd name="connsiteY3-8" fmla="*/ 271468 h 1628775"/>
                  <a:gd name="connsiteX4-9" fmla="*/ 1647825 w 1771650"/>
                  <a:gd name="connsiteY4-10" fmla="*/ 1409695 h 1628775"/>
                  <a:gd name="connsiteX5-11" fmla="*/ 1500182 w 1771650"/>
                  <a:gd name="connsiteY5-12" fmla="*/ 1628775 h 1628775"/>
                  <a:gd name="connsiteX6-13" fmla="*/ 271468 w 1771650"/>
                  <a:gd name="connsiteY6-14" fmla="*/ 1628775 h 1628775"/>
                  <a:gd name="connsiteX7-15" fmla="*/ 0 w 1771650"/>
                  <a:gd name="connsiteY7-16" fmla="*/ 1357307 h 1628775"/>
                  <a:gd name="connsiteX8-17" fmla="*/ 0 w 1771650"/>
                  <a:gd name="connsiteY8-18" fmla="*/ 271468 h 1628775"/>
                  <a:gd name="connsiteX0-19" fmla="*/ 0 w 1771650"/>
                  <a:gd name="connsiteY0-20" fmla="*/ 271468 h 1628775"/>
                  <a:gd name="connsiteX1-21" fmla="*/ 271468 w 1771650"/>
                  <a:gd name="connsiteY1-22" fmla="*/ 0 h 1628775"/>
                  <a:gd name="connsiteX2-23" fmla="*/ 1500182 w 1771650"/>
                  <a:gd name="connsiteY2-24" fmla="*/ 0 h 1628775"/>
                  <a:gd name="connsiteX3-25" fmla="*/ 1771650 w 1771650"/>
                  <a:gd name="connsiteY3-26" fmla="*/ 271468 h 1628775"/>
                  <a:gd name="connsiteX4-27" fmla="*/ 1647825 w 1771650"/>
                  <a:gd name="connsiteY4-28" fmla="*/ 1409695 h 1628775"/>
                  <a:gd name="connsiteX5-29" fmla="*/ 1500182 w 1771650"/>
                  <a:gd name="connsiteY5-30" fmla="*/ 1628775 h 1628775"/>
                  <a:gd name="connsiteX6-31" fmla="*/ 271468 w 1771650"/>
                  <a:gd name="connsiteY6-32" fmla="*/ 1628775 h 1628775"/>
                  <a:gd name="connsiteX7-33" fmla="*/ 85725 w 1771650"/>
                  <a:gd name="connsiteY7-34" fmla="*/ 1376357 h 1628775"/>
                  <a:gd name="connsiteX8-35" fmla="*/ 0 w 1771650"/>
                  <a:gd name="connsiteY8-36" fmla="*/ 271468 h 1628775"/>
                  <a:gd name="connsiteX0-37" fmla="*/ 0 w 1771650"/>
                  <a:gd name="connsiteY0-38" fmla="*/ 271468 h 1638300"/>
                  <a:gd name="connsiteX1-39" fmla="*/ 271468 w 1771650"/>
                  <a:gd name="connsiteY1-40" fmla="*/ 0 h 1638300"/>
                  <a:gd name="connsiteX2-41" fmla="*/ 1500182 w 1771650"/>
                  <a:gd name="connsiteY2-42" fmla="*/ 0 h 1638300"/>
                  <a:gd name="connsiteX3-43" fmla="*/ 1771650 w 1771650"/>
                  <a:gd name="connsiteY3-44" fmla="*/ 271468 h 1638300"/>
                  <a:gd name="connsiteX4-45" fmla="*/ 1647825 w 1771650"/>
                  <a:gd name="connsiteY4-46" fmla="*/ 1409695 h 1638300"/>
                  <a:gd name="connsiteX5-47" fmla="*/ 1500182 w 1771650"/>
                  <a:gd name="connsiteY5-48" fmla="*/ 1628775 h 1638300"/>
                  <a:gd name="connsiteX6-49" fmla="*/ 357193 w 1771650"/>
                  <a:gd name="connsiteY6-50" fmla="*/ 1638300 h 1638300"/>
                  <a:gd name="connsiteX7-51" fmla="*/ 85725 w 1771650"/>
                  <a:gd name="connsiteY7-52" fmla="*/ 1376357 h 1638300"/>
                  <a:gd name="connsiteX8-53" fmla="*/ 0 w 1771650"/>
                  <a:gd name="connsiteY8-54" fmla="*/ 271468 h 1638300"/>
                  <a:gd name="connsiteX0-55" fmla="*/ 0 w 1771650"/>
                  <a:gd name="connsiteY0-56" fmla="*/ 271468 h 1638300"/>
                  <a:gd name="connsiteX1-57" fmla="*/ 271468 w 1771650"/>
                  <a:gd name="connsiteY1-58" fmla="*/ 0 h 1638300"/>
                  <a:gd name="connsiteX2-59" fmla="*/ 1500182 w 1771650"/>
                  <a:gd name="connsiteY2-60" fmla="*/ 0 h 1638300"/>
                  <a:gd name="connsiteX3-61" fmla="*/ 1771650 w 1771650"/>
                  <a:gd name="connsiteY3-62" fmla="*/ 271468 h 1638300"/>
                  <a:gd name="connsiteX4-63" fmla="*/ 1647825 w 1771650"/>
                  <a:gd name="connsiteY4-64" fmla="*/ 1409695 h 1638300"/>
                  <a:gd name="connsiteX5-65" fmla="*/ 1281107 w 1771650"/>
                  <a:gd name="connsiteY5-66" fmla="*/ 1633538 h 1638300"/>
                  <a:gd name="connsiteX6-67" fmla="*/ 357193 w 1771650"/>
                  <a:gd name="connsiteY6-68" fmla="*/ 1638300 h 1638300"/>
                  <a:gd name="connsiteX7-69" fmla="*/ 85725 w 1771650"/>
                  <a:gd name="connsiteY7-70" fmla="*/ 1376357 h 1638300"/>
                  <a:gd name="connsiteX8-71" fmla="*/ 0 w 1771650"/>
                  <a:gd name="connsiteY8-72" fmla="*/ 271468 h 1638300"/>
                  <a:gd name="connsiteX0-73" fmla="*/ 0 w 1771650"/>
                  <a:gd name="connsiteY0-74" fmla="*/ 271468 h 1638300"/>
                  <a:gd name="connsiteX1-75" fmla="*/ 271468 w 1771650"/>
                  <a:gd name="connsiteY1-76" fmla="*/ 0 h 1638300"/>
                  <a:gd name="connsiteX2-77" fmla="*/ 1500182 w 1771650"/>
                  <a:gd name="connsiteY2-78" fmla="*/ 0 h 1638300"/>
                  <a:gd name="connsiteX3-79" fmla="*/ 1771650 w 1771650"/>
                  <a:gd name="connsiteY3-80" fmla="*/ 271468 h 1638300"/>
                  <a:gd name="connsiteX4-81" fmla="*/ 1566863 w 1771650"/>
                  <a:gd name="connsiteY4-82" fmla="*/ 1423982 h 1638300"/>
                  <a:gd name="connsiteX5-83" fmla="*/ 1281107 w 1771650"/>
                  <a:gd name="connsiteY5-84" fmla="*/ 1633538 h 1638300"/>
                  <a:gd name="connsiteX6-85" fmla="*/ 357193 w 1771650"/>
                  <a:gd name="connsiteY6-86" fmla="*/ 1638300 h 1638300"/>
                  <a:gd name="connsiteX7-87" fmla="*/ 85725 w 1771650"/>
                  <a:gd name="connsiteY7-88" fmla="*/ 1376357 h 1638300"/>
                  <a:gd name="connsiteX8-89" fmla="*/ 0 w 1771650"/>
                  <a:gd name="connsiteY8-90" fmla="*/ 271468 h 1638300"/>
                  <a:gd name="connsiteX0-91" fmla="*/ 0 w 1771650"/>
                  <a:gd name="connsiteY0-92" fmla="*/ 271468 h 1638300"/>
                  <a:gd name="connsiteX1-93" fmla="*/ 271468 w 1771650"/>
                  <a:gd name="connsiteY1-94" fmla="*/ 0 h 1638300"/>
                  <a:gd name="connsiteX2-95" fmla="*/ 1500182 w 1771650"/>
                  <a:gd name="connsiteY2-96" fmla="*/ 0 h 1638300"/>
                  <a:gd name="connsiteX3-97" fmla="*/ 1771650 w 1771650"/>
                  <a:gd name="connsiteY3-98" fmla="*/ 271468 h 1638300"/>
                  <a:gd name="connsiteX4-99" fmla="*/ 1566863 w 1771650"/>
                  <a:gd name="connsiteY4-100" fmla="*/ 1423982 h 1638300"/>
                  <a:gd name="connsiteX5-101" fmla="*/ 1281107 w 1771650"/>
                  <a:gd name="connsiteY5-102" fmla="*/ 1633538 h 1638300"/>
                  <a:gd name="connsiteX6-103" fmla="*/ 357193 w 1771650"/>
                  <a:gd name="connsiteY6-104" fmla="*/ 1638300 h 1638300"/>
                  <a:gd name="connsiteX7-105" fmla="*/ 85725 w 1771650"/>
                  <a:gd name="connsiteY7-106" fmla="*/ 1376357 h 1638300"/>
                  <a:gd name="connsiteX8-107" fmla="*/ 0 w 1771650"/>
                  <a:gd name="connsiteY8-108" fmla="*/ 271468 h 1638300"/>
                  <a:gd name="connsiteX0-109" fmla="*/ 0 w 1771650"/>
                  <a:gd name="connsiteY0-110" fmla="*/ 271468 h 1638300"/>
                  <a:gd name="connsiteX1-111" fmla="*/ 271468 w 1771650"/>
                  <a:gd name="connsiteY1-112" fmla="*/ 0 h 1638300"/>
                  <a:gd name="connsiteX2-113" fmla="*/ 1500182 w 1771650"/>
                  <a:gd name="connsiteY2-114" fmla="*/ 0 h 1638300"/>
                  <a:gd name="connsiteX3-115" fmla="*/ 1771650 w 1771650"/>
                  <a:gd name="connsiteY3-116" fmla="*/ 271468 h 1638300"/>
                  <a:gd name="connsiteX4-117" fmla="*/ 1566863 w 1771650"/>
                  <a:gd name="connsiteY4-118" fmla="*/ 1423982 h 1638300"/>
                  <a:gd name="connsiteX5-119" fmla="*/ 1281107 w 1771650"/>
                  <a:gd name="connsiteY5-120" fmla="*/ 1633538 h 1638300"/>
                  <a:gd name="connsiteX6-121" fmla="*/ 357193 w 1771650"/>
                  <a:gd name="connsiteY6-122" fmla="*/ 1638300 h 1638300"/>
                  <a:gd name="connsiteX7-123" fmla="*/ 85725 w 1771650"/>
                  <a:gd name="connsiteY7-124" fmla="*/ 1376357 h 1638300"/>
                  <a:gd name="connsiteX8-125" fmla="*/ 0 w 1771650"/>
                  <a:gd name="connsiteY8-126" fmla="*/ 271468 h 1638300"/>
                  <a:gd name="connsiteX0-127" fmla="*/ 0 w 1771650"/>
                  <a:gd name="connsiteY0-128" fmla="*/ 271468 h 1638300"/>
                  <a:gd name="connsiteX1-129" fmla="*/ 271468 w 1771650"/>
                  <a:gd name="connsiteY1-130" fmla="*/ 0 h 1638300"/>
                  <a:gd name="connsiteX2-131" fmla="*/ 1500182 w 1771650"/>
                  <a:gd name="connsiteY2-132" fmla="*/ 0 h 1638300"/>
                  <a:gd name="connsiteX3-133" fmla="*/ 1771650 w 1771650"/>
                  <a:gd name="connsiteY3-134" fmla="*/ 271468 h 1638300"/>
                  <a:gd name="connsiteX4-135" fmla="*/ 1566863 w 1771650"/>
                  <a:gd name="connsiteY4-136" fmla="*/ 1423982 h 1638300"/>
                  <a:gd name="connsiteX5-137" fmla="*/ 1281107 w 1771650"/>
                  <a:gd name="connsiteY5-138" fmla="*/ 1633538 h 1638300"/>
                  <a:gd name="connsiteX6-139" fmla="*/ 357193 w 1771650"/>
                  <a:gd name="connsiteY6-140" fmla="*/ 1638300 h 1638300"/>
                  <a:gd name="connsiteX7-141" fmla="*/ 85725 w 1771650"/>
                  <a:gd name="connsiteY7-142" fmla="*/ 1376357 h 1638300"/>
                  <a:gd name="connsiteX8-143" fmla="*/ 0 w 1771650"/>
                  <a:gd name="connsiteY8-144" fmla="*/ 271468 h 1638300"/>
                  <a:gd name="connsiteX0-145" fmla="*/ 0 w 1771650"/>
                  <a:gd name="connsiteY0-146" fmla="*/ 271468 h 1638300"/>
                  <a:gd name="connsiteX1-147" fmla="*/ 271468 w 1771650"/>
                  <a:gd name="connsiteY1-148" fmla="*/ 0 h 1638300"/>
                  <a:gd name="connsiteX2-149" fmla="*/ 1500182 w 1771650"/>
                  <a:gd name="connsiteY2-150" fmla="*/ 0 h 1638300"/>
                  <a:gd name="connsiteX3-151" fmla="*/ 1771650 w 1771650"/>
                  <a:gd name="connsiteY3-152" fmla="*/ 271468 h 1638300"/>
                  <a:gd name="connsiteX4-153" fmla="*/ 1566863 w 1771650"/>
                  <a:gd name="connsiteY4-154" fmla="*/ 1423982 h 1638300"/>
                  <a:gd name="connsiteX5-155" fmla="*/ 1281107 w 1771650"/>
                  <a:gd name="connsiteY5-156" fmla="*/ 1633538 h 1638300"/>
                  <a:gd name="connsiteX6-157" fmla="*/ 357193 w 1771650"/>
                  <a:gd name="connsiteY6-158" fmla="*/ 1638300 h 1638300"/>
                  <a:gd name="connsiteX7-159" fmla="*/ 85725 w 1771650"/>
                  <a:gd name="connsiteY7-160" fmla="*/ 1376357 h 1638300"/>
                  <a:gd name="connsiteX8-161" fmla="*/ 0 w 1771650"/>
                  <a:gd name="connsiteY8-162" fmla="*/ 271468 h 1638300"/>
                  <a:gd name="connsiteX0-163" fmla="*/ 0 w 1771650"/>
                  <a:gd name="connsiteY0-164" fmla="*/ 271468 h 1638300"/>
                  <a:gd name="connsiteX1-165" fmla="*/ 271468 w 1771650"/>
                  <a:gd name="connsiteY1-166" fmla="*/ 0 h 1638300"/>
                  <a:gd name="connsiteX2-167" fmla="*/ 1500182 w 1771650"/>
                  <a:gd name="connsiteY2-168" fmla="*/ 0 h 1638300"/>
                  <a:gd name="connsiteX3-169" fmla="*/ 1771650 w 1771650"/>
                  <a:gd name="connsiteY3-170" fmla="*/ 271468 h 1638300"/>
                  <a:gd name="connsiteX4-171" fmla="*/ 1566863 w 1771650"/>
                  <a:gd name="connsiteY4-172" fmla="*/ 1423982 h 1638300"/>
                  <a:gd name="connsiteX5-173" fmla="*/ 1281107 w 1771650"/>
                  <a:gd name="connsiteY5-174" fmla="*/ 1633538 h 1638300"/>
                  <a:gd name="connsiteX6-175" fmla="*/ 357193 w 1771650"/>
                  <a:gd name="connsiteY6-176" fmla="*/ 1638300 h 1638300"/>
                  <a:gd name="connsiteX7-177" fmla="*/ 85725 w 1771650"/>
                  <a:gd name="connsiteY7-178" fmla="*/ 1376357 h 1638300"/>
                  <a:gd name="connsiteX8-179" fmla="*/ 0 w 1771650"/>
                  <a:gd name="connsiteY8-180" fmla="*/ 271468 h 1638300"/>
                  <a:gd name="connsiteX0-181" fmla="*/ 0 w 1771650"/>
                  <a:gd name="connsiteY0-182" fmla="*/ 271468 h 1638300"/>
                  <a:gd name="connsiteX1-183" fmla="*/ 271468 w 1771650"/>
                  <a:gd name="connsiteY1-184" fmla="*/ 0 h 1638300"/>
                  <a:gd name="connsiteX2-185" fmla="*/ 1500182 w 1771650"/>
                  <a:gd name="connsiteY2-186" fmla="*/ 0 h 1638300"/>
                  <a:gd name="connsiteX3-187" fmla="*/ 1771650 w 1771650"/>
                  <a:gd name="connsiteY3-188" fmla="*/ 271468 h 1638300"/>
                  <a:gd name="connsiteX4-189" fmla="*/ 1566863 w 1771650"/>
                  <a:gd name="connsiteY4-190" fmla="*/ 1423982 h 1638300"/>
                  <a:gd name="connsiteX5-191" fmla="*/ 1281107 w 1771650"/>
                  <a:gd name="connsiteY5-192" fmla="*/ 1633538 h 1638300"/>
                  <a:gd name="connsiteX6-193" fmla="*/ 357193 w 1771650"/>
                  <a:gd name="connsiteY6-194" fmla="*/ 1638300 h 1638300"/>
                  <a:gd name="connsiteX7-195" fmla="*/ 85725 w 1771650"/>
                  <a:gd name="connsiteY7-196" fmla="*/ 1376357 h 1638300"/>
                  <a:gd name="connsiteX8-197" fmla="*/ 0 w 1771650"/>
                  <a:gd name="connsiteY8-198" fmla="*/ 271468 h 1638300"/>
                  <a:gd name="connsiteX0-199" fmla="*/ 0 w 1771650"/>
                  <a:gd name="connsiteY0-200" fmla="*/ 271468 h 1638300"/>
                  <a:gd name="connsiteX1-201" fmla="*/ 271468 w 1771650"/>
                  <a:gd name="connsiteY1-202" fmla="*/ 0 h 1638300"/>
                  <a:gd name="connsiteX2-203" fmla="*/ 1500182 w 1771650"/>
                  <a:gd name="connsiteY2-204" fmla="*/ 0 h 1638300"/>
                  <a:gd name="connsiteX3-205" fmla="*/ 1771650 w 1771650"/>
                  <a:gd name="connsiteY3-206" fmla="*/ 271468 h 1638300"/>
                  <a:gd name="connsiteX4-207" fmla="*/ 1566863 w 1771650"/>
                  <a:gd name="connsiteY4-208" fmla="*/ 1423982 h 1638300"/>
                  <a:gd name="connsiteX5-209" fmla="*/ 1281107 w 1771650"/>
                  <a:gd name="connsiteY5-210" fmla="*/ 1633538 h 1638300"/>
                  <a:gd name="connsiteX6-211" fmla="*/ 357193 w 1771650"/>
                  <a:gd name="connsiteY6-212" fmla="*/ 1638300 h 1638300"/>
                  <a:gd name="connsiteX7-213" fmla="*/ 85725 w 1771650"/>
                  <a:gd name="connsiteY7-214" fmla="*/ 1376357 h 1638300"/>
                  <a:gd name="connsiteX8-215" fmla="*/ 0 w 1771650"/>
                  <a:gd name="connsiteY8-216" fmla="*/ 271468 h 1638300"/>
                  <a:gd name="connsiteX0-217" fmla="*/ 0 w 1771650"/>
                  <a:gd name="connsiteY0-218" fmla="*/ 271468 h 1638300"/>
                  <a:gd name="connsiteX1-219" fmla="*/ 271468 w 1771650"/>
                  <a:gd name="connsiteY1-220" fmla="*/ 0 h 1638300"/>
                  <a:gd name="connsiteX2-221" fmla="*/ 1500182 w 1771650"/>
                  <a:gd name="connsiteY2-222" fmla="*/ 0 h 1638300"/>
                  <a:gd name="connsiteX3-223" fmla="*/ 1771650 w 1771650"/>
                  <a:gd name="connsiteY3-224" fmla="*/ 271468 h 1638300"/>
                  <a:gd name="connsiteX4-225" fmla="*/ 1566863 w 1771650"/>
                  <a:gd name="connsiteY4-226" fmla="*/ 1423982 h 1638300"/>
                  <a:gd name="connsiteX5-227" fmla="*/ 1281107 w 1771650"/>
                  <a:gd name="connsiteY5-228" fmla="*/ 1633538 h 1638300"/>
                  <a:gd name="connsiteX6-229" fmla="*/ 357193 w 1771650"/>
                  <a:gd name="connsiteY6-230" fmla="*/ 1638300 h 1638300"/>
                  <a:gd name="connsiteX7-231" fmla="*/ 85725 w 1771650"/>
                  <a:gd name="connsiteY7-232" fmla="*/ 1376357 h 1638300"/>
                  <a:gd name="connsiteX8-233" fmla="*/ 0 w 1771650"/>
                  <a:gd name="connsiteY8-234" fmla="*/ 271468 h 1638300"/>
                  <a:gd name="connsiteX0-235" fmla="*/ 0 w 1771650"/>
                  <a:gd name="connsiteY0-236" fmla="*/ 271468 h 1643188"/>
                  <a:gd name="connsiteX1-237" fmla="*/ 271468 w 1771650"/>
                  <a:gd name="connsiteY1-238" fmla="*/ 0 h 1643188"/>
                  <a:gd name="connsiteX2-239" fmla="*/ 1500182 w 1771650"/>
                  <a:gd name="connsiteY2-240" fmla="*/ 0 h 1643188"/>
                  <a:gd name="connsiteX3-241" fmla="*/ 1771650 w 1771650"/>
                  <a:gd name="connsiteY3-242" fmla="*/ 271468 h 1643188"/>
                  <a:gd name="connsiteX4-243" fmla="*/ 1566863 w 1771650"/>
                  <a:gd name="connsiteY4-244" fmla="*/ 1423982 h 1643188"/>
                  <a:gd name="connsiteX5-245" fmla="*/ 1281107 w 1771650"/>
                  <a:gd name="connsiteY5-246" fmla="*/ 1633538 h 1643188"/>
                  <a:gd name="connsiteX6-247" fmla="*/ 357193 w 1771650"/>
                  <a:gd name="connsiteY6-248" fmla="*/ 1638300 h 1643188"/>
                  <a:gd name="connsiteX7-249" fmla="*/ 85725 w 1771650"/>
                  <a:gd name="connsiteY7-250" fmla="*/ 1376357 h 1643188"/>
                  <a:gd name="connsiteX8-251" fmla="*/ 0 w 1771650"/>
                  <a:gd name="connsiteY8-252" fmla="*/ 271468 h 1643188"/>
                  <a:gd name="connsiteX0-253" fmla="*/ 0 w 1771650"/>
                  <a:gd name="connsiteY0-254" fmla="*/ 271468 h 1643188"/>
                  <a:gd name="connsiteX1-255" fmla="*/ 271468 w 1771650"/>
                  <a:gd name="connsiteY1-256" fmla="*/ 0 h 1643188"/>
                  <a:gd name="connsiteX2-257" fmla="*/ 1500182 w 1771650"/>
                  <a:gd name="connsiteY2-258" fmla="*/ 0 h 1643188"/>
                  <a:gd name="connsiteX3-259" fmla="*/ 1771650 w 1771650"/>
                  <a:gd name="connsiteY3-260" fmla="*/ 271468 h 1643188"/>
                  <a:gd name="connsiteX4-261" fmla="*/ 1566863 w 1771650"/>
                  <a:gd name="connsiteY4-262" fmla="*/ 1423982 h 1643188"/>
                  <a:gd name="connsiteX5-263" fmla="*/ 1281107 w 1771650"/>
                  <a:gd name="connsiteY5-264" fmla="*/ 1633538 h 1643188"/>
                  <a:gd name="connsiteX6-265" fmla="*/ 357193 w 1771650"/>
                  <a:gd name="connsiteY6-266" fmla="*/ 1638300 h 1643188"/>
                  <a:gd name="connsiteX7-267" fmla="*/ 85725 w 1771650"/>
                  <a:gd name="connsiteY7-268" fmla="*/ 1376357 h 1643188"/>
                  <a:gd name="connsiteX8-269" fmla="*/ 0 w 1771650"/>
                  <a:gd name="connsiteY8-270" fmla="*/ 271468 h 1643188"/>
                  <a:gd name="connsiteX0-271" fmla="*/ 0 w 1771650"/>
                  <a:gd name="connsiteY0-272" fmla="*/ 271468 h 1643188"/>
                  <a:gd name="connsiteX1-273" fmla="*/ 271468 w 1771650"/>
                  <a:gd name="connsiteY1-274" fmla="*/ 0 h 1643188"/>
                  <a:gd name="connsiteX2-275" fmla="*/ 1500182 w 1771650"/>
                  <a:gd name="connsiteY2-276" fmla="*/ 0 h 1643188"/>
                  <a:gd name="connsiteX3-277" fmla="*/ 1771650 w 1771650"/>
                  <a:gd name="connsiteY3-278" fmla="*/ 271468 h 1643188"/>
                  <a:gd name="connsiteX4-279" fmla="*/ 1566863 w 1771650"/>
                  <a:gd name="connsiteY4-280" fmla="*/ 1423982 h 1643188"/>
                  <a:gd name="connsiteX5-281" fmla="*/ 1281107 w 1771650"/>
                  <a:gd name="connsiteY5-282" fmla="*/ 1633538 h 1643188"/>
                  <a:gd name="connsiteX6-283" fmla="*/ 357193 w 1771650"/>
                  <a:gd name="connsiteY6-284" fmla="*/ 1638300 h 1643188"/>
                  <a:gd name="connsiteX7-285" fmla="*/ 85725 w 1771650"/>
                  <a:gd name="connsiteY7-286" fmla="*/ 1376357 h 1643188"/>
                  <a:gd name="connsiteX8-287" fmla="*/ 0 w 1771650"/>
                  <a:gd name="connsiteY8-288" fmla="*/ 271468 h 1643188"/>
                  <a:gd name="connsiteX0-289" fmla="*/ 0 w 1771650"/>
                  <a:gd name="connsiteY0-290" fmla="*/ 271468 h 1643188"/>
                  <a:gd name="connsiteX1-291" fmla="*/ 271468 w 1771650"/>
                  <a:gd name="connsiteY1-292" fmla="*/ 0 h 1643188"/>
                  <a:gd name="connsiteX2-293" fmla="*/ 1500182 w 1771650"/>
                  <a:gd name="connsiteY2-294" fmla="*/ 0 h 1643188"/>
                  <a:gd name="connsiteX3-295" fmla="*/ 1771650 w 1771650"/>
                  <a:gd name="connsiteY3-296" fmla="*/ 271468 h 1643188"/>
                  <a:gd name="connsiteX4-297" fmla="*/ 1566863 w 1771650"/>
                  <a:gd name="connsiteY4-298" fmla="*/ 1423982 h 1643188"/>
                  <a:gd name="connsiteX5-299" fmla="*/ 1281107 w 1771650"/>
                  <a:gd name="connsiteY5-300" fmla="*/ 1633538 h 1643188"/>
                  <a:gd name="connsiteX6-301" fmla="*/ 357193 w 1771650"/>
                  <a:gd name="connsiteY6-302" fmla="*/ 1638300 h 1643188"/>
                  <a:gd name="connsiteX7-303" fmla="*/ 85725 w 1771650"/>
                  <a:gd name="connsiteY7-304" fmla="*/ 1376357 h 1643188"/>
                  <a:gd name="connsiteX8-305" fmla="*/ 0 w 1771650"/>
                  <a:gd name="connsiteY8-306" fmla="*/ 271468 h 16431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1771650" h="1643188">
                    <a:moveTo>
                      <a:pt x="0" y="271468"/>
                    </a:moveTo>
                    <a:cubicBezTo>
                      <a:pt x="0" y="121540"/>
                      <a:pt x="121540" y="0"/>
                      <a:pt x="271468" y="0"/>
                    </a:cubicBezTo>
                    <a:lnTo>
                      <a:pt x="1500182" y="0"/>
                    </a:lnTo>
                    <a:cubicBezTo>
                      <a:pt x="1678685" y="4763"/>
                      <a:pt x="1771650" y="78678"/>
                      <a:pt x="1771650" y="271468"/>
                    </a:cubicBezTo>
                    <a:cubicBezTo>
                      <a:pt x="1719262" y="800101"/>
                      <a:pt x="1647826" y="1062036"/>
                      <a:pt x="1566863" y="1423982"/>
                    </a:cubicBezTo>
                    <a:cubicBezTo>
                      <a:pt x="1519238" y="1602485"/>
                      <a:pt x="1454847" y="1624013"/>
                      <a:pt x="1281107" y="1633538"/>
                    </a:cubicBezTo>
                    <a:cubicBezTo>
                      <a:pt x="973136" y="1635125"/>
                      <a:pt x="669927" y="1651001"/>
                      <a:pt x="357193" y="1638300"/>
                    </a:cubicBezTo>
                    <a:cubicBezTo>
                      <a:pt x="150115" y="1609725"/>
                      <a:pt x="85725" y="1526285"/>
                      <a:pt x="85725" y="1376357"/>
                    </a:cubicBezTo>
                    <a:cubicBezTo>
                      <a:pt x="33337" y="998536"/>
                      <a:pt x="14287" y="625477"/>
                      <a:pt x="0" y="271468"/>
                    </a:cubicBezTo>
                    <a:close/>
                  </a:path>
                </a:pathLst>
              </a:custGeom>
              <a:gradFill>
                <a:gsLst>
                  <a:gs pos="23000">
                    <a:schemeClr val="accent6">
                      <a:lumMod val="75000"/>
                    </a:schemeClr>
                  </a:gs>
                  <a:gs pos="59000">
                    <a:schemeClr val="accent6">
                      <a:lumMod val="50000"/>
                    </a:schemeClr>
                  </a:gs>
                  <a:gs pos="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lin ang="2400000" scaled="0"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 dirty="0"/>
              </a:p>
            </p:txBody>
          </p:sp>
        </p:grpSp>
        <p:pic>
          <p:nvPicPr>
            <p:cNvPr id="12" name="Graphic 26" descr="Partial su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6850" y="5182098"/>
              <a:ext cx="548640" cy="548640"/>
            </a:xfrm>
            <a:prstGeom prst="rect">
              <a:avLst/>
            </a:prstGeom>
          </p:spPr>
        </p:pic>
        <p:sp>
          <p:nvSpPr>
            <p:cNvPr id="13" name="TextBox 34"/>
            <p:cNvSpPr txBox="1"/>
            <p:nvPr/>
          </p:nvSpPr>
          <p:spPr>
            <a:xfrm>
              <a:off x="3222841" y="4929151"/>
              <a:ext cx="691418" cy="7615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>
                  <a:solidFill>
                    <a:srgbClr val="FF0000"/>
                  </a:solidFill>
                </a:rPr>
                <a:t>III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87233" y="5141968"/>
              <a:ext cx="4225978" cy="6460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i="0" dirty="0" err="1"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Tổng</a:t>
              </a:r>
              <a:r>
                <a:rPr lang="en-US" sz="1600" b="1" i="0" dirty="0"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US" sz="1600" b="1" i="0" dirty="0" err="1"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kết</a:t>
              </a:r>
              <a:r>
                <a:rPr lang="en-US" sz="1600" b="1" i="0" dirty="0"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– </a:t>
              </a:r>
              <a:r>
                <a:rPr lang="en-US" sz="1600" b="1" i="0" dirty="0" err="1"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Đánh</a:t>
              </a:r>
              <a:r>
                <a:rPr lang="en-US" sz="1600" b="1" i="0" dirty="0"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US" sz="1600" b="1" i="0" dirty="0" err="1"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giá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  <p:pic>
          <p:nvPicPr>
            <p:cNvPr id="15" name="Picture 14" descr="Reading cartoon bee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4418" y="5325140"/>
              <a:ext cx="855891" cy="1138224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-254298" y="700269"/>
            <a:ext cx="5594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sz="2400" b="1" dirty="0"/>
              <a:t>3) </a:t>
            </a:r>
            <a:r>
              <a:rPr lang="en-US" sz="2400" b="1" dirty="0" err="1"/>
              <a:t>Đánh</a:t>
            </a:r>
            <a:r>
              <a:rPr lang="en-US" sz="2400" b="1" dirty="0"/>
              <a:t> </a:t>
            </a:r>
            <a:r>
              <a:rPr lang="en-US" sz="2400" b="1" dirty="0" err="1"/>
              <a:t>giá</a:t>
            </a:r>
            <a:r>
              <a:rPr lang="en-US" sz="2400" b="1" dirty="0"/>
              <a:t> </a:t>
            </a:r>
            <a:r>
              <a:rPr lang="en-US" sz="2400" b="1" dirty="0" err="1"/>
              <a:t>hoạt</a:t>
            </a:r>
            <a:r>
              <a:rPr lang="en-US" sz="2400" b="1" dirty="0"/>
              <a:t> </a:t>
            </a:r>
            <a:r>
              <a:rPr lang="en-US" sz="2400" b="1" dirty="0" err="1"/>
              <a:t>động</a:t>
            </a:r>
            <a:r>
              <a:rPr lang="en-US" sz="2400" b="1" dirty="0"/>
              <a:t> </a:t>
            </a:r>
            <a:r>
              <a:rPr lang="en-US" sz="2400" b="1" dirty="0" err="1"/>
              <a:t>nhóm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506426" y="-150560"/>
            <a:ext cx="5594554" cy="1827193"/>
          </a:xfrm>
          <a:prstGeom prst="cloudCallout">
            <a:avLst>
              <a:gd name="adj1" fmla="val 10450"/>
              <a:gd name="adj2" fmla="val 8402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,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2954" y="1268357"/>
            <a:ext cx="355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Nhóm</a:t>
            </a:r>
            <a:r>
              <a:rPr lang="en-US" dirty="0"/>
              <a:t>: …………..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55383" y="1240416"/>
            <a:ext cx="355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Lớp</a:t>
            </a:r>
            <a:r>
              <a:rPr lang="en-US" dirty="0"/>
              <a:t>: ………..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24971" y="1232787"/>
            <a:ext cx="355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:…………………</a:t>
            </a:r>
          </a:p>
        </p:txBody>
      </p:sp>
      <p:graphicFrame>
        <p:nvGraphicFramePr>
          <p:cNvPr id="20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499410"/>
              </p:ext>
            </p:extLst>
          </p:nvPr>
        </p:nvGraphicFramePr>
        <p:xfrm>
          <a:off x="304800" y="1699112"/>
          <a:ext cx="11806413" cy="479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3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0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67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Mục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đánh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giá</a:t>
                      </a:r>
                      <a:endParaRPr lang="en-US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Tiêu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chí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Chi </a:t>
                      </a:r>
                      <a:r>
                        <a:rPr lang="en-US" dirty="0" err="1"/>
                        <a:t>tiết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Điểm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tối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Kết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quả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just"/>
                      <a:r>
                        <a:rPr lang="en-US" b="1" dirty="0"/>
                        <a:t>1) </a:t>
                      </a:r>
                      <a:r>
                        <a:rPr lang="en-US" b="1" dirty="0" err="1"/>
                        <a:t>Đánh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giá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quá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trình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hoạt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động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của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nhóm</a:t>
                      </a:r>
                      <a:r>
                        <a:rPr lang="en-US" b="1" dirty="0"/>
                        <a:t> (</a:t>
                      </a:r>
                      <a:r>
                        <a:rPr lang="en-US" b="1" dirty="0" err="1"/>
                        <a:t>Điểm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tối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đa</a:t>
                      </a:r>
                      <a:r>
                        <a:rPr lang="en-US" b="1" dirty="0"/>
                        <a:t> 30)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 </a:t>
                      </a:r>
                      <a:r>
                        <a:rPr lang="en-US" dirty="0" err="1"/>
                        <a:t>Sự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tham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gia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của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các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thành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viên</a:t>
                      </a:r>
                      <a:r>
                        <a:rPr lang="en-US" dirty="0"/>
                        <a:t>: </a:t>
                      </a:r>
                      <a:r>
                        <a:rPr lang="en-US" dirty="0" err="1"/>
                        <a:t>tham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gia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đầy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 </a:t>
                      </a:r>
                      <a:r>
                        <a:rPr lang="en-US" dirty="0" err="1"/>
                        <a:t>Sự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hợp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tác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của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các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thành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viên</a:t>
                      </a:r>
                      <a:r>
                        <a:rPr lang="en-US" dirty="0"/>
                        <a:t>: </a:t>
                      </a:r>
                      <a:r>
                        <a:rPr lang="en-US" dirty="0" err="1"/>
                        <a:t>tinh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thần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hợp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tác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tốt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 </a:t>
                      </a:r>
                      <a:r>
                        <a:rPr lang="en-US" dirty="0" err="1"/>
                        <a:t>Sự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sắp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xếp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thời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gian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hoạt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động</a:t>
                      </a:r>
                      <a:r>
                        <a:rPr lang="en-US" dirty="0"/>
                        <a:t>: </a:t>
                      </a:r>
                      <a:r>
                        <a:rPr lang="en-US" dirty="0" err="1"/>
                        <a:t>nhanh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hợp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just"/>
                      <a:r>
                        <a:rPr lang="en-US" b="1" dirty="0"/>
                        <a:t>2) </a:t>
                      </a:r>
                      <a:r>
                        <a:rPr lang="en-US" b="1" dirty="0" err="1"/>
                        <a:t>Đánh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giá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bài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thuyết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trình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kế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hoạch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của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nhóm</a:t>
                      </a:r>
                      <a:r>
                        <a:rPr lang="en-US" b="1" dirty="0"/>
                        <a:t> </a:t>
                      </a:r>
                    </a:p>
                    <a:p>
                      <a:pPr algn="just"/>
                      <a:r>
                        <a:rPr lang="en-US" b="1" dirty="0"/>
                        <a:t>(</a:t>
                      </a:r>
                      <a:r>
                        <a:rPr lang="en-US" b="1" dirty="0" err="1"/>
                        <a:t>Điểm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tối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đa</a:t>
                      </a:r>
                      <a:r>
                        <a:rPr lang="en-US" b="1" dirty="0"/>
                        <a:t> 30)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 Ý </a:t>
                      </a:r>
                      <a:r>
                        <a:rPr lang="en-US" dirty="0" err="1"/>
                        <a:t>tưởng</a:t>
                      </a:r>
                      <a:r>
                        <a:rPr lang="en-US" dirty="0"/>
                        <a:t>: </a:t>
                      </a:r>
                      <a:r>
                        <a:rPr lang="en-US" dirty="0" err="1"/>
                        <a:t>thu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hút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sáng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tạo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khả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 </a:t>
                      </a:r>
                      <a:r>
                        <a:rPr lang="en-US" dirty="0" err="1"/>
                        <a:t>Nội</a:t>
                      </a:r>
                      <a:r>
                        <a:rPr lang="en-US" dirty="0"/>
                        <a:t> dung: </a:t>
                      </a:r>
                      <a:r>
                        <a:rPr lang="en-US" dirty="0" err="1"/>
                        <a:t>kế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hoạch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rõ</a:t>
                      </a:r>
                      <a:r>
                        <a:rPr lang="en-US" dirty="0"/>
                        <a:t> rang, chi </a:t>
                      </a:r>
                      <a:r>
                        <a:rPr lang="en-US" dirty="0" err="1"/>
                        <a:t>tiết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cụ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thể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tính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toán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chính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xác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3</a:t>
                      </a:r>
                      <a:r>
                        <a:rPr lang="en-US"/>
                        <a:t>. Trình </a:t>
                      </a:r>
                      <a:r>
                        <a:rPr lang="en-US" dirty="0" err="1"/>
                        <a:t>bày</a:t>
                      </a:r>
                      <a:r>
                        <a:rPr lang="en-US" dirty="0"/>
                        <a:t>: </a:t>
                      </a:r>
                      <a:r>
                        <a:rPr lang="en-US" dirty="0" err="1"/>
                        <a:t>mạch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lạc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cuốn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hút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thuyết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phục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just"/>
                      <a:r>
                        <a:rPr lang="en-US" b="1" dirty="0"/>
                        <a:t>3) </a:t>
                      </a:r>
                      <a:r>
                        <a:rPr lang="en-US" b="1" dirty="0" err="1"/>
                        <a:t>Đánh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giá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kết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quả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hoạt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động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kinh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doanh</a:t>
                      </a:r>
                      <a:r>
                        <a:rPr lang="en-US" b="1" dirty="0"/>
                        <a:t> (</a:t>
                      </a:r>
                      <a:r>
                        <a:rPr lang="en-US" b="1" dirty="0" err="1"/>
                        <a:t>Điểm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tối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đa</a:t>
                      </a:r>
                      <a:r>
                        <a:rPr lang="en-US" b="1" dirty="0"/>
                        <a:t> 40)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4163" indent="-284163">
                        <a:buAutoNum type="arabicPeriod"/>
                      </a:pPr>
                      <a:r>
                        <a:rPr lang="en-US" dirty="0"/>
                        <a:t>Marketing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/>
                        <a:t>2. </a:t>
                      </a:r>
                      <a:r>
                        <a:rPr lang="en-US" dirty="0" err="1"/>
                        <a:t>Lợi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nhuận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Tổng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điểm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4447" y="500062"/>
            <a:ext cx="10515600" cy="1325563"/>
          </a:xfrm>
        </p:spPr>
        <p:txBody>
          <a:bodyPr/>
          <a:lstStyle/>
          <a:p>
            <a:pPr algn="ctr"/>
            <a:r>
              <a:rPr lang="en-US"/>
              <a:t>DẶN DÒ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971260" y="1825625"/>
            <a:ext cx="10721975" cy="4351338"/>
          </a:xfrm>
        </p:spPr>
        <p:txBody>
          <a:bodyPr/>
          <a:lstStyle/>
          <a:p>
            <a:pPr algn="just"/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: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,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doanh</a:t>
            </a:r>
            <a:r>
              <a:rPr lang="en-US" dirty="0"/>
              <a:t>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doanh</a:t>
            </a:r>
            <a:r>
              <a:rPr lang="en-US" dirty="0"/>
              <a:t>,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err="1"/>
              <a:t>lợi</a:t>
            </a:r>
            <a:r>
              <a:rPr lang="en-US"/>
              <a:t> nhuận.</a:t>
            </a:r>
            <a:endParaRPr lang="en-US" dirty="0"/>
          </a:p>
          <a:p>
            <a:pPr algn="just"/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err="1"/>
              <a:t>thực</a:t>
            </a:r>
            <a:r>
              <a:rPr lang="en-US"/>
              <a:t> hiện.</a:t>
            </a:r>
            <a:endParaRPr lang="en-US" dirty="0"/>
          </a:p>
          <a:p>
            <a:pPr algn="just"/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err="1"/>
              <a:t>học</a:t>
            </a:r>
            <a:r>
              <a:rPr lang="en-US"/>
              <a:t> sau.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421167B2-B9C0-4A1A-B847-1459A6305C33}"/>
              </a:ext>
            </a:extLst>
          </p:cNvPr>
          <p:cNvSpPr txBox="1">
            <a:spLocks/>
          </p:cNvSpPr>
          <p:nvPr/>
        </p:nvSpPr>
        <p:spPr>
          <a:xfrm>
            <a:off x="1940315" y="2866322"/>
            <a:ext cx="9144000" cy="89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Avo" panose="02040603050506020204" pitchFamily="18" charset="0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50813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608</Words>
  <Application>Microsoft Office PowerPoint</Application>
  <PresentationFormat>Widescreen</PresentationFormat>
  <Paragraphs>94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Wingdings</vt:lpstr>
      <vt:lpstr>UTM Avo</vt:lpstr>
      <vt:lpstr>Cambria Math</vt:lpstr>
      <vt:lpstr>Arial</vt:lpstr>
      <vt:lpstr>Calibri</vt:lpstr>
      <vt:lpstr>Office Theme</vt:lpstr>
      <vt:lpstr>Tuần 17 Chủ đề 1: Đầu tư kinh doanh – Tiết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381</cp:revision>
  <dcterms:created xsi:type="dcterms:W3CDTF">2021-11-01T08:16:00Z</dcterms:created>
  <dcterms:modified xsi:type="dcterms:W3CDTF">2022-10-31T09:34:39Z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4A27F4F20D944F54A5C096E1E0BAD919</vt:lpwstr>
  </property>
  <property fmtid="{D5CDD505-2E9C-101B-9397-08002B2CF9AE}" pid="3" name="KSOProductBuildVer">
    <vt:lpwstr>1033-11.2.0.11306</vt:lpwstr>
  </property>
</Properties>
</file>