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1" r:id="rId2"/>
    <p:sldId id="256" r:id="rId3"/>
    <p:sldId id="275" r:id="rId4"/>
    <p:sldId id="302" r:id="rId5"/>
    <p:sldId id="355" r:id="rId6"/>
    <p:sldId id="279" r:id="rId7"/>
    <p:sldId id="356" r:id="rId8"/>
    <p:sldId id="281" r:id="rId9"/>
    <p:sldId id="315" r:id="rId10"/>
    <p:sldId id="316" r:id="rId11"/>
    <p:sldId id="317" r:id="rId12"/>
    <p:sldId id="333" r:id="rId13"/>
    <p:sldId id="347" r:id="rId14"/>
    <p:sldId id="348" r:id="rId15"/>
    <p:sldId id="349" r:id="rId16"/>
    <p:sldId id="283" r:id="rId17"/>
    <p:sldId id="335" r:id="rId18"/>
    <p:sldId id="336" r:id="rId19"/>
    <p:sldId id="337" r:id="rId20"/>
    <p:sldId id="357" r:id="rId21"/>
    <p:sldId id="313" r:id="rId22"/>
    <p:sldId id="344" r:id="rId23"/>
    <p:sldId id="340" r:id="rId24"/>
    <p:sldId id="341" r:id="rId25"/>
    <p:sldId id="358" r:id="rId26"/>
    <p:sldId id="343" r:id="rId27"/>
    <p:sldId id="346" r:id="rId28"/>
    <p:sldId id="359" r:id="rId29"/>
    <p:sldId id="314" r:id="rId30"/>
    <p:sldId id="330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8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xmlns="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xmlns="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xmlns="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xmlns="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xmlns="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xmlns="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xmlns="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xmlns="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xmlns="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xmlns="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xmlns="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</a:t>
            </a:r>
            <a:r>
              <a:rPr lang="en-US" sz="2800" smtClean="0"/>
              <a:t>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</a:t>
            </a:r>
            <a:r>
              <a:rPr lang="en-US" smtClean="0">
                <a:solidFill>
                  <a:schemeClr val="tx1"/>
                </a:solidFill>
              </a:rPr>
              <a:t>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xmlns="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xmlns="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xmlns="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3326</TotalTime>
  <Words>1172</Words>
  <Application>Microsoft Office PowerPoint</Application>
  <PresentationFormat>Widescreen</PresentationFormat>
  <Paragraphs>254</Paragraphs>
  <Slides>31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AutoBVT</cp:lastModifiedBy>
  <cp:revision>174</cp:revision>
  <dcterms:created xsi:type="dcterms:W3CDTF">2020-12-09T02:04:09Z</dcterms:created>
  <dcterms:modified xsi:type="dcterms:W3CDTF">2022-11-10T01:28:00Z</dcterms:modified>
</cp:coreProperties>
</file>