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theme/theme2.xml" ContentType="application/vnd.openxmlformats-officedocument.theme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theme/theme3.xml" ContentType="application/vnd.openxmlformats-officedocument.theme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slideLayouts/slideLayout1712.xml" ContentType="application/vnd.openxmlformats-officedocument.presentationml.slideLayout+xml"/>
  <Override PartName="/ppt/slideLayouts/slideLayout1713.xml" ContentType="application/vnd.openxmlformats-officedocument.presentationml.slideLayout+xml"/>
  <Override PartName="/ppt/slideLayouts/slideLayout1714.xml" ContentType="application/vnd.openxmlformats-officedocument.presentationml.slideLayout+xml"/>
  <Override PartName="/ppt/slideLayouts/slideLayout1715.xml" ContentType="application/vnd.openxmlformats-officedocument.presentationml.slideLayout+xml"/>
  <Override PartName="/ppt/slideLayouts/slideLayout1716.xml" ContentType="application/vnd.openxmlformats-officedocument.presentationml.slideLayout+xml"/>
  <Override PartName="/ppt/slideLayouts/slideLayout1717.xml" ContentType="application/vnd.openxmlformats-officedocument.presentationml.slideLayout+xml"/>
  <Override PartName="/ppt/slideLayouts/slideLayout1718.xml" ContentType="application/vnd.openxmlformats-officedocument.presentationml.slideLayout+xml"/>
  <Override PartName="/ppt/slideLayouts/slideLayout1719.xml" ContentType="application/vnd.openxmlformats-officedocument.presentationml.slideLayout+xml"/>
  <Override PartName="/ppt/slideLayouts/slideLayout1720.xml" ContentType="application/vnd.openxmlformats-officedocument.presentationml.slideLayout+xml"/>
  <Override PartName="/ppt/slideLayouts/slideLayout1721.xml" ContentType="application/vnd.openxmlformats-officedocument.presentationml.slideLayout+xml"/>
  <Override PartName="/ppt/slideLayouts/slideLayout1722.xml" ContentType="application/vnd.openxmlformats-officedocument.presentationml.slideLayout+xml"/>
  <Override PartName="/ppt/slideLayouts/slideLayout1723.xml" ContentType="application/vnd.openxmlformats-officedocument.presentationml.slideLayout+xml"/>
  <Override PartName="/ppt/slideLayouts/slideLayout1724.xml" ContentType="application/vnd.openxmlformats-officedocument.presentationml.slideLayout+xml"/>
  <Override PartName="/ppt/slideLayouts/slideLayout1725.xml" ContentType="application/vnd.openxmlformats-officedocument.presentationml.slideLayout+xml"/>
  <Override PartName="/ppt/slideLayouts/slideLayout1726.xml" ContentType="application/vnd.openxmlformats-officedocument.presentationml.slideLayout+xml"/>
  <Override PartName="/ppt/slideLayouts/slideLayout1727.xml" ContentType="application/vnd.openxmlformats-officedocument.presentationml.slideLayout+xml"/>
  <Override PartName="/ppt/slideLayouts/slideLayout1728.xml" ContentType="application/vnd.openxmlformats-officedocument.presentationml.slideLayout+xml"/>
  <Override PartName="/ppt/slideLayouts/slideLayout1729.xml" ContentType="application/vnd.openxmlformats-officedocument.presentationml.slideLayout+xml"/>
  <Override PartName="/ppt/slideLayouts/slideLayout1730.xml" ContentType="application/vnd.openxmlformats-officedocument.presentationml.slideLayout+xml"/>
  <Override PartName="/ppt/slideLayouts/slideLayout1731.xml" ContentType="application/vnd.openxmlformats-officedocument.presentationml.slideLayout+xml"/>
  <Override PartName="/ppt/slideLayouts/slideLayout1732.xml" ContentType="application/vnd.openxmlformats-officedocument.presentationml.slideLayout+xml"/>
  <Override PartName="/ppt/slideLayouts/slideLayout1733.xml" ContentType="application/vnd.openxmlformats-officedocument.presentationml.slideLayout+xml"/>
  <Override PartName="/ppt/slideLayouts/slideLayout1734.xml" ContentType="application/vnd.openxmlformats-officedocument.presentationml.slideLayout+xml"/>
  <Override PartName="/ppt/slideLayouts/slideLayout1735.xml" ContentType="application/vnd.openxmlformats-officedocument.presentationml.slideLayout+xml"/>
  <Override PartName="/ppt/slideLayouts/slideLayout1736.xml" ContentType="application/vnd.openxmlformats-officedocument.presentationml.slideLayout+xml"/>
  <Override PartName="/ppt/slideLayouts/slideLayout1737.xml" ContentType="application/vnd.openxmlformats-officedocument.presentationml.slideLayout+xml"/>
  <Override PartName="/ppt/slideLayouts/slideLayout1738.xml" ContentType="application/vnd.openxmlformats-officedocument.presentationml.slideLayout+xml"/>
  <Override PartName="/ppt/slideLayouts/slideLayout1739.xml" ContentType="application/vnd.openxmlformats-officedocument.presentationml.slideLayout+xml"/>
  <Override PartName="/ppt/slideLayouts/slideLayout1740.xml" ContentType="application/vnd.openxmlformats-officedocument.presentationml.slideLayout+xml"/>
  <Override PartName="/ppt/slideLayouts/slideLayout1741.xml" ContentType="application/vnd.openxmlformats-officedocument.presentationml.slideLayout+xml"/>
  <Override PartName="/ppt/slideLayouts/slideLayout1742.xml" ContentType="application/vnd.openxmlformats-officedocument.presentationml.slideLayout+xml"/>
  <Override PartName="/ppt/slideLayouts/slideLayout1743.xml" ContentType="application/vnd.openxmlformats-officedocument.presentationml.slideLayout+xml"/>
  <Override PartName="/ppt/slideLayouts/slideLayout1744.xml" ContentType="application/vnd.openxmlformats-officedocument.presentationml.slideLayout+xml"/>
  <Override PartName="/ppt/slideLayouts/slideLayout1745.xml" ContentType="application/vnd.openxmlformats-officedocument.presentationml.slideLayout+xml"/>
  <Override PartName="/ppt/slideLayouts/slideLayout1746.xml" ContentType="application/vnd.openxmlformats-officedocument.presentationml.slideLayout+xml"/>
  <Override PartName="/ppt/slideLayouts/slideLayout1747.xml" ContentType="application/vnd.openxmlformats-officedocument.presentationml.slideLayout+xml"/>
  <Override PartName="/ppt/slideLayouts/slideLayout1748.xml" ContentType="application/vnd.openxmlformats-officedocument.presentationml.slideLayout+xml"/>
  <Override PartName="/ppt/slideLayouts/slideLayout1749.xml" ContentType="application/vnd.openxmlformats-officedocument.presentationml.slideLayout+xml"/>
  <Override PartName="/ppt/slideLayouts/slideLayout1750.xml" ContentType="application/vnd.openxmlformats-officedocument.presentationml.slideLayout+xml"/>
  <Override PartName="/ppt/slideLayouts/slideLayout1751.xml" ContentType="application/vnd.openxmlformats-officedocument.presentationml.slideLayout+xml"/>
  <Override PartName="/ppt/slideLayouts/slideLayout1752.xml" ContentType="application/vnd.openxmlformats-officedocument.presentationml.slideLayout+xml"/>
  <Override PartName="/ppt/slideLayouts/slideLayout1753.xml" ContentType="application/vnd.openxmlformats-officedocument.presentationml.slideLayout+xml"/>
  <Override PartName="/ppt/slideLayouts/slideLayout1754.xml" ContentType="application/vnd.openxmlformats-officedocument.presentationml.slideLayout+xml"/>
  <Override PartName="/ppt/slideLayouts/slideLayout1755.xml" ContentType="application/vnd.openxmlformats-officedocument.presentationml.slideLayout+xml"/>
  <Override PartName="/ppt/slideLayouts/slideLayout1756.xml" ContentType="application/vnd.openxmlformats-officedocument.presentationml.slideLayout+xml"/>
  <Override PartName="/ppt/slideLayouts/slideLayout1757.xml" ContentType="application/vnd.openxmlformats-officedocument.presentationml.slideLayout+xml"/>
  <Override PartName="/ppt/slideLayouts/slideLayout1758.xml" ContentType="application/vnd.openxmlformats-officedocument.presentationml.slideLayout+xml"/>
  <Override PartName="/ppt/slideLayouts/slideLayout1759.xml" ContentType="application/vnd.openxmlformats-officedocument.presentationml.slideLayout+xml"/>
  <Override PartName="/ppt/slideLayouts/slideLayout1760.xml" ContentType="application/vnd.openxmlformats-officedocument.presentationml.slideLayout+xml"/>
  <Override PartName="/ppt/slideLayouts/slideLayout1761.xml" ContentType="application/vnd.openxmlformats-officedocument.presentationml.slideLayout+xml"/>
  <Override PartName="/ppt/slideLayouts/slideLayout1762.xml" ContentType="application/vnd.openxmlformats-officedocument.presentationml.slideLayout+xml"/>
  <Override PartName="/ppt/slideLayouts/slideLayout1763.xml" ContentType="application/vnd.openxmlformats-officedocument.presentationml.slideLayout+xml"/>
  <Override PartName="/ppt/slideLayouts/slideLayout1764.xml" ContentType="application/vnd.openxmlformats-officedocument.presentationml.slideLayout+xml"/>
  <Override PartName="/ppt/slideLayouts/slideLayout1765.xml" ContentType="application/vnd.openxmlformats-officedocument.presentationml.slideLayout+xml"/>
  <Override PartName="/ppt/slideLayouts/slideLayout1766.xml" ContentType="application/vnd.openxmlformats-officedocument.presentationml.slideLayout+xml"/>
  <Override PartName="/ppt/slideLayouts/slideLayout1767.xml" ContentType="application/vnd.openxmlformats-officedocument.presentationml.slideLayout+xml"/>
  <Override PartName="/ppt/slideLayouts/slideLayout1768.xml" ContentType="application/vnd.openxmlformats-officedocument.presentationml.slideLayout+xml"/>
  <Override PartName="/ppt/slideLayouts/slideLayout1769.xml" ContentType="application/vnd.openxmlformats-officedocument.presentationml.slideLayout+xml"/>
  <Override PartName="/ppt/slideLayouts/slideLayout1770.xml" ContentType="application/vnd.openxmlformats-officedocument.presentationml.slideLayout+xml"/>
  <Override PartName="/ppt/slideLayouts/slideLayout1771.xml" ContentType="application/vnd.openxmlformats-officedocument.presentationml.slideLayout+xml"/>
  <Override PartName="/ppt/slideLayouts/slideLayout1772.xml" ContentType="application/vnd.openxmlformats-officedocument.presentationml.slideLayout+xml"/>
  <Override PartName="/ppt/slideLayouts/slideLayout1773.xml" ContentType="application/vnd.openxmlformats-officedocument.presentationml.slideLayout+xml"/>
  <Override PartName="/ppt/slideLayouts/slideLayout1774.xml" ContentType="application/vnd.openxmlformats-officedocument.presentationml.slideLayout+xml"/>
  <Override PartName="/ppt/slideLayouts/slideLayout1775.xml" ContentType="application/vnd.openxmlformats-officedocument.presentationml.slideLayout+xml"/>
  <Override PartName="/ppt/slideLayouts/slideLayout1776.xml" ContentType="application/vnd.openxmlformats-officedocument.presentationml.slideLayout+xml"/>
  <Override PartName="/ppt/slideLayouts/slideLayout1777.xml" ContentType="application/vnd.openxmlformats-officedocument.presentationml.slideLayout+xml"/>
  <Override PartName="/ppt/slideLayouts/slideLayout1778.xml" ContentType="application/vnd.openxmlformats-officedocument.presentationml.slideLayout+xml"/>
  <Override PartName="/ppt/slideLayouts/slideLayout1779.xml" ContentType="application/vnd.openxmlformats-officedocument.presentationml.slideLayout+xml"/>
  <Override PartName="/ppt/slideLayouts/slideLayout1780.xml" ContentType="application/vnd.openxmlformats-officedocument.presentationml.slideLayout+xml"/>
  <Override PartName="/ppt/slideLayouts/slideLayout1781.xml" ContentType="application/vnd.openxmlformats-officedocument.presentationml.slideLayout+xml"/>
  <Override PartName="/ppt/slideLayouts/slideLayout1782.xml" ContentType="application/vnd.openxmlformats-officedocument.presentationml.slideLayout+xml"/>
  <Override PartName="/ppt/slideLayouts/slideLayout1783.xml" ContentType="application/vnd.openxmlformats-officedocument.presentationml.slideLayout+xml"/>
  <Override PartName="/ppt/slideLayouts/slideLayout1784.xml" ContentType="application/vnd.openxmlformats-officedocument.presentationml.slideLayout+xml"/>
  <Override PartName="/ppt/slideLayouts/slideLayout1785.xml" ContentType="application/vnd.openxmlformats-officedocument.presentationml.slideLayout+xml"/>
  <Override PartName="/ppt/slideLayouts/slideLayout1786.xml" ContentType="application/vnd.openxmlformats-officedocument.presentationml.slideLayout+xml"/>
  <Override PartName="/ppt/slideLayouts/slideLayout1787.xml" ContentType="application/vnd.openxmlformats-officedocument.presentationml.slideLayout+xml"/>
  <Override PartName="/ppt/slideLayouts/slideLayout1788.xml" ContentType="application/vnd.openxmlformats-officedocument.presentationml.slideLayout+xml"/>
  <Override PartName="/ppt/slideLayouts/slideLayout1789.xml" ContentType="application/vnd.openxmlformats-officedocument.presentationml.slideLayout+xml"/>
  <Override PartName="/ppt/slideLayouts/slideLayout1790.xml" ContentType="application/vnd.openxmlformats-officedocument.presentationml.slideLayout+xml"/>
  <Override PartName="/ppt/slideLayouts/slideLayout1791.xml" ContentType="application/vnd.openxmlformats-officedocument.presentationml.slideLayout+xml"/>
  <Override PartName="/ppt/slideLayouts/slideLayout1792.xml" ContentType="application/vnd.openxmlformats-officedocument.presentationml.slideLayout+xml"/>
  <Override PartName="/ppt/slideLayouts/slideLayout1793.xml" ContentType="application/vnd.openxmlformats-officedocument.presentationml.slideLayout+xml"/>
  <Override PartName="/ppt/slideLayouts/slideLayout1794.xml" ContentType="application/vnd.openxmlformats-officedocument.presentationml.slideLayout+xml"/>
  <Override PartName="/ppt/slideLayouts/slideLayout1795.xml" ContentType="application/vnd.openxmlformats-officedocument.presentationml.slideLayout+xml"/>
  <Override PartName="/ppt/slideLayouts/slideLayout1796.xml" ContentType="application/vnd.openxmlformats-officedocument.presentationml.slideLayout+xml"/>
  <Override PartName="/ppt/slideLayouts/slideLayout1797.xml" ContentType="application/vnd.openxmlformats-officedocument.presentationml.slideLayout+xml"/>
  <Override PartName="/ppt/slideLayouts/slideLayout1798.xml" ContentType="application/vnd.openxmlformats-officedocument.presentationml.slideLayout+xml"/>
  <Override PartName="/ppt/slideLayouts/slideLayout1799.xml" ContentType="application/vnd.openxmlformats-officedocument.presentationml.slideLayout+xml"/>
  <Override PartName="/ppt/slideLayouts/slideLayout1800.xml" ContentType="application/vnd.openxmlformats-officedocument.presentationml.slideLayout+xml"/>
  <Override PartName="/ppt/slideLayouts/slideLayout1801.xml" ContentType="application/vnd.openxmlformats-officedocument.presentationml.slideLayout+xml"/>
  <Override PartName="/ppt/slideLayouts/slideLayout1802.xml" ContentType="application/vnd.openxmlformats-officedocument.presentationml.slideLayout+xml"/>
  <Override PartName="/ppt/slideLayouts/slideLayout1803.xml" ContentType="application/vnd.openxmlformats-officedocument.presentationml.slideLayout+xml"/>
  <Override PartName="/ppt/slideLayouts/slideLayout1804.xml" ContentType="application/vnd.openxmlformats-officedocument.presentationml.slideLayout+xml"/>
  <Override PartName="/ppt/slideLayouts/slideLayout1805.xml" ContentType="application/vnd.openxmlformats-officedocument.presentationml.slideLayout+xml"/>
  <Override PartName="/ppt/slideLayouts/slideLayout1806.xml" ContentType="application/vnd.openxmlformats-officedocument.presentationml.slideLayout+xml"/>
  <Override PartName="/ppt/slideLayouts/slideLayout1807.xml" ContentType="application/vnd.openxmlformats-officedocument.presentationml.slideLayout+xml"/>
  <Override PartName="/ppt/slideLayouts/slideLayout1808.xml" ContentType="application/vnd.openxmlformats-officedocument.presentationml.slideLayout+xml"/>
  <Override PartName="/ppt/slideLayouts/slideLayout1809.xml" ContentType="application/vnd.openxmlformats-officedocument.presentationml.slideLayout+xml"/>
  <Override PartName="/ppt/slideLayouts/slideLayout1810.xml" ContentType="application/vnd.openxmlformats-officedocument.presentationml.slideLayout+xml"/>
  <Override PartName="/ppt/slideLayouts/slideLayout1811.xml" ContentType="application/vnd.openxmlformats-officedocument.presentationml.slideLayout+xml"/>
  <Override PartName="/ppt/slideLayouts/slideLayout1812.xml" ContentType="application/vnd.openxmlformats-officedocument.presentationml.slideLayout+xml"/>
  <Override PartName="/ppt/slideLayouts/slideLayout1813.xml" ContentType="application/vnd.openxmlformats-officedocument.presentationml.slideLayout+xml"/>
  <Override PartName="/ppt/slideLayouts/slideLayout1814.xml" ContentType="application/vnd.openxmlformats-officedocument.presentationml.slideLayout+xml"/>
  <Override PartName="/ppt/slideLayouts/slideLayout1815.xml" ContentType="application/vnd.openxmlformats-officedocument.presentationml.slideLayout+xml"/>
  <Override PartName="/ppt/slideLayouts/slideLayout1816.xml" ContentType="application/vnd.openxmlformats-officedocument.presentationml.slideLayout+xml"/>
  <Override PartName="/ppt/slideLayouts/slideLayout1817.xml" ContentType="application/vnd.openxmlformats-officedocument.presentationml.slideLayout+xml"/>
  <Override PartName="/ppt/slideLayouts/slideLayout1818.xml" ContentType="application/vnd.openxmlformats-officedocument.presentationml.slideLayout+xml"/>
  <Override PartName="/ppt/slideLayouts/slideLayout1819.xml" ContentType="application/vnd.openxmlformats-officedocument.presentationml.slideLayout+xml"/>
  <Override PartName="/ppt/slideLayouts/slideLayout1820.xml" ContentType="application/vnd.openxmlformats-officedocument.presentationml.slideLayout+xml"/>
  <Override PartName="/ppt/slideLayouts/slideLayout1821.xml" ContentType="application/vnd.openxmlformats-officedocument.presentationml.slideLayout+xml"/>
  <Override PartName="/ppt/slideLayouts/slideLayout1822.xml" ContentType="application/vnd.openxmlformats-officedocument.presentationml.slideLayout+xml"/>
  <Override PartName="/ppt/slideLayouts/slideLayout1823.xml" ContentType="application/vnd.openxmlformats-officedocument.presentationml.slideLayout+xml"/>
  <Override PartName="/ppt/slideLayouts/slideLayout1824.xml" ContentType="application/vnd.openxmlformats-officedocument.presentationml.slideLayout+xml"/>
  <Override PartName="/ppt/slideLayouts/slideLayout1825.xml" ContentType="application/vnd.openxmlformats-officedocument.presentationml.slideLayout+xml"/>
  <Override PartName="/ppt/slideLayouts/slideLayout1826.xml" ContentType="application/vnd.openxmlformats-officedocument.presentationml.slideLayout+xml"/>
  <Override PartName="/ppt/slideLayouts/slideLayout1827.xml" ContentType="application/vnd.openxmlformats-officedocument.presentationml.slideLayout+xml"/>
  <Override PartName="/ppt/slideLayouts/slideLayout1828.xml" ContentType="application/vnd.openxmlformats-officedocument.presentationml.slideLayout+xml"/>
  <Override PartName="/ppt/slideLayouts/slideLayout1829.xml" ContentType="application/vnd.openxmlformats-officedocument.presentationml.slideLayout+xml"/>
  <Override PartName="/ppt/slideLayouts/slideLayout1830.xml" ContentType="application/vnd.openxmlformats-officedocument.presentationml.slideLayout+xml"/>
  <Override PartName="/ppt/slideLayouts/slideLayout1831.xml" ContentType="application/vnd.openxmlformats-officedocument.presentationml.slideLayout+xml"/>
  <Override PartName="/ppt/slideLayouts/slideLayout1832.xml" ContentType="application/vnd.openxmlformats-officedocument.presentationml.slideLayout+xml"/>
  <Override PartName="/ppt/slideLayouts/slideLayout1833.xml" ContentType="application/vnd.openxmlformats-officedocument.presentationml.slideLayout+xml"/>
  <Override PartName="/ppt/slideLayouts/slideLayout1834.xml" ContentType="application/vnd.openxmlformats-officedocument.presentationml.slideLayout+xml"/>
  <Override PartName="/ppt/slideLayouts/slideLayout1835.xml" ContentType="application/vnd.openxmlformats-officedocument.presentationml.slideLayout+xml"/>
  <Override PartName="/ppt/slideLayouts/slideLayout1836.xml" ContentType="application/vnd.openxmlformats-officedocument.presentationml.slideLayout+xml"/>
  <Override PartName="/ppt/slideLayouts/slideLayout1837.xml" ContentType="application/vnd.openxmlformats-officedocument.presentationml.slideLayout+xml"/>
  <Override PartName="/ppt/slideLayouts/slideLayout1838.xml" ContentType="application/vnd.openxmlformats-officedocument.presentationml.slideLayout+xml"/>
  <Override PartName="/ppt/slideLayouts/slideLayout1839.xml" ContentType="application/vnd.openxmlformats-officedocument.presentationml.slideLayout+xml"/>
  <Override PartName="/ppt/slideLayouts/slideLayout1840.xml" ContentType="application/vnd.openxmlformats-officedocument.presentationml.slideLayout+xml"/>
  <Override PartName="/ppt/slideLayouts/slideLayout1841.xml" ContentType="application/vnd.openxmlformats-officedocument.presentationml.slideLayout+xml"/>
  <Override PartName="/ppt/slideLayouts/slideLayout1842.xml" ContentType="application/vnd.openxmlformats-officedocument.presentationml.slideLayout+xml"/>
  <Override PartName="/ppt/slideLayouts/slideLayout1843.xml" ContentType="application/vnd.openxmlformats-officedocument.presentationml.slideLayout+xml"/>
  <Override PartName="/ppt/slideLayouts/slideLayout1844.xml" ContentType="application/vnd.openxmlformats-officedocument.presentationml.slideLayout+xml"/>
  <Override PartName="/ppt/slideLayouts/slideLayout1845.xml" ContentType="application/vnd.openxmlformats-officedocument.presentationml.slideLayout+xml"/>
  <Override PartName="/ppt/slideLayouts/slideLayout1846.xml" ContentType="application/vnd.openxmlformats-officedocument.presentationml.slideLayout+xml"/>
  <Override PartName="/ppt/slideLayouts/slideLayout1847.xml" ContentType="application/vnd.openxmlformats-officedocument.presentationml.slideLayout+xml"/>
  <Override PartName="/ppt/slideLayouts/slideLayout1848.xml" ContentType="application/vnd.openxmlformats-officedocument.presentationml.slideLayout+xml"/>
  <Override PartName="/ppt/slideLayouts/slideLayout1849.xml" ContentType="application/vnd.openxmlformats-officedocument.presentationml.slideLayout+xml"/>
  <Override PartName="/ppt/slideLayouts/slideLayout1850.xml" ContentType="application/vnd.openxmlformats-officedocument.presentationml.slideLayout+xml"/>
  <Override PartName="/ppt/slideLayouts/slideLayout1851.xml" ContentType="application/vnd.openxmlformats-officedocument.presentationml.slideLayout+xml"/>
  <Override PartName="/ppt/slideLayouts/slideLayout1852.xml" ContentType="application/vnd.openxmlformats-officedocument.presentationml.slideLayout+xml"/>
  <Override PartName="/ppt/slideLayouts/slideLayout1853.xml" ContentType="application/vnd.openxmlformats-officedocument.presentationml.slideLayout+xml"/>
  <Override PartName="/ppt/slideLayouts/slideLayout1854.xml" ContentType="application/vnd.openxmlformats-officedocument.presentationml.slideLayout+xml"/>
  <Override PartName="/ppt/slideLayouts/slideLayout1855.xml" ContentType="application/vnd.openxmlformats-officedocument.presentationml.slideLayout+xml"/>
  <Override PartName="/ppt/slideLayouts/slideLayout1856.xml" ContentType="application/vnd.openxmlformats-officedocument.presentationml.slideLayout+xml"/>
  <Override PartName="/ppt/slideLayouts/slideLayout1857.xml" ContentType="application/vnd.openxmlformats-officedocument.presentationml.slideLayout+xml"/>
  <Override PartName="/ppt/slideLayouts/slideLayout1858.xml" ContentType="application/vnd.openxmlformats-officedocument.presentationml.slideLayout+xml"/>
  <Override PartName="/ppt/slideLayouts/slideLayout1859.xml" ContentType="application/vnd.openxmlformats-officedocument.presentationml.slideLayout+xml"/>
  <Override PartName="/ppt/slideLayouts/slideLayout1860.xml" ContentType="application/vnd.openxmlformats-officedocument.presentationml.slideLayout+xml"/>
  <Override PartName="/ppt/slideLayouts/slideLayout1861.xml" ContentType="application/vnd.openxmlformats-officedocument.presentationml.slideLayout+xml"/>
  <Override PartName="/ppt/slideLayouts/slideLayout1862.xml" ContentType="application/vnd.openxmlformats-officedocument.presentationml.slideLayout+xml"/>
  <Override PartName="/ppt/slideLayouts/slideLayout1863.xml" ContentType="application/vnd.openxmlformats-officedocument.presentationml.slideLayout+xml"/>
  <Override PartName="/ppt/slideLayouts/slideLayout1864.xml" ContentType="application/vnd.openxmlformats-officedocument.presentationml.slideLayout+xml"/>
  <Override PartName="/ppt/slideLayouts/slideLayout1865.xml" ContentType="application/vnd.openxmlformats-officedocument.presentationml.slideLayout+xml"/>
  <Override PartName="/ppt/slideLayouts/slideLayout1866.xml" ContentType="application/vnd.openxmlformats-officedocument.presentationml.slideLayout+xml"/>
  <Override PartName="/ppt/slideLayouts/slideLayout1867.xml" ContentType="application/vnd.openxmlformats-officedocument.presentationml.slideLayout+xml"/>
  <Override PartName="/ppt/slideLayouts/slideLayout1868.xml" ContentType="application/vnd.openxmlformats-officedocument.presentationml.slideLayout+xml"/>
  <Override PartName="/ppt/slideLayouts/slideLayout1869.xml" ContentType="application/vnd.openxmlformats-officedocument.presentationml.slideLayout+xml"/>
  <Override PartName="/ppt/slideLayouts/slideLayout1870.xml" ContentType="application/vnd.openxmlformats-officedocument.presentationml.slideLayout+xml"/>
  <Override PartName="/ppt/slideLayouts/slideLayout1871.xml" ContentType="application/vnd.openxmlformats-officedocument.presentationml.slideLayout+xml"/>
  <Override PartName="/ppt/slideLayouts/slideLayout1872.xml" ContentType="application/vnd.openxmlformats-officedocument.presentationml.slideLayout+xml"/>
  <Override PartName="/ppt/slideLayouts/slideLayout1873.xml" ContentType="application/vnd.openxmlformats-officedocument.presentationml.slideLayout+xml"/>
  <Override PartName="/ppt/slideLayouts/slideLayout1874.xml" ContentType="application/vnd.openxmlformats-officedocument.presentationml.slideLayout+xml"/>
  <Override PartName="/ppt/slideLayouts/slideLayout1875.xml" ContentType="application/vnd.openxmlformats-officedocument.presentationml.slideLayout+xml"/>
  <Override PartName="/ppt/slideLayouts/slideLayout1876.xml" ContentType="application/vnd.openxmlformats-officedocument.presentationml.slideLayout+xml"/>
  <Override PartName="/ppt/slideLayouts/slideLayout1877.xml" ContentType="application/vnd.openxmlformats-officedocument.presentationml.slideLayout+xml"/>
  <Override PartName="/ppt/slideLayouts/slideLayout1878.xml" ContentType="application/vnd.openxmlformats-officedocument.presentationml.slideLayout+xml"/>
  <Override PartName="/ppt/slideLayouts/slideLayout1879.xml" ContentType="application/vnd.openxmlformats-officedocument.presentationml.slideLayout+xml"/>
  <Override PartName="/ppt/slideLayouts/slideLayout1880.xml" ContentType="application/vnd.openxmlformats-officedocument.presentationml.slideLayout+xml"/>
  <Override PartName="/ppt/slideLayouts/slideLayout1881.xml" ContentType="application/vnd.openxmlformats-officedocument.presentationml.slideLayout+xml"/>
  <Override PartName="/ppt/slideLayouts/slideLayout1882.xml" ContentType="application/vnd.openxmlformats-officedocument.presentationml.slideLayout+xml"/>
  <Override PartName="/ppt/slideLayouts/slideLayout1883.xml" ContentType="application/vnd.openxmlformats-officedocument.presentationml.slideLayout+xml"/>
  <Override PartName="/ppt/slideLayouts/slideLayout1884.xml" ContentType="application/vnd.openxmlformats-officedocument.presentationml.slideLayout+xml"/>
  <Override PartName="/ppt/slideLayouts/slideLayout1885.xml" ContentType="application/vnd.openxmlformats-officedocument.presentationml.slideLayout+xml"/>
  <Override PartName="/ppt/slideLayouts/slideLayout1886.xml" ContentType="application/vnd.openxmlformats-officedocument.presentationml.slideLayout+xml"/>
  <Override PartName="/ppt/slideLayouts/slideLayout1887.xml" ContentType="application/vnd.openxmlformats-officedocument.presentationml.slideLayout+xml"/>
  <Override PartName="/ppt/slideLayouts/slideLayout1888.xml" ContentType="application/vnd.openxmlformats-officedocument.presentationml.slideLayout+xml"/>
  <Override PartName="/ppt/slideLayouts/slideLayout1889.xml" ContentType="application/vnd.openxmlformats-officedocument.presentationml.slideLayout+xml"/>
  <Override PartName="/ppt/slideLayouts/slideLayout1890.xml" ContentType="application/vnd.openxmlformats-officedocument.presentationml.slideLayout+xml"/>
  <Override PartName="/ppt/slideLayouts/slideLayout1891.xml" ContentType="application/vnd.openxmlformats-officedocument.presentationml.slideLayout+xml"/>
  <Override PartName="/ppt/slideLayouts/slideLayout1892.xml" ContentType="application/vnd.openxmlformats-officedocument.presentationml.slideLayout+xml"/>
  <Override PartName="/ppt/slideLayouts/slideLayout1893.xml" ContentType="application/vnd.openxmlformats-officedocument.presentationml.slideLayout+xml"/>
  <Override PartName="/ppt/slideLayouts/slideLayout1894.xml" ContentType="application/vnd.openxmlformats-officedocument.presentationml.slideLayout+xml"/>
  <Override PartName="/ppt/slideLayouts/slideLayout1895.xml" ContentType="application/vnd.openxmlformats-officedocument.presentationml.slideLayout+xml"/>
  <Override PartName="/ppt/slideLayouts/slideLayout1896.xml" ContentType="application/vnd.openxmlformats-officedocument.presentationml.slideLayout+xml"/>
  <Override PartName="/ppt/slideLayouts/slideLayout1897.xml" ContentType="application/vnd.openxmlformats-officedocument.presentationml.slideLayout+xml"/>
  <Override PartName="/ppt/slideLayouts/slideLayout1898.xml" ContentType="application/vnd.openxmlformats-officedocument.presentationml.slideLayout+xml"/>
  <Override PartName="/ppt/slideLayouts/slideLayout1899.xml" ContentType="application/vnd.openxmlformats-officedocument.presentationml.slideLayout+xml"/>
  <Override PartName="/ppt/slideLayouts/slideLayout1900.xml" ContentType="application/vnd.openxmlformats-officedocument.presentationml.slideLayout+xml"/>
  <Override PartName="/ppt/slideLayouts/slideLayout1901.xml" ContentType="application/vnd.openxmlformats-officedocument.presentationml.slideLayout+xml"/>
  <Override PartName="/ppt/slideLayouts/slideLayout1902.xml" ContentType="application/vnd.openxmlformats-officedocument.presentationml.slideLayout+xml"/>
  <Override PartName="/ppt/slideLayouts/slideLayout1903.xml" ContentType="application/vnd.openxmlformats-officedocument.presentationml.slideLayout+xml"/>
  <Override PartName="/ppt/slideLayouts/slideLayout1904.xml" ContentType="application/vnd.openxmlformats-officedocument.presentationml.slideLayout+xml"/>
  <Override PartName="/ppt/slideLayouts/slideLayout1905.xml" ContentType="application/vnd.openxmlformats-officedocument.presentationml.slideLayout+xml"/>
  <Override PartName="/ppt/slideLayouts/slideLayout1906.xml" ContentType="application/vnd.openxmlformats-officedocument.presentationml.slideLayout+xml"/>
  <Override PartName="/ppt/slideLayouts/slideLayout1907.xml" ContentType="application/vnd.openxmlformats-officedocument.presentationml.slideLayout+xml"/>
  <Override PartName="/ppt/slideLayouts/slideLayout1908.xml" ContentType="application/vnd.openxmlformats-officedocument.presentationml.slideLayout+xml"/>
  <Override PartName="/ppt/slideLayouts/slideLayout1909.xml" ContentType="application/vnd.openxmlformats-officedocument.presentationml.slideLayout+xml"/>
  <Override PartName="/ppt/slideLayouts/slideLayout1910.xml" ContentType="application/vnd.openxmlformats-officedocument.presentationml.slideLayout+xml"/>
  <Override PartName="/ppt/slideLayouts/slideLayout1911.xml" ContentType="application/vnd.openxmlformats-officedocument.presentationml.slideLayout+xml"/>
  <Override PartName="/ppt/slideLayouts/slideLayout1912.xml" ContentType="application/vnd.openxmlformats-officedocument.presentationml.slideLayout+xml"/>
  <Override PartName="/ppt/slideLayouts/slideLayout1913.xml" ContentType="application/vnd.openxmlformats-officedocument.presentationml.slideLayout+xml"/>
  <Override PartName="/ppt/slideLayouts/slideLayout1914.xml" ContentType="application/vnd.openxmlformats-officedocument.presentationml.slideLayout+xml"/>
  <Override PartName="/ppt/slideLayouts/slideLayout1915.xml" ContentType="application/vnd.openxmlformats-officedocument.presentationml.slideLayout+xml"/>
  <Override PartName="/ppt/slideLayouts/slideLayout1916.xml" ContentType="application/vnd.openxmlformats-officedocument.presentationml.slideLayout+xml"/>
  <Override PartName="/ppt/slideLayouts/slideLayout1917.xml" ContentType="application/vnd.openxmlformats-officedocument.presentationml.slideLayout+xml"/>
  <Override PartName="/ppt/slideLayouts/slideLayout1918.xml" ContentType="application/vnd.openxmlformats-officedocument.presentationml.slideLayout+xml"/>
  <Override PartName="/ppt/slideLayouts/slideLayout1919.xml" ContentType="application/vnd.openxmlformats-officedocument.presentationml.slideLayout+xml"/>
  <Override PartName="/ppt/slideLayouts/slideLayout1920.xml" ContentType="application/vnd.openxmlformats-officedocument.presentationml.slideLayout+xml"/>
  <Override PartName="/ppt/slideLayouts/slideLayout1921.xml" ContentType="application/vnd.openxmlformats-officedocument.presentationml.slideLayout+xml"/>
  <Override PartName="/ppt/slideLayouts/slideLayout1922.xml" ContentType="application/vnd.openxmlformats-officedocument.presentationml.slideLayout+xml"/>
  <Override PartName="/ppt/slideLayouts/slideLayout1923.xml" ContentType="application/vnd.openxmlformats-officedocument.presentationml.slideLayout+xml"/>
  <Override PartName="/ppt/slideLayouts/slideLayout1924.xml" ContentType="application/vnd.openxmlformats-officedocument.presentationml.slideLayout+xml"/>
  <Override PartName="/ppt/slideLayouts/slideLayout1925.xml" ContentType="application/vnd.openxmlformats-officedocument.presentationml.slideLayout+xml"/>
  <Override PartName="/ppt/slideLayouts/slideLayout1926.xml" ContentType="application/vnd.openxmlformats-officedocument.presentationml.slideLayout+xml"/>
  <Override PartName="/ppt/slideLayouts/slideLayout1927.xml" ContentType="application/vnd.openxmlformats-officedocument.presentationml.slideLayout+xml"/>
  <Override PartName="/ppt/slideLayouts/slideLayout1928.xml" ContentType="application/vnd.openxmlformats-officedocument.presentationml.slideLayout+xml"/>
  <Override PartName="/ppt/slideLayouts/slideLayout1929.xml" ContentType="application/vnd.openxmlformats-officedocument.presentationml.slideLayout+xml"/>
  <Override PartName="/ppt/slideLayouts/slideLayout1930.xml" ContentType="application/vnd.openxmlformats-officedocument.presentationml.slideLayout+xml"/>
  <Override PartName="/ppt/slideLayouts/slideLayout1931.xml" ContentType="application/vnd.openxmlformats-officedocument.presentationml.slideLayout+xml"/>
  <Override PartName="/ppt/slideLayouts/slideLayout1932.xml" ContentType="application/vnd.openxmlformats-officedocument.presentationml.slideLayout+xml"/>
  <Override PartName="/ppt/slideLayouts/slideLayout1933.xml" ContentType="application/vnd.openxmlformats-officedocument.presentationml.slideLayout+xml"/>
  <Override PartName="/ppt/slideLayouts/slideLayout1934.xml" ContentType="application/vnd.openxmlformats-officedocument.presentationml.slideLayout+xml"/>
  <Override PartName="/ppt/slideLayouts/slideLayout1935.xml" ContentType="application/vnd.openxmlformats-officedocument.presentationml.slideLayout+xml"/>
  <Override PartName="/ppt/slideLayouts/slideLayout1936.xml" ContentType="application/vnd.openxmlformats-officedocument.presentationml.slideLayout+xml"/>
  <Override PartName="/ppt/slideLayouts/slideLayout1937.xml" ContentType="application/vnd.openxmlformats-officedocument.presentationml.slideLayout+xml"/>
  <Override PartName="/ppt/slideLayouts/slideLayout1938.xml" ContentType="application/vnd.openxmlformats-officedocument.presentationml.slideLayout+xml"/>
  <Override PartName="/ppt/slideLayouts/slideLayout1939.xml" ContentType="application/vnd.openxmlformats-officedocument.presentationml.slideLayout+xml"/>
  <Override PartName="/ppt/slideLayouts/slideLayout1940.xml" ContentType="application/vnd.openxmlformats-officedocument.presentationml.slideLayout+xml"/>
  <Override PartName="/ppt/slideLayouts/slideLayout1941.xml" ContentType="application/vnd.openxmlformats-officedocument.presentationml.slideLayout+xml"/>
  <Override PartName="/ppt/slideLayouts/slideLayout1942.xml" ContentType="application/vnd.openxmlformats-officedocument.presentationml.slideLayout+xml"/>
  <Override PartName="/ppt/slideLayouts/slideLayout1943.xml" ContentType="application/vnd.openxmlformats-officedocument.presentationml.slideLayout+xml"/>
  <Override PartName="/ppt/slideLayouts/slideLayout1944.xml" ContentType="application/vnd.openxmlformats-officedocument.presentationml.slideLayout+xml"/>
  <Override PartName="/ppt/slideLayouts/slideLayout1945.xml" ContentType="application/vnd.openxmlformats-officedocument.presentationml.slideLayout+xml"/>
  <Override PartName="/ppt/slideLayouts/slideLayout1946.xml" ContentType="application/vnd.openxmlformats-officedocument.presentationml.slideLayout+xml"/>
  <Override PartName="/ppt/slideLayouts/slideLayout1947.xml" ContentType="application/vnd.openxmlformats-officedocument.presentationml.slideLayout+xml"/>
  <Override PartName="/ppt/slideLayouts/slideLayout1948.xml" ContentType="application/vnd.openxmlformats-officedocument.presentationml.slideLayout+xml"/>
  <Override PartName="/ppt/slideLayouts/slideLayout1949.xml" ContentType="application/vnd.openxmlformats-officedocument.presentationml.slideLayout+xml"/>
  <Override PartName="/ppt/slideLayouts/slideLayout1950.xml" ContentType="application/vnd.openxmlformats-officedocument.presentationml.slideLayout+xml"/>
  <Override PartName="/ppt/slideLayouts/slideLayout1951.xml" ContentType="application/vnd.openxmlformats-officedocument.presentationml.slideLayout+xml"/>
  <Override PartName="/ppt/slideLayouts/slideLayout1952.xml" ContentType="application/vnd.openxmlformats-officedocument.presentationml.slideLayout+xml"/>
  <Override PartName="/ppt/slideLayouts/slideLayout1953.xml" ContentType="application/vnd.openxmlformats-officedocument.presentationml.slideLayout+xml"/>
  <Override PartName="/ppt/slideLayouts/slideLayout1954.xml" ContentType="application/vnd.openxmlformats-officedocument.presentationml.slideLayout+xml"/>
  <Override PartName="/ppt/slideLayouts/slideLayout1955.xml" ContentType="application/vnd.openxmlformats-officedocument.presentationml.slideLayout+xml"/>
  <Override PartName="/ppt/slideLayouts/slideLayout1956.xml" ContentType="application/vnd.openxmlformats-officedocument.presentationml.slideLayout+xml"/>
  <Override PartName="/ppt/slideLayouts/slideLayout1957.xml" ContentType="application/vnd.openxmlformats-officedocument.presentationml.slideLayout+xml"/>
  <Override PartName="/ppt/slideLayouts/slideLayout1958.xml" ContentType="application/vnd.openxmlformats-officedocument.presentationml.slideLayout+xml"/>
  <Override PartName="/ppt/slideLayouts/slideLayout1959.xml" ContentType="application/vnd.openxmlformats-officedocument.presentationml.slideLayout+xml"/>
  <Override PartName="/ppt/slideLayouts/slideLayout1960.xml" ContentType="application/vnd.openxmlformats-officedocument.presentationml.slideLayout+xml"/>
  <Override PartName="/ppt/slideLayouts/slideLayout1961.xml" ContentType="application/vnd.openxmlformats-officedocument.presentationml.slideLayout+xml"/>
  <Override PartName="/ppt/slideLayouts/slideLayout1962.xml" ContentType="application/vnd.openxmlformats-officedocument.presentationml.slideLayout+xml"/>
  <Override PartName="/ppt/slideLayouts/slideLayout1963.xml" ContentType="application/vnd.openxmlformats-officedocument.presentationml.slideLayout+xml"/>
  <Override PartName="/ppt/slideLayouts/slideLayout1964.xml" ContentType="application/vnd.openxmlformats-officedocument.presentationml.slideLayout+xml"/>
  <Override PartName="/ppt/slideLayouts/slideLayout1965.xml" ContentType="application/vnd.openxmlformats-officedocument.presentationml.slideLayout+xml"/>
  <Override PartName="/ppt/slideLayouts/slideLayout1966.xml" ContentType="application/vnd.openxmlformats-officedocument.presentationml.slideLayout+xml"/>
  <Override PartName="/ppt/slideLayouts/slideLayout1967.xml" ContentType="application/vnd.openxmlformats-officedocument.presentationml.slideLayout+xml"/>
  <Override PartName="/ppt/slideLayouts/slideLayout1968.xml" ContentType="application/vnd.openxmlformats-officedocument.presentationml.slideLayout+xml"/>
  <Override PartName="/ppt/slideLayouts/slideLayout1969.xml" ContentType="application/vnd.openxmlformats-officedocument.presentationml.slideLayout+xml"/>
  <Override PartName="/ppt/slideLayouts/slideLayout1970.xml" ContentType="application/vnd.openxmlformats-officedocument.presentationml.slideLayout+xml"/>
  <Override PartName="/ppt/slideLayouts/slideLayout1971.xml" ContentType="application/vnd.openxmlformats-officedocument.presentationml.slideLayout+xml"/>
  <Override PartName="/ppt/slideLayouts/slideLayout1972.xml" ContentType="application/vnd.openxmlformats-officedocument.presentationml.slideLayout+xml"/>
  <Override PartName="/ppt/slideLayouts/slideLayout1973.xml" ContentType="application/vnd.openxmlformats-officedocument.presentationml.slideLayout+xml"/>
  <Override PartName="/ppt/slideLayouts/slideLayout1974.xml" ContentType="application/vnd.openxmlformats-officedocument.presentationml.slideLayout+xml"/>
  <Override PartName="/ppt/slideLayouts/slideLayout1975.xml" ContentType="application/vnd.openxmlformats-officedocument.presentationml.slideLayout+xml"/>
  <Override PartName="/ppt/slideLayouts/slideLayout1976.xml" ContentType="application/vnd.openxmlformats-officedocument.presentationml.slideLayout+xml"/>
  <Override PartName="/ppt/slideLayouts/slideLayout1977.xml" ContentType="application/vnd.openxmlformats-officedocument.presentationml.slideLayout+xml"/>
  <Override PartName="/ppt/slideLayouts/slideLayout1978.xml" ContentType="application/vnd.openxmlformats-officedocument.presentationml.slideLayout+xml"/>
  <Override PartName="/ppt/slideLayouts/slideLayout1979.xml" ContentType="application/vnd.openxmlformats-officedocument.presentationml.slideLayout+xml"/>
  <Override PartName="/ppt/slideLayouts/slideLayout1980.xml" ContentType="application/vnd.openxmlformats-officedocument.presentationml.slideLayout+xml"/>
  <Override PartName="/ppt/slideLayouts/slideLayout1981.xml" ContentType="application/vnd.openxmlformats-officedocument.presentationml.slideLayout+xml"/>
  <Override PartName="/ppt/slideLayouts/slideLayout1982.xml" ContentType="application/vnd.openxmlformats-officedocument.presentationml.slideLayout+xml"/>
  <Override PartName="/ppt/slideLayouts/slideLayout1983.xml" ContentType="application/vnd.openxmlformats-officedocument.presentationml.slideLayout+xml"/>
  <Override PartName="/ppt/slideLayouts/slideLayout1984.xml" ContentType="application/vnd.openxmlformats-officedocument.presentationml.slideLayout+xml"/>
  <Override PartName="/ppt/slideLayouts/slideLayout1985.xml" ContentType="application/vnd.openxmlformats-officedocument.presentationml.slideLayout+xml"/>
  <Override PartName="/ppt/slideLayouts/slideLayout1986.xml" ContentType="application/vnd.openxmlformats-officedocument.presentationml.slideLayout+xml"/>
  <Override PartName="/ppt/slideLayouts/slideLayout1987.xml" ContentType="application/vnd.openxmlformats-officedocument.presentationml.slideLayout+xml"/>
  <Override PartName="/ppt/slideLayouts/slideLayout1988.xml" ContentType="application/vnd.openxmlformats-officedocument.presentationml.slideLayout+xml"/>
  <Override PartName="/ppt/slideLayouts/slideLayout1989.xml" ContentType="application/vnd.openxmlformats-officedocument.presentationml.slideLayout+xml"/>
  <Override PartName="/ppt/slideLayouts/slideLayout1990.xml" ContentType="application/vnd.openxmlformats-officedocument.presentationml.slideLayout+xml"/>
  <Override PartName="/ppt/slideLayouts/slideLayout1991.xml" ContentType="application/vnd.openxmlformats-officedocument.presentationml.slideLayout+xml"/>
  <Override PartName="/ppt/slideLayouts/slideLayout1992.xml" ContentType="application/vnd.openxmlformats-officedocument.presentationml.slideLayout+xml"/>
  <Override PartName="/ppt/slideLayouts/slideLayout1993.xml" ContentType="application/vnd.openxmlformats-officedocument.presentationml.slideLayout+xml"/>
  <Override PartName="/ppt/slideLayouts/slideLayout1994.xml" ContentType="application/vnd.openxmlformats-officedocument.presentationml.slideLayout+xml"/>
  <Override PartName="/ppt/slideLayouts/slideLayout1995.xml" ContentType="application/vnd.openxmlformats-officedocument.presentationml.slideLayout+xml"/>
  <Override PartName="/ppt/slideLayouts/slideLayout1996.xml" ContentType="application/vnd.openxmlformats-officedocument.presentationml.slideLayout+xml"/>
  <Override PartName="/ppt/slideLayouts/slideLayout1997.xml" ContentType="application/vnd.openxmlformats-officedocument.presentationml.slideLayout+xml"/>
  <Override PartName="/ppt/slideLayouts/slideLayout1998.xml" ContentType="application/vnd.openxmlformats-officedocument.presentationml.slideLayout+xml"/>
  <Override PartName="/ppt/slideLayouts/slideLayout1999.xml" ContentType="application/vnd.openxmlformats-officedocument.presentationml.slideLayout+xml"/>
  <Override PartName="/ppt/slideLayouts/slideLayout2000.xml" ContentType="application/vnd.openxmlformats-officedocument.presentationml.slideLayout+xml"/>
  <Override PartName="/ppt/slideLayouts/slideLayout2001.xml" ContentType="application/vnd.openxmlformats-officedocument.presentationml.slideLayout+xml"/>
  <Override PartName="/ppt/slideLayouts/slideLayout2002.xml" ContentType="application/vnd.openxmlformats-officedocument.presentationml.slideLayout+xml"/>
  <Override PartName="/ppt/slideLayouts/slideLayout2003.xml" ContentType="application/vnd.openxmlformats-officedocument.presentationml.slideLayout+xml"/>
  <Override PartName="/ppt/slideLayouts/slideLayout2004.xml" ContentType="application/vnd.openxmlformats-officedocument.presentationml.slideLayout+xml"/>
  <Override PartName="/ppt/slideLayouts/slideLayout2005.xml" ContentType="application/vnd.openxmlformats-officedocument.presentationml.slideLayout+xml"/>
  <Override PartName="/ppt/slideLayouts/slideLayout2006.xml" ContentType="application/vnd.openxmlformats-officedocument.presentationml.slideLayout+xml"/>
  <Override PartName="/ppt/slideLayouts/slideLayout2007.xml" ContentType="application/vnd.openxmlformats-officedocument.presentationml.slideLayout+xml"/>
  <Override PartName="/ppt/slideLayouts/slideLayout2008.xml" ContentType="application/vnd.openxmlformats-officedocument.presentationml.slideLayout+xml"/>
  <Override PartName="/ppt/slideLayouts/slideLayout2009.xml" ContentType="application/vnd.openxmlformats-officedocument.presentationml.slideLayout+xml"/>
  <Override PartName="/ppt/slideLayouts/slideLayout2010.xml" ContentType="application/vnd.openxmlformats-officedocument.presentationml.slideLayout+xml"/>
  <Override PartName="/ppt/slideLayouts/slideLayout2011.xml" ContentType="application/vnd.openxmlformats-officedocument.presentationml.slideLayout+xml"/>
  <Override PartName="/ppt/slideLayouts/slideLayout2012.xml" ContentType="application/vnd.openxmlformats-officedocument.presentationml.slideLayout+xml"/>
  <Override PartName="/ppt/slideLayouts/slideLayout2013.xml" ContentType="application/vnd.openxmlformats-officedocument.presentationml.slideLayout+xml"/>
  <Override PartName="/ppt/slideLayouts/slideLayout2014.xml" ContentType="application/vnd.openxmlformats-officedocument.presentationml.slideLayout+xml"/>
  <Override PartName="/ppt/slideLayouts/slideLayout2015.xml" ContentType="application/vnd.openxmlformats-officedocument.presentationml.slideLayout+xml"/>
  <Override PartName="/ppt/slideLayouts/slideLayout2016.xml" ContentType="application/vnd.openxmlformats-officedocument.presentationml.slideLayout+xml"/>
  <Override PartName="/ppt/slideLayouts/slideLayout2017.xml" ContentType="application/vnd.openxmlformats-officedocument.presentationml.slideLayout+xml"/>
  <Override PartName="/ppt/slideLayouts/slideLayout2018.xml" ContentType="application/vnd.openxmlformats-officedocument.presentationml.slideLayout+xml"/>
  <Override PartName="/ppt/slideLayouts/slideLayout2019.xml" ContentType="application/vnd.openxmlformats-officedocument.presentationml.slideLayout+xml"/>
  <Override PartName="/ppt/slideLayouts/slideLayout2020.xml" ContentType="application/vnd.openxmlformats-officedocument.presentationml.slideLayout+xml"/>
  <Override PartName="/ppt/slideLayouts/slideLayout2021.xml" ContentType="application/vnd.openxmlformats-officedocument.presentationml.slideLayout+xml"/>
  <Override PartName="/ppt/slideLayouts/slideLayout2022.xml" ContentType="application/vnd.openxmlformats-officedocument.presentationml.slideLayout+xml"/>
  <Override PartName="/ppt/slideLayouts/slideLayout2023.xml" ContentType="application/vnd.openxmlformats-officedocument.presentationml.slideLayout+xml"/>
  <Override PartName="/ppt/slideLayouts/slideLayout2024.xml" ContentType="application/vnd.openxmlformats-officedocument.presentationml.slideLayout+xml"/>
  <Override PartName="/ppt/slideLayouts/slideLayout2025.xml" ContentType="application/vnd.openxmlformats-officedocument.presentationml.slideLayout+xml"/>
  <Override PartName="/ppt/slideLayouts/slideLayout2026.xml" ContentType="application/vnd.openxmlformats-officedocument.presentationml.slideLayout+xml"/>
  <Override PartName="/ppt/slideLayouts/slideLayout2027.xml" ContentType="application/vnd.openxmlformats-officedocument.presentationml.slideLayout+xml"/>
  <Override PartName="/ppt/slideLayouts/slideLayout2028.xml" ContentType="application/vnd.openxmlformats-officedocument.presentationml.slideLayout+xml"/>
  <Override PartName="/ppt/slideLayouts/slideLayout2029.xml" ContentType="application/vnd.openxmlformats-officedocument.presentationml.slideLayout+xml"/>
  <Override PartName="/ppt/slideLayouts/slideLayout2030.xml" ContentType="application/vnd.openxmlformats-officedocument.presentationml.slideLayout+xml"/>
  <Override PartName="/ppt/slideLayouts/slideLayout2031.xml" ContentType="application/vnd.openxmlformats-officedocument.presentationml.slideLayout+xml"/>
  <Override PartName="/ppt/slideLayouts/slideLayout2032.xml" ContentType="application/vnd.openxmlformats-officedocument.presentationml.slideLayout+xml"/>
  <Override PartName="/ppt/slideLayouts/slideLayout2033.xml" ContentType="application/vnd.openxmlformats-officedocument.presentationml.slideLayout+xml"/>
  <Override PartName="/ppt/slideLayouts/slideLayout2034.xml" ContentType="application/vnd.openxmlformats-officedocument.presentationml.slideLayout+xml"/>
  <Override PartName="/ppt/slideLayouts/slideLayout2035.xml" ContentType="application/vnd.openxmlformats-officedocument.presentationml.slideLayout+xml"/>
  <Override PartName="/ppt/slideLayouts/slideLayout2036.xml" ContentType="application/vnd.openxmlformats-officedocument.presentationml.slideLayout+xml"/>
  <Override PartName="/ppt/slideLayouts/slideLayout2037.xml" ContentType="application/vnd.openxmlformats-officedocument.presentationml.slideLayout+xml"/>
  <Override PartName="/ppt/slideLayouts/slideLayout2038.xml" ContentType="application/vnd.openxmlformats-officedocument.presentationml.slideLayout+xml"/>
  <Override PartName="/ppt/slideLayouts/slideLayout2039.xml" ContentType="application/vnd.openxmlformats-officedocument.presentationml.slideLayout+xml"/>
  <Override PartName="/ppt/slideLayouts/slideLayout2040.xml" ContentType="application/vnd.openxmlformats-officedocument.presentationml.slideLayout+xml"/>
  <Override PartName="/ppt/slideLayouts/slideLayout2041.xml" ContentType="application/vnd.openxmlformats-officedocument.presentationml.slideLayout+xml"/>
  <Override PartName="/ppt/slideLayouts/slideLayout2042.xml" ContentType="application/vnd.openxmlformats-officedocument.presentationml.slideLayout+xml"/>
  <Override PartName="/ppt/slideLayouts/slideLayout2043.xml" ContentType="application/vnd.openxmlformats-officedocument.presentationml.slideLayout+xml"/>
  <Override PartName="/ppt/slideLayouts/slideLayout2044.xml" ContentType="application/vnd.openxmlformats-officedocument.presentationml.slideLayout+xml"/>
  <Override PartName="/ppt/slideLayouts/slideLayout2045.xml" ContentType="application/vnd.openxmlformats-officedocument.presentationml.slideLayout+xml"/>
  <Override PartName="/ppt/slideLayouts/slideLayout2046.xml" ContentType="application/vnd.openxmlformats-officedocument.presentationml.slideLayout+xml"/>
  <Override PartName="/ppt/slideLayouts/slideLayout2047.xml" ContentType="application/vnd.openxmlformats-officedocument.presentationml.slideLayout+xml"/>
  <Override PartName="/ppt/slideLayouts/slideLayout2048.xml" ContentType="application/vnd.openxmlformats-officedocument.presentationml.slideLayout+xml"/>
  <Override PartName="/ppt/slideLayouts/slideLayout2049.xml" ContentType="application/vnd.openxmlformats-officedocument.presentationml.slideLayout+xml"/>
  <Override PartName="/ppt/slideLayouts/slideLayout2050.xml" ContentType="application/vnd.openxmlformats-officedocument.presentationml.slideLayout+xml"/>
  <Override PartName="/ppt/slideLayouts/slideLayout2051.xml" ContentType="application/vnd.openxmlformats-officedocument.presentationml.slideLayout+xml"/>
  <Override PartName="/ppt/slideLayouts/slideLayout2052.xml" ContentType="application/vnd.openxmlformats-officedocument.presentationml.slideLayout+xml"/>
  <Override PartName="/ppt/slideLayouts/slideLayout2053.xml" ContentType="application/vnd.openxmlformats-officedocument.presentationml.slideLayout+xml"/>
  <Override PartName="/ppt/slideLayouts/slideLayout2054.xml" ContentType="application/vnd.openxmlformats-officedocument.presentationml.slideLayout+xml"/>
  <Override PartName="/ppt/slideLayouts/slideLayout2055.xml" ContentType="application/vnd.openxmlformats-officedocument.presentationml.slideLayout+xml"/>
  <Override PartName="/ppt/slideLayouts/slideLayout2056.xml" ContentType="application/vnd.openxmlformats-officedocument.presentationml.slideLayout+xml"/>
  <Override PartName="/ppt/slideLayouts/slideLayout2057.xml" ContentType="application/vnd.openxmlformats-officedocument.presentationml.slideLayout+xml"/>
  <Override PartName="/ppt/slideLayouts/slideLayout2058.xml" ContentType="application/vnd.openxmlformats-officedocument.presentationml.slideLayout+xml"/>
  <Override PartName="/ppt/slideLayouts/slideLayout2059.xml" ContentType="application/vnd.openxmlformats-officedocument.presentationml.slideLayout+xml"/>
  <Override PartName="/ppt/slideLayouts/slideLayout2060.xml" ContentType="application/vnd.openxmlformats-officedocument.presentationml.slideLayout+xml"/>
  <Override PartName="/ppt/slideLayouts/slideLayout2061.xml" ContentType="application/vnd.openxmlformats-officedocument.presentationml.slideLayout+xml"/>
  <Override PartName="/ppt/slideLayouts/slideLayout2062.xml" ContentType="application/vnd.openxmlformats-officedocument.presentationml.slideLayout+xml"/>
  <Override PartName="/ppt/slideLayouts/slideLayout2063.xml" ContentType="application/vnd.openxmlformats-officedocument.presentationml.slideLayout+xml"/>
  <Override PartName="/ppt/slideLayouts/slideLayout2064.xml" ContentType="application/vnd.openxmlformats-officedocument.presentationml.slideLayout+xml"/>
  <Override PartName="/ppt/slideLayouts/slideLayout2065.xml" ContentType="application/vnd.openxmlformats-officedocument.presentationml.slideLayout+xml"/>
  <Override PartName="/ppt/slideLayouts/slideLayout2066.xml" ContentType="application/vnd.openxmlformats-officedocument.presentationml.slideLayout+xml"/>
  <Override PartName="/ppt/slideLayouts/slideLayout2067.xml" ContentType="application/vnd.openxmlformats-officedocument.presentationml.slideLayout+xml"/>
  <Override PartName="/ppt/slideLayouts/slideLayout2068.xml" ContentType="application/vnd.openxmlformats-officedocument.presentationml.slideLayout+xml"/>
  <Override PartName="/ppt/slideLayouts/slideLayout2069.xml" ContentType="application/vnd.openxmlformats-officedocument.presentationml.slideLayout+xml"/>
  <Override PartName="/ppt/slideLayouts/slideLayout2070.xml" ContentType="application/vnd.openxmlformats-officedocument.presentationml.slideLayout+xml"/>
  <Override PartName="/ppt/slideLayouts/slideLayout2071.xml" ContentType="application/vnd.openxmlformats-officedocument.presentationml.slideLayout+xml"/>
  <Override PartName="/ppt/slideLayouts/slideLayout2072.xml" ContentType="application/vnd.openxmlformats-officedocument.presentationml.slideLayout+xml"/>
  <Override PartName="/ppt/slideLayouts/slideLayout2073.xml" ContentType="application/vnd.openxmlformats-officedocument.presentationml.slideLayout+xml"/>
  <Override PartName="/ppt/slideLayouts/slideLayout2074.xml" ContentType="application/vnd.openxmlformats-officedocument.presentationml.slideLayout+xml"/>
  <Override PartName="/ppt/slideLayouts/slideLayout2075.xml" ContentType="application/vnd.openxmlformats-officedocument.presentationml.slideLayout+xml"/>
  <Override PartName="/ppt/slideLayouts/slideLayout2076.xml" ContentType="application/vnd.openxmlformats-officedocument.presentationml.slideLayout+xml"/>
  <Override PartName="/ppt/slideLayouts/slideLayout2077.xml" ContentType="application/vnd.openxmlformats-officedocument.presentationml.slideLayout+xml"/>
  <Override PartName="/ppt/slideLayouts/slideLayout2078.xml" ContentType="application/vnd.openxmlformats-officedocument.presentationml.slideLayout+xml"/>
  <Override PartName="/ppt/slideLayouts/slideLayout2079.xml" ContentType="application/vnd.openxmlformats-officedocument.presentationml.slideLayout+xml"/>
  <Override PartName="/ppt/slideLayouts/slideLayout2080.xml" ContentType="application/vnd.openxmlformats-officedocument.presentationml.slideLayout+xml"/>
  <Override PartName="/ppt/slideLayouts/slideLayout2081.xml" ContentType="application/vnd.openxmlformats-officedocument.presentationml.slideLayout+xml"/>
  <Override PartName="/ppt/slideLayouts/slideLayout2082.xml" ContentType="application/vnd.openxmlformats-officedocument.presentationml.slideLayout+xml"/>
  <Override PartName="/ppt/slideLayouts/slideLayout2083.xml" ContentType="application/vnd.openxmlformats-officedocument.presentationml.slideLayout+xml"/>
  <Override PartName="/ppt/slideLayouts/slideLayout2084.xml" ContentType="application/vnd.openxmlformats-officedocument.presentationml.slideLayout+xml"/>
  <Override PartName="/ppt/slideLayouts/slideLayout2085.xml" ContentType="application/vnd.openxmlformats-officedocument.presentationml.slideLayout+xml"/>
  <Override PartName="/ppt/slideLayouts/slideLayout2086.xml" ContentType="application/vnd.openxmlformats-officedocument.presentationml.slideLayout+xml"/>
  <Override PartName="/ppt/slideLayouts/slideLayout2087.xml" ContentType="application/vnd.openxmlformats-officedocument.presentationml.slideLayout+xml"/>
  <Override PartName="/ppt/slideLayouts/slideLayout2088.xml" ContentType="application/vnd.openxmlformats-officedocument.presentationml.slideLayout+xml"/>
  <Override PartName="/ppt/slideLayouts/slideLayout2089.xml" ContentType="application/vnd.openxmlformats-officedocument.presentationml.slideLayout+xml"/>
  <Override PartName="/ppt/slideLayouts/slideLayout2090.xml" ContentType="application/vnd.openxmlformats-officedocument.presentationml.slideLayout+xml"/>
  <Override PartName="/ppt/slideLayouts/slideLayout2091.xml" ContentType="application/vnd.openxmlformats-officedocument.presentationml.slideLayout+xml"/>
  <Override PartName="/ppt/slideLayouts/slideLayout2092.xml" ContentType="application/vnd.openxmlformats-officedocument.presentationml.slideLayout+xml"/>
  <Override PartName="/ppt/slideLayouts/slideLayout2093.xml" ContentType="application/vnd.openxmlformats-officedocument.presentationml.slideLayout+xml"/>
  <Override PartName="/ppt/slideLayouts/slideLayout2094.xml" ContentType="application/vnd.openxmlformats-officedocument.presentationml.slideLayout+xml"/>
  <Override PartName="/ppt/slideLayouts/slideLayout2095.xml" ContentType="application/vnd.openxmlformats-officedocument.presentationml.slideLayout+xml"/>
  <Override PartName="/ppt/slideLayouts/slideLayout2096.xml" ContentType="application/vnd.openxmlformats-officedocument.presentationml.slideLayout+xml"/>
  <Override PartName="/ppt/slideLayouts/slideLayout2097.xml" ContentType="application/vnd.openxmlformats-officedocument.presentationml.slideLayout+xml"/>
  <Override PartName="/ppt/slideLayouts/slideLayout2098.xml" ContentType="application/vnd.openxmlformats-officedocument.presentationml.slideLayout+xml"/>
  <Override PartName="/ppt/slideLayouts/slideLayout2099.xml" ContentType="application/vnd.openxmlformats-officedocument.presentationml.slideLayout+xml"/>
  <Override PartName="/ppt/slideLayouts/slideLayout2100.xml" ContentType="application/vnd.openxmlformats-officedocument.presentationml.slideLayout+xml"/>
  <Override PartName="/ppt/slideLayouts/slideLayout2101.xml" ContentType="application/vnd.openxmlformats-officedocument.presentationml.slideLayout+xml"/>
  <Override PartName="/ppt/slideLayouts/slideLayout2102.xml" ContentType="application/vnd.openxmlformats-officedocument.presentationml.slideLayout+xml"/>
  <Override PartName="/ppt/slideLayouts/slideLayout2103.xml" ContentType="application/vnd.openxmlformats-officedocument.presentationml.slideLayout+xml"/>
  <Override PartName="/ppt/slideLayouts/slideLayout2104.xml" ContentType="application/vnd.openxmlformats-officedocument.presentationml.slideLayout+xml"/>
  <Override PartName="/ppt/slideLayouts/slideLayout2105.xml" ContentType="application/vnd.openxmlformats-officedocument.presentationml.slideLayout+xml"/>
  <Override PartName="/ppt/slideLayouts/slideLayout2106.xml" ContentType="application/vnd.openxmlformats-officedocument.presentationml.slideLayout+xml"/>
  <Override PartName="/ppt/slideLayouts/slideLayout2107.xml" ContentType="application/vnd.openxmlformats-officedocument.presentationml.slideLayout+xml"/>
  <Override PartName="/ppt/slideLayouts/slideLayout2108.xml" ContentType="application/vnd.openxmlformats-officedocument.presentationml.slideLayout+xml"/>
  <Override PartName="/ppt/slideLayouts/slideLayout2109.xml" ContentType="application/vnd.openxmlformats-officedocument.presentationml.slideLayout+xml"/>
  <Override PartName="/ppt/slideLayouts/slideLayout2110.xml" ContentType="application/vnd.openxmlformats-officedocument.presentationml.slideLayout+xml"/>
  <Override PartName="/ppt/slideLayouts/slideLayout2111.xml" ContentType="application/vnd.openxmlformats-officedocument.presentationml.slideLayout+xml"/>
  <Override PartName="/ppt/slideLayouts/slideLayout2112.xml" ContentType="application/vnd.openxmlformats-officedocument.presentationml.slideLayout+xml"/>
  <Override PartName="/ppt/slideLayouts/slideLayout2113.xml" ContentType="application/vnd.openxmlformats-officedocument.presentationml.slideLayout+xml"/>
  <Override PartName="/ppt/slideLayouts/slideLayout2114.xml" ContentType="application/vnd.openxmlformats-officedocument.presentationml.slideLayout+xml"/>
  <Override PartName="/ppt/slideLayouts/slideLayout2115.xml" ContentType="application/vnd.openxmlformats-officedocument.presentationml.slideLayout+xml"/>
  <Override PartName="/ppt/slideLayouts/slideLayout2116.xml" ContentType="application/vnd.openxmlformats-officedocument.presentationml.slideLayout+xml"/>
  <Override PartName="/ppt/slideLayouts/slideLayout2117.xml" ContentType="application/vnd.openxmlformats-officedocument.presentationml.slideLayout+xml"/>
  <Override PartName="/ppt/slideLayouts/slideLayout2118.xml" ContentType="application/vnd.openxmlformats-officedocument.presentationml.slideLayout+xml"/>
  <Override PartName="/ppt/slideLayouts/slideLayout2119.xml" ContentType="application/vnd.openxmlformats-officedocument.presentationml.slideLayout+xml"/>
  <Override PartName="/ppt/slideLayouts/slideLayout2120.xml" ContentType="application/vnd.openxmlformats-officedocument.presentationml.slideLayout+xml"/>
  <Override PartName="/ppt/slideLayouts/slideLayout2121.xml" ContentType="application/vnd.openxmlformats-officedocument.presentationml.slideLayout+xml"/>
  <Override PartName="/ppt/slideLayouts/slideLayout2122.xml" ContentType="application/vnd.openxmlformats-officedocument.presentationml.slideLayout+xml"/>
  <Override PartName="/ppt/slideLayouts/slideLayout2123.xml" ContentType="application/vnd.openxmlformats-officedocument.presentationml.slideLayout+xml"/>
  <Override PartName="/ppt/slideLayouts/slideLayout2124.xml" ContentType="application/vnd.openxmlformats-officedocument.presentationml.slideLayout+xml"/>
  <Override PartName="/ppt/slideLayouts/slideLayout2125.xml" ContentType="application/vnd.openxmlformats-officedocument.presentationml.slideLayout+xml"/>
  <Override PartName="/ppt/slideLayouts/slideLayout2126.xml" ContentType="application/vnd.openxmlformats-officedocument.presentationml.slideLayout+xml"/>
  <Override PartName="/ppt/slideLayouts/slideLayout2127.xml" ContentType="application/vnd.openxmlformats-officedocument.presentationml.slideLayout+xml"/>
  <Override PartName="/ppt/slideLayouts/slideLayout2128.xml" ContentType="application/vnd.openxmlformats-officedocument.presentationml.slideLayout+xml"/>
  <Override PartName="/ppt/slideLayouts/slideLayout2129.xml" ContentType="application/vnd.openxmlformats-officedocument.presentationml.slideLayout+xml"/>
  <Override PartName="/ppt/slideLayouts/slideLayout2130.xml" ContentType="application/vnd.openxmlformats-officedocument.presentationml.slideLayout+xml"/>
  <Override PartName="/ppt/slideLayouts/slideLayout2131.xml" ContentType="application/vnd.openxmlformats-officedocument.presentationml.slideLayout+xml"/>
  <Override PartName="/ppt/slideLayouts/slideLayout2132.xml" ContentType="application/vnd.openxmlformats-officedocument.presentationml.slideLayout+xml"/>
  <Override PartName="/ppt/slideLayouts/slideLayout2133.xml" ContentType="application/vnd.openxmlformats-officedocument.presentationml.slideLayout+xml"/>
  <Override PartName="/ppt/slideLayouts/slideLayout2134.xml" ContentType="application/vnd.openxmlformats-officedocument.presentationml.slideLayout+xml"/>
  <Override PartName="/ppt/slideLayouts/slideLayout2135.xml" ContentType="application/vnd.openxmlformats-officedocument.presentationml.slideLayout+xml"/>
  <Override PartName="/ppt/slideLayouts/slideLayout2136.xml" ContentType="application/vnd.openxmlformats-officedocument.presentationml.slideLayout+xml"/>
  <Override PartName="/ppt/slideLayouts/slideLayout2137.xml" ContentType="application/vnd.openxmlformats-officedocument.presentationml.slideLayout+xml"/>
  <Override PartName="/ppt/slideLayouts/slideLayout2138.xml" ContentType="application/vnd.openxmlformats-officedocument.presentationml.slideLayout+xml"/>
  <Override PartName="/ppt/slideLayouts/slideLayout2139.xml" ContentType="application/vnd.openxmlformats-officedocument.presentationml.slideLayout+xml"/>
  <Override PartName="/ppt/slideLayouts/slideLayout2140.xml" ContentType="application/vnd.openxmlformats-officedocument.presentationml.slideLayout+xml"/>
  <Override PartName="/ppt/slideLayouts/slideLayout2141.xml" ContentType="application/vnd.openxmlformats-officedocument.presentationml.slideLayout+xml"/>
  <Override PartName="/ppt/slideLayouts/slideLayout2142.xml" ContentType="application/vnd.openxmlformats-officedocument.presentationml.slideLayout+xml"/>
  <Override PartName="/ppt/slideLayouts/slideLayout2143.xml" ContentType="application/vnd.openxmlformats-officedocument.presentationml.slideLayout+xml"/>
  <Override PartName="/ppt/slideLayouts/slideLayout2144.xml" ContentType="application/vnd.openxmlformats-officedocument.presentationml.slideLayout+xml"/>
  <Override PartName="/ppt/slideLayouts/slideLayout2145.xml" ContentType="application/vnd.openxmlformats-officedocument.presentationml.slideLayout+xml"/>
  <Override PartName="/ppt/slideLayouts/slideLayout2146.xml" ContentType="application/vnd.openxmlformats-officedocument.presentationml.slideLayout+xml"/>
  <Override PartName="/ppt/slideLayouts/slideLayout2147.xml" ContentType="application/vnd.openxmlformats-officedocument.presentationml.slideLayout+xml"/>
  <Override PartName="/ppt/slideLayouts/slideLayout2148.xml" ContentType="application/vnd.openxmlformats-officedocument.presentationml.slideLayout+xml"/>
  <Override PartName="/ppt/slideLayouts/slideLayout2149.xml" ContentType="application/vnd.openxmlformats-officedocument.presentationml.slideLayout+xml"/>
  <Override PartName="/ppt/slideLayouts/slideLayout2150.xml" ContentType="application/vnd.openxmlformats-officedocument.presentationml.slideLayout+xml"/>
  <Override PartName="/ppt/slideLayouts/slideLayout2151.xml" ContentType="application/vnd.openxmlformats-officedocument.presentationml.slideLayout+xml"/>
  <Override PartName="/ppt/slideLayouts/slideLayout2152.xml" ContentType="application/vnd.openxmlformats-officedocument.presentationml.slideLayout+xml"/>
  <Override PartName="/ppt/slideLayouts/slideLayout2153.xml" ContentType="application/vnd.openxmlformats-officedocument.presentationml.slideLayout+xml"/>
  <Override PartName="/ppt/slideLayouts/slideLayout2154.xml" ContentType="application/vnd.openxmlformats-officedocument.presentationml.slideLayout+xml"/>
  <Override PartName="/ppt/slideLayouts/slideLayout2155.xml" ContentType="application/vnd.openxmlformats-officedocument.presentationml.slideLayout+xml"/>
  <Override PartName="/ppt/slideLayouts/slideLayout2156.xml" ContentType="application/vnd.openxmlformats-officedocument.presentationml.slideLayout+xml"/>
  <Override PartName="/ppt/slideLayouts/slideLayout2157.xml" ContentType="application/vnd.openxmlformats-officedocument.presentationml.slideLayout+xml"/>
  <Override PartName="/ppt/slideLayouts/slideLayout2158.xml" ContentType="application/vnd.openxmlformats-officedocument.presentationml.slideLayout+xml"/>
  <Override PartName="/ppt/slideLayouts/slideLayout2159.xml" ContentType="application/vnd.openxmlformats-officedocument.presentationml.slideLayout+xml"/>
  <Override PartName="/ppt/slideLayouts/slideLayout2160.xml" ContentType="application/vnd.openxmlformats-officedocument.presentationml.slideLayout+xml"/>
  <Override PartName="/ppt/slideLayouts/slideLayout2161.xml" ContentType="application/vnd.openxmlformats-officedocument.presentationml.slideLayout+xml"/>
  <Override PartName="/ppt/slideLayouts/slideLayout2162.xml" ContentType="application/vnd.openxmlformats-officedocument.presentationml.slideLayout+xml"/>
  <Override PartName="/ppt/slideLayouts/slideLayout2163.xml" ContentType="application/vnd.openxmlformats-officedocument.presentationml.slideLayout+xml"/>
  <Override PartName="/ppt/slideLayouts/slideLayout2164.xml" ContentType="application/vnd.openxmlformats-officedocument.presentationml.slideLayout+xml"/>
  <Override PartName="/ppt/slideLayouts/slideLayout2165.xml" ContentType="application/vnd.openxmlformats-officedocument.presentationml.slideLayout+xml"/>
  <Override PartName="/ppt/slideLayouts/slideLayout2166.xml" ContentType="application/vnd.openxmlformats-officedocument.presentationml.slideLayout+xml"/>
  <Override PartName="/ppt/slideLayouts/slideLayout2167.xml" ContentType="application/vnd.openxmlformats-officedocument.presentationml.slideLayout+xml"/>
  <Override PartName="/ppt/slideLayouts/slideLayout2168.xml" ContentType="application/vnd.openxmlformats-officedocument.presentationml.slideLayout+xml"/>
  <Override PartName="/ppt/slideLayouts/slideLayout2169.xml" ContentType="application/vnd.openxmlformats-officedocument.presentationml.slideLayout+xml"/>
  <Override PartName="/ppt/slideLayouts/slideLayout2170.xml" ContentType="application/vnd.openxmlformats-officedocument.presentationml.slideLayout+xml"/>
  <Override PartName="/ppt/slideLayouts/slideLayout2171.xml" ContentType="application/vnd.openxmlformats-officedocument.presentationml.slideLayout+xml"/>
  <Override PartName="/ppt/slideLayouts/slideLayout2172.xml" ContentType="application/vnd.openxmlformats-officedocument.presentationml.slideLayout+xml"/>
  <Override PartName="/ppt/slideLayouts/slideLayout2173.xml" ContentType="application/vnd.openxmlformats-officedocument.presentationml.slideLayout+xml"/>
  <Override PartName="/ppt/slideLayouts/slideLayout2174.xml" ContentType="application/vnd.openxmlformats-officedocument.presentationml.slideLayout+xml"/>
  <Override PartName="/ppt/slideLayouts/slideLayout2175.xml" ContentType="application/vnd.openxmlformats-officedocument.presentationml.slideLayout+xml"/>
  <Override PartName="/ppt/slideLayouts/slideLayout2176.xml" ContentType="application/vnd.openxmlformats-officedocument.presentationml.slideLayout+xml"/>
  <Override PartName="/ppt/slideLayouts/slideLayout2177.xml" ContentType="application/vnd.openxmlformats-officedocument.presentationml.slideLayout+xml"/>
  <Override PartName="/ppt/slideLayouts/slideLayout2178.xml" ContentType="application/vnd.openxmlformats-officedocument.presentationml.slideLayout+xml"/>
  <Override PartName="/ppt/slideLayouts/slideLayout2179.xml" ContentType="application/vnd.openxmlformats-officedocument.presentationml.slideLayout+xml"/>
  <Override PartName="/ppt/slideLayouts/slideLayout2180.xml" ContentType="application/vnd.openxmlformats-officedocument.presentationml.slideLayout+xml"/>
  <Override PartName="/ppt/slideLayouts/slideLayout2181.xml" ContentType="application/vnd.openxmlformats-officedocument.presentationml.slideLayout+xml"/>
  <Override PartName="/ppt/slideLayouts/slideLayout2182.xml" ContentType="application/vnd.openxmlformats-officedocument.presentationml.slideLayout+xml"/>
  <Override PartName="/ppt/slideLayouts/slideLayout2183.xml" ContentType="application/vnd.openxmlformats-officedocument.presentationml.slideLayout+xml"/>
  <Override PartName="/ppt/slideLayouts/slideLayout2184.xml" ContentType="application/vnd.openxmlformats-officedocument.presentationml.slideLayout+xml"/>
  <Override PartName="/ppt/slideLayouts/slideLayout2185.xml" ContentType="application/vnd.openxmlformats-officedocument.presentationml.slideLayout+xml"/>
  <Override PartName="/ppt/slideLayouts/slideLayout2186.xml" ContentType="application/vnd.openxmlformats-officedocument.presentationml.slideLayout+xml"/>
  <Override PartName="/ppt/slideLayouts/slideLayout2187.xml" ContentType="application/vnd.openxmlformats-officedocument.presentationml.slideLayout+xml"/>
  <Override PartName="/ppt/slideLayouts/slideLayout2188.xml" ContentType="application/vnd.openxmlformats-officedocument.presentationml.slideLayout+xml"/>
  <Override PartName="/ppt/slideLayouts/slideLayout2189.xml" ContentType="application/vnd.openxmlformats-officedocument.presentationml.slideLayout+xml"/>
  <Override PartName="/ppt/slideLayouts/slideLayout2190.xml" ContentType="application/vnd.openxmlformats-officedocument.presentationml.slideLayout+xml"/>
  <Override PartName="/ppt/slideLayouts/slideLayout2191.xml" ContentType="application/vnd.openxmlformats-officedocument.presentationml.slideLayout+xml"/>
  <Override PartName="/ppt/slideLayouts/slideLayout2192.xml" ContentType="application/vnd.openxmlformats-officedocument.presentationml.slideLayout+xml"/>
  <Override PartName="/ppt/slideLayouts/slideLayout2193.xml" ContentType="application/vnd.openxmlformats-officedocument.presentationml.slideLayout+xml"/>
  <Override PartName="/ppt/slideLayouts/slideLayout2194.xml" ContentType="application/vnd.openxmlformats-officedocument.presentationml.slideLayout+xml"/>
  <Override PartName="/ppt/slideLayouts/slideLayout2195.xml" ContentType="application/vnd.openxmlformats-officedocument.presentationml.slideLayout+xml"/>
  <Override PartName="/ppt/slideLayouts/slideLayout2196.xml" ContentType="application/vnd.openxmlformats-officedocument.presentationml.slideLayout+xml"/>
  <Override PartName="/ppt/slideLayouts/slideLayout2197.xml" ContentType="application/vnd.openxmlformats-officedocument.presentationml.slideLayout+xml"/>
  <Override PartName="/ppt/slideLayouts/slideLayout2198.xml" ContentType="application/vnd.openxmlformats-officedocument.presentationml.slideLayout+xml"/>
  <Override PartName="/ppt/slideLayouts/slideLayout2199.xml" ContentType="application/vnd.openxmlformats-officedocument.presentationml.slideLayout+xml"/>
  <Override PartName="/ppt/slideLayouts/slideLayout2200.xml" ContentType="application/vnd.openxmlformats-officedocument.presentationml.slideLayout+xml"/>
  <Override PartName="/ppt/slideLayouts/slideLayout2201.xml" ContentType="application/vnd.openxmlformats-officedocument.presentationml.slideLayout+xml"/>
  <Override PartName="/ppt/slideLayouts/slideLayout2202.xml" ContentType="application/vnd.openxmlformats-officedocument.presentationml.slideLayout+xml"/>
  <Override PartName="/ppt/slideLayouts/slideLayout2203.xml" ContentType="application/vnd.openxmlformats-officedocument.presentationml.slideLayout+xml"/>
  <Override PartName="/ppt/slideLayouts/slideLayout2204.xml" ContentType="application/vnd.openxmlformats-officedocument.presentationml.slideLayout+xml"/>
  <Override PartName="/ppt/slideLayouts/slideLayout2205.xml" ContentType="application/vnd.openxmlformats-officedocument.presentationml.slideLayout+xml"/>
  <Override PartName="/ppt/slideLayouts/slideLayout2206.xml" ContentType="application/vnd.openxmlformats-officedocument.presentationml.slideLayout+xml"/>
  <Override PartName="/ppt/slideLayouts/slideLayout2207.xml" ContentType="application/vnd.openxmlformats-officedocument.presentationml.slideLayout+xml"/>
  <Override PartName="/ppt/slideLayouts/slideLayout2208.xml" ContentType="application/vnd.openxmlformats-officedocument.presentationml.slideLayout+xml"/>
  <Override PartName="/ppt/slideLayouts/slideLayout2209.xml" ContentType="application/vnd.openxmlformats-officedocument.presentationml.slideLayout+xml"/>
  <Override PartName="/ppt/slideLayouts/slideLayout2210.xml" ContentType="application/vnd.openxmlformats-officedocument.presentationml.slideLayout+xml"/>
  <Override PartName="/ppt/slideLayouts/slideLayout2211.xml" ContentType="application/vnd.openxmlformats-officedocument.presentationml.slideLayout+xml"/>
  <Override PartName="/ppt/slideLayouts/slideLayout2212.xml" ContentType="application/vnd.openxmlformats-officedocument.presentationml.slideLayout+xml"/>
  <Override PartName="/ppt/slideLayouts/slideLayout2213.xml" ContentType="application/vnd.openxmlformats-officedocument.presentationml.slideLayout+xml"/>
  <Override PartName="/ppt/slideLayouts/slideLayout2214.xml" ContentType="application/vnd.openxmlformats-officedocument.presentationml.slideLayout+xml"/>
  <Override PartName="/ppt/slideLayouts/slideLayout2215.xml" ContentType="application/vnd.openxmlformats-officedocument.presentationml.slideLayout+xml"/>
  <Override PartName="/ppt/slideLayouts/slideLayout2216.xml" ContentType="application/vnd.openxmlformats-officedocument.presentationml.slideLayout+xml"/>
  <Override PartName="/ppt/slideLayouts/slideLayout2217.xml" ContentType="application/vnd.openxmlformats-officedocument.presentationml.slideLayout+xml"/>
  <Override PartName="/ppt/slideLayouts/slideLayout2218.xml" ContentType="application/vnd.openxmlformats-officedocument.presentationml.slideLayout+xml"/>
  <Override PartName="/ppt/slideLayouts/slideLayout2219.xml" ContentType="application/vnd.openxmlformats-officedocument.presentationml.slideLayout+xml"/>
  <Override PartName="/ppt/slideLayouts/slideLayout2220.xml" ContentType="application/vnd.openxmlformats-officedocument.presentationml.slideLayout+xml"/>
  <Override PartName="/ppt/slideLayouts/slideLayout2221.xml" ContentType="application/vnd.openxmlformats-officedocument.presentationml.slideLayout+xml"/>
  <Override PartName="/ppt/slideLayouts/slideLayout2222.xml" ContentType="application/vnd.openxmlformats-officedocument.presentationml.slideLayout+xml"/>
  <Override PartName="/ppt/slideLayouts/slideLayout2223.xml" ContentType="application/vnd.openxmlformats-officedocument.presentationml.slideLayout+xml"/>
  <Override PartName="/ppt/slideLayouts/slideLayout2224.xml" ContentType="application/vnd.openxmlformats-officedocument.presentationml.slideLayout+xml"/>
  <Override PartName="/ppt/slideLayouts/slideLayout2225.xml" ContentType="application/vnd.openxmlformats-officedocument.presentationml.slideLayout+xml"/>
  <Override PartName="/ppt/slideLayouts/slideLayout2226.xml" ContentType="application/vnd.openxmlformats-officedocument.presentationml.slideLayout+xml"/>
  <Override PartName="/ppt/slideLayouts/slideLayout2227.xml" ContentType="application/vnd.openxmlformats-officedocument.presentationml.slideLayout+xml"/>
  <Override PartName="/ppt/slideLayouts/slideLayout2228.xml" ContentType="application/vnd.openxmlformats-officedocument.presentationml.slideLayout+xml"/>
  <Override PartName="/ppt/slideLayouts/slideLayout2229.xml" ContentType="application/vnd.openxmlformats-officedocument.presentationml.slideLayout+xml"/>
  <Override PartName="/ppt/slideLayouts/slideLayout2230.xml" ContentType="application/vnd.openxmlformats-officedocument.presentationml.slideLayout+xml"/>
  <Override PartName="/ppt/slideLayouts/slideLayout2231.xml" ContentType="application/vnd.openxmlformats-officedocument.presentationml.slideLayout+xml"/>
  <Override PartName="/ppt/slideLayouts/slideLayout2232.xml" ContentType="application/vnd.openxmlformats-officedocument.presentationml.slideLayout+xml"/>
  <Override PartName="/ppt/slideLayouts/slideLayout2233.xml" ContentType="application/vnd.openxmlformats-officedocument.presentationml.slideLayout+xml"/>
  <Override PartName="/ppt/slideLayouts/slideLayout2234.xml" ContentType="application/vnd.openxmlformats-officedocument.presentationml.slideLayout+xml"/>
  <Override PartName="/ppt/slideLayouts/slideLayout2235.xml" ContentType="application/vnd.openxmlformats-officedocument.presentationml.slideLayout+xml"/>
  <Override PartName="/ppt/slideLayouts/slideLayout2236.xml" ContentType="application/vnd.openxmlformats-officedocument.presentationml.slideLayout+xml"/>
  <Override PartName="/ppt/slideLayouts/slideLayout2237.xml" ContentType="application/vnd.openxmlformats-officedocument.presentationml.slideLayout+xml"/>
  <Override PartName="/ppt/slideLayouts/slideLayout2238.xml" ContentType="application/vnd.openxmlformats-officedocument.presentationml.slideLayout+xml"/>
  <Override PartName="/ppt/slideLayouts/slideLayout2239.xml" ContentType="application/vnd.openxmlformats-officedocument.presentationml.slideLayout+xml"/>
  <Override PartName="/ppt/slideLayouts/slideLayout2240.xml" ContentType="application/vnd.openxmlformats-officedocument.presentationml.slideLayout+xml"/>
  <Override PartName="/ppt/slideLayouts/slideLayout2241.xml" ContentType="application/vnd.openxmlformats-officedocument.presentationml.slideLayout+xml"/>
  <Override PartName="/ppt/slideLayouts/slideLayout2242.xml" ContentType="application/vnd.openxmlformats-officedocument.presentationml.slideLayout+xml"/>
  <Override PartName="/ppt/slideLayouts/slideLayout2243.xml" ContentType="application/vnd.openxmlformats-officedocument.presentationml.slideLayout+xml"/>
  <Override PartName="/ppt/slideLayouts/slideLayout2244.xml" ContentType="application/vnd.openxmlformats-officedocument.presentationml.slideLayout+xml"/>
  <Override PartName="/ppt/slideLayouts/slideLayout2245.xml" ContentType="application/vnd.openxmlformats-officedocument.presentationml.slideLayout+xml"/>
  <Override PartName="/ppt/slideLayouts/slideLayout2246.xml" ContentType="application/vnd.openxmlformats-officedocument.presentationml.slideLayout+xml"/>
  <Override PartName="/ppt/slideLayouts/slideLayout2247.xml" ContentType="application/vnd.openxmlformats-officedocument.presentationml.slideLayout+xml"/>
  <Override PartName="/ppt/slideLayouts/slideLayout2248.xml" ContentType="application/vnd.openxmlformats-officedocument.presentationml.slideLayout+xml"/>
  <Override PartName="/ppt/slideLayouts/slideLayout2249.xml" ContentType="application/vnd.openxmlformats-officedocument.presentationml.slideLayout+xml"/>
  <Override PartName="/ppt/slideLayouts/slideLayout2250.xml" ContentType="application/vnd.openxmlformats-officedocument.presentationml.slideLayout+xml"/>
  <Override PartName="/ppt/slideLayouts/slideLayout2251.xml" ContentType="application/vnd.openxmlformats-officedocument.presentationml.slideLayout+xml"/>
  <Override PartName="/ppt/slideLayouts/slideLayout2252.xml" ContentType="application/vnd.openxmlformats-officedocument.presentationml.slideLayout+xml"/>
  <Override PartName="/ppt/slideLayouts/slideLayout2253.xml" ContentType="application/vnd.openxmlformats-officedocument.presentationml.slideLayout+xml"/>
  <Override PartName="/ppt/slideLayouts/slideLayout2254.xml" ContentType="application/vnd.openxmlformats-officedocument.presentationml.slideLayout+xml"/>
  <Override PartName="/ppt/slideLayouts/slideLayout2255.xml" ContentType="application/vnd.openxmlformats-officedocument.presentationml.slideLayout+xml"/>
  <Override PartName="/ppt/slideLayouts/slideLayout2256.xml" ContentType="application/vnd.openxmlformats-officedocument.presentationml.slideLayout+xml"/>
  <Override PartName="/ppt/slideLayouts/slideLayout2257.xml" ContentType="application/vnd.openxmlformats-officedocument.presentationml.slideLayout+xml"/>
  <Override PartName="/ppt/slideLayouts/slideLayout2258.xml" ContentType="application/vnd.openxmlformats-officedocument.presentationml.slideLayout+xml"/>
  <Override PartName="/ppt/slideLayouts/slideLayout2259.xml" ContentType="application/vnd.openxmlformats-officedocument.presentationml.slideLayout+xml"/>
  <Override PartName="/ppt/slideLayouts/slideLayout2260.xml" ContentType="application/vnd.openxmlformats-officedocument.presentationml.slideLayout+xml"/>
  <Override PartName="/ppt/slideLayouts/slideLayout2261.xml" ContentType="application/vnd.openxmlformats-officedocument.presentationml.slideLayout+xml"/>
  <Override PartName="/ppt/slideLayouts/slideLayout2262.xml" ContentType="application/vnd.openxmlformats-officedocument.presentationml.slideLayout+xml"/>
  <Override PartName="/ppt/slideLayouts/slideLayout2263.xml" ContentType="application/vnd.openxmlformats-officedocument.presentationml.slideLayout+xml"/>
  <Override PartName="/ppt/slideLayouts/slideLayout2264.xml" ContentType="application/vnd.openxmlformats-officedocument.presentationml.slideLayout+xml"/>
  <Override PartName="/ppt/slideLayouts/slideLayout2265.xml" ContentType="application/vnd.openxmlformats-officedocument.presentationml.slideLayout+xml"/>
  <Override PartName="/ppt/slideLayouts/slideLayout2266.xml" ContentType="application/vnd.openxmlformats-officedocument.presentationml.slideLayout+xml"/>
  <Override PartName="/ppt/slideLayouts/slideLayout2267.xml" ContentType="application/vnd.openxmlformats-officedocument.presentationml.slideLayout+xml"/>
  <Override PartName="/ppt/slideLayouts/slideLayout2268.xml" ContentType="application/vnd.openxmlformats-officedocument.presentationml.slideLayout+xml"/>
  <Override PartName="/ppt/slideLayouts/slideLayout2269.xml" ContentType="application/vnd.openxmlformats-officedocument.presentationml.slideLayout+xml"/>
  <Override PartName="/ppt/slideLayouts/slideLayout2270.xml" ContentType="application/vnd.openxmlformats-officedocument.presentationml.slideLayout+xml"/>
  <Override PartName="/ppt/slideLayouts/slideLayout2271.xml" ContentType="application/vnd.openxmlformats-officedocument.presentationml.slideLayout+xml"/>
  <Override PartName="/ppt/slideLayouts/slideLayout2272.xml" ContentType="application/vnd.openxmlformats-officedocument.presentationml.slideLayout+xml"/>
  <Override PartName="/ppt/slideLayouts/slideLayout2273.xml" ContentType="application/vnd.openxmlformats-officedocument.presentationml.slideLayout+xml"/>
  <Override PartName="/ppt/slideLayouts/slideLayout2274.xml" ContentType="application/vnd.openxmlformats-officedocument.presentationml.slideLayout+xml"/>
  <Override PartName="/ppt/slideLayouts/slideLayout2275.xml" ContentType="application/vnd.openxmlformats-officedocument.presentationml.slideLayout+xml"/>
  <Override PartName="/ppt/slideLayouts/slideLayout2276.xml" ContentType="application/vnd.openxmlformats-officedocument.presentationml.slideLayout+xml"/>
  <Override PartName="/ppt/slideLayouts/slideLayout2277.xml" ContentType="application/vnd.openxmlformats-officedocument.presentationml.slideLayout+xml"/>
  <Override PartName="/ppt/slideLayouts/slideLayout2278.xml" ContentType="application/vnd.openxmlformats-officedocument.presentationml.slideLayout+xml"/>
  <Override PartName="/ppt/slideLayouts/slideLayout2279.xml" ContentType="application/vnd.openxmlformats-officedocument.presentationml.slideLayout+xml"/>
  <Override PartName="/ppt/slideLayouts/slideLayout2280.xml" ContentType="application/vnd.openxmlformats-officedocument.presentationml.slideLayout+xml"/>
  <Override PartName="/ppt/slideLayouts/slideLayout2281.xml" ContentType="application/vnd.openxmlformats-officedocument.presentationml.slideLayout+xml"/>
  <Override PartName="/ppt/slideLayouts/slideLayout2282.xml" ContentType="application/vnd.openxmlformats-officedocument.presentationml.slideLayout+xml"/>
  <Override PartName="/ppt/slideLayouts/slideLayout2283.xml" ContentType="application/vnd.openxmlformats-officedocument.presentationml.slideLayout+xml"/>
  <Override PartName="/ppt/slideLayouts/slideLayout2284.xml" ContentType="application/vnd.openxmlformats-officedocument.presentationml.slideLayout+xml"/>
  <Override PartName="/ppt/slideLayouts/slideLayout2285.xml" ContentType="application/vnd.openxmlformats-officedocument.presentationml.slideLayout+xml"/>
  <Override PartName="/ppt/slideLayouts/slideLayout2286.xml" ContentType="application/vnd.openxmlformats-officedocument.presentationml.slideLayout+xml"/>
  <Override PartName="/ppt/slideLayouts/slideLayout2287.xml" ContentType="application/vnd.openxmlformats-officedocument.presentationml.slideLayout+xml"/>
  <Override PartName="/ppt/slideLayouts/slideLayout2288.xml" ContentType="application/vnd.openxmlformats-officedocument.presentationml.slideLayout+xml"/>
  <Override PartName="/ppt/slideLayouts/slideLayout2289.xml" ContentType="application/vnd.openxmlformats-officedocument.presentationml.slideLayout+xml"/>
  <Override PartName="/ppt/slideLayouts/slideLayout2290.xml" ContentType="application/vnd.openxmlformats-officedocument.presentationml.slideLayout+xml"/>
  <Override PartName="/ppt/slideLayouts/slideLayout2291.xml" ContentType="application/vnd.openxmlformats-officedocument.presentationml.slideLayout+xml"/>
  <Override PartName="/ppt/slideLayouts/slideLayout2292.xml" ContentType="application/vnd.openxmlformats-officedocument.presentationml.slideLayout+xml"/>
  <Override PartName="/ppt/slideLayouts/slideLayout2293.xml" ContentType="application/vnd.openxmlformats-officedocument.presentationml.slideLayout+xml"/>
  <Override PartName="/ppt/slideLayouts/slideLayout2294.xml" ContentType="application/vnd.openxmlformats-officedocument.presentationml.slideLayout+xml"/>
  <Override PartName="/ppt/slideLayouts/slideLayout2295.xml" ContentType="application/vnd.openxmlformats-officedocument.presentationml.slideLayout+xml"/>
  <Override PartName="/ppt/slideLayouts/slideLayout2296.xml" ContentType="application/vnd.openxmlformats-officedocument.presentationml.slideLayout+xml"/>
  <Override PartName="/ppt/slideLayouts/slideLayout2297.xml" ContentType="application/vnd.openxmlformats-officedocument.presentationml.slideLayout+xml"/>
  <Override PartName="/ppt/slideLayouts/slideLayout2298.xml" ContentType="application/vnd.openxmlformats-officedocument.presentationml.slideLayout+xml"/>
  <Override PartName="/ppt/slideLayouts/slideLayout2299.xml" ContentType="application/vnd.openxmlformats-officedocument.presentationml.slideLayout+xml"/>
  <Override PartName="/ppt/slideLayouts/slideLayout2300.xml" ContentType="application/vnd.openxmlformats-officedocument.presentationml.slideLayout+xml"/>
  <Override PartName="/ppt/slideLayouts/slideLayout2301.xml" ContentType="application/vnd.openxmlformats-officedocument.presentationml.slideLayout+xml"/>
  <Override PartName="/ppt/slideLayouts/slideLayout2302.xml" ContentType="application/vnd.openxmlformats-officedocument.presentationml.slideLayout+xml"/>
  <Override PartName="/ppt/slideLayouts/slideLayout2303.xml" ContentType="application/vnd.openxmlformats-officedocument.presentationml.slideLayout+xml"/>
  <Override PartName="/ppt/slideLayouts/slideLayout2304.xml" ContentType="application/vnd.openxmlformats-officedocument.presentationml.slideLayout+xml"/>
  <Override PartName="/ppt/slideLayouts/slideLayout2305.xml" ContentType="application/vnd.openxmlformats-officedocument.presentationml.slideLayout+xml"/>
  <Override PartName="/ppt/slideLayouts/slideLayout2306.xml" ContentType="application/vnd.openxmlformats-officedocument.presentationml.slideLayout+xml"/>
  <Override PartName="/ppt/slideLayouts/slideLayout2307.xml" ContentType="application/vnd.openxmlformats-officedocument.presentationml.slideLayout+xml"/>
  <Override PartName="/ppt/slideLayouts/slideLayout2308.xml" ContentType="application/vnd.openxmlformats-officedocument.presentationml.slideLayout+xml"/>
  <Override PartName="/ppt/slideLayouts/slideLayout2309.xml" ContentType="application/vnd.openxmlformats-officedocument.presentationml.slideLayout+xml"/>
  <Override PartName="/ppt/slideLayouts/slideLayout2310.xml" ContentType="application/vnd.openxmlformats-officedocument.presentationml.slideLayout+xml"/>
  <Override PartName="/ppt/slideLayouts/slideLayout2311.xml" ContentType="application/vnd.openxmlformats-officedocument.presentationml.slideLayout+xml"/>
  <Override PartName="/ppt/slideLayouts/slideLayout2312.xml" ContentType="application/vnd.openxmlformats-officedocument.presentationml.slideLayout+xml"/>
  <Override PartName="/ppt/slideLayouts/slideLayout2313.xml" ContentType="application/vnd.openxmlformats-officedocument.presentationml.slideLayout+xml"/>
  <Override PartName="/ppt/slideLayouts/slideLayout2314.xml" ContentType="application/vnd.openxmlformats-officedocument.presentationml.slideLayout+xml"/>
  <Override PartName="/ppt/slideLayouts/slideLayout2315.xml" ContentType="application/vnd.openxmlformats-officedocument.presentationml.slideLayout+xml"/>
  <Override PartName="/ppt/slideLayouts/slideLayout2316.xml" ContentType="application/vnd.openxmlformats-officedocument.presentationml.slideLayout+xml"/>
  <Override PartName="/ppt/slideLayouts/slideLayout2317.xml" ContentType="application/vnd.openxmlformats-officedocument.presentationml.slideLayout+xml"/>
  <Override PartName="/ppt/slideLayouts/slideLayout2318.xml" ContentType="application/vnd.openxmlformats-officedocument.presentationml.slideLayout+xml"/>
  <Override PartName="/ppt/slideLayouts/slideLayout2319.xml" ContentType="application/vnd.openxmlformats-officedocument.presentationml.slideLayout+xml"/>
  <Override PartName="/ppt/slideLayouts/slideLayout2320.xml" ContentType="application/vnd.openxmlformats-officedocument.presentationml.slideLayout+xml"/>
  <Override PartName="/ppt/slideLayouts/slideLayout2321.xml" ContentType="application/vnd.openxmlformats-officedocument.presentationml.slideLayout+xml"/>
  <Override PartName="/ppt/slideLayouts/slideLayout2322.xml" ContentType="application/vnd.openxmlformats-officedocument.presentationml.slideLayout+xml"/>
  <Override PartName="/ppt/slideLayouts/slideLayout2323.xml" ContentType="application/vnd.openxmlformats-officedocument.presentationml.slideLayout+xml"/>
  <Override PartName="/ppt/slideLayouts/slideLayout2324.xml" ContentType="application/vnd.openxmlformats-officedocument.presentationml.slideLayout+xml"/>
  <Override PartName="/ppt/slideLayouts/slideLayout2325.xml" ContentType="application/vnd.openxmlformats-officedocument.presentationml.slideLayout+xml"/>
  <Override PartName="/ppt/slideLayouts/slideLayout2326.xml" ContentType="application/vnd.openxmlformats-officedocument.presentationml.slideLayout+xml"/>
  <Override PartName="/ppt/slideLayouts/slideLayout2327.xml" ContentType="application/vnd.openxmlformats-officedocument.presentationml.slideLayout+xml"/>
  <Override PartName="/ppt/slideLayouts/slideLayout2328.xml" ContentType="application/vnd.openxmlformats-officedocument.presentationml.slideLayout+xml"/>
  <Override PartName="/ppt/slideLayouts/slideLayout2329.xml" ContentType="application/vnd.openxmlformats-officedocument.presentationml.slideLayout+xml"/>
  <Override PartName="/ppt/slideLayouts/slideLayout2330.xml" ContentType="application/vnd.openxmlformats-officedocument.presentationml.slideLayout+xml"/>
  <Override PartName="/ppt/slideLayouts/slideLayout2331.xml" ContentType="application/vnd.openxmlformats-officedocument.presentationml.slideLayout+xml"/>
  <Override PartName="/ppt/slideLayouts/slideLayout2332.xml" ContentType="application/vnd.openxmlformats-officedocument.presentationml.slideLayout+xml"/>
  <Override PartName="/ppt/slideLayouts/slideLayout2333.xml" ContentType="application/vnd.openxmlformats-officedocument.presentationml.slideLayout+xml"/>
  <Override PartName="/ppt/slideLayouts/slideLayout2334.xml" ContentType="application/vnd.openxmlformats-officedocument.presentationml.slideLayout+xml"/>
  <Override PartName="/ppt/slideLayouts/slideLayout2335.xml" ContentType="application/vnd.openxmlformats-officedocument.presentationml.slideLayout+xml"/>
  <Override PartName="/ppt/slideLayouts/slideLayout2336.xml" ContentType="application/vnd.openxmlformats-officedocument.presentationml.slideLayout+xml"/>
  <Override PartName="/ppt/slideLayouts/slideLayout2337.xml" ContentType="application/vnd.openxmlformats-officedocument.presentationml.slideLayout+xml"/>
  <Override PartName="/ppt/slideLayouts/slideLayout2338.xml" ContentType="application/vnd.openxmlformats-officedocument.presentationml.slideLayout+xml"/>
  <Override PartName="/ppt/slideLayouts/slideLayout2339.xml" ContentType="application/vnd.openxmlformats-officedocument.presentationml.slideLayout+xml"/>
  <Override PartName="/ppt/slideLayouts/slideLayout2340.xml" ContentType="application/vnd.openxmlformats-officedocument.presentationml.slideLayout+xml"/>
  <Override PartName="/ppt/slideLayouts/slideLayout2341.xml" ContentType="application/vnd.openxmlformats-officedocument.presentationml.slideLayout+xml"/>
  <Override PartName="/ppt/slideLayouts/slideLayout2342.xml" ContentType="application/vnd.openxmlformats-officedocument.presentationml.slideLayout+xml"/>
  <Override PartName="/ppt/slideLayouts/slideLayout2343.xml" ContentType="application/vnd.openxmlformats-officedocument.presentationml.slideLayout+xml"/>
  <Override PartName="/ppt/theme/theme4.xml" ContentType="application/vnd.openxmlformats-officedocument.theme+xml"/>
  <Override PartName="/ppt/slideLayouts/slideLayout2344.xml" ContentType="application/vnd.openxmlformats-officedocument.presentationml.slideLayout+xml"/>
  <Override PartName="/ppt/slideLayouts/slideLayout2345.xml" ContentType="application/vnd.openxmlformats-officedocument.presentationml.slideLayout+xml"/>
  <Override PartName="/ppt/slideLayouts/slideLayout2346.xml" ContentType="application/vnd.openxmlformats-officedocument.presentationml.slideLayout+xml"/>
  <Override PartName="/ppt/slideLayouts/slideLayout2347.xml" ContentType="application/vnd.openxmlformats-officedocument.presentationml.slideLayout+xml"/>
  <Override PartName="/ppt/slideLayouts/slideLayout2348.xml" ContentType="application/vnd.openxmlformats-officedocument.presentationml.slideLayout+xml"/>
  <Override PartName="/ppt/slideLayouts/slideLayout2349.xml" ContentType="application/vnd.openxmlformats-officedocument.presentationml.slideLayout+xml"/>
  <Override PartName="/ppt/slideLayouts/slideLayout2350.xml" ContentType="application/vnd.openxmlformats-officedocument.presentationml.slideLayout+xml"/>
  <Override PartName="/ppt/slideLayouts/slideLayout2351.xml" ContentType="application/vnd.openxmlformats-officedocument.presentationml.slideLayout+xml"/>
  <Override PartName="/ppt/slideLayouts/slideLayout2352.xml" ContentType="application/vnd.openxmlformats-officedocument.presentationml.slideLayout+xml"/>
  <Override PartName="/ppt/slideLayouts/slideLayout2353.xml" ContentType="application/vnd.openxmlformats-officedocument.presentationml.slideLayout+xml"/>
  <Override PartName="/ppt/slideLayouts/slideLayout2354.xml" ContentType="application/vnd.openxmlformats-officedocument.presentationml.slideLayout+xml"/>
  <Override PartName="/ppt/theme/theme5.xml" ContentType="application/vnd.openxmlformats-officedocument.theme+xml"/>
  <Override PartName="/ppt/slideLayouts/slideLayout2355.xml" ContentType="application/vnd.openxmlformats-officedocument.presentationml.slideLayout+xml"/>
  <Override PartName="/ppt/slideLayouts/slideLayout2356.xml" ContentType="application/vnd.openxmlformats-officedocument.presentationml.slideLayout+xml"/>
  <Override PartName="/ppt/slideLayouts/slideLayout2357.xml" ContentType="application/vnd.openxmlformats-officedocument.presentationml.slideLayout+xml"/>
  <Override PartName="/ppt/slideLayouts/slideLayout2358.xml" ContentType="application/vnd.openxmlformats-officedocument.presentationml.slideLayout+xml"/>
  <Override PartName="/ppt/slideLayouts/slideLayout2359.xml" ContentType="application/vnd.openxmlformats-officedocument.presentationml.slideLayout+xml"/>
  <Override PartName="/ppt/slideLayouts/slideLayout2360.xml" ContentType="application/vnd.openxmlformats-officedocument.presentationml.slideLayout+xml"/>
  <Override PartName="/ppt/slideLayouts/slideLayout2361.xml" ContentType="application/vnd.openxmlformats-officedocument.presentationml.slideLayout+xml"/>
  <Override PartName="/ppt/slideLayouts/slideLayout2362.xml" ContentType="application/vnd.openxmlformats-officedocument.presentationml.slideLayout+xml"/>
  <Override PartName="/ppt/slideLayouts/slideLayout2363.xml" ContentType="application/vnd.openxmlformats-officedocument.presentationml.slideLayout+xml"/>
  <Override PartName="/ppt/slideLayouts/slideLayout2364.xml" ContentType="application/vnd.openxmlformats-officedocument.presentationml.slideLayout+xml"/>
  <Override PartName="/ppt/slideLayouts/slideLayout23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4451" r:id="rId3"/>
    <p:sldMasterId id="2147485229" r:id="rId4"/>
    <p:sldMasterId id="2147486007" r:id="rId5"/>
    <p:sldMasterId id="2147486019" r:id="rId6"/>
  </p:sldMasterIdLst>
  <p:notesMasterIdLst>
    <p:notesMasterId r:id="rId30"/>
  </p:notesMasterIdLst>
  <p:sldIdLst>
    <p:sldId id="257" r:id="rId7"/>
    <p:sldId id="258" r:id="rId8"/>
    <p:sldId id="259" r:id="rId9"/>
    <p:sldId id="260" r:id="rId10"/>
    <p:sldId id="261" r:id="rId11"/>
    <p:sldId id="280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4DADE-D71E-47C7-AC2B-AD7F036C9B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3EBCF-A583-4EFC-8EC0-4110D3EBE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6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99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91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82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41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08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75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09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8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39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04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10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67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8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71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77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08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83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91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14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64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96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3EBCF-A583-4EFC-8EC0-4110D3EBE9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32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8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9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9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8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8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39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416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95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438518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943107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119659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04242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61899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212107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55295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54272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805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987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908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12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81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677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555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67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1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77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153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317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77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93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7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184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1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38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24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91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7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06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76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587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6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30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48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21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06215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59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018973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96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177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004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57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20127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76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567457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182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40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91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854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14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246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89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387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27073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51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81550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690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41228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81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40880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71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47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67803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711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3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41238861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398538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937657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644969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06880389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61496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80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78369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641672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896366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495218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697214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355675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841655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2446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234985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92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346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033198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380871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0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73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97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252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13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572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80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6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126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56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416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67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4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924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00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45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0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0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392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222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2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568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70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27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93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917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114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414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753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09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4876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06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274710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6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30893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850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25138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4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3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22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0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3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49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93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146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839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5064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157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9500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27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37078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78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72289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3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00552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8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5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57414541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723530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3090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75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891577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23088653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54815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4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19515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19050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3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971302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7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096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823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98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43895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94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41052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890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970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09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8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08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7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09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60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99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5835"/>
      </p:ext>
    </p:extLst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227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182155"/>
      </p:ext>
    </p:extLst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772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95097"/>
      </p:ext>
    </p:extLst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18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39118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51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25392139"/>
      </p:ext>
    </p:extLst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13486"/>
      </p:ext>
    </p:extLst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69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7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36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346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6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71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3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874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538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1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82525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540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66712"/>
      </p:ext>
    </p:extLst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0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54901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6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31260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56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2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73798334"/>
      </p:ext>
    </p:extLst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198113"/>
      </p:ext>
    </p:extLst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809467"/>
      </p:ext>
    </p:extLst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761708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532639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354794"/>
      </p:ext>
    </p:extLst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91175"/>
      </p:ext>
    </p:extLst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8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69989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627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92177"/>
      </p:ext>
    </p:extLst>
  </p:cSld>
  <p:clrMapOvr>
    <a:masterClrMapping/>
  </p:clrMapOvr>
  <p:transition spd="slow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6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40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185559"/>
      </p:ext>
    </p:extLst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969271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363751"/>
      </p:ext>
    </p:extLst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375597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603196"/>
      </p:ext>
    </p:extLst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415623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279770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106107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53221"/>
      </p:ext>
    </p:extLst>
  </p:cSld>
  <p:clrMapOvr>
    <a:masterClrMapping/>
  </p:clrMapOvr>
  <p:transition spd="slow" advTm="3000">
    <p:random/>
  </p:transition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8750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49060218"/>
      </p:ext>
    </p:extLst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11162"/>
      </p:ext>
    </p:extLst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89555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99547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251582"/>
      </p:ext>
    </p:extLst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532022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620532"/>
      </p:ext>
    </p:extLst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677324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64125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004695"/>
      </p:ext>
    </p:extLst>
  </p:cSld>
  <p:clrMapOvr>
    <a:masterClrMapping/>
  </p:clrMapOvr>
  <p:transition spd="slow" advClick="0" advTm="4000">
    <p:comb/>
  </p:transition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45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854270"/>
      </p:ext>
    </p:extLst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0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50269"/>
      </p:ext>
    </p:extLst>
  </p:cSld>
  <p:clrMapOvr>
    <a:masterClrMapping/>
  </p:clrMapOvr>
  <p:transition spd="slow" advTm="3000">
    <p:random/>
  </p:transition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154861"/>
      </p:ext>
    </p:extLst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733100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597049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375701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96499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8342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51252464"/>
      </p:ext>
    </p:extLst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442587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674727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69367"/>
      </p:ext>
    </p:extLst>
  </p:cSld>
  <p:clrMapOvr>
    <a:masterClrMapping/>
  </p:clrMapOvr>
  <p:transition spd="slow" advTm="3000">
    <p:random/>
  </p:transition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529073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808344"/>
      </p:ext>
    </p:extLst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410542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60187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537013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203413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2775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453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82139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65331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92388"/>
      </p:ext>
    </p:extLst>
  </p:cSld>
  <p:clrMapOvr>
    <a:masterClrMapping/>
  </p:clrMapOvr>
  <p:transition spd="slow" advClick="0" advTm="4000">
    <p:comb/>
  </p:transition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66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308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6849"/>
      </p:ext>
    </p:extLst>
  </p:cSld>
  <p:clrMapOvr>
    <a:masterClrMapping/>
  </p:clrMapOvr>
  <p:transition spd="slow" advTm="3000">
    <p:random/>
  </p:transition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453531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931349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8346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1253684"/>
      </p:ext>
    </p:extLst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42991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063528"/>
      </p:ext>
    </p:extLst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765823"/>
      </p:ext>
    </p:extLst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104440"/>
      </p:ext>
    </p:extLst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845315"/>
      </p:ext>
    </p:extLst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31512"/>
      </p:ext>
    </p:extLst>
  </p:cSld>
  <p:clrMapOvr>
    <a:masterClrMapping/>
  </p:clrMapOvr>
  <p:transition spd="slow" advTm="3000">
    <p:random/>
  </p:transition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563464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88079"/>
      </p:ext>
    </p:extLst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45420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9563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172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958531"/>
      </p:ext>
    </p:extLst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8826"/>
      </p:ext>
    </p:extLst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742869"/>
      </p:ext>
    </p:extLst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096775"/>
      </p:ext>
    </p:extLst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63357"/>
      </p:ext>
    </p:extLst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939786"/>
      </p:ext>
    </p:extLst>
  </p:cSld>
  <p:clrMapOvr>
    <a:masterClrMapping/>
  </p:clrMapOvr>
  <p:transition spd="slow" advClick="0" advTm="4000">
    <p:comb/>
  </p:transition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7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325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57147"/>
      </p:ext>
    </p:extLst>
  </p:cSld>
  <p:clrMapOvr>
    <a:masterClrMapping/>
  </p:clrMapOvr>
  <p:transition spd="slow" advTm="3000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96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61597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310220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818171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523327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233937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029032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793856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213389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965142"/>
      </p:ext>
    </p:extLst>
  </p:cSld>
  <p:clrMapOvr>
    <a:masterClrMapping/>
  </p:clrMapOvr>
  <p:transition spd="slow" advTm="3000">
    <p:random/>
  </p:transition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5705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57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816766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392717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712199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384954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394927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58399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304036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11904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642054"/>
      </p:ext>
    </p:extLst>
  </p:cSld>
  <p:clrMapOvr>
    <a:masterClrMapping/>
  </p:clrMapOvr>
  <p:transition spd="slow" advClick="0" advTm="4000">
    <p:comb/>
  </p:transition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0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38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46580"/>
      </p:ext>
    </p:extLst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443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3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5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6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22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246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041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94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080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8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251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4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7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12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02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824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986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8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362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7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12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3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23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0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433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245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71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63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928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85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579389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34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37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4902691"/>
      </p:ext>
    </p:extLst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549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96224412"/>
      </p:ext>
    </p:extLst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16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95330979"/>
      </p:ext>
    </p:extLst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10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987621"/>
      </p:ext>
    </p:extLst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589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120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40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5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5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45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62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66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6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52939809"/>
      </p:ext>
    </p:extLst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15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87855696"/>
      </p:ext>
    </p:extLst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9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85725300"/>
      </p:ext>
    </p:extLst>
  </p:cSld>
  <p:clrMapOvr>
    <a:masterClrMapping/>
  </p:clrMapOvr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47856922"/>
      </p:ext>
    </p:extLst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62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30539589"/>
      </p:ext>
    </p:extLst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5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73755488"/>
      </p:ext>
    </p:extLst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51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1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35208873"/>
      </p:ext>
    </p:extLst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576871"/>
      </p:ext>
    </p:extLst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0061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75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473011"/>
      </p:ext>
    </p:extLst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62976014"/>
      </p:ext>
    </p:extLst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41869069"/>
      </p:ext>
    </p:extLst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6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62320183"/>
      </p:ext>
    </p:extLst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447808"/>
      </p:ext>
    </p:extLst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723607"/>
      </p:ext>
    </p:extLst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824592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417996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6708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21626693"/>
      </p:ext>
    </p:extLst>
  </p:cSld>
  <p:clrMapOvr>
    <a:masterClrMapping/>
  </p:clrMapOvr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22605"/>
      </p:ext>
    </p:extLst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79162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672829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85215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065421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35308"/>
      </p:ext>
    </p:extLst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17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2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885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58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9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9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635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11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654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3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52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6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168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913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2690488"/>
      </p:ext>
    </p:extLst>
  </p:cSld>
  <p:clrMapOvr>
    <a:masterClrMapping/>
  </p:clrMapOvr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169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56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39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23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8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88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88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09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460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02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29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2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9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16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00108853"/>
      </p:ext>
    </p:extLst>
  </p:cSld>
  <p:clrMapOvr>
    <a:masterClrMapping/>
  </p:clrMapOvr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831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43234351"/>
      </p:ext>
    </p:extLst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77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185383"/>
      </p:ext>
    </p:extLst>
  </p:cSld>
  <p:clrMapOvr>
    <a:masterClrMapping/>
  </p:clrMapOvr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67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32534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82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84171491"/>
      </p:ext>
    </p:extLst>
  </p:cSld>
  <p:clrMapOvr>
    <a:masterClrMapping/>
  </p:clrMapOvr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8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51036677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5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877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790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23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04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75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98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87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66663456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4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51831962"/>
      </p:ext>
    </p:extLst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71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53876634"/>
      </p:ext>
    </p:extLst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868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83761512"/>
      </p:ext>
    </p:extLst>
  </p:cSld>
  <p:clrMapOvr>
    <a:masterClrMapping/>
  </p:clrMapOvr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115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87022878"/>
      </p:ext>
    </p:extLst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7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52372236"/>
      </p:ext>
    </p:extLst>
  </p:cSld>
  <p:clrMapOvr>
    <a:masterClrMapping/>
  </p:clrMapOvr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1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6832525"/>
      </p:ext>
    </p:extLst>
  </p:cSld>
  <p:clrMapOvr>
    <a:masterClrMapping/>
  </p:clrMapOvr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703738"/>
      </p:ext>
    </p:extLst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776127"/>
      </p:ext>
    </p:extLst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219709"/>
      </p:ext>
    </p:extLst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45265583"/>
      </p:ext>
    </p:extLst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43992001"/>
      </p:ext>
    </p:extLst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91457780"/>
      </p:ext>
    </p:extLst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335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69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5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86880"/>
      </p:ext>
    </p:extLst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31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06373"/>
      </p:ext>
    </p:extLst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700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581768"/>
      </p:ext>
    </p:extLst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98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500575"/>
      </p:ext>
    </p:extLst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28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82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23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79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3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561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31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999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794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394680"/>
      </p:ext>
    </p:extLst>
  </p:cSld>
  <p:clrMapOvr>
    <a:masterClrMapping/>
  </p:clrMapOvr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42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389472"/>
      </p:ext>
    </p:extLst>
  </p:cSld>
  <p:clrMapOvr>
    <a:masterClrMapping/>
  </p:clrMapOvr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10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68774976"/>
      </p:ext>
    </p:extLst>
  </p:cSld>
  <p:clrMapOvr>
    <a:masterClrMapping/>
  </p:clrMapOvr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213927"/>
      </p:ext>
    </p:extLst>
  </p:cSld>
  <p:clrMapOvr>
    <a:masterClrMapping/>
  </p:clrMapOvr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47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489049"/>
      </p:ext>
    </p:extLst>
  </p:cSld>
  <p:clrMapOvr>
    <a:masterClrMapping/>
  </p:clrMapOvr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52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140632"/>
      </p:ext>
    </p:extLst>
  </p:cSld>
  <p:clrMapOvr>
    <a:masterClrMapping/>
  </p:clrMapOvr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16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21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2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76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83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119500"/>
      </p:ext>
    </p:extLst>
  </p:cSld>
  <p:clrMapOvr>
    <a:masterClrMapping/>
  </p:clrMapOvr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76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45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985095"/>
      </p:ext>
    </p:extLst>
  </p:cSld>
  <p:clrMapOvr>
    <a:masterClrMapping/>
  </p:clrMapOvr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2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184870"/>
      </p:ext>
    </p:extLst>
  </p:cSld>
  <p:clrMapOvr>
    <a:masterClrMapping/>
  </p:clrMapOvr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240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205229"/>
      </p:ext>
    </p:extLst>
  </p:cSld>
  <p:clrMapOvr>
    <a:masterClrMapping/>
  </p:clrMapOvr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68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2473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745016"/>
      </p:ext>
    </p:extLst>
  </p:cSld>
  <p:clrMapOvr>
    <a:masterClrMapping/>
  </p:clrMapOvr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38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56880"/>
      </p:ext>
    </p:extLst>
  </p:cSld>
  <p:clrMapOvr>
    <a:masterClrMapping/>
  </p:clrMapOvr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10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61264"/>
      </p:ext>
    </p:extLst>
  </p:cSld>
  <p:clrMapOvr>
    <a:masterClrMapping/>
  </p:clrMapOvr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234500"/>
      </p:ext>
    </p:extLst>
  </p:cSld>
  <p:clrMapOvr>
    <a:masterClrMapping/>
  </p:clrMapOvr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544358"/>
      </p:ext>
    </p:extLst>
  </p:cSld>
  <p:clrMapOvr>
    <a:masterClrMapping/>
  </p:clrMapOvr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806175"/>
      </p:ext>
    </p:extLst>
  </p:cSld>
  <p:clrMapOvr>
    <a:masterClrMapping/>
  </p:clrMapOvr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430415"/>
      </p:ext>
    </p:extLst>
  </p:cSld>
  <p:clrMapOvr>
    <a:masterClrMapping/>
  </p:clrMapOvr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556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229878"/>
      </p:ext>
    </p:extLst>
  </p:cSld>
  <p:clrMapOvr>
    <a:masterClrMapping/>
  </p:clrMapOvr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80206"/>
      </p:ext>
    </p:extLst>
  </p:cSld>
  <p:clrMapOvr>
    <a:masterClrMapping/>
  </p:clrMapOvr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990531"/>
      </p:ext>
    </p:extLst>
  </p:cSld>
  <p:clrMapOvr>
    <a:masterClrMapping/>
  </p:clrMapOvr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8693362"/>
      </p:ext>
    </p:extLst>
  </p:cSld>
  <p:clrMapOvr>
    <a:masterClrMapping/>
  </p:clrMapOvr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71973360"/>
      </p:ext>
    </p:extLst>
  </p:cSld>
  <p:clrMapOvr>
    <a:masterClrMapping/>
  </p:clrMapOvr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35967050"/>
      </p:ext>
    </p:extLst>
  </p:cSld>
  <p:clrMapOvr>
    <a:masterClrMapping/>
  </p:clrMapOvr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43666746"/>
      </p:ext>
    </p:extLst>
  </p:cSld>
  <p:clrMapOvr>
    <a:masterClrMapping/>
  </p:clrMapOvr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85796518"/>
      </p:ext>
    </p:extLst>
  </p:cSld>
  <p:clrMapOvr>
    <a:masterClrMapping/>
  </p:clrMapOvr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20703337"/>
      </p:ext>
    </p:extLst>
  </p:cSld>
  <p:clrMapOvr>
    <a:masterClrMapping/>
  </p:clrMapOvr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8669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68593038"/>
      </p:ext>
    </p:extLst>
  </p:cSld>
  <p:clrMapOvr>
    <a:masterClrMapping/>
  </p:clrMapOvr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154228"/>
      </p:ext>
    </p:extLst>
  </p:cSld>
  <p:clrMapOvr>
    <a:masterClrMapping/>
  </p:clrMapOvr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038733"/>
      </p:ext>
    </p:extLst>
  </p:cSld>
  <p:clrMapOvr>
    <a:masterClrMapping/>
  </p:clrMapOvr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739842"/>
      </p:ext>
    </p:extLst>
  </p:cSld>
  <p:clrMapOvr>
    <a:masterClrMapping/>
  </p:clrMapOvr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286596"/>
      </p:ext>
    </p:extLst>
  </p:cSld>
  <p:clrMapOvr>
    <a:masterClrMapping/>
  </p:clrMapOvr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071942"/>
      </p:ext>
    </p:extLst>
  </p:cSld>
  <p:clrMapOvr>
    <a:masterClrMapping/>
  </p:clrMapOvr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137449"/>
      </p:ext>
    </p:extLst>
  </p:cSld>
  <p:clrMapOvr>
    <a:masterClrMapping/>
  </p:clrMapOvr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08103"/>
      </p:ext>
    </p:extLst>
  </p:cSld>
  <p:clrMapOvr>
    <a:masterClrMapping/>
  </p:clrMapOvr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60990"/>
      </p:ext>
    </p:extLst>
  </p:cSld>
  <p:clrMapOvr>
    <a:masterClrMapping/>
  </p:clrMapOvr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003420"/>
      </p:ext>
    </p:extLst>
  </p:cSld>
  <p:clrMapOvr>
    <a:masterClrMapping/>
  </p:clrMapOvr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43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70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9539643"/>
      </p:ext>
    </p:extLst>
  </p:cSld>
  <p:clrMapOvr>
    <a:masterClrMapping/>
  </p:clrMapOvr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7425303"/>
      </p:ext>
    </p:extLst>
  </p:cSld>
  <p:clrMapOvr>
    <a:masterClrMapping/>
  </p:clrMapOvr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20794079"/>
      </p:ext>
    </p:extLst>
  </p:cSld>
  <p:clrMapOvr>
    <a:masterClrMapping/>
  </p:clrMapOvr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14533576"/>
      </p:ext>
    </p:extLst>
  </p:cSld>
  <p:clrMapOvr>
    <a:masterClrMapping/>
  </p:clrMapOvr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40674802"/>
      </p:ext>
    </p:extLst>
  </p:cSld>
  <p:clrMapOvr>
    <a:masterClrMapping/>
  </p:clrMapOvr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5090651"/>
      </p:ext>
    </p:extLst>
  </p:cSld>
  <p:clrMapOvr>
    <a:masterClrMapping/>
  </p:clrMapOvr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32812966"/>
      </p:ext>
    </p:extLst>
  </p:cSld>
  <p:clrMapOvr>
    <a:masterClrMapping/>
  </p:clrMapOvr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040708"/>
      </p:ext>
    </p:extLst>
  </p:cSld>
  <p:clrMapOvr>
    <a:masterClrMapping/>
  </p:clrMapOvr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906977"/>
      </p:ext>
    </p:extLst>
  </p:cSld>
  <p:clrMapOvr>
    <a:masterClrMapping/>
  </p:clrMapOvr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84855"/>
      </p:ext>
    </p:extLst>
  </p:cSld>
  <p:clrMapOvr>
    <a:masterClrMapping/>
  </p:clrMapOvr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3164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98756"/>
      </p:ext>
    </p:extLst>
  </p:cSld>
  <p:clrMapOvr>
    <a:masterClrMapping/>
  </p:clrMapOvr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536769"/>
      </p:ext>
    </p:extLst>
  </p:cSld>
  <p:clrMapOvr>
    <a:masterClrMapping/>
  </p:clrMapOvr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529648"/>
      </p:ext>
    </p:extLst>
  </p:cSld>
  <p:clrMapOvr>
    <a:masterClrMapping/>
  </p:clrMapOvr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377099"/>
      </p:ext>
    </p:extLst>
  </p:cSld>
  <p:clrMapOvr>
    <a:masterClrMapping/>
  </p:clrMapOvr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82780"/>
      </p:ext>
    </p:extLst>
  </p:cSld>
  <p:clrMapOvr>
    <a:masterClrMapping/>
  </p:clrMapOvr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452938"/>
      </p:ext>
    </p:extLst>
  </p:cSld>
  <p:clrMapOvr>
    <a:masterClrMapping/>
  </p:clrMapOvr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2024/10/31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07104"/>
      </p:ext>
    </p:extLst>
  </p:cSld>
  <p:clrMapOvr>
    <a:masterClrMapping/>
  </p:clrMapOvr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27843"/>
      </p:ext>
    </p:extLst>
  </p:cSld>
  <p:clrMapOvr>
    <a:masterClrMapping/>
  </p:clrMapOvr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406931"/>
      </p:ext>
    </p:extLst>
  </p:cSld>
  <p:clrMapOvr>
    <a:masterClrMapping/>
  </p:clrMapOvr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2172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55293229"/>
      </p:ext>
    </p:extLst>
  </p:cSld>
  <p:clrMapOvr>
    <a:masterClrMapping/>
  </p:clrMapOvr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212347"/>
      </p:ext>
    </p:extLst>
  </p:cSld>
  <p:clrMapOvr>
    <a:masterClrMapping/>
  </p:clrMapOvr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371940"/>
      </p:ext>
    </p:extLst>
  </p:cSld>
  <p:clrMapOvr>
    <a:masterClrMapping/>
  </p:clrMapOvr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288"/>
      </p:ext>
    </p:extLst>
  </p:cSld>
  <p:clrMapOvr>
    <a:masterClrMapping/>
  </p:clrMapOvr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725162"/>
      </p:ext>
    </p:extLst>
  </p:cSld>
  <p:clrMapOvr>
    <a:masterClrMapping/>
  </p:clrMapOvr>
  <p:transition spd="slow" advClick="0" advTm="0">
    <p:random/>
  </p:transition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46526"/>
      </p:ext>
    </p:extLst>
  </p:cSld>
  <p:clrMapOvr>
    <a:masterClrMapping/>
  </p:clrMapOvr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255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3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95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92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85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825355"/>
      </p:ext>
    </p:extLst>
  </p:cSld>
  <p:clrMapOvr>
    <a:masterClrMapping/>
  </p:clrMapOvr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815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48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128958"/>
      </p:ext>
    </p:extLst>
  </p:cSld>
  <p:clrMapOvr>
    <a:masterClrMapping/>
  </p:clrMapOvr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98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601307"/>
      </p:ext>
    </p:extLst>
  </p:cSld>
  <p:clrMapOvr>
    <a:masterClrMapping/>
  </p:clrMapOvr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94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000037"/>
      </p:ext>
    </p:extLst>
  </p:cSld>
  <p:clrMapOvr>
    <a:masterClrMapping/>
  </p:clrMapOvr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6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76357"/>
      </p:ext>
    </p:extLst>
  </p:cSld>
  <p:clrMapOvr>
    <a:masterClrMapping/>
  </p:clrMapOvr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094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643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469501"/>
      </p:ext>
    </p:extLst>
  </p:cSld>
  <p:clrMapOvr>
    <a:masterClrMapping/>
  </p:clrMapOvr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97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2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8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95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30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16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53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1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904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49465"/>
      </p:ext>
    </p:extLst>
  </p:cSld>
  <p:clrMapOvr>
    <a:masterClrMapping/>
  </p:clrMapOvr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055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374281"/>
      </p:ext>
    </p:extLst>
  </p:cSld>
  <p:clrMapOvr>
    <a:masterClrMapping/>
  </p:clrMapOvr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58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18488"/>
      </p:ext>
    </p:extLst>
  </p:cSld>
  <p:clrMapOvr>
    <a:masterClrMapping/>
  </p:clrMapOvr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69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143186"/>
      </p:ext>
    </p:extLst>
  </p:cSld>
  <p:clrMapOvr>
    <a:masterClrMapping/>
  </p:clrMapOvr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741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2800"/>
      </p:ext>
    </p:extLst>
  </p:cSld>
  <p:clrMapOvr>
    <a:masterClrMapping/>
  </p:clrMapOvr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8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54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182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93343"/>
      </p:ext>
    </p:extLst>
  </p:cSld>
  <p:clrMapOvr>
    <a:masterClrMapping/>
  </p:clrMapOvr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652569"/>
      </p:ext>
    </p:extLst>
  </p:cSld>
  <p:clrMapOvr>
    <a:masterClrMapping/>
  </p:clrMapOvr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64229"/>
      </p:ext>
    </p:extLst>
  </p:cSld>
  <p:clrMapOvr>
    <a:masterClrMapping/>
  </p:clrMapOvr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101965"/>
      </p:ext>
    </p:extLst>
  </p:cSld>
  <p:clrMapOvr>
    <a:masterClrMapping/>
  </p:clrMapOvr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981843"/>
      </p:ext>
    </p:extLst>
  </p:cSld>
  <p:clrMapOvr>
    <a:masterClrMapping/>
  </p:clrMapOvr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118916"/>
      </p:ext>
    </p:extLst>
  </p:cSld>
  <p:clrMapOvr>
    <a:masterClrMapping/>
  </p:clrMapOvr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416254"/>
      </p:ext>
    </p:extLst>
  </p:cSld>
  <p:clrMapOvr>
    <a:masterClrMapping/>
  </p:clrMapOvr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464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64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0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94778"/>
      </p:ext>
    </p:extLst>
  </p:cSld>
  <p:clrMapOvr>
    <a:masterClrMapping/>
  </p:clrMapOvr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476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2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24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9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4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557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1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203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5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08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45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58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653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553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393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1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4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815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6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10/31/2024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83387"/>
      </p:ext>
    </p:extLst>
  </p:cSld>
  <p:clrMapOvr>
    <a:masterClrMapping/>
  </p:clrMapOvr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8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751903"/>
      </p:ext>
    </p:extLst>
  </p:cSld>
  <p:clrMapOvr>
    <a:masterClrMapping/>
  </p:clrMapOvr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26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99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182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12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25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90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12616967"/>
      </p:ext>
    </p:extLst>
  </p:cSld>
  <p:clrMapOvr>
    <a:masterClrMapping/>
  </p:clrMapOvr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40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44811889"/>
      </p:ext>
    </p:extLst>
  </p:cSld>
  <p:clrMapOvr>
    <a:masterClrMapping/>
  </p:clrMapOvr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394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18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15933913"/>
      </p:ext>
    </p:extLst>
  </p:cSld>
  <p:clrMapOvr>
    <a:masterClrMapping/>
  </p:clrMapOvr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618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67964035"/>
      </p:ext>
    </p:extLst>
  </p:cSld>
  <p:clrMapOvr>
    <a:masterClrMapping/>
  </p:clrMapOvr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54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35580752"/>
      </p:ext>
    </p:extLst>
  </p:cSld>
  <p:clrMapOvr>
    <a:masterClrMapping/>
  </p:clrMapOvr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67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740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37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956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8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362152"/>
      </p:ext>
    </p:extLst>
  </p:cSld>
  <p:clrMapOvr>
    <a:masterClrMapping/>
  </p:clrMapOvr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75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2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27349188"/>
      </p:ext>
    </p:extLst>
  </p:cSld>
  <p:clrMapOvr>
    <a:masterClrMapping/>
  </p:clrMapOvr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00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58584671"/>
      </p:ext>
    </p:extLst>
  </p:cSld>
  <p:clrMapOvr>
    <a:masterClrMapping/>
  </p:clrMapOvr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60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50887283"/>
      </p:ext>
    </p:extLst>
  </p:cSld>
  <p:clrMapOvr>
    <a:masterClrMapping/>
  </p:clrMapOvr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382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11709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69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50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64609629"/>
      </p:ext>
    </p:extLst>
  </p:cSld>
  <p:clrMapOvr>
    <a:masterClrMapping/>
  </p:clrMapOvr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311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9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74749732"/>
      </p:ext>
    </p:extLst>
  </p:cSld>
  <p:clrMapOvr>
    <a:masterClrMapping/>
  </p:clrMapOvr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21889"/>
      </p:ext>
    </p:extLst>
  </p:cSld>
  <p:clrMapOvr>
    <a:masterClrMapping/>
  </p:clrMapOvr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114122"/>
      </p:ext>
    </p:extLst>
  </p:cSld>
  <p:clrMapOvr>
    <a:masterClrMapping/>
  </p:clrMapOvr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625646"/>
      </p:ext>
    </p:extLst>
  </p:cSld>
  <p:clrMapOvr>
    <a:masterClrMapping/>
  </p:clrMapOvr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36713797"/>
      </p:ext>
    </p:extLst>
  </p:cSld>
  <p:clrMapOvr>
    <a:masterClrMapping/>
  </p:clrMapOvr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7066932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94113"/>
      </p:ext>
    </p:extLst>
  </p:cSld>
  <p:clrMapOvr>
    <a:masterClrMapping/>
  </p:clrMapOvr>
  <p:transition spd="slow" advTm="3000"/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1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5113502"/>
      </p:ext>
    </p:extLst>
  </p:cSld>
  <p:clrMapOvr>
    <a:masterClrMapping/>
  </p:clrMapOvr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75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75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89" y="6042075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66437"/>
      </p:ext>
    </p:extLst>
  </p:cSld>
  <p:clrMapOvr>
    <a:masterClrMapping/>
  </p:clrMapOvr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989956"/>
      </p:ext>
    </p:extLst>
  </p:cSld>
  <p:clrMapOvr>
    <a:masterClrMapping/>
  </p:clrMapOvr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404293"/>
      </p:ext>
    </p:extLst>
  </p:cSld>
  <p:clrMapOvr>
    <a:masterClrMapping/>
  </p:clrMapOvr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172144"/>
      </p:ext>
    </p:extLst>
  </p:cSld>
  <p:clrMapOvr>
    <a:masterClrMapping/>
  </p:clrMapOvr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636781"/>
      </p:ext>
    </p:extLst>
  </p:cSld>
  <p:clrMapOvr>
    <a:masterClrMapping/>
  </p:clrMapOvr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363615"/>
      </p:ext>
    </p:extLst>
  </p:cSld>
  <p:clrMapOvr>
    <a:masterClrMapping/>
  </p:clrMapOvr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350609"/>
      </p:ext>
    </p:extLst>
  </p:cSld>
  <p:clrMapOvr>
    <a:masterClrMapping/>
  </p:clrMapOvr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685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405079"/>
      </p:ext>
    </p:extLst>
  </p:cSld>
  <p:clrMapOvr>
    <a:masterClrMapping/>
  </p:clrMapOvr>
  <p:transition spd="slow" advTm="3000"/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422418"/>
      </p:ext>
    </p:extLst>
  </p:cSld>
  <p:clrMapOvr>
    <a:masterClrMapping/>
  </p:clrMapOvr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341605"/>
      </p:ext>
    </p:extLst>
  </p:cSld>
  <p:clrMapOvr>
    <a:masterClrMapping/>
  </p:clrMapOvr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305323"/>
      </p:ext>
    </p:extLst>
  </p:cSld>
  <p:clrMapOvr>
    <a:masterClrMapping/>
  </p:clrMapOvr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918493"/>
      </p:ext>
    </p:extLst>
  </p:cSld>
  <p:clrMapOvr>
    <a:masterClrMapping/>
  </p:clrMapOvr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26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09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39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35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3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2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427299"/>
      </p:ext>
    </p:extLst>
  </p:cSld>
  <p:clrMapOvr>
    <a:masterClrMapping/>
  </p:clrMapOvr>
  <p:transition spd="slow" advTm="3000"/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351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51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285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279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49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0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17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79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156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5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128707"/>
      </p:ext>
    </p:extLst>
  </p:cSld>
  <p:clrMapOvr>
    <a:masterClrMapping/>
  </p:clrMapOvr>
  <p:transition spd="slow" advTm="3000"/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73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1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68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99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513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0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74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803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008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973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888548"/>
      </p:ext>
    </p:extLst>
  </p:cSld>
  <p:clrMapOvr>
    <a:masterClrMapping/>
  </p:clrMapOvr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78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74521451"/>
      </p:ext>
    </p:extLst>
  </p:cSld>
  <p:clrMapOvr>
    <a:masterClrMapping/>
  </p:clrMapOvr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517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58561467"/>
      </p:ext>
    </p:extLst>
  </p:cSld>
  <p:clrMapOvr>
    <a:masterClrMapping/>
  </p:clrMapOvr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84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12481699"/>
      </p:ext>
    </p:extLst>
  </p:cSld>
  <p:clrMapOvr>
    <a:masterClrMapping/>
  </p:clrMapOvr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88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554385"/>
      </p:ext>
    </p:extLst>
  </p:cSld>
  <p:clrMapOvr>
    <a:masterClrMapping/>
  </p:clrMapOvr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81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224899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758203"/>
      </p:ext>
    </p:extLst>
  </p:cSld>
  <p:clrMapOvr>
    <a:masterClrMapping/>
  </p:clrMapOvr>
  <p:transition spd="slow" advTm="3000"/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857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49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63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26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70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94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170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9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14896751"/>
      </p:ext>
    </p:extLst>
  </p:cSld>
  <p:clrMapOvr>
    <a:masterClrMapping/>
  </p:clrMapOvr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05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952365"/>
      </p:ext>
    </p:extLst>
  </p:cSld>
  <p:clrMapOvr>
    <a:masterClrMapping/>
  </p:clrMapOvr>
  <p:transition spd="slow" advTm="3000"/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36580336"/>
      </p:ext>
    </p:extLst>
  </p:cSld>
  <p:clrMapOvr>
    <a:masterClrMapping/>
  </p:clrMapOvr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22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04893308"/>
      </p:ext>
    </p:extLst>
  </p:cSld>
  <p:clrMapOvr>
    <a:masterClrMapping/>
  </p:clrMapOvr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65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83043183"/>
      </p:ext>
    </p:extLst>
  </p:cSld>
  <p:clrMapOvr>
    <a:masterClrMapping/>
  </p:clrMapOvr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0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20704954"/>
      </p:ext>
    </p:extLst>
  </p:cSld>
  <p:clrMapOvr>
    <a:masterClrMapping/>
  </p:clrMapOvr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33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0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12470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61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200453"/>
      </p:ext>
    </p:extLst>
  </p:cSld>
  <p:clrMapOvr>
    <a:masterClrMapping/>
  </p:clrMapOvr>
  <p:transition spd="slow" advTm="3000"/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74689"/>
      </p:ext>
    </p:extLst>
  </p:cSld>
  <p:clrMapOvr>
    <a:masterClrMapping/>
  </p:clrMapOvr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171737"/>
      </p:ext>
    </p:extLst>
  </p:cSld>
  <p:clrMapOvr>
    <a:masterClrMapping/>
  </p:clrMapOvr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063763"/>
      </p:ext>
    </p:extLst>
  </p:cSld>
  <p:clrMapOvr>
    <a:masterClrMapping/>
  </p:clrMapOvr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2829163"/>
      </p:ext>
    </p:extLst>
  </p:cSld>
  <p:clrMapOvr>
    <a:masterClrMapping/>
  </p:clrMapOvr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2272402"/>
      </p:ext>
    </p:extLst>
  </p:cSld>
  <p:clrMapOvr>
    <a:masterClrMapping/>
  </p:clrMapOvr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2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32122540"/>
      </p:ext>
    </p:extLst>
  </p:cSld>
  <p:clrMapOvr>
    <a:masterClrMapping/>
  </p:clrMapOvr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14417"/>
      </p:ext>
    </p:extLst>
  </p:cSld>
  <p:clrMapOvr>
    <a:masterClrMapping/>
  </p:clrMapOvr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92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77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052412"/>
      </p:ext>
    </p:extLst>
  </p:cSld>
  <p:clrMapOvr>
    <a:masterClrMapping/>
  </p:clrMapOvr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8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982459"/>
      </p:ext>
    </p:extLst>
  </p:cSld>
  <p:clrMapOvr>
    <a:masterClrMapping/>
  </p:clrMapOvr>
</p:sldLayout>
</file>

<file path=ppt/slideLayouts/slideLayout1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27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341666"/>
      </p:ext>
    </p:extLst>
  </p:cSld>
  <p:clrMapOvr>
    <a:masterClrMapping/>
  </p:clrMapOvr>
</p:sldLayout>
</file>

<file path=ppt/slideLayouts/slideLayout1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78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48303"/>
      </p:ext>
    </p:extLst>
  </p:cSld>
  <p:clrMapOvr>
    <a:masterClrMapping/>
  </p:clrMapOvr>
</p:sldLayout>
</file>

<file path=ppt/slideLayouts/slideLayout1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93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19521"/>
      </p:ext>
    </p:extLst>
  </p:cSld>
  <p:clrMapOvr>
    <a:masterClrMapping/>
  </p:clrMapOvr>
  <p:transition spd="slow" advTm="3000"/>
</p:sldLayout>
</file>

<file path=ppt/slideLayouts/slideLayout1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957277"/>
      </p:ext>
    </p:extLst>
  </p:cSld>
  <p:clrMapOvr>
    <a:masterClrMapping/>
  </p:clrMapOvr>
  <p:transition spd="slow" advTm="3000"/>
</p:sldLayout>
</file>

<file path=ppt/slideLayouts/slideLayout1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461811"/>
      </p:ext>
    </p:extLst>
  </p:cSld>
  <p:clrMapOvr>
    <a:masterClrMapping/>
  </p:clrMapOvr>
  <p:transition spd="slow" advTm="300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227177"/>
      </p:ext>
    </p:extLst>
  </p:cSld>
  <p:clrMapOvr>
    <a:masterClrMapping/>
  </p:clrMapOvr>
  <p:transition spd="slow" advTm="3000">
    <p:random/>
  </p:transition>
</p:sldLayout>
</file>

<file path=ppt/slideLayouts/slideLayout1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444157"/>
      </p:ext>
    </p:extLst>
  </p:cSld>
  <p:clrMapOvr>
    <a:masterClrMapping/>
  </p:clrMapOvr>
  <p:transition spd="slow" advTm="3000"/>
</p:sldLayout>
</file>

<file path=ppt/slideLayouts/slideLayout1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576183"/>
      </p:ext>
    </p:extLst>
  </p:cSld>
  <p:clrMapOvr>
    <a:masterClrMapping/>
  </p:clrMapOvr>
</p:sldLayout>
</file>

<file path=ppt/slideLayouts/slideLayout1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960284"/>
      </p:ext>
    </p:extLst>
  </p:cSld>
  <p:clrMapOvr>
    <a:masterClrMapping/>
  </p:clrMapOvr>
  <p:transition spd="slow" advTm="3000"/>
</p:sldLayout>
</file>

<file path=ppt/slideLayouts/slideLayout1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115255"/>
      </p:ext>
    </p:extLst>
  </p:cSld>
  <p:clrMapOvr>
    <a:masterClrMapping/>
  </p:clrMapOvr>
  <p:transition spd="slow" advTm="3000"/>
</p:sldLayout>
</file>

<file path=ppt/slideLayouts/slideLayout1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444763"/>
      </p:ext>
    </p:extLst>
  </p:cSld>
  <p:clrMapOvr>
    <a:masterClrMapping/>
  </p:clrMapOvr>
  <p:transition spd="slow" advTm="3000"/>
</p:sldLayout>
</file>

<file path=ppt/slideLayouts/slideLayout1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973751"/>
      </p:ext>
    </p:extLst>
  </p:cSld>
  <p:clrMapOvr>
    <a:masterClrMapping/>
  </p:clrMapOvr>
</p:sldLayout>
</file>

<file path=ppt/slideLayouts/slideLayout1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590882"/>
      </p:ext>
    </p:extLst>
  </p:cSld>
  <p:clrMapOvr>
    <a:masterClrMapping/>
  </p:clrMapOvr>
  <p:transition spd="slow" advTm="3000">
    <p:random/>
  </p:transition>
</p:sldLayout>
</file>

<file path=ppt/slideLayouts/slideLayout1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817461"/>
      </p:ext>
    </p:extLst>
  </p:cSld>
  <p:clrMapOvr>
    <a:masterClrMapping/>
  </p:clrMapOvr>
</p:sldLayout>
</file>

<file path=ppt/slideLayouts/slideLayout1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26779"/>
      </p:ext>
    </p:extLst>
  </p:cSld>
  <p:clrMapOvr>
    <a:masterClrMapping/>
  </p:clrMapOvr>
</p:sldLayout>
</file>

<file path=ppt/slideLayouts/slideLayout1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7154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75752"/>
      </p:ext>
    </p:extLst>
  </p:cSld>
  <p:clrMapOvr>
    <a:masterClrMapping/>
  </p:clrMapOvr>
</p:sldLayout>
</file>

<file path=ppt/slideLayouts/slideLayout1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450108"/>
      </p:ext>
    </p:extLst>
  </p:cSld>
  <p:clrMapOvr>
    <a:masterClrMapping/>
  </p:clrMapOvr>
</p:sldLayout>
</file>

<file path=ppt/slideLayouts/slideLayout1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850047"/>
      </p:ext>
    </p:extLst>
  </p:cSld>
  <p:clrMapOvr>
    <a:masterClrMapping/>
  </p:clrMapOvr>
</p:sldLayout>
</file>

<file path=ppt/slideLayouts/slideLayout1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302852"/>
      </p:ext>
    </p:extLst>
  </p:cSld>
  <p:clrMapOvr>
    <a:masterClrMapping/>
  </p:clrMapOvr>
</p:sldLayout>
</file>

<file path=ppt/slideLayouts/slideLayout1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948984"/>
      </p:ext>
    </p:extLst>
  </p:cSld>
  <p:clrMapOvr>
    <a:masterClrMapping/>
  </p:clrMapOvr>
</p:sldLayout>
</file>

<file path=ppt/slideLayouts/slideLayout1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534444"/>
      </p:ext>
    </p:extLst>
  </p:cSld>
  <p:clrMapOvr>
    <a:masterClrMapping/>
  </p:clrMapOvr>
</p:sldLayout>
</file>

<file path=ppt/slideLayouts/slideLayout1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645900"/>
      </p:ext>
    </p:extLst>
  </p:cSld>
  <p:clrMapOvr>
    <a:masterClrMapping/>
  </p:clrMapOvr>
</p:sldLayout>
</file>

<file path=ppt/slideLayouts/slideLayout17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953829"/>
      </p:ext>
    </p:extLst>
  </p:cSld>
  <p:clrMapOvr>
    <a:masterClrMapping/>
  </p:clrMapOvr>
  <p:transition spd="slow" advTm="3000"/>
</p:sldLayout>
</file>

<file path=ppt/slideLayouts/slideLayout1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581497"/>
      </p:ext>
    </p:extLst>
  </p:cSld>
  <p:clrMapOvr>
    <a:masterClrMapping/>
  </p:clrMapOvr>
  <p:transition spd="slow" advTm="3000"/>
</p:sldLayout>
</file>

<file path=ppt/slideLayouts/slideLayout1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516043"/>
      </p:ext>
    </p:extLst>
  </p:cSld>
  <p:clrMapOvr>
    <a:masterClrMapping/>
  </p:clrMapOvr>
  <p:transition spd="slow" advTm="3000"/>
</p:sldLayout>
</file>

<file path=ppt/slideLayouts/slideLayout1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393853"/>
      </p:ext>
    </p:extLst>
  </p:cSld>
  <p:clrMapOvr>
    <a:masterClrMapping/>
  </p:clrMapOvr>
  <p:transition spd="slow" advTm="300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939329"/>
      </p:ext>
    </p:extLst>
  </p:cSld>
  <p:clrMapOvr>
    <a:masterClrMapping/>
  </p:clrMapOvr>
</p:sldLayout>
</file>

<file path=ppt/slideLayouts/slideLayout1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226080"/>
      </p:ext>
    </p:extLst>
  </p:cSld>
  <p:clrMapOvr>
    <a:masterClrMapping/>
  </p:clrMapOvr>
</p:sldLayout>
</file>

<file path=ppt/slideLayouts/slideLayout1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15304"/>
      </p:ext>
    </p:extLst>
  </p:cSld>
  <p:clrMapOvr>
    <a:masterClrMapping/>
  </p:clrMapOvr>
  <p:transition spd="slow" advTm="3000"/>
</p:sldLayout>
</file>

<file path=ppt/slideLayouts/slideLayout1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98645"/>
      </p:ext>
    </p:extLst>
  </p:cSld>
  <p:clrMapOvr>
    <a:masterClrMapping/>
  </p:clrMapOvr>
  <p:transition spd="slow" advTm="3000"/>
</p:sldLayout>
</file>

<file path=ppt/slideLayouts/slideLayout1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699807"/>
      </p:ext>
    </p:extLst>
  </p:cSld>
  <p:clrMapOvr>
    <a:masterClrMapping/>
  </p:clrMapOvr>
  <p:transition spd="slow" advTm="3000"/>
</p:sldLayout>
</file>

<file path=ppt/slideLayouts/slideLayout1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23137"/>
      </p:ext>
    </p:extLst>
  </p:cSld>
  <p:clrMapOvr>
    <a:masterClrMapping/>
  </p:clrMapOvr>
</p:sldLayout>
</file>

<file path=ppt/slideLayouts/slideLayout1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17067"/>
      </p:ext>
    </p:extLst>
  </p:cSld>
  <p:clrMapOvr>
    <a:masterClrMapping/>
  </p:clrMapOvr>
  <p:transition spd="slow" advTm="3000">
    <p:random/>
  </p:transition>
</p:sldLayout>
</file>

<file path=ppt/slideLayouts/slideLayout1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498808"/>
      </p:ext>
    </p:extLst>
  </p:cSld>
  <p:clrMapOvr>
    <a:masterClrMapping/>
  </p:clrMapOvr>
</p:sldLayout>
</file>

<file path=ppt/slideLayouts/slideLayout1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947834"/>
      </p:ext>
    </p:extLst>
  </p:cSld>
  <p:clrMapOvr>
    <a:masterClrMapping/>
  </p:clrMapOvr>
</p:sldLayout>
</file>

<file path=ppt/slideLayouts/slideLayout1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365240"/>
      </p:ext>
    </p:extLst>
  </p:cSld>
  <p:clrMapOvr>
    <a:masterClrMapping/>
  </p:clrMapOvr>
</p:sldLayout>
</file>

<file path=ppt/slideLayouts/slideLayout1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6450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887678"/>
      </p:ext>
    </p:extLst>
  </p:cSld>
  <p:clrMapOvr>
    <a:masterClrMapping/>
  </p:clrMapOvr>
</p:sldLayout>
</file>

<file path=ppt/slideLayouts/slideLayout1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922709"/>
      </p:ext>
    </p:extLst>
  </p:cSld>
  <p:clrMapOvr>
    <a:masterClrMapping/>
  </p:clrMapOvr>
</p:sldLayout>
</file>

<file path=ppt/slideLayouts/slideLayout1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16844"/>
      </p:ext>
    </p:extLst>
  </p:cSld>
  <p:clrMapOvr>
    <a:masterClrMapping/>
  </p:clrMapOvr>
</p:sldLayout>
</file>

<file path=ppt/slideLayouts/slideLayout1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785833"/>
      </p:ext>
    </p:extLst>
  </p:cSld>
  <p:clrMapOvr>
    <a:masterClrMapping/>
  </p:clrMapOvr>
</p:sldLayout>
</file>

<file path=ppt/slideLayouts/slideLayout1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06945"/>
      </p:ext>
    </p:extLst>
  </p:cSld>
  <p:clrMapOvr>
    <a:masterClrMapping/>
  </p:clrMapOvr>
</p:sldLayout>
</file>

<file path=ppt/slideLayouts/slideLayout1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11540"/>
      </p:ext>
    </p:extLst>
  </p:cSld>
  <p:clrMapOvr>
    <a:masterClrMapping/>
  </p:clrMapOvr>
</p:sldLayout>
</file>

<file path=ppt/slideLayouts/slideLayout1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447418"/>
      </p:ext>
    </p:extLst>
  </p:cSld>
  <p:clrMapOvr>
    <a:masterClrMapping/>
  </p:clrMapOvr>
  <p:transition spd="slow" advTm="3000"/>
</p:sldLayout>
</file>

<file path=ppt/slideLayouts/slideLayout1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799225"/>
      </p:ext>
    </p:extLst>
  </p:cSld>
  <p:clrMapOvr>
    <a:masterClrMapping/>
  </p:clrMapOvr>
  <p:transition spd="slow" advTm="3000"/>
</p:sldLayout>
</file>

<file path=ppt/slideLayouts/slideLayout1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934022"/>
      </p:ext>
    </p:extLst>
  </p:cSld>
  <p:clrMapOvr>
    <a:masterClrMapping/>
  </p:clrMapOvr>
  <p:transition spd="slow" advTm="3000"/>
</p:sldLayout>
</file>

<file path=ppt/slideLayouts/slideLayout1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518561"/>
      </p:ext>
    </p:extLst>
  </p:cSld>
  <p:clrMapOvr>
    <a:masterClrMapping/>
  </p:clrMapOvr>
  <p:transition spd="slow" advTm="3000"/>
</p:sldLayout>
</file>

<file path=ppt/slideLayouts/slideLayout1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0526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622590"/>
      </p:ext>
    </p:extLst>
  </p:cSld>
  <p:clrMapOvr>
    <a:masterClrMapping/>
  </p:clrMapOvr>
</p:sldLayout>
</file>

<file path=ppt/slideLayouts/slideLayout17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747126"/>
      </p:ext>
    </p:extLst>
  </p:cSld>
  <p:clrMapOvr>
    <a:masterClrMapping/>
  </p:clrMapOvr>
  <p:transition spd="slow" advTm="3000"/>
</p:sldLayout>
</file>

<file path=ppt/slideLayouts/slideLayout1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240747"/>
      </p:ext>
    </p:extLst>
  </p:cSld>
  <p:clrMapOvr>
    <a:masterClrMapping/>
  </p:clrMapOvr>
  <p:transition spd="slow" advTm="3000"/>
</p:sldLayout>
</file>

<file path=ppt/slideLayouts/slideLayout17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631176"/>
      </p:ext>
    </p:extLst>
  </p:cSld>
  <p:clrMapOvr>
    <a:masterClrMapping/>
  </p:clrMapOvr>
  <p:transition spd="slow" advTm="3000"/>
</p:sldLayout>
</file>

<file path=ppt/slideLayouts/slideLayout1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073866"/>
      </p:ext>
    </p:extLst>
  </p:cSld>
  <p:clrMapOvr>
    <a:masterClrMapping/>
  </p:clrMapOvr>
</p:sldLayout>
</file>

<file path=ppt/slideLayouts/slideLayout1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494972"/>
      </p:ext>
    </p:extLst>
  </p:cSld>
  <p:clrMapOvr>
    <a:masterClrMapping/>
  </p:clrMapOvr>
  <p:transition spd="slow" advTm="3000">
    <p:random/>
  </p:transition>
</p:sldLayout>
</file>

<file path=ppt/slideLayouts/slideLayout1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110276"/>
      </p:ext>
    </p:extLst>
  </p:cSld>
  <p:clrMapOvr>
    <a:masterClrMapping/>
  </p:clrMapOvr>
</p:sldLayout>
</file>

<file path=ppt/slideLayouts/slideLayout1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1831"/>
      </p:ext>
    </p:extLst>
  </p:cSld>
  <p:clrMapOvr>
    <a:masterClrMapping/>
  </p:clrMapOvr>
</p:sldLayout>
</file>

<file path=ppt/slideLayouts/slideLayout1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736342"/>
      </p:ext>
    </p:extLst>
  </p:cSld>
  <p:clrMapOvr>
    <a:masterClrMapping/>
  </p:clrMapOvr>
</p:sldLayout>
</file>

<file path=ppt/slideLayouts/slideLayout1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591213"/>
      </p:ext>
    </p:extLst>
  </p:cSld>
  <p:clrMapOvr>
    <a:masterClrMapping/>
  </p:clrMapOvr>
</p:sldLayout>
</file>

<file path=ppt/slideLayouts/slideLayout1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7411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67631"/>
      </p:ext>
    </p:extLst>
  </p:cSld>
  <p:clrMapOvr>
    <a:masterClrMapping/>
  </p:clrMapOvr>
</p:sldLayout>
</file>

<file path=ppt/slideLayouts/slideLayout1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739931"/>
      </p:ext>
    </p:extLst>
  </p:cSld>
  <p:clrMapOvr>
    <a:masterClrMapping/>
  </p:clrMapOvr>
</p:sldLayout>
</file>

<file path=ppt/slideLayouts/slideLayout1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479119"/>
      </p:ext>
    </p:extLst>
  </p:cSld>
  <p:clrMapOvr>
    <a:masterClrMapping/>
  </p:clrMapOvr>
</p:sldLayout>
</file>

<file path=ppt/slideLayouts/slideLayout1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96808"/>
      </p:ext>
    </p:extLst>
  </p:cSld>
  <p:clrMapOvr>
    <a:masterClrMapping/>
  </p:clrMapOvr>
</p:sldLayout>
</file>

<file path=ppt/slideLayouts/slideLayout1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902669"/>
      </p:ext>
    </p:extLst>
  </p:cSld>
  <p:clrMapOvr>
    <a:masterClrMapping/>
  </p:clrMapOvr>
</p:sldLayout>
</file>

<file path=ppt/slideLayouts/slideLayout1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56038"/>
      </p:ext>
    </p:extLst>
  </p:cSld>
  <p:clrMapOvr>
    <a:masterClrMapping/>
  </p:clrMapOvr>
  <p:transition>
    <p:randomBar dir="vert"/>
  </p:transition>
</p:sldLayout>
</file>

<file path=ppt/slideLayouts/slideLayout1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82909"/>
      </p:ext>
    </p:extLst>
  </p:cSld>
  <p:clrMapOvr>
    <a:masterClrMapping/>
  </p:clrMapOvr>
  <p:transition spd="slow" advTm="3000">
    <p:random/>
  </p:transition>
</p:sldLayout>
</file>

<file path=ppt/slideLayouts/slideLayout1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626573"/>
      </p:ext>
    </p:extLst>
  </p:cSld>
  <p:clrMapOvr>
    <a:masterClrMapping/>
  </p:clrMapOvr>
</p:sldLayout>
</file>

<file path=ppt/slideLayouts/slideLayout1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148891"/>
      </p:ext>
    </p:extLst>
  </p:cSld>
  <p:clrMapOvr>
    <a:masterClrMapping/>
  </p:clrMapOvr>
</p:sldLayout>
</file>

<file path=ppt/slideLayouts/slideLayout1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731107"/>
      </p:ext>
    </p:extLst>
  </p:cSld>
  <p:clrMapOvr>
    <a:masterClrMapping/>
  </p:clrMapOvr>
</p:sldLayout>
</file>

<file path=ppt/slideLayouts/slideLayout1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86158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889858"/>
      </p:ext>
    </p:extLst>
  </p:cSld>
  <p:clrMapOvr>
    <a:masterClrMapping/>
  </p:clrMapOvr>
</p:sldLayout>
</file>

<file path=ppt/slideLayouts/slideLayout1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152377"/>
      </p:ext>
    </p:extLst>
  </p:cSld>
  <p:clrMapOvr>
    <a:masterClrMapping/>
  </p:clrMapOvr>
</p:sldLayout>
</file>

<file path=ppt/slideLayouts/slideLayout1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125920"/>
      </p:ext>
    </p:extLst>
  </p:cSld>
  <p:clrMapOvr>
    <a:masterClrMapping/>
  </p:clrMapOvr>
</p:sldLayout>
</file>

<file path=ppt/slideLayouts/slideLayout1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414963"/>
      </p:ext>
    </p:extLst>
  </p:cSld>
  <p:clrMapOvr>
    <a:masterClrMapping/>
  </p:clrMapOvr>
</p:sldLayout>
</file>

<file path=ppt/slideLayouts/slideLayout1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620307"/>
      </p:ext>
    </p:extLst>
  </p:cSld>
  <p:clrMapOvr>
    <a:masterClrMapping/>
  </p:clrMapOvr>
</p:sldLayout>
</file>

<file path=ppt/slideLayouts/slideLayout17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060516"/>
      </p:ext>
    </p:extLst>
  </p:cSld>
  <p:clrMapOvr>
    <a:masterClrMapping/>
  </p:clrMapOvr>
</p:sldLayout>
</file>

<file path=ppt/slideLayouts/slideLayout1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62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03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0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84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471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23026"/>
      </p:ext>
    </p:extLst>
  </p:cSld>
  <p:clrMapOvr>
    <a:masterClrMapping/>
  </p:clrMapOvr>
</p:sldLayout>
</file>

<file path=ppt/slideLayouts/slideLayout1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24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09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89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0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51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25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27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00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55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34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541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308673"/>
      </p:ext>
    </p:extLst>
  </p:cSld>
  <p:clrMapOvr>
    <a:masterClrMapping/>
  </p:clrMapOvr>
</p:sldLayout>
</file>

<file path=ppt/slideLayouts/slideLayout1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83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93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95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845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103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88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39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71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844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72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22552"/>
      </p:ext>
    </p:extLst>
  </p:cSld>
  <p:clrMapOvr>
    <a:masterClrMapping/>
  </p:clrMapOvr>
</p:sldLayout>
</file>

<file path=ppt/slideLayouts/slideLayout1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448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170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540543"/>
      </p:ext>
    </p:extLst>
  </p:cSld>
  <p:clrMapOvr>
    <a:masterClrMapping/>
  </p:clrMapOvr>
</p:sldLayout>
</file>

<file path=ppt/slideLayouts/slideLayout1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428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42937"/>
      </p:ext>
    </p:extLst>
  </p:cSld>
  <p:clrMapOvr>
    <a:masterClrMapping/>
  </p:clrMapOvr>
</p:sldLayout>
</file>

<file path=ppt/slideLayouts/slideLayout1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48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55244"/>
      </p:ext>
    </p:extLst>
  </p:cSld>
  <p:clrMapOvr>
    <a:masterClrMapping/>
  </p:clrMapOvr>
</p:sldLayout>
</file>

<file path=ppt/slideLayouts/slideLayout1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10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153447"/>
      </p:ext>
    </p:extLst>
  </p:cSld>
  <p:clrMapOvr>
    <a:masterClrMapping/>
  </p:clrMapOvr>
</p:sldLayout>
</file>

<file path=ppt/slideLayouts/slideLayout1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29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128810"/>
      </p:ext>
    </p:extLst>
  </p:cSld>
  <p:clrMapOvr>
    <a:masterClrMapping/>
  </p:clrMapOvr>
  <p:transition spd="slow" advTm="3000"/>
</p:sldLayout>
</file>

<file path=ppt/slideLayouts/slideLayout18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88212"/>
      </p:ext>
    </p:extLst>
  </p:cSld>
  <p:clrMapOvr>
    <a:masterClrMapping/>
  </p:clrMapOvr>
</p:sldLayout>
</file>

<file path=ppt/slideLayouts/slideLayout1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78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8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52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887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18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96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479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543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683431"/>
      </p:ext>
    </p:extLst>
  </p:cSld>
  <p:clrMapOvr>
    <a:masterClrMapping/>
  </p:clrMapOvr>
  <p:transition spd="slow" advTm="3000"/>
</p:sldLayout>
</file>

<file path=ppt/slideLayouts/slideLayout1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56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55091"/>
      </p:ext>
    </p:extLst>
  </p:cSld>
  <p:clrMapOvr>
    <a:masterClrMapping/>
  </p:clrMapOvr>
</p:sldLayout>
</file>

<file path=ppt/slideLayouts/slideLayout1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54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43094"/>
      </p:ext>
    </p:extLst>
  </p:cSld>
  <p:clrMapOvr>
    <a:masterClrMapping/>
  </p:clrMapOvr>
</p:sldLayout>
</file>

<file path=ppt/slideLayouts/slideLayout1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95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57873"/>
      </p:ext>
    </p:extLst>
  </p:cSld>
  <p:clrMapOvr>
    <a:masterClrMapping/>
  </p:clrMapOvr>
</p:sldLayout>
</file>

<file path=ppt/slideLayouts/slideLayout1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55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12472"/>
      </p:ext>
    </p:extLst>
  </p:cSld>
  <p:clrMapOvr>
    <a:masterClrMapping/>
  </p:clrMapOvr>
</p:sldLayout>
</file>

<file path=ppt/slideLayouts/slideLayout1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9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81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876435"/>
      </p:ext>
    </p:extLst>
  </p:cSld>
  <p:clrMapOvr>
    <a:masterClrMapping/>
  </p:clrMapOvr>
  <p:transition spd="slow" advTm="3000"/>
</p:sldLayout>
</file>

<file path=ppt/slideLayouts/slideLayout1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53587748"/>
      </p:ext>
    </p:extLst>
  </p:cSld>
  <p:clrMapOvr>
    <a:masterClrMapping/>
  </p:clrMapOvr>
</p:sldLayout>
</file>

<file path=ppt/slideLayouts/slideLayout1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22246"/>
      </p:ext>
    </p:extLst>
  </p:cSld>
  <p:clrMapOvr>
    <a:masterClrMapping/>
  </p:clrMapOvr>
</p:sldLayout>
</file>

<file path=ppt/slideLayouts/slideLayout1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440967"/>
      </p:ext>
    </p:extLst>
  </p:cSld>
  <p:clrMapOvr>
    <a:masterClrMapping/>
  </p:clrMapOvr>
</p:sldLayout>
</file>

<file path=ppt/slideLayouts/slideLayout1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809686"/>
      </p:ext>
    </p:extLst>
  </p:cSld>
  <p:clrMapOvr>
    <a:masterClrMapping/>
  </p:clrMapOvr>
</p:sldLayout>
</file>

<file path=ppt/slideLayouts/slideLayout1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70981335"/>
      </p:ext>
    </p:extLst>
  </p:cSld>
  <p:clrMapOvr>
    <a:masterClrMapping/>
  </p:clrMapOvr>
</p:sldLayout>
</file>

<file path=ppt/slideLayouts/slideLayout18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92411"/>
      </p:ext>
    </p:extLst>
  </p:cSld>
  <p:clrMapOvr>
    <a:masterClrMapping/>
  </p:clrMapOvr>
</p:sldLayout>
</file>

<file path=ppt/slideLayouts/slideLayout1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8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19831"/>
      </p:ext>
    </p:extLst>
  </p:cSld>
  <p:clrMapOvr>
    <a:masterClrMapping/>
  </p:clrMapOvr>
</p:sldLayout>
</file>

<file path=ppt/slideLayouts/slideLayout1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950543"/>
      </p:ext>
    </p:extLst>
  </p:cSld>
  <p:clrMapOvr>
    <a:masterClrMapping/>
  </p:clrMapOvr>
</p:sldLayout>
</file>

<file path=ppt/slideLayouts/slideLayout1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6880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945195"/>
      </p:ext>
    </p:extLst>
  </p:cSld>
  <p:clrMapOvr>
    <a:masterClrMapping/>
  </p:clrMapOvr>
  <p:transition spd="slow" advTm="3000"/>
</p:sldLayout>
</file>

<file path=ppt/slideLayouts/slideLayout1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871102"/>
      </p:ext>
    </p:extLst>
  </p:cSld>
  <p:clrMapOvr>
    <a:masterClrMapping/>
  </p:clrMapOvr>
</p:sldLayout>
</file>

<file path=ppt/slideLayouts/slideLayout1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171797"/>
      </p:ext>
    </p:extLst>
  </p:cSld>
  <p:clrMapOvr>
    <a:masterClrMapping/>
  </p:clrMapOvr>
</p:sldLayout>
</file>

<file path=ppt/slideLayouts/slideLayout1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918345"/>
      </p:ext>
    </p:extLst>
  </p:cSld>
  <p:clrMapOvr>
    <a:masterClrMapping/>
  </p:clrMapOvr>
</p:sldLayout>
</file>

<file path=ppt/slideLayouts/slideLayout1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007864"/>
      </p:ext>
    </p:extLst>
  </p:cSld>
  <p:clrMapOvr>
    <a:masterClrMapping/>
  </p:clrMapOvr>
</p:sldLayout>
</file>

<file path=ppt/slideLayouts/slideLayout1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56189"/>
      </p:ext>
    </p:extLst>
  </p:cSld>
  <p:clrMapOvr>
    <a:masterClrMapping/>
  </p:clrMapOvr>
</p:sldLayout>
</file>

<file path=ppt/slideLayouts/slideLayout18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019340"/>
      </p:ext>
    </p:extLst>
  </p:cSld>
  <p:clrMapOvr>
    <a:masterClrMapping/>
  </p:clrMapOvr>
</p:sldLayout>
</file>

<file path=ppt/slideLayouts/slideLayout1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106214"/>
      </p:ext>
    </p:extLst>
  </p:cSld>
  <p:clrMapOvr>
    <a:masterClrMapping/>
  </p:clrMapOvr>
</p:sldLayout>
</file>

<file path=ppt/slideLayouts/slideLayout1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634429"/>
      </p:ext>
    </p:extLst>
  </p:cSld>
  <p:clrMapOvr>
    <a:masterClrMapping/>
  </p:clrMapOvr>
</p:sldLayout>
</file>

<file path=ppt/slideLayouts/slideLayout1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619554"/>
      </p:ext>
    </p:extLst>
  </p:cSld>
  <p:clrMapOvr>
    <a:masterClrMapping/>
  </p:clrMapOvr>
</p:sldLayout>
</file>

<file path=ppt/slideLayouts/slideLayout1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688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97124"/>
      </p:ext>
    </p:extLst>
  </p:cSld>
  <p:clrMapOvr>
    <a:masterClrMapping/>
  </p:clrMapOvr>
</p:sldLayout>
</file>

<file path=ppt/slideLayouts/slideLayout1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290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882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81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53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092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8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736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30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0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24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669345"/>
      </p:ext>
    </p:extLst>
  </p:cSld>
  <p:clrMapOvr>
    <a:masterClrMapping/>
  </p:clrMapOvr>
  <p:transition spd="slow" advTm="3000"/>
</p:sldLayout>
</file>

<file path=ppt/slideLayouts/slideLayout1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79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527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07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51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04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16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90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359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4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775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564762"/>
      </p:ext>
    </p:extLst>
  </p:cSld>
  <p:clrMapOvr>
    <a:masterClrMapping/>
  </p:clrMapOvr>
  <p:transition spd="slow" advTm="3000"/>
</p:sldLayout>
</file>

<file path=ppt/slideLayouts/slideLayout1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956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3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53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00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694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47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28690"/>
      </p:ext>
    </p:extLst>
  </p:cSld>
  <p:clrMapOvr>
    <a:masterClrMapping/>
  </p:clrMapOvr>
</p:sldLayout>
</file>

<file path=ppt/slideLayouts/slideLayout1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27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70174"/>
      </p:ext>
    </p:extLst>
  </p:cSld>
  <p:clrMapOvr>
    <a:masterClrMapping/>
  </p:clrMapOvr>
</p:sldLayout>
</file>

<file path=ppt/slideLayouts/slideLayout1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2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25980"/>
      </p:ext>
    </p:extLst>
  </p:cSld>
  <p:clrMapOvr>
    <a:masterClrMapping/>
  </p:clrMapOvr>
  <p:transition spd="slow" advTm="3000"/>
</p:sldLayout>
</file>

<file path=ppt/slideLayouts/slideLayout18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77481"/>
      </p:ext>
    </p:extLst>
  </p:cSld>
  <p:clrMapOvr>
    <a:masterClrMapping/>
  </p:clrMapOvr>
</p:sldLayout>
</file>

<file path=ppt/slideLayouts/slideLayout1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9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25187"/>
      </p:ext>
    </p:extLst>
  </p:cSld>
  <p:clrMapOvr>
    <a:masterClrMapping/>
  </p:clrMapOvr>
</p:sldLayout>
</file>

<file path=ppt/slideLayouts/slideLayout1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388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04087"/>
      </p:ext>
    </p:extLst>
  </p:cSld>
  <p:clrMapOvr>
    <a:masterClrMapping/>
  </p:clrMapOvr>
</p:sldLayout>
</file>

<file path=ppt/slideLayouts/slideLayout1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151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10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8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282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460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588964"/>
      </p:ext>
    </p:extLst>
  </p:cSld>
  <p:clrMapOvr>
    <a:masterClrMapping/>
  </p:clrMapOvr>
</p:sldLayout>
</file>

<file path=ppt/slideLayouts/slideLayout1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3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43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9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206452"/>
      </p:ext>
    </p:extLst>
  </p:cSld>
  <p:clrMapOvr>
    <a:masterClrMapping/>
  </p:clrMapOvr>
</p:sldLayout>
</file>

<file path=ppt/slideLayouts/slideLayout1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57302"/>
      </p:ext>
    </p:extLst>
  </p:cSld>
  <p:clrMapOvr>
    <a:masterClrMapping/>
  </p:clrMapOvr>
</p:sldLayout>
</file>

<file path=ppt/slideLayouts/slideLayout1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974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95802"/>
      </p:ext>
    </p:extLst>
  </p:cSld>
  <p:clrMapOvr>
    <a:masterClrMapping/>
  </p:clrMapOvr>
</p:sldLayout>
</file>

<file path=ppt/slideLayouts/slideLayout1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016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605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526167"/>
      </p:ext>
    </p:extLst>
  </p:cSld>
  <p:clrMapOvr>
    <a:masterClrMapping/>
  </p:clrMapOvr>
  <p:transition spd="slow" advTm="3000">
    <p:random/>
  </p:transition>
</p:sldLayout>
</file>

<file path=ppt/slideLayouts/slideLayout1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64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677498"/>
      </p:ext>
    </p:extLst>
  </p:cSld>
  <p:clrMapOvr>
    <a:masterClrMapping/>
  </p:clrMapOvr>
</p:sldLayout>
</file>

<file path=ppt/slideLayouts/slideLayout1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34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0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77634983"/>
      </p:ext>
    </p:extLst>
  </p:cSld>
  <p:clrMapOvr>
    <a:masterClrMapping/>
  </p:clrMapOvr>
</p:sldLayout>
</file>

<file path=ppt/slideLayouts/slideLayout1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172928"/>
      </p:ext>
    </p:extLst>
  </p:cSld>
  <p:clrMapOvr>
    <a:masterClrMapping/>
  </p:clrMapOvr>
</p:sldLayout>
</file>

<file path=ppt/slideLayouts/slideLayout1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031836"/>
      </p:ext>
    </p:extLst>
  </p:cSld>
  <p:clrMapOvr>
    <a:masterClrMapping/>
  </p:clrMapOvr>
</p:sldLayout>
</file>

<file path=ppt/slideLayouts/slideLayout1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716859"/>
      </p:ext>
    </p:extLst>
  </p:cSld>
  <p:clrMapOvr>
    <a:masterClrMapping/>
  </p:clrMapOvr>
</p:sldLayout>
</file>

<file path=ppt/slideLayouts/slideLayout1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15070470"/>
      </p:ext>
    </p:extLst>
  </p:cSld>
  <p:clrMapOvr>
    <a:masterClrMapping/>
  </p:clrMapOvr>
</p:sldLayout>
</file>

<file path=ppt/slideLayouts/slideLayout1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7962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567947"/>
      </p:ext>
    </p:extLst>
  </p:cSld>
  <p:clrMapOvr>
    <a:masterClrMapping/>
  </p:clrMapOvr>
</p:sldLayout>
</file>

<file path=ppt/slideLayouts/slideLayout19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9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94127"/>
      </p:ext>
    </p:extLst>
  </p:cSld>
  <p:clrMapOvr>
    <a:masterClrMapping/>
  </p:clrMapOvr>
</p:sldLayout>
</file>

<file path=ppt/slideLayouts/slideLayout1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43241"/>
      </p:ext>
    </p:extLst>
  </p:cSld>
  <p:clrMapOvr>
    <a:masterClrMapping/>
  </p:clrMapOvr>
</p:sldLayout>
</file>

<file path=ppt/slideLayouts/slideLayout1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40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12324"/>
      </p:ext>
    </p:extLst>
  </p:cSld>
  <p:clrMapOvr>
    <a:masterClrMapping/>
  </p:clrMapOvr>
</p:sldLayout>
</file>

<file path=ppt/slideLayouts/slideLayout1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54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97586"/>
      </p:ext>
    </p:extLst>
  </p:cSld>
  <p:clrMapOvr>
    <a:masterClrMapping/>
  </p:clrMapOvr>
</p:sldLayout>
</file>

<file path=ppt/slideLayouts/slideLayout1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334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56645"/>
      </p:ext>
    </p:extLst>
  </p:cSld>
  <p:clrMapOvr>
    <a:masterClrMapping/>
  </p:clrMapOvr>
</p:sldLayout>
</file>

<file path=ppt/slideLayouts/slideLayout1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99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28437"/>
      </p:ext>
    </p:extLst>
  </p:cSld>
  <p:clrMapOvr>
    <a:masterClrMapping/>
  </p:clrMapOvr>
</p:sldLayout>
</file>

<file path=ppt/slideLayouts/slideLayout1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78179"/>
      </p:ext>
    </p:extLst>
  </p:cSld>
  <p:clrMapOvr>
    <a:masterClrMapping/>
  </p:clrMapOvr>
</p:sldLayout>
</file>

<file path=ppt/slideLayouts/slideLayout1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985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573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406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27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45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09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882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33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0150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75203"/>
      </p:ext>
    </p:extLst>
  </p:cSld>
  <p:clrMapOvr>
    <a:masterClrMapping/>
  </p:clrMapOvr>
</p:sldLayout>
</file>

<file path=ppt/slideLayouts/slideLayout1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1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37270"/>
      </p:ext>
    </p:extLst>
  </p:cSld>
  <p:clrMapOvr>
    <a:masterClrMapping/>
  </p:clrMapOvr>
</p:sldLayout>
</file>

<file path=ppt/slideLayouts/slideLayout1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124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1936"/>
      </p:ext>
    </p:extLst>
  </p:cSld>
  <p:clrMapOvr>
    <a:masterClrMapping/>
  </p:clrMapOvr>
</p:sldLayout>
</file>

<file path=ppt/slideLayouts/slideLayout1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00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76922"/>
      </p:ext>
    </p:extLst>
  </p:cSld>
  <p:clrMapOvr>
    <a:masterClrMapping/>
  </p:clrMapOvr>
</p:sldLayout>
</file>

<file path=ppt/slideLayouts/slideLayout1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60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224107"/>
      </p:ext>
    </p:extLst>
  </p:cSld>
  <p:clrMapOvr>
    <a:masterClrMapping/>
  </p:clrMapOvr>
</p:sldLayout>
</file>

<file path=ppt/slideLayouts/slideLayout1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43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67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22524"/>
      </p:ext>
    </p:extLst>
  </p:cSld>
  <p:clrMapOvr>
    <a:masterClrMapping/>
  </p:clrMapOvr>
</p:sldLayout>
</file>

<file path=ppt/slideLayouts/slideLayout1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77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611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62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05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74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93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547625"/>
      </p:ext>
    </p:extLst>
  </p:cSld>
  <p:clrMapOvr>
    <a:masterClrMapping/>
  </p:clrMapOvr>
</p:sldLayout>
</file>

<file path=ppt/slideLayouts/slideLayout1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328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00185"/>
      </p:ext>
    </p:extLst>
  </p:cSld>
  <p:clrMapOvr>
    <a:masterClrMapping/>
  </p:clrMapOvr>
</p:sldLayout>
</file>

<file path=ppt/slideLayouts/slideLayout1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70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690722"/>
      </p:ext>
    </p:extLst>
  </p:cSld>
  <p:clrMapOvr>
    <a:masterClrMapping/>
  </p:clrMapOvr>
</p:sldLayout>
</file>

<file path=ppt/slideLayouts/slideLayout1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505875"/>
      </p:ext>
    </p:extLst>
  </p:cSld>
  <p:clrMapOvr>
    <a:masterClrMapping/>
  </p:clrMapOvr>
</p:sldLayout>
</file>

<file path=ppt/slideLayouts/slideLayout1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69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40315"/>
      </p:ext>
    </p:extLst>
  </p:cSld>
  <p:clrMapOvr>
    <a:masterClrMapping/>
  </p:clrMapOvr>
</p:sldLayout>
</file>

<file path=ppt/slideLayouts/slideLayout1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32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37867"/>
      </p:ext>
    </p:extLst>
  </p:cSld>
  <p:clrMapOvr>
    <a:masterClrMapping/>
  </p:clrMapOvr>
</p:sldLayout>
</file>

<file path=ppt/slideLayouts/slideLayout1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5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99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91638"/>
      </p:ext>
    </p:extLst>
  </p:cSld>
  <p:clrMapOvr>
    <a:masterClrMapping/>
  </p:clrMapOvr>
</p:sldLayout>
</file>

<file path=ppt/slideLayouts/slideLayout1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777872"/>
      </p:ext>
    </p:extLst>
  </p:cSld>
  <p:clrMapOvr>
    <a:masterClrMapping/>
  </p:clrMapOvr>
</p:sldLayout>
</file>

<file path=ppt/slideLayouts/slideLayout1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49754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958485"/>
      </p:ext>
    </p:extLst>
  </p:cSld>
  <p:clrMapOvr>
    <a:masterClrMapping/>
  </p:clrMapOvr>
</p:sldLayout>
</file>

<file path=ppt/slideLayouts/slideLayout1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748367"/>
      </p:ext>
    </p:extLst>
  </p:cSld>
  <p:clrMapOvr>
    <a:masterClrMapping/>
  </p:clrMapOvr>
</p:sldLayout>
</file>

<file path=ppt/slideLayouts/slideLayout1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86695"/>
      </p:ext>
    </p:extLst>
  </p:cSld>
  <p:clrMapOvr>
    <a:masterClrMapping/>
  </p:clrMapOvr>
</p:sldLayout>
</file>

<file path=ppt/slideLayouts/slideLayout19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610572"/>
      </p:ext>
    </p:extLst>
  </p:cSld>
  <p:clrMapOvr>
    <a:masterClrMapping/>
  </p:clrMapOvr>
</p:sldLayout>
</file>

<file path=ppt/slideLayouts/slideLayout1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0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31519"/>
      </p:ext>
    </p:extLst>
  </p:cSld>
  <p:clrMapOvr>
    <a:masterClrMapping/>
  </p:clrMapOvr>
</p:sldLayout>
</file>

<file path=ppt/slideLayouts/slideLayout1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111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59751"/>
      </p:ext>
    </p:extLst>
  </p:cSld>
  <p:clrMapOvr>
    <a:masterClrMapping/>
  </p:clrMapOvr>
  <p:transition spd="slow" advTm="3000">
    <p:random/>
  </p:transition>
</p:sldLayout>
</file>

<file path=ppt/slideLayouts/slideLayout19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965767"/>
      </p:ext>
    </p:extLst>
  </p:cSld>
  <p:clrMapOvr>
    <a:masterClrMapping/>
  </p:clrMapOvr>
</p:sldLayout>
</file>

<file path=ppt/slideLayouts/slideLayout19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318017"/>
      </p:ext>
    </p:extLst>
  </p:cSld>
  <p:clrMapOvr>
    <a:masterClrMapping/>
  </p:clrMapOvr>
</p:sldLayout>
</file>

<file path=ppt/slideLayouts/slideLayout19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8398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5080"/>
      </p:ext>
    </p:extLst>
  </p:cSld>
  <p:clrMapOvr>
    <a:masterClrMapping/>
  </p:clrMapOvr>
</p:sldLayout>
</file>

<file path=ppt/slideLayouts/slideLayout1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25961"/>
      </p:ext>
    </p:extLst>
  </p:cSld>
  <p:clrMapOvr>
    <a:masterClrMapping/>
  </p:clrMapOvr>
</p:sldLayout>
</file>

<file path=ppt/slideLayouts/slideLayout1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98791"/>
      </p:ext>
    </p:extLst>
  </p:cSld>
  <p:clrMapOvr>
    <a:masterClrMapping/>
  </p:clrMapOvr>
</p:sldLayout>
</file>

<file path=ppt/slideLayouts/slideLayout1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86318"/>
      </p:ext>
    </p:extLst>
  </p:cSld>
  <p:clrMapOvr>
    <a:masterClrMapping/>
  </p:clrMapOvr>
</p:sldLayout>
</file>

<file path=ppt/slideLayouts/slideLayout1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834163"/>
      </p:ext>
    </p:extLst>
  </p:cSld>
  <p:clrMapOvr>
    <a:masterClrMapping/>
  </p:clrMapOvr>
</p:sldLayout>
</file>

<file path=ppt/slideLayouts/slideLayout1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159228"/>
      </p:ext>
    </p:extLst>
  </p:cSld>
  <p:clrMapOvr>
    <a:masterClrMapping/>
  </p:clrMapOvr>
</p:sldLayout>
</file>

<file path=ppt/slideLayouts/slideLayout1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77060"/>
      </p:ext>
    </p:extLst>
  </p:cSld>
  <p:clrMapOvr>
    <a:masterClrMapping/>
  </p:clrMapOvr>
  <p:transition spd="slow" advTm="3000">
    <p:random/>
  </p:transition>
</p:sldLayout>
</file>

<file path=ppt/slideLayouts/slideLayout1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777059"/>
      </p:ext>
    </p:extLst>
  </p:cSld>
  <p:clrMapOvr>
    <a:masterClrMapping/>
  </p:clrMapOvr>
</p:sldLayout>
</file>

<file path=ppt/slideLayouts/slideLayout1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117351"/>
      </p:ext>
    </p:extLst>
  </p:cSld>
  <p:clrMapOvr>
    <a:masterClrMapping/>
  </p:clrMapOvr>
</p:sldLayout>
</file>

<file path=ppt/slideLayouts/slideLayout1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585169"/>
      </p:ext>
    </p:extLst>
  </p:cSld>
  <p:clrMapOvr>
    <a:masterClrMapping/>
  </p:clrMapOvr>
</p:sldLayout>
</file>

<file path=ppt/slideLayouts/slideLayout1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43030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721020"/>
      </p:ext>
    </p:extLst>
  </p:cSld>
  <p:clrMapOvr>
    <a:masterClrMapping/>
  </p:clrMapOvr>
</p:sldLayout>
</file>

<file path=ppt/slideLayouts/slideLayout1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912266"/>
      </p:ext>
    </p:extLst>
  </p:cSld>
  <p:clrMapOvr>
    <a:masterClrMapping/>
  </p:clrMapOvr>
</p:sldLayout>
</file>

<file path=ppt/slideLayouts/slideLayout1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290720"/>
      </p:ext>
    </p:extLst>
  </p:cSld>
  <p:clrMapOvr>
    <a:masterClrMapping/>
  </p:clrMapOvr>
</p:sldLayout>
</file>

<file path=ppt/slideLayouts/slideLayout1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855307"/>
      </p:ext>
    </p:extLst>
  </p:cSld>
  <p:clrMapOvr>
    <a:masterClrMapping/>
  </p:clrMapOvr>
</p:sldLayout>
</file>

<file path=ppt/slideLayouts/slideLayout1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1870"/>
      </p:ext>
    </p:extLst>
  </p:cSld>
  <p:clrMapOvr>
    <a:masterClrMapping/>
  </p:clrMapOvr>
</p:sldLayout>
</file>

<file path=ppt/slideLayouts/slideLayout19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86203"/>
      </p:ext>
    </p:extLst>
  </p:cSld>
  <p:clrMapOvr>
    <a:masterClrMapping/>
  </p:clrMapOvr>
</p:sldLayout>
</file>

<file path=ppt/slideLayouts/slideLayout19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714480"/>
      </p:ext>
    </p:extLst>
  </p:cSld>
  <p:clrMapOvr>
    <a:masterClrMapping/>
  </p:clrMapOvr>
  <p:transition spd="slow" advClick="0" advTm="4000">
    <p:comb/>
  </p:transition>
</p:sldLayout>
</file>

<file path=ppt/slideLayouts/slideLayout1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9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982895"/>
      </p:ext>
    </p:extLst>
  </p:cSld>
  <p:clrMapOvr>
    <a:masterClrMapping/>
  </p:clrMapOvr>
</p:sldLayout>
</file>

<file path=ppt/slideLayouts/slideLayout1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501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82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934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684459"/>
      </p:ext>
    </p:extLst>
  </p:cSld>
  <p:clrMapOvr>
    <a:masterClrMapping/>
  </p:clrMapOvr>
</p:sldLayout>
</file>

<file path=ppt/slideLayouts/slideLayout2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84305"/>
      </p:ext>
    </p:extLst>
  </p:cSld>
  <p:clrMapOvr>
    <a:masterClrMapping/>
  </p:clrMapOvr>
  <p:transition spd="slow" advTm="3000">
    <p:random/>
  </p:transition>
</p:sldLayout>
</file>

<file path=ppt/slideLayouts/slideLayout2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06723"/>
      </p:ext>
    </p:extLst>
  </p:cSld>
  <p:clrMapOvr>
    <a:masterClrMapping/>
  </p:clrMapOvr>
</p:sldLayout>
</file>

<file path=ppt/slideLayouts/slideLayout2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8329"/>
      </p:ext>
    </p:extLst>
  </p:cSld>
  <p:clrMapOvr>
    <a:masterClrMapping/>
  </p:clrMapOvr>
</p:sldLayout>
</file>

<file path=ppt/slideLayouts/slideLayout2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93285"/>
      </p:ext>
    </p:extLst>
  </p:cSld>
  <p:clrMapOvr>
    <a:masterClrMapping/>
  </p:clrMapOvr>
</p:sldLayout>
</file>

<file path=ppt/slideLayouts/slideLayout2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041431"/>
      </p:ext>
    </p:extLst>
  </p:cSld>
  <p:clrMapOvr>
    <a:masterClrMapping/>
  </p:clrMapOvr>
</p:sldLayout>
</file>

<file path=ppt/slideLayouts/slideLayout2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60255"/>
      </p:ext>
    </p:extLst>
  </p:cSld>
  <p:clrMapOvr>
    <a:masterClrMapping/>
  </p:clrMapOvr>
</p:sldLayout>
</file>

<file path=ppt/slideLayouts/slideLayout20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39093"/>
      </p:ext>
    </p:extLst>
  </p:cSld>
  <p:clrMapOvr>
    <a:masterClrMapping/>
  </p:clrMapOvr>
</p:sldLayout>
</file>

<file path=ppt/slideLayouts/slideLayout2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300936"/>
      </p:ext>
    </p:extLst>
  </p:cSld>
  <p:clrMapOvr>
    <a:masterClrMapping/>
  </p:clrMapOvr>
</p:sldLayout>
</file>

<file path=ppt/slideLayouts/slideLayout20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78261"/>
      </p:ext>
    </p:extLst>
  </p:cSld>
  <p:clrMapOvr>
    <a:masterClrMapping/>
  </p:clrMapOvr>
</p:sldLayout>
</file>

<file path=ppt/slideLayouts/slideLayout2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26699"/>
      </p:ext>
    </p:extLst>
  </p:cSld>
  <p:clrMapOvr>
    <a:masterClrMapping/>
  </p:clrMapOvr>
  <p:transition spd="slow" advTm="3000">
    <p:rand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300323"/>
      </p:ext>
    </p:extLst>
  </p:cSld>
  <p:clrMapOvr>
    <a:masterClrMapping/>
  </p:clrMapOvr>
  <p:transition spd="slow" advTm="3000"/>
</p:sldLayout>
</file>

<file path=ppt/slideLayouts/slideLayout2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177911"/>
      </p:ext>
    </p:extLst>
  </p:cSld>
  <p:clrMapOvr>
    <a:masterClrMapping/>
  </p:clrMapOvr>
</p:sldLayout>
</file>

<file path=ppt/slideLayouts/slideLayout2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322057"/>
      </p:ext>
    </p:extLst>
  </p:cSld>
  <p:clrMapOvr>
    <a:masterClrMapping/>
  </p:clrMapOvr>
</p:sldLayout>
</file>

<file path=ppt/slideLayouts/slideLayout20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98123"/>
      </p:ext>
    </p:extLst>
  </p:cSld>
  <p:clrMapOvr>
    <a:masterClrMapping/>
  </p:clrMapOvr>
</p:sldLayout>
</file>

<file path=ppt/slideLayouts/slideLayout2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530590"/>
      </p:ext>
    </p:extLst>
  </p:cSld>
  <p:clrMapOvr>
    <a:masterClrMapping/>
  </p:clrMapOvr>
</p:sldLayout>
</file>

<file path=ppt/slideLayouts/slideLayout2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45691"/>
      </p:ext>
    </p:extLst>
  </p:cSld>
  <p:clrMapOvr>
    <a:masterClrMapping/>
  </p:clrMapOvr>
</p:sldLayout>
</file>

<file path=ppt/slideLayouts/slideLayout20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454868"/>
      </p:ext>
    </p:extLst>
  </p:cSld>
  <p:clrMapOvr>
    <a:masterClrMapping/>
  </p:clrMapOvr>
</p:sldLayout>
</file>

<file path=ppt/slideLayouts/slideLayout20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34856"/>
      </p:ext>
    </p:extLst>
  </p:cSld>
  <p:clrMapOvr>
    <a:masterClrMapping/>
  </p:clrMapOvr>
</p:sldLayout>
</file>

<file path=ppt/slideLayouts/slideLayout20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159642"/>
      </p:ext>
    </p:extLst>
  </p:cSld>
  <p:clrMapOvr>
    <a:masterClrMapping/>
  </p:clrMapOvr>
</p:sldLayout>
</file>

<file path=ppt/slideLayouts/slideLayout20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68336"/>
      </p:ext>
    </p:extLst>
  </p:cSld>
  <p:clrMapOvr>
    <a:masterClrMapping/>
  </p:clrMapOvr>
</p:sldLayout>
</file>

<file path=ppt/slideLayouts/slideLayout20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321176"/>
      </p:ext>
    </p:extLst>
  </p:cSld>
  <p:clrMapOvr>
    <a:masterClrMapping/>
  </p:clrMapOvr>
  <p:transition spd="slow" advClick="0" advTm="4000">
    <p:comb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934730"/>
      </p:ext>
    </p:extLst>
  </p:cSld>
  <p:clrMapOvr>
    <a:masterClrMapping/>
  </p:clrMapOvr>
  <p:transition spd="slow" advTm="3000"/>
</p:sldLayout>
</file>

<file path=ppt/slideLayouts/slideLayout2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3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81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09498"/>
      </p:ext>
    </p:extLst>
  </p:cSld>
  <p:clrMapOvr>
    <a:masterClrMapping/>
  </p:clrMapOvr>
  <p:transition spd="slow" advTm="3000">
    <p:random/>
  </p:transition>
</p:sldLayout>
</file>

<file path=ppt/slideLayouts/slideLayout2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4159"/>
      </p:ext>
    </p:extLst>
  </p:cSld>
  <p:clrMapOvr>
    <a:masterClrMapping/>
  </p:clrMapOvr>
</p:sldLayout>
</file>

<file path=ppt/slideLayouts/slideLayout2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846717"/>
      </p:ext>
    </p:extLst>
  </p:cSld>
  <p:clrMapOvr>
    <a:masterClrMapping/>
  </p:clrMapOvr>
</p:sldLayout>
</file>

<file path=ppt/slideLayouts/slideLayout2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343475"/>
      </p:ext>
    </p:extLst>
  </p:cSld>
  <p:clrMapOvr>
    <a:masterClrMapping/>
  </p:clrMapOvr>
</p:sldLayout>
</file>

<file path=ppt/slideLayouts/slideLayout2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216238"/>
      </p:ext>
    </p:extLst>
  </p:cSld>
  <p:clrMapOvr>
    <a:masterClrMapping/>
  </p:clrMapOvr>
</p:sldLayout>
</file>

<file path=ppt/slideLayouts/slideLayout2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13866"/>
      </p:ext>
    </p:extLst>
  </p:cSld>
  <p:clrMapOvr>
    <a:masterClrMapping/>
  </p:clrMapOvr>
</p:sldLayout>
</file>

<file path=ppt/slideLayouts/slideLayout2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11419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274721"/>
      </p:ext>
    </p:extLst>
  </p:cSld>
  <p:clrMapOvr>
    <a:masterClrMapping/>
  </p:clrMapOvr>
  <p:transition spd="slow" advTm="3000"/>
</p:sldLayout>
</file>

<file path=ppt/slideLayouts/slideLayout20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460518"/>
      </p:ext>
    </p:extLst>
  </p:cSld>
  <p:clrMapOvr>
    <a:masterClrMapping/>
  </p:clrMapOvr>
</p:sldLayout>
</file>

<file path=ppt/slideLayouts/slideLayout20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299818"/>
      </p:ext>
    </p:extLst>
  </p:cSld>
  <p:clrMapOvr>
    <a:masterClrMapping/>
  </p:clrMapOvr>
</p:sldLayout>
</file>

<file path=ppt/slideLayouts/slideLayout20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86321"/>
      </p:ext>
    </p:extLst>
  </p:cSld>
  <p:clrMapOvr>
    <a:masterClrMapping/>
  </p:clrMapOvr>
  <p:transition spd="slow" advTm="3000">
    <p:random/>
  </p:transition>
</p:sldLayout>
</file>

<file path=ppt/slideLayouts/slideLayout20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57017"/>
      </p:ext>
    </p:extLst>
  </p:cSld>
  <p:clrMapOvr>
    <a:masterClrMapping/>
  </p:clrMapOvr>
</p:sldLayout>
</file>

<file path=ppt/slideLayouts/slideLayout20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88646"/>
      </p:ext>
    </p:extLst>
  </p:cSld>
  <p:clrMapOvr>
    <a:masterClrMapping/>
  </p:clrMapOvr>
</p:sldLayout>
</file>

<file path=ppt/slideLayouts/slideLayout2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288290"/>
      </p:ext>
    </p:extLst>
  </p:cSld>
  <p:clrMapOvr>
    <a:masterClrMapping/>
  </p:clrMapOvr>
</p:sldLayout>
</file>

<file path=ppt/slideLayouts/slideLayout20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936841"/>
      </p:ext>
    </p:extLst>
  </p:cSld>
  <p:clrMapOvr>
    <a:masterClrMapping/>
  </p:clrMapOvr>
</p:sldLayout>
</file>

<file path=ppt/slideLayouts/slideLayout2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234705"/>
      </p:ext>
    </p:extLst>
  </p:cSld>
  <p:clrMapOvr>
    <a:masterClrMapping/>
  </p:clrMapOvr>
</p:sldLayout>
</file>

<file path=ppt/slideLayouts/slideLayout20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257084"/>
      </p:ext>
    </p:extLst>
  </p:cSld>
  <p:clrMapOvr>
    <a:masterClrMapping/>
  </p:clrMapOvr>
</p:sldLayout>
</file>

<file path=ppt/slideLayouts/slideLayout2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849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310080"/>
      </p:ext>
    </p:extLst>
  </p:cSld>
  <p:clrMapOvr>
    <a:masterClrMapping/>
  </p:clrMapOvr>
  <p:transition spd="slow" advTm="3000"/>
</p:sldLayout>
</file>

<file path=ppt/slideLayouts/slideLayout20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465303"/>
      </p:ext>
    </p:extLst>
  </p:cSld>
  <p:clrMapOvr>
    <a:masterClrMapping/>
  </p:clrMapOvr>
</p:sldLayout>
</file>

<file path=ppt/slideLayouts/slideLayout2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63758"/>
      </p:ext>
    </p:extLst>
  </p:cSld>
  <p:clrMapOvr>
    <a:masterClrMapping/>
  </p:clrMapOvr>
</p:sldLayout>
</file>

<file path=ppt/slideLayouts/slideLayout20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688739"/>
      </p:ext>
    </p:extLst>
  </p:cSld>
  <p:clrMapOvr>
    <a:masterClrMapping/>
  </p:clrMapOvr>
  <p:transition spd="slow" advClick="0" advTm="4000">
    <p:comb/>
  </p:transition>
</p:sldLayout>
</file>

<file path=ppt/slideLayouts/slideLayout2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464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30955"/>
      </p:ext>
    </p:extLst>
  </p:cSld>
  <p:clrMapOvr>
    <a:masterClrMapping/>
  </p:clrMapOvr>
  <p:transition spd="slow" advTm="3000">
    <p:random/>
  </p:transition>
</p:sldLayout>
</file>

<file path=ppt/slideLayouts/slideLayout20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767350"/>
      </p:ext>
    </p:extLst>
  </p:cSld>
  <p:clrMapOvr>
    <a:masterClrMapping/>
  </p:clrMapOvr>
</p:sldLayout>
</file>

<file path=ppt/slideLayouts/slideLayout20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700278"/>
      </p:ext>
    </p:extLst>
  </p:cSld>
  <p:clrMapOvr>
    <a:masterClrMapping/>
  </p:clrMapOvr>
</p:sldLayout>
</file>

<file path=ppt/slideLayouts/slideLayout20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87991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765728"/>
      </p:ext>
    </p:extLst>
  </p:cSld>
  <p:clrMapOvr>
    <a:masterClrMapping/>
  </p:clrMapOvr>
</p:sldLayout>
</file>

<file path=ppt/slideLayouts/slideLayout20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529142"/>
      </p:ext>
    </p:extLst>
  </p:cSld>
  <p:clrMapOvr>
    <a:masterClrMapping/>
  </p:clrMapOvr>
</p:sldLayout>
</file>

<file path=ppt/slideLayouts/slideLayout20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985784"/>
      </p:ext>
    </p:extLst>
  </p:cSld>
  <p:clrMapOvr>
    <a:masterClrMapping/>
  </p:clrMapOvr>
</p:sldLayout>
</file>

<file path=ppt/slideLayouts/slideLayout2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69125"/>
      </p:ext>
    </p:extLst>
  </p:cSld>
  <p:clrMapOvr>
    <a:masterClrMapping/>
  </p:clrMapOvr>
</p:sldLayout>
</file>

<file path=ppt/slideLayouts/slideLayout20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515366"/>
      </p:ext>
    </p:extLst>
  </p:cSld>
  <p:clrMapOvr>
    <a:masterClrMapping/>
  </p:clrMapOvr>
</p:sldLayout>
</file>

<file path=ppt/slideLayouts/slideLayout2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990655"/>
      </p:ext>
    </p:extLst>
  </p:cSld>
  <p:clrMapOvr>
    <a:masterClrMapping/>
  </p:clrMapOvr>
</p:sldLayout>
</file>

<file path=ppt/slideLayouts/slideLayout2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548225"/>
      </p:ext>
    </p:extLst>
  </p:cSld>
  <p:clrMapOvr>
    <a:masterClrMapping/>
  </p:clrMapOvr>
  <p:transition spd="slow" advTm="3000">
    <p:random/>
  </p:transition>
</p:sldLayout>
</file>

<file path=ppt/slideLayouts/slideLayout2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82388"/>
      </p:ext>
    </p:extLst>
  </p:cSld>
  <p:clrMapOvr>
    <a:masterClrMapping/>
  </p:clrMapOvr>
</p:sldLayout>
</file>

<file path=ppt/slideLayouts/slideLayout2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259649"/>
      </p:ext>
    </p:extLst>
  </p:cSld>
  <p:clrMapOvr>
    <a:masterClrMapping/>
  </p:clrMapOvr>
</p:sldLayout>
</file>

<file path=ppt/slideLayouts/slideLayout2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282645"/>
      </p:ext>
    </p:extLst>
  </p:cSld>
  <p:clrMapOvr>
    <a:masterClrMapping/>
  </p:clrMapOvr>
</p:sldLayout>
</file>

<file path=ppt/slideLayouts/slideLayout20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9470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221125"/>
      </p:ext>
    </p:extLst>
  </p:cSld>
  <p:clrMapOvr>
    <a:masterClrMapping/>
  </p:clrMapOvr>
  <p:transition spd="slow" advTm="3000"/>
</p:sldLayout>
</file>

<file path=ppt/slideLayouts/slideLayout2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565370"/>
      </p:ext>
    </p:extLst>
  </p:cSld>
  <p:clrMapOvr>
    <a:masterClrMapping/>
  </p:clrMapOvr>
</p:sldLayout>
</file>

<file path=ppt/slideLayouts/slideLayout20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716661"/>
      </p:ext>
    </p:extLst>
  </p:cSld>
  <p:clrMapOvr>
    <a:masterClrMapping/>
  </p:clrMapOvr>
</p:sldLayout>
</file>

<file path=ppt/slideLayouts/slideLayout2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913679"/>
      </p:ext>
    </p:extLst>
  </p:cSld>
  <p:clrMapOvr>
    <a:masterClrMapping/>
  </p:clrMapOvr>
</p:sldLayout>
</file>

<file path=ppt/slideLayouts/slideLayout2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35956"/>
      </p:ext>
    </p:extLst>
  </p:cSld>
  <p:clrMapOvr>
    <a:masterClrMapping/>
  </p:clrMapOvr>
</p:sldLayout>
</file>

<file path=ppt/slideLayouts/slideLayout2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70251"/>
      </p:ext>
    </p:extLst>
  </p:cSld>
  <p:clrMapOvr>
    <a:masterClrMapping/>
  </p:clrMapOvr>
</p:sldLayout>
</file>

<file path=ppt/slideLayouts/slideLayout20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749622"/>
      </p:ext>
    </p:extLst>
  </p:cSld>
  <p:clrMapOvr>
    <a:masterClrMapping/>
  </p:clrMapOvr>
  <p:transition spd="slow" advClick="0" advTm="4000">
    <p:comb/>
  </p:transition>
</p:sldLayout>
</file>

<file path=ppt/slideLayouts/slideLayout2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3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61897"/>
      </p:ext>
    </p:extLst>
  </p:cSld>
  <p:clrMapOvr>
    <a:masterClrMapping/>
  </p:clrMapOvr>
</p:sldLayout>
</file>

<file path=ppt/slideLayouts/slideLayout2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81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427038"/>
      </p:ext>
    </p:extLst>
  </p:cSld>
  <p:clrMapOvr>
    <a:masterClrMapping/>
  </p:clrMapOvr>
  <p:transition spd="slow" advTm="3000"/>
</p:sldLayout>
</file>

<file path=ppt/slideLayouts/slideLayout2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19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98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46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53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669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21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114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4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80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508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637360"/>
      </p:ext>
    </p:extLst>
  </p:cSld>
  <p:clrMapOvr>
    <a:masterClrMapping/>
  </p:clrMapOvr>
  <p:transition spd="slow" advTm="3000"/>
</p:sldLayout>
</file>

<file path=ppt/slideLayouts/slideLayout2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149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476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82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531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729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00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02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8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36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235895"/>
      </p:ext>
    </p:extLst>
  </p:cSld>
  <p:clrMapOvr>
    <a:masterClrMapping/>
  </p:clrMapOvr>
</p:sldLayout>
</file>

<file path=ppt/slideLayouts/slideLayout2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0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5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980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19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02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629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51399655"/>
      </p:ext>
    </p:extLst>
  </p:cSld>
  <p:clrMapOvr>
    <a:masterClrMapping/>
  </p:clrMapOvr>
</p:sldLayout>
</file>

<file path=ppt/slideLayouts/slideLayout2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29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72347270"/>
      </p:ext>
    </p:extLst>
  </p:cSld>
  <p:clrMapOvr>
    <a:masterClrMapping/>
  </p:clrMapOvr>
</p:sldLayout>
</file>

<file path=ppt/slideLayouts/slideLayout2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360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65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10492"/>
      </p:ext>
    </p:extLst>
  </p:cSld>
  <p:clrMapOvr>
    <a:masterClrMapping/>
  </p:clrMapOvr>
  <p:transition spd="slow" advTm="3000">
    <p:random/>
  </p:transition>
</p:sldLayout>
</file>

<file path=ppt/slideLayouts/slideLayout2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00886469"/>
      </p:ext>
    </p:extLst>
  </p:cSld>
  <p:clrMapOvr>
    <a:masterClrMapping/>
  </p:clrMapOvr>
</p:sldLayout>
</file>

<file path=ppt/slideLayouts/slideLayout2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67161915"/>
      </p:ext>
    </p:extLst>
  </p:cSld>
  <p:clrMapOvr>
    <a:masterClrMapping/>
  </p:clrMapOvr>
</p:sldLayout>
</file>

<file path=ppt/slideLayouts/slideLayout2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931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45255483"/>
      </p:ext>
    </p:extLst>
  </p:cSld>
  <p:clrMapOvr>
    <a:masterClrMapping/>
  </p:clrMapOvr>
</p:sldLayout>
</file>

<file path=ppt/slideLayouts/slideLayout2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7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628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09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9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404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52741"/>
      </p:ext>
    </p:extLst>
  </p:cSld>
  <p:clrMapOvr>
    <a:masterClrMapping/>
  </p:clrMapOvr>
</p:sldLayout>
</file>

<file path=ppt/slideLayouts/slideLayout2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26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78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69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02952334"/>
      </p:ext>
    </p:extLst>
  </p:cSld>
  <p:clrMapOvr>
    <a:masterClrMapping/>
  </p:clrMapOvr>
</p:sldLayout>
</file>

<file path=ppt/slideLayouts/slideLayout2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0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92424973"/>
      </p:ext>
    </p:extLst>
  </p:cSld>
  <p:clrMapOvr>
    <a:masterClrMapping/>
  </p:clrMapOvr>
</p:sldLayout>
</file>

<file path=ppt/slideLayouts/slideLayout2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76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94021093"/>
      </p:ext>
    </p:extLst>
  </p:cSld>
  <p:clrMapOvr>
    <a:masterClrMapping/>
  </p:clrMapOvr>
</p:sldLayout>
</file>

<file path=ppt/slideLayouts/slideLayout2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22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018475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841081"/>
      </p:ext>
    </p:extLst>
  </p:cSld>
  <p:clrMapOvr>
    <a:masterClrMapping/>
  </p:clrMapOvr>
</p:sldLayout>
</file>

<file path=ppt/slideLayouts/slideLayout2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360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05909181"/>
      </p:ext>
    </p:extLst>
  </p:cSld>
  <p:clrMapOvr>
    <a:masterClrMapping/>
  </p:clrMapOvr>
</p:sldLayout>
</file>

<file path=ppt/slideLayouts/slideLayout2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3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60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61452051"/>
      </p:ext>
    </p:extLst>
  </p:cSld>
  <p:clrMapOvr>
    <a:masterClrMapping/>
  </p:clrMapOvr>
</p:sldLayout>
</file>

<file path=ppt/slideLayouts/slideLayout2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743404"/>
      </p:ext>
    </p:extLst>
  </p:cSld>
  <p:clrMapOvr>
    <a:masterClrMapping/>
  </p:clrMapOvr>
</p:sldLayout>
</file>

<file path=ppt/slideLayouts/slideLayout2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84345"/>
      </p:ext>
    </p:extLst>
  </p:cSld>
  <p:clrMapOvr>
    <a:masterClrMapping/>
  </p:clrMapOvr>
</p:sldLayout>
</file>

<file path=ppt/slideLayouts/slideLayout2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76903"/>
      </p:ext>
    </p:extLst>
  </p:cSld>
  <p:clrMapOvr>
    <a:masterClrMapping/>
  </p:clrMapOvr>
</p:sldLayout>
</file>

<file path=ppt/slideLayouts/slideLayout2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77950532"/>
      </p:ext>
    </p:extLst>
  </p:cSld>
  <p:clrMapOvr>
    <a:masterClrMapping/>
  </p:clrMapOvr>
</p:sldLayout>
</file>

<file path=ppt/slideLayouts/slideLayout2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24735201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853521"/>
      </p:ext>
    </p:extLst>
  </p:cSld>
  <p:clrMapOvr>
    <a:masterClrMapping/>
  </p:clrMapOvr>
</p:sldLayout>
</file>

<file path=ppt/slideLayouts/slideLayout2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9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3637095"/>
      </p:ext>
    </p:extLst>
  </p:cSld>
  <p:clrMapOvr>
    <a:masterClrMapping/>
  </p:clrMapOvr>
</p:sldLayout>
</file>

<file path=ppt/slideLayouts/slideLayout2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851964"/>
      </p:ext>
    </p:extLst>
  </p:cSld>
  <p:clrMapOvr>
    <a:masterClrMapping/>
  </p:clrMapOvr>
</p:sldLayout>
</file>

<file path=ppt/slideLayouts/slideLayout2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726594"/>
      </p:ext>
    </p:extLst>
  </p:cSld>
  <p:clrMapOvr>
    <a:masterClrMapping/>
  </p:clrMapOvr>
</p:sldLayout>
</file>

<file path=ppt/slideLayouts/slideLayout2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86120"/>
      </p:ext>
    </p:extLst>
  </p:cSld>
  <p:clrMapOvr>
    <a:masterClrMapping/>
  </p:clrMapOvr>
</p:sldLayout>
</file>

<file path=ppt/slideLayouts/slideLayout2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686491"/>
      </p:ext>
    </p:extLst>
  </p:cSld>
  <p:clrMapOvr>
    <a:masterClrMapping/>
  </p:clrMapOvr>
</p:sldLayout>
</file>

<file path=ppt/slideLayouts/slideLayout2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257631"/>
      </p:ext>
    </p:extLst>
  </p:cSld>
  <p:clrMapOvr>
    <a:masterClrMapping/>
  </p:clrMapOvr>
</p:sldLayout>
</file>

<file path=ppt/slideLayouts/slideLayout2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056988"/>
      </p:ext>
    </p:extLst>
  </p:cSld>
  <p:clrMapOvr>
    <a:masterClrMapping/>
  </p:clrMapOvr>
</p:sldLayout>
</file>

<file path=ppt/slideLayouts/slideLayout2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966201"/>
      </p:ext>
    </p:extLst>
  </p:cSld>
  <p:clrMapOvr>
    <a:masterClrMapping/>
  </p:clrMapOvr>
</p:sldLayout>
</file>

<file path=ppt/slideLayouts/slideLayout2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5174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895895"/>
      </p:ext>
    </p:extLst>
  </p:cSld>
  <p:clrMapOvr>
    <a:masterClrMapping/>
  </p:clrMapOvr>
</p:sldLayout>
</file>

<file path=ppt/slideLayouts/slideLayout2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880636"/>
      </p:ext>
    </p:extLst>
  </p:cSld>
  <p:clrMapOvr>
    <a:masterClrMapping/>
  </p:clrMapOvr>
</p:sldLayout>
</file>

<file path=ppt/slideLayouts/slideLayout2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887605"/>
      </p:ext>
    </p:extLst>
  </p:cSld>
  <p:clrMapOvr>
    <a:masterClrMapping/>
  </p:clrMapOvr>
</p:sldLayout>
</file>

<file path=ppt/slideLayouts/slideLayout2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162487"/>
      </p:ext>
    </p:extLst>
  </p:cSld>
  <p:clrMapOvr>
    <a:masterClrMapping/>
  </p:clrMapOvr>
</p:sldLayout>
</file>

<file path=ppt/slideLayouts/slideLayout2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813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46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8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574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170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03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49116"/>
      </p:ext>
    </p:extLst>
  </p:cSld>
  <p:clrMapOvr>
    <a:masterClrMapping/>
  </p:clrMapOvr>
</p:sldLayout>
</file>

<file path=ppt/slideLayouts/slideLayout2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09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21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6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828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27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78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86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6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80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21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899855"/>
      </p:ext>
    </p:extLst>
  </p:cSld>
  <p:clrMapOvr>
    <a:masterClrMapping/>
  </p:clrMapOvr>
</p:sldLayout>
</file>

<file path=ppt/slideLayouts/slideLayout2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885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61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8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55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58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818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125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0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36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35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260467"/>
      </p:ext>
    </p:extLst>
  </p:cSld>
  <p:clrMapOvr>
    <a:masterClrMapping/>
  </p:clrMapOvr>
</p:sldLayout>
</file>

<file path=ppt/slideLayouts/slideLayout2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2566680"/>
      </p:ext>
    </p:extLst>
  </p:cSld>
  <p:clrMapOvr>
    <a:masterClrMapping/>
  </p:clrMapOvr>
</p:sldLayout>
</file>

<file path=ppt/slideLayouts/slideLayout2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998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99718855"/>
      </p:ext>
    </p:extLst>
  </p:cSld>
  <p:clrMapOvr>
    <a:masterClrMapping/>
  </p:clrMapOvr>
</p:sldLayout>
</file>

<file path=ppt/slideLayouts/slideLayout2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25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58662206"/>
      </p:ext>
    </p:extLst>
  </p:cSld>
  <p:clrMapOvr>
    <a:masterClrMapping/>
  </p:clrMapOvr>
</p:sldLayout>
</file>

<file path=ppt/slideLayouts/slideLayout2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11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86681812"/>
      </p:ext>
    </p:extLst>
  </p:cSld>
  <p:clrMapOvr>
    <a:masterClrMapping/>
  </p:clrMapOvr>
</p:sldLayout>
</file>

<file path=ppt/slideLayouts/slideLayout2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43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20370008"/>
      </p:ext>
    </p:extLst>
  </p:cSld>
  <p:clrMapOvr>
    <a:masterClrMapping/>
  </p:clrMapOvr>
</p:sldLayout>
</file>

<file path=ppt/slideLayouts/slideLayout2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855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40632"/>
      </p:ext>
    </p:extLst>
  </p:cSld>
  <p:clrMapOvr>
    <a:masterClrMapping/>
  </p:clrMapOvr>
</p:sldLayout>
</file>

<file path=ppt/slideLayouts/slideLayout2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67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40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6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5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0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9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415852"/>
      </p:ext>
    </p:extLst>
  </p:cSld>
  <p:clrMapOvr>
    <a:masterClrMapping/>
  </p:clrMapOvr>
</p:sldLayout>
</file>

<file path=ppt/slideLayouts/slideLayout2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51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7681216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820493"/>
      </p:ext>
    </p:extLst>
  </p:cSld>
  <p:clrMapOvr>
    <a:masterClrMapping/>
  </p:clrMapOvr>
</p:sldLayout>
</file>

<file path=ppt/slideLayouts/slideLayout2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48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55775341"/>
      </p:ext>
    </p:extLst>
  </p:cSld>
  <p:clrMapOvr>
    <a:masterClrMapping/>
  </p:clrMapOvr>
</p:sldLayout>
</file>

<file path=ppt/slideLayouts/slideLayout2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36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67509960"/>
      </p:ext>
    </p:extLst>
  </p:cSld>
  <p:clrMapOvr>
    <a:masterClrMapping/>
  </p:clrMapOvr>
</p:sldLayout>
</file>

<file path=ppt/slideLayouts/slideLayout2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35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19068058"/>
      </p:ext>
    </p:extLst>
  </p:cSld>
  <p:clrMapOvr>
    <a:masterClrMapping/>
  </p:clrMapOvr>
</p:sldLayout>
</file>

<file path=ppt/slideLayouts/slideLayout2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92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87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23001574"/>
      </p:ext>
    </p:extLst>
  </p:cSld>
  <p:clrMapOvr>
    <a:masterClrMapping/>
  </p:clrMapOvr>
</p:sldLayout>
</file>

<file path=ppt/slideLayouts/slideLayout2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68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93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21161"/>
      </p:ext>
    </p:extLst>
  </p:cSld>
  <p:clrMapOvr>
    <a:masterClrMapping/>
  </p:clrMapOvr>
  <p:transition>
    <p:randomBar dir="vert"/>
  </p:transition>
</p:sldLayout>
</file>

<file path=ppt/slideLayouts/slideLayout2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226229"/>
      </p:ext>
    </p:extLst>
  </p:cSld>
  <p:clrMapOvr>
    <a:masterClrMapping/>
  </p:clrMapOvr>
</p:sldLayout>
</file>

<file path=ppt/slideLayouts/slideLayout2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561340"/>
      </p:ext>
    </p:extLst>
  </p:cSld>
  <p:clrMapOvr>
    <a:masterClrMapping/>
  </p:clrMapOvr>
</p:sldLayout>
</file>

<file path=ppt/slideLayouts/slideLayout2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70951415"/>
      </p:ext>
    </p:extLst>
  </p:cSld>
  <p:clrMapOvr>
    <a:masterClrMapping/>
  </p:clrMapOvr>
</p:sldLayout>
</file>

<file path=ppt/slideLayouts/slideLayout2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8509128"/>
      </p:ext>
    </p:extLst>
  </p:cSld>
  <p:clrMapOvr>
    <a:masterClrMapping/>
  </p:clrMapOvr>
</p:sldLayout>
</file>

<file path=ppt/slideLayouts/slideLayout2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4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05118824"/>
      </p:ext>
    </p:extLst>
  </p:cSld>
  <p:clrMapOvr>
    <a:masterClrMapping/>
  </p:clrMapOvr>
</p:sldLayout>
</file>

<file path=ppt/slideLayouts/slideLayout2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13474"/>
      </p:ext>
    </p:extLst>
  </p:cSld>
  <p:clrMapOvr>
    <a:masterClrMapping/>
  </p:clrMapOvr>
</p:sldLayout>
</file>

<file path=ppt/slideLayouts/slideLayout2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892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547023"/>
      </p:ext>
    </p:extLst>
  </p:cSld>
  <p:clrMapOvr>
    <a:masterClrMapping/>
  </p:clrMapOvr>
</p:sldLayout>
</file>

<file path=ppt/slideLayouts/slideLayout2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224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29984"/>
      </p:ext>
    </p:extLst>
  </p:cSld>
  <p:clrMapOvr>
    <a:masterClrMapping/>
  </p:clrMapOvr>
  <p:transition spd="slow" advTm="3000">
    <p:random/>
  </p:transition>
</p:sldLayout>
</file>

<file path=ppt/slideLayouts/slideLayout2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462938"/>
      </p:ext>
    </p:extLst>
  </p:cSld>
  <p:clrMapOvr>
    <a:masterClrMapping/>
  </p:clrMapOvr>
</p:sldLayout>
</file>

<file path=ppt/slideLayouts/slideLayout2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338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647502"/>
      </p:ext>
    </p:extLst>
  </p:cSld>
  <p:clrMapOvr>
    <a:masterClrMapping/>
  </p:clrMapOvr>
</p:sldLayout>
</file>

<file path=ppt/slideLayouts/slideLayout2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680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337502"/>
      </p:ext>
    </p:extLst>
  </p:cSld>
  <p:clrMapOvr>
    <a:masterClrMapping/>
  </p:clrMapOvr>
</p:sldLayout>
</file>

<file path=ppt/slideLayouts/slideLayout2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71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7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671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0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9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214082"/>
      </p:ext>
    </p:extLst>
  </p:cSld>
  <p:clrMapOvr>
    <a:masterClrMapping/>
  </p:clrMapOvr>
</p:sldLayout>
</file>

<file path=ppt/slideLayouts/slideLayout2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981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01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060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37621"/>
      </p:ext>
    </p:extLst>
  </p:cSld>
  <p:clrMapOvr>
    <a:masterClrMapping/>
  </p:clrMapOvr>
</p:sldLayout>
</file>

<file path=ppt/slideLayouts/slideLayout2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3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297090"/>
      </p:ext>
    </p:extLst>
  </p:cSld>
  <p:clrMapOvr>
    <a:masterClrMapping/>
  </p:clrMapOvr>
</p:sldLayout>
</file>

<file path=ppt/slideLayouts/slideLayout2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006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598242"/>
      </p:ext>
    </p:extLst>
  </p:cSld>
  <p:clrMapOvr>
    <a:masterClrMapping/>
  </p:clrMapOvr>
</p:sldLayout>
</file>

<file path=ppt/slideLayouts/slideLayout2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744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6021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355837"/>
      </p:ext>
    </p:extLst>
  </p:cSld>
  <p:clrMapOvr>
    <a:masterClrMapping/>
  </p:clrMapOvr>
</p:sldLayout>
</file>

<file path=ppt/slideLayouts/slideLayout2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84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886286"/>
      </p:ext>
    </p:extLst>
  </p:cSld>
  <p:clrMapOvr>
    <a:masterClrMapping/>
  </p:clrMapOvr>
</p:sldLayout>
</file>

<file path=ppt/slideLayouts/slideLayout2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6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07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6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2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77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030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00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465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236745"/>
      </p:ext>
    </p:extLst>
  </p:cSld>
  <p:clrMapOvr>
    <a:masterClrMapping/>
  </p:clrMapOvr>
</p:sldLayout>
</file>

<file path=ppt/slideLayouts/slideLayout2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999099"/>
      </p:ext>
    </p:extLst>
  </p:cSld>
  <p:clrMapOvr>
    <a:masterClrMapping/>
  </p:clrMapOvr>
</p:sldLayout>
</file>

<file path=ppt/slideLayouts/slideLayout2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45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194388"/>
      </p:ext>
    </p:extLst>
  </p:cSld>
  <p:clrMapOvr>
    <a:masterClrMapping/>
  </p:clrMapOvr>
</p:sldLayout>
</file>

<file path=ppt/slideLayouts/slideLayout2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14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447026"/>
      </p:ext>
    </p:extLst>
  </p:cSld>
  <p:clrMapOvr>
    <a:masterClrMapping/>
  </p:clrMapOvr>
</p:sldLayout>
</file>

<file path=ppt/slideLayouts/slideLayout2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67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145085"/>
      </p:ext>
    </p:extLst>
  </p:cSld>
  <p:clrMapOvr>
    <a:masterClrMapping/>
  </p:clrMapOvr>
</p:sldLayout>
</file>

<file path=ppt/slideLayouts/slideLayout2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85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880761"/>
      </p:ext>
    </p:extLst>
  </p:cSld>
  <p:clrMapOvr>
    <a:masterClrMapping/>
  </p:clrMapOvr>
</p:sldLayout>
</file>

<file path=ppt/slideLayouts/slideLayout2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26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197488"/>
      </p:ext>
    </p:extLst>
  </p:cSld>
  <p:clrMapOvr>
    <a:masterClrMapping/>
  </p:clrMapOvr>
</p:sldLayout>
</file>

<file path=ppt/slideLayouts/slideLayout2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6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361526"/>
      </p:ext>
    </p:extLst>
  </p:cSld>
  <p:clrMapOvr>
    <a:masterClrMapping/>
  </p:clrMapOvr>
</p:sldLayout>
</file>

<file path=ppt/slideLayouts/slideLayout2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6353"/>
      </p:ext>
    </p:extLst>
  </p:cSld>
  <p:clrMapOvr>
    <a:masterClrMapping/>
  </p:clrMapOvr>
</p:sldLayout>
</file>

<file path=ppt/slideLayouts/slideLayout2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706086"/>
      </p:ext>
    </p:extLst>
  </p:cSld>
  <p:clrMapOvr>
    <a:masterClrMapping/>
  </p:clrMapOvr>
</p:sldLayout>
</file>

<file path=ppt/slideLayouts/slideLayout2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549527"/>
      </p:ext>
    </p:extLst>
  </p:cSld>
  <p:clrMapOvr>
    <a:masterClrMapping/>
  </p:clrMapOvr>
</p:sldLayout>
</file>

<file path=ppt/slideLayouts/slideLayout2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409196"/>
      </p:ext>
    </p:extLst>
  </p:cSld>
  <p:clrMapOvr>
    <a:masterClrMapping/>
  </p:clrMapOvr>
</p:sldLayout>
</file>

<file path=ppt/slideLayouts/slideLayout2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983592"/>
      </p:ext>
    </p:extLst>
  </p:cSld>
  <p:clrMapOvr>
    <a:masterClrMapping/>
  </p:clrMapOvr>
</p:sldLayout>
</file>

<file path=ppt/slideLayouts/slideLayout2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8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806269"/>
      </p:ext>
    </p:extLst>
  </p:cSld>
  <p:clrMapOvr>
    <a:masterClrMapping/>
  </p:clrMapOvr>
</p:sldLayout>
</file>

<file path=ppt/slideLayouts/slideLayout2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9556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313096"/>
      </p:ext>
    </p:extLst>
  </p:cSld>
  <p:clrMapOvr>
    <a:masterClrMapping/>
  </p:clrMapOvr>
</p:sldLayout>
</file>

<file path=ppt/slideLayouts/slideLayout2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4957799"/>
      </p:ext>
    </p:extLst>
  </p:cSld>
  <p:clrMapOvr>
    <a:masterClrMapping/>
  </p:clrMapOvr>
</p:sldLayout>
</file>

<file path=ppt/slideLayouts/slideLayout2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3689488"/>
      </p:ext>
    </p:extLst>
  </p:cSld>
  <p:clrMapOvr>
    <a:masterClrMapping/>
  </p:clrMapOvr>
</p:sldLayout>
</file>

<file path=ppt/slideLayouts/slideLayout2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73354631"/>
      </p:ext>
    </p:extLst>
  </p:cSld>
  <p:clrMapOvr>
    <a:masterClrMapping/>
  </p:clrMapOvr>
</p:sldLayout>
</file>

<file path=ppt/slideLayouts/slideLayout2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76232083"/>
      </p:ext>
    </p:extLst>
  </p:cSld>
  <p:clrMapOvr>
    <a:masterClrMapping/>
  </p:clrMapOvr>
</p:sldLayout>
</file>

<file path=ppt/slideLayouts/slideLayout2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46202011"/>
      </p:ext>
    </p:extLst>
  </p:cSld>
  <p:clrMapOvr>
    <a:masterClrMapping/>
  </p:clrMapOvr>
</p:sldLayout>
</file>

<file path=ppt/slideLayouts/slideLayout2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915847"/>
      </p:ext>
    </p:extLst>
  </p:cSld>
  <p:clrMapOvr>
    <a:masterClrMapping/>
  </p:clrMapOvr>
</p:sldLayout>
</file>

<file path=ppt/slideLayouts/slideLayout2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83107"/>
      </p:ext>
    </p:extLst>
  </p:cSld>
  <p:clrMapOvr>
    <a:masterClrMapping/>
  </p:clrMapOvr>
</p:sldLayout>
</file>

<file path=ppt/slideLayouts/slideLayout2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631666"/>
      </p:ext>
    </p:extLst>
  </p:cSld>
  <p:clrMapOvr>
    <a:masterClrMapping/>
  </p:clrMapOvr>
</p:sldLayout>
</file>

<file path=ppt/slideLayouts/slideLayout2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981346"/>
      </p:ext>
    </p:extLst>
  </p:cSld>
  <p:clrMapOvr>
    <a:masterClrMapping/>
  </p:clrMapOvr>
</p:sldLayout>
</file>

<file path=ppt/slideLayouts/slideLayout2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66914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598726"/>
      </p:ext>
    </p:extLst>
  </p:cSld>
  <p:clrMapOvr>
    <a:masterClrMapping/>
  </p:clrMapOvr>
</p:sldLayout>
</file>

<file path=ppt/slideLayouts/slideLayout2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376227"/>
      </p:ext>
    </p:extLst>
  </p:cSld>
  <p:clrMapOvr>
    <a:masterClrMapping/>
  </p:clrMapOvr>
</p:sldLayout>
</file>

<file path=ppt/slideLayouts/slideLayout2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485733"/>
      </p:ext>
    </p:extLst>
  </p:cSld>
  <p:clrMapOvr>
    <a:masterClrMapping/>
  </p:clrMapOvr>
</p:sldLayout>
</file>

<file path=ppt/slideLayouts/slideLayout2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420884"/>
      </p:ext>
    </p:extLst>
  </p:cSld>
  <p:clrMapOvr>
    <a:masterClrMapping/>
  </p:clrMapOvr>
</p:sldLayout>
</file>

<file path=ppt/slideLayouts/slideLayout2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343612"/>
      </p:ext>
    </p:extLst>
  </p:cSld>
  <p:clrMapOvr>
    <a:masterClrMapping/>
  </p:clrMapOvr>
</p:sldLayout>
</file>

<file path=ppt/slideLayouts/slideLayout2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7059"/>
      </p:ext>
    </p:extLst>
  </p:cSld>
  <p:clrMapOvr>
    <a:masterClrMapping/>
  </p:clrMapOvr>
</p:sldLayout>
</file>

<file path=ppt/slideLayouts/slideLayout2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814625"/>
      </p:ext>
    </p:extLst>
  </p:cSld>
  <p:clrMapOvr>
    <a:masterClrMapping/>
  </p:clrMapOvr>
</p:sldLayout>
</file>

<file path=ppt/slideLayouts/slideLayout2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203212"/>
      </p:ext>
    </p:extLst>
  </p:cSld>
  <p:clrMapOvr>
    <a:masterClrMapping/>
  </p:clrMapOvr>
</p:sldLayout>
</file>

<file path=ppt/slideLayouts/slideLayout2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16368381"/>
      </p:ext>
    </p:extLst>
  </p:cSld>
  <p:clrMapOvr>
    <a:masterClrMapping/>
  </p:clrMapOvr>
</p:sldLayout>
</file>

<file path=ppt/slideLayouts/slideLayout2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02341344"/>
      </p:ext>
    </p:extLst>
  </p:cSld>
  <p:clrMapOvr>
    <a:masterClrMapping/>
  </p:clrMapOvr>
</p:sldLayout>
</file>

<file path=ppt/slideLayouts/slideLayout2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6604092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016101"/>
      </p:ext>
    </p:extLst>
  </p:cSld>
  <p:clrMapOvr>
    <a:masterClrMapping/>
  </p:clrMapOvr>
</p:sldLayout>
</file>

<file path=ppt/slideLayouts/slideLayout2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02675775"/>
      </p:ext>
    </p:extLst>
  </p:cSld>
  <p:clrMapOvr>
    <a:masterClrMapping/>
  </p:clrMapOvr>
</p:sldLayout>
</file>

<file path=ppt/slideLayouts/slideLayout2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70617136"/>
      </p:ext>
    </p:extLst>
  </p:cSld>
  <p:clrMapOvr>
    <a:masterClrMapping/>
  </p:clrMapOvr>
</p:sldLayout>
</file>

<file path=ppt/slideLayouts/slideLayout2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998890"/>
      </p:ext>
    </p:extLst>
  </p:cSld>
  <p:clrMapOvr>
    <a:masterClrMapping/>
  </p:clrMapOvr>
</p:sldLayout>
</file>

<file path=ppt/slideLayouts/slideLayout2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93593"/>
      </p:ext>
    </p:extLst>
  </p:cSld>
  <p:clrMapOvr>
    <a:masterClrMapping/>
  </p:clrMapOvr>
</p:sldLayout>
</file>

<file path=ppt/slideLayouts/slideLayout2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456340"/>
      </p:ext>
    </p:extLst>
  </p:cSld>
  <p:clrMapOvr>
    <a:masterClrMapping/>
  </p:clrMapOvr>
</p:sldLayout>
</file>

<file path=ppt/slideLayouts/slideLayout2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28939"/>
      </p:ext>
    </p:extLst>
  </p:cSld>
  <p:clrMapOvr>
    <a:masterClrMapping/>
  </p:clrMapOvr>
</p:sldLayout>
</file>

<file path=ppt/slideLayouts/slideLayout2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861884"/>
      </p:ext>
    </p:extLst>
  </p:cSld>
  <p:clrMapOvr>
    <a:masterClrMapping/>
  </p:clrMapOvr>
</p:sldLayout>
</file>

<file path=ppt/slideLayouts/slideLayout2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61625"/>
      </p:ext>
    </p:extLst>
  </p:cSld>
  <p:clrMapOvr>
    <a:masterClrMapping/>
  </p:clrMapOvr>
</p:sldLayout>
</file>

<file path=ppt/slideLayouts/slideLayout2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028457"/>
      </p:ext>
    </p:extLst>
  </p:cSld>
  <p:clrMapOvr>
    <a:masterClrMapping/>
  </p:clrMapOvr>
</p:sldLayout>
</file>

<file path=ppt/slideLayouts/slideLayout2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38253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17727"/>
      </p:ext>
    </p:extLst>
  </p:cSld>
  <p:clrMapOvr>
    <a:masterClrMapping/>
  </p:clrMapOvr>
</p:sldLayout>
</file>

<file path=ppt/slideLayouts/slideLayout2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099424"/>
      </p:ext>
    </p:extLst>
  </p:cSld>
  <p:clrMapOvr>
    <a:masterClrMapping/>
  </p:clrMapOvr>
</p:sldLayout>
</file>

<file path=ppt/slideLayouts/slideLayout2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887523"/>
      </p:ext>
    </p:extLst>
  </p:cSld>
  <p:clrMapOvr>
    <a:masterClrMapping/>
  </p:clrMapOvr>
</p:sldLayout>
</file>

<file path=ppt/slideLayouts/slideLayout2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948355"/>
      </p:ext>
    </p:extLst>
  </p:cSld>
  <p:clrMapOvr>
    <a:masterClrMapping/>
  </p:clrMapOvr>
</p:sldLayout>
</file>

<file path=ppt/slideLayouts/slideLayout2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2024/10/31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491"/>
      </p:ext>
    </p:extLst>
  </p:cSld>
  <p:clrMapOvr>
    <a:masterClrMapping/>
  </p:clrMapOvr>
</p:sldLayout>
</file>

<file path=ppt/slideLayouts/slideLayout2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337265"/>
      </p:ext>
    </p:extLst>
  </p:cSld>
  <p:clrMapOvr>
    <a:masterClrMapping/>
  </p:clrMapOvr>
</p:sldLayout>
</file>

<file path=ppt/slideLayouts/slideLayout2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376201"/>
      </p:ext>
    </p:extLst>
  </p:cSld>
  <p:clrMapOvr>
    <a:masterClrMapping/>
  </p:clrMapOvr>
</p:sldLayout>
</file>

<file path=ppt/slideLayouts/slideLayout2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939620"/>
      </p:ext>
    </p:extLst>
  </p:cSld>
  <p:clrMapOvr>
    <a:masterClrMapping/>
  </p:clrMapOvr>
</p:sldLayout>
</file>

<file path=ppt/slideLayouts/slideLayout2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49569"/>
      </p:ext>
    </p:extLst>
  </p:cSld>
  <p:clrMapOvr>
    <a:masterClrMapping/>
  </p:clrMapOvr>
</p:sldLayout>
</file>

<file path=ppt/slideLayouts/slideLayout2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144864"/>
      </p:ext>
    </p:extLst>
  </p:cSld>
  <p:clrMapOvr>
    <a:masterClrMapping/>
  </p:clrMapOvr>
</p:sldLayout>
</file>

<file path=ppt/slideLayouts/slideLayout2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009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4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88667"/>
      </p:ext>
    </p:extLst>
  </p:cSld>
  <p:clrMapOvr>
    <a:masterClrMapping/>
  </p:clrMapOvr>
</p:sldLayout>
</file>

<file path=ppt/slideLayouts/slideLayout2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722598"/>
      </p:ext>
    </p:extLst>
  </p:cSld>
  <p:clrMapOvr>
    <a:masterClrMapping/>
  </p:clrMapOvr>
  <p:transition spd="slow" advClick="0" advTm="0">
    <p:random/>
  </p:transition>
</p:sldLayout>
</file>

<file path=ppt/slideLayouts/slideLayout2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915584"/>
      </p:ext>
    </p:extLst>
  </p:cSld>
  <p:clrMapOvr>
    <a:masterClrMapping/>
  </p:clrMapOvr>
</p:sldLayout>
</file>

<file path=ppt/slideLayouts/slideLayout2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48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55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197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78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5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70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78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78572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99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221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042547"/>
      </p:ext>
    </p:extLst>
  </p:cSld>
  <p:clrMapOvr>
    <a:masterClrMapping/>
  </p:clrMapOvr>
</p:sldLayout>
</file>

<file path=ppt/slideLayouts/slideLayout2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296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675678"/>
      </p:ext>
    </p:extLst>
  </p:cSld>
  <p:clrMapOvr>
    <a:masterClrMapping/>
  </p:clrMapOvr>
</p:sldLayout>
</file>

<file path=ppt/slideLayouts/slideLayout2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803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037035"/>
      </p:ext>
    </p:extLst>
  </p:cSld>
  <p:clrMapOvr>
    <a:masterClrMapping/>
  </p:clrMapOvr>
</p:sldLayout>
</file>

<file path=ppt/slideLayouts/slideLayout2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21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30788"/>
      </p:ext>
    </p:extLst>
  </p:cSld>
  <p:clrMapOvr>
    <a:masterClrMapping/>
  </p:clrMapOvr>
</p:sldLayout>
</file>

<file path=ppt/slideLayouts/slideLayout2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91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6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760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2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83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62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322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06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82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71742"/>
      </p:ext>
    </p:extLst>
  </p:cSld>
  <p:clrMapOvr>
    <a:masterClrMapping/>
  </p:clrMapOvr>
</p:sldLayout>
</file>

<file path=ppt/slideLayouts/slideLayout2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177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57255"/>
      </p:ext>
    </p:extLst>
  </p:cSld>
  <p:clrMapOvr>
    <a:masterClrMapping/>
  </p:clrMapOvr>
</p:sldLayout>
</file>

<file path=ppt/slideLayouts/slideLayout2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72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94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705639"/>
      </p:ext>
    </p:extLst>
  </p:cSld>
  <p:clrMapOvr>
    <a:masterClrMapping/>
  </p:clrMapOvr>
</p:sldLayout>
</file>

<file path=ppt/slideLayouts/slideLayout2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30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129811"/>
      </p:ext>
    </p:extLst>
  </p:cSld>
  <p:clrMapOvr>
    <a:masterClrMapping/>
  </p:clrMapOvr>
</p:sldLayout>
</file>

<file path=ppt/slideLayouts/slideLayout2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39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770981"/>
      </p:ext>
    </p:extLst>
  </p:cSld>
  <p:clrMapOvr>
    <a:masterClrMapping/>
  </p:clrMapOvr>
</p:sldLayout>
</file>

<file path=ppt/slideLayouts/slideLayout2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210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27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488361"/>
      </p:ext>
    </p:extLst>
  </p:cSld>
  <p:clrMapOvr>
    <a:masterClrMapping/>
  </p:clrMapOvr>
</p:sldLayout>
</file>

<file path=ppt/slideLayouts/slideLayout2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495630"/>
      </p:ext>
    </p:extLst>
  </p:cSld>
  <p:clrMapOvr>
    <a:masterClrMapping/>
  </p:clrMapOvr>
</p:sldLayout>
</file>

<file path=ppt/slideLayouts/slideLayout2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26155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58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747929"/>
      </p:ext>
    </p:extLst>
  </p:cSld>
  <p:clrMapOvr>
    <a:masterClrMapping/>
  </p:clrMapOvr>
</p:sldLayout>
</file>

<file path=ppt/slideLayouts/slideLayout2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60600"/>
      </p:ext>
    </p:extLst>
  </p:cSld>
  <p:clrMapOvr>
    <a:masterClrMapping/>
  </p:clrMapOvr>
</p:sldLayout>
</file>

<file path=ppt/slideLayouts/slideLayout2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603141"/>
      </p:ext>
    </p:extLst>
  </p:cSld>
  <p:clrMapOvr>
    <a:masterClrMapping/>
  </p:clrMapOvr>
</p:sldLayout>
</file>

<file path=ppt/slideLayouts/slideLayout2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61308"/>
      </p:ext>
    </p:extLst>
  </p:cSld>
  <p:clrMapOvr>
    <a:masterClrMapping/>
  </p:clrMapOvr>
</p:sldLayout>
</file>

<file path=ppt/slideLayouts/slideLayout2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9024"/>
      </p:ext>
    </p:extLst>
  </p:cSld>
  <p:clrMapOvr>
    <a:masterClrMapping/>
  </p:clrMapOvr>
</p:sldLayout>
</file>

<file path=ppt/slideLayouts/slideLayout2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72860"/>
      </p:ext>
    </p:extLst>
  </p:cSld>
  <p:clrMapOvr>
    <a:masterClrMapping/>
  </p:clrMapOvr>
</p:sldLayout>
</file>

<file path=ppt/slideLayouts/slideLayout2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04793"/>
      </p:ext>
    </p:extLst>
  </p:cSld>
  <p:clrMapOvr>
    <a:masterClrMapping/>
  </p:clrMapOvr>
</p:sldLayout>
</file>

<file path=ppt/slideLayouts/slideLayout2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94606"/>
      </p:ext>
    </p:extLst>
  </p:cSld>
  <p:clrMapOvr>
    <a:masterClrMapping/>
  </p:clrMapOvr>
</p:sldLayout>
</file>

<file path=ppt/slideLayouts/slideLayout2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9985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3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35900"/>
      </p:ext>
    </p:extLst>
  </p:cSld>
  <p:clrMapOvr>
    <a:masterClrMapping/>
  </p:clrMapOvr>
</p:sldLayout>
</file>

<file path=ppt/slideLayouts/slideLayout2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99061"/>
      </p:ext>
    </p:extLst>
  </p:cSld>
  <p:clrMapOvr>
    <a:masterClrMapping/>
  </p:clrMapOvr>
</p:sldLayout>
</file>

<file path=ppt/slideLayouts/slideLayout2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25903"/>
      </p:ext>
    </p:extLst>
  </p:cSld>
  <p:clrMapOvr>
    <a:masterClrMapping/>
  </p:clrMapOvr>
</p:sldLayout>
</file>

<file path=ppt/slideLayouts/slideLayout2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40515"/>
      </p:ext>
    </p:extLst>
  </p:cSld>
  <p:clrMapOvr>
    <a:masterClrMapping/>
  </p:clrMapOvr>
</p:sldLayout>
</file>

<file path=ppt/slideLayouts/slideLayout2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13112"/>
      </p:ext>
    </p:extLst>
  </p:cSld>
  <p:clrMapOvr>
    <a:masterClrMapping/>
  </p:clrMapOvr>
</p:sldLayout>
</file>

<file path=ppt/slideLayouts/slideLayout2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81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55448"/>
      </p:ext>
    </p:extLst>
  </p:cSld>
  <p:clrMapOvr>
    <a:masterClrMapping/>
  </p:clrMapOvr>
</p:sldLayout>
</file>

<file path=ppt/slideLayouts/slideLayout2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40431"/>
      </p:ext>
    </p:extLst>
  </p:cSld>
  <p:clrMapOvr>
    <a:masterClrMapping/>
  </p:clrMapOvr>
</p:sldLayout>
</file>

<file path=ppt/slideLayouts/slideLayout2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60906"/>
      </p:ext>
    </p:extLst>
  </p:cSld>
  <p:clrMapOvr>
    <a:masterClrMapping/>
  </p:clrMapOvr>
</p:sldLayout>
</file>

<file path=ppt/slideLayouts/slideLayout2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7149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3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88483"/>
      </p:ext>
    </p:extLst>
  </p:cSld>
  <p:clrMapOvr>
    <a:masterClrMapping/>
  </p:clrMapOvr>
</p:sldLayout>
</file>

<file path=ppt/slideLayouts/slideLayout2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01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61022"/>
      </p:ext>
    </p:extLst>
  </p:cSld>
  <p:clrMapOvr>
    <a:masterClrMapping/>
  </p:clrMapOvr>
</p:sldLayout>
</file>

<file path=ppt/slideLayouts/slideLayout2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32697"/>
      </p:ext>
    </p:extLst>
  </p:cSld>
  <p:clrMapOvr>
    <a:masterClrMapping/>
  </p:clrMapOvr>
</p:sldLayout>
</file>

<file path=ppt/slideLayouts/slideLayout2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81826"/>
      </p:ext>
    </p:extLst>
  </p:cSld>
  <p:clrMapOvr>
    <a:masterClrMapping/>
  </p:clrMapOvr>
</p:sldLayout>
</file>

<file path=ppt/slideLayouts/slideLayout2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4532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27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400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349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211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33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69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481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87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436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193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63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66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19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47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3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85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273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643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95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3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500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6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139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97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099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4685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233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640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80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611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523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4635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12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75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17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89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137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00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403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965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2631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83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1277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16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92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48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90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7848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220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89867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89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6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2881824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20584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21318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183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019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966365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2824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6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21512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12038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99885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1078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11338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22050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66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70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1924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3478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37109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12765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55494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375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29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52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264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79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707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236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52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8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66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81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44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70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325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85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60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711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61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988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1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202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63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46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864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43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2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0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36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62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6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3488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08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4840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3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8453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56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56696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2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70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10/31/2024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7387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6244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855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579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778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70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98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87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89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00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703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9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0125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61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9514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20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20807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735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7913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99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92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97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7410277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06289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65489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14015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524184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4857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4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2024/10/31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6206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24947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934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58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1620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3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5663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141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3063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815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7184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12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72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29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59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88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65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4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620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52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85442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445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4807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37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15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70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25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5702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30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0505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94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536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94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79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8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10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53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067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58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46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4851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249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1591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613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6295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77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6294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173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710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3376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09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53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42683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16345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51432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376816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9814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581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8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2061172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2024/10/31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7882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31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11698"/>
      </p:ext>
    </p:extLst>
  </p:cSld>
  <p:clrMapOvr>
    <a:masterClrMapping/>
  </p:clrMapOvr>
  <p:transition spd="slow" advTm="3000">
    <p:random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38185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5165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75110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114504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2162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52491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176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649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05154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98869"/>
      </p:ext>
    </p:extLst>
  </p:cSld>
  <p:clrMapOvr>
    <a:masterClrMapping/>
  </p:clrMapOvr>
  <p:transition spd="slow" advTm="3000">
    <p:random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34294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63676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41659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73715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64885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59023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49313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226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8605037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2956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021173"/>
      </p:ext>
    </p:extLst>
  </p:cSld>
  <p:clrMapOvr>
    <a:masterClrMapping/>
  </p:clrMapOvr>
  <p:transition spd="slow" advClick="0" advTm="4000">
    <p:comb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7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95575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93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95423"/>
      </p:ext>
    </p:extLst>
  </p:cSld>
  <p:clrMapOvr>
    <a:masterClrMapping/>
  </p:clrMapOvr>
  <p:transition spd="slow" advTm="3000">
    <p:random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56266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404536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339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369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23357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66984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36998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082662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79657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11269"/>
      </p:ext>
    </p:extLst>
  </p:cSld>
  <p:clrMapOvr>
    <a:masterClrMapping/>
  </p:clrMapOvr>
  <p:transition spd="slow" advTm="3000">
    <p:random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43407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23569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04470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257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35715825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87135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53073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74848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7687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42671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382375"/>
      </p:ext>
    </p:extLst>
  </p:cSld>
  <p:clrMapOvr>
    <a:masterClrMapping/>
  </p:clrMapOvr>
  <p:transition spd="slow" advClick="0" advTm="4000">
    <p:comb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21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12221"/>
      </p:ext>
    </p:extLst>
  </p:cSld>
  <p:clrMapOvr>
    <a:masterClrMapping/>
  </p:clrMapOvr>
  <p:transition spd="slow" advTm="3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80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11347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37021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53139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239191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71882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745690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68895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068987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98645"/>
      </p:ext>
    </p:extLst>
  </p:cSld>
  <p:clrMapOvr>
    <a:masterClrMapping/>
  </p:clrMapOvr>
  <p:transition spd="slow" advTm="3000">
    <p:random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648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19296290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72361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58687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01220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80403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91661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526869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107453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69313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048902"/>
      </p:ext>
    </p:extLst>
  </p:cSld>
  <p:clrMapOvr>
    <a:masterClrMapping/>
  </p:clrMapOvr>
  <p:transition spd="slow" advClick="0" advTm="4000">
    <p:comb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46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401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68500"/>
      </p:ext>
    </p:extLst>
  </p:cSld>
  <p:clrMapOvr>
    <a:masterClrMapping/>
  </p:clrMapOvr>
  <p:transition spd="slow" advTm="3000">
    <p:random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03042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60034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21192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654041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02995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34233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69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8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199467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777409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53350"/>
      </p:ext>
    </p:extLst>
  </p:cSld>
  <p:clrMapOvr>
    <a:masterClrMapping/>
  </p:clrMapOvr>
  <p:transition spd="slow" advTm="3000">
    <p:random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70328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10091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15123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3296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42473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64381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92328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718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80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3400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21543"/>
      </p:ext>
    </p:extLst>
  </p:cSld>
  <p:clrMapOvr>
    <a:masterClrMapping/>
  </p:clrMapOvr>
  <p:transition spd="slow" advClick="0" advTm="4000">
    <p:comb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4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0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8635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33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93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105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50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84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10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45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73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845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105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82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58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09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28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937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609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81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30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10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67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609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006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76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65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0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662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765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25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16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494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7601669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82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73174315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080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0958861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803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533144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266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98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91268249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94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08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159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7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33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71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22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941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83210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82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01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70286925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85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39720105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604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94874945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8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8879565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00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13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91954665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039663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68166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418782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93967695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679311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5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698287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654612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731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459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224110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115421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010929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525376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160019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199834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307422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196447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846897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43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29539766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585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67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4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61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52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88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65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12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750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58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3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59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50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397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39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970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249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960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8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99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68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36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12187734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05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2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43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54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2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62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92396502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7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11720614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4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93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14100984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51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15108187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09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90733380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0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63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0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73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495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60554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452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45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11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8512633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54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59988019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352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9103229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251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626822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8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38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45963132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23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4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9041078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65179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796081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919072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7791564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83598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93589765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0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8202573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270283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55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528241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8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835321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1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315532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32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662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163068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69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28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62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4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28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08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0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7857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9545523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33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816139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856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685277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81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262239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60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46941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61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46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01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175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416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45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83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47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370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710134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604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275737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39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77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014042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116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869595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89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205888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1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36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04968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121270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15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485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2535215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291927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702058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907633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93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602067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205741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16687153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42606540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2173568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64560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332278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7189236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07286029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206439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932769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306069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496510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935793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878761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75667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6038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661557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424939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259592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799841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91777602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58961231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2191491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4246168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13594338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12560709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246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922127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577737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155087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078784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254989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48145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670070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061399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407050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753783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2024/10/31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29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01499964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704545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27924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434025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215312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781384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26141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39201"/>
      </p:ext>
    </p:extLst>
  </p:cSld>
  <p:clrMapOvr>
    <a:masterClrMapping/>
  </p:clrMapOvr>
  <p:transition spd="slow" advClick="0" advTm="0">
    <p:random/>
  </p:transition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902047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171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720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59615436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3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05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94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03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527900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48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465002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258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02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7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73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31879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6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563465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82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09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965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36244434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489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72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15267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10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833731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4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49597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96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107167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7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59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59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81" y="6042059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02841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085883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14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7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32968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891587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481950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352628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76551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40309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5413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290982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67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82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45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72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530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97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4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12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3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25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934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822211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75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5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088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518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1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176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680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81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9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527847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90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2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10/31/2024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37753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00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3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4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069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622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41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0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475646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20809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746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76577264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5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71423333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56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56509565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133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98789643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00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28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704576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58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8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17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1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04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399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23388775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384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5152965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26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509887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65460740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61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33170335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654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5858156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20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8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16021869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184090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119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908855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784306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22235196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519668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21422309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51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51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77" y="6042051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2830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09968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759645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423610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1300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729855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342335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847386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732334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821412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161593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152787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348034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13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2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81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754535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7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79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88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825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2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23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19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8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78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58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28803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482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746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21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7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58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168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59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204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5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50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579341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559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054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55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74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02494594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76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30609077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25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04541083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67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342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58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16060794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9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83469865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32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35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69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47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09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190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88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32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970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03152211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52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039547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23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41264092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09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47636338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24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368727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05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980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2024/10/31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11036586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166811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595135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21483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8998238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41787899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9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2024/10/31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24383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78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3498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83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34066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5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187180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7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180425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042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406964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6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0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836576"/>
      </p:ext>
    </p:extLst>
  </p:cSld>
  <p:clrMapOvr>
    <a:masterClrMapping/>
  </p:clrMapOvr>
  <p:transition spd="slow" advTm="3000"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744431"/>
      </p:ext>
    </p:extLst>
  </p:cSld>
  <p:clrMapOvr>
    <a:masterClrMapping/>
  </p:clrMapOvr>
  <p:transition spd="slow" advTm="3000"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347924"/>
      </p:ext>
    </p:extLst>
  </p:cSld>
  <p:clrMapOvr>
    <a:masterClrMapping/>
  </p:clrMapOvr>
  <p:transition spd="slow" advTm="3000"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205726"/>
      </p:ext>
    </p:extLst>
  </p:cSld>
  <p:clrMapOvr>
    <a:masterClrMapping/>
  </p:clrMapOvr>
  <p:transition spd="slow" advTm="3000"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25303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916303"/>
      </p:ext>
    </p:extLst>
  </p:cSld>
  <p:clrMapOvr>
    <a:masterClrMapping/>
  </p:clrMapOvr>
  <p:transition spd="slow" advTm="3000"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082140"/>
      </p:ext>
    </p:extLst>
  </p:cSld>
  <p:clrMapOvr>
    <a:masterClrMapping/>
  </p:clrMapOvr>
  <p:transition spd="slow" advTm="3000"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430773"/>
      </p:ext>
    </p:extLst>
  </p:cSld>
  <p:clrMapOvr>
    <a:masterClrMapping/>
  </p:clrMapOvr>
  <p:transition spd="slow" advTm="3000"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324189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931066"/>
      </p:ext>
    </p:extLst>
  </p:cSld>
  <p:clrMapOvr>
    <a:masterClrMapping/>
  </p:clrMapOvr>
  <p:transition spd="slow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335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53930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788293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33200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155029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131296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151396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806168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493814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767678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16285"/>
      </p:ext>
    </p:extLst>
  </p:cSld>
  <p:clrMapOvr>
    <a:masterClrMapping/>
  </p:clrMapOvr>
  <p:transition spd="slow" advTm="3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10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549343"/>
      </p:ext>
    </p:extLst>
  </p:cSld>
  <p:clrMapOvr>
    <a:masterClrMapping/>
  </p:clrMapOvr>
  <p:transition spd="slow" advTm="3000"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386834"/>
      </p:ext>
    </p:extLst>
  </p:cSld>
  <p:clrMapOvr>
    <a:masterClrMapping/>
  </p:clrMapOvr>
  <p:transition spd="slow" advTm="3000"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463510"/>
      </p:ext>
    </p:extLst>
  </p:cSld>
  <p:clrMapOvr>
    <a:masterClrMapping/>
  </p:clrMapOvr>
  <p:transition spd="slow" advTm="3000"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740580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312269"/>
      </p:ext>
    </p:extLst>
  </p:cSld>
  <p:clrMapOvr>
    <a:masterClrMapping/>
  </p:clrMapOvr>
  <p:transition spd="slow" advTm="3000"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119726"/>
      </p:ext>
    </p:extLst>
  </p:cSld>
  <p:clrMapOvr>
    <a:masterClrMapping/>
  </p:clrMapOvr>
  <p:transition spd="slow" advTm="3000"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159032"/>
      </p:ext>
    </p:extLst>
  </p:cSld>
  <p:clrMapOvr>
    <a:masterClrMapping/>
  </p:clrMapOvr>
  <p:transition spd="slow" advTm="3000"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86828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657576"/>
      </p:ext>
    </p:extLst>
  </p:cSld>
  <p:clrMapOvr>
    <a:masterClrMapping/>
  </p:clrMapOvr>
  <p:transition spd="slow" advTm="3000">
    <p:random/>
  </p:transition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518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78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185541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508987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693485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063831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16506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37668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52471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67223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937510"/>
      </p:ext>
    </p:extLst>
  </p:cSld>
  <p:clrMapOvr>
    <a:masterClrMapping/>
  </p:clrMapOvr>
  <p:transition spd="slow" advTm="3000"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538101"/>
      </p:ext>
    </p:extLst>
  </p:cSld>
  <p:clrMapOvr>
    <a:masterClrMapping/>
  </p:clrMapOvr>
  <p:transition spd="slow" advTm="3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81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608110"/>
      </p:ext>
    </p:extLst>
  </p:cSld>
  <p:clrMapOvr>
    <a:masterClrMapping/>
  </p:clrMapOvr>
  <p:transition spd="slow" advTm="3000"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046559"/>
      </p:ext>
    </p:extLst>
  </p:cSld>
  <p:clrMapOvr>
    <a:masterClrMapping/>
  </p:clrMapOvr>
  <p:transition spd="slow" advTm="3000"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086349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628857"/>
      </p:ext>
    </p:extLst>
  </p:cSld>
  <p:clrMapOvr>
    <a:masterClrMapping/>
  </p:clrMapOvr>
  <p:transition spd="slow" advTm="3000"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864259"/>
      </p:ext>
    </p:extLst>
  </p:cSld>
  <p:clrMapOvr>
    <a:masterClrMapping/>
  </p:clrMapOvr>
  <p:transition spd="slow" advTm="3000"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983099"/>
      </p:ext>
    </p:extLst>
  </p:cSld>
  <p:clrMapOvr>
    <a:masterClrMapping/>
  </p:clrMapOvr>
  <p:transition spd="slow" advTm="3000"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100923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933918"/>
      </p:ext>
    </p:extLst>
  </p:cSld>
  <p:clrMapOvr>
    <a:masterClrMapping/>
  </p:clrMapOvr>
  <p:transition spd="slow" advTm="3000">
    <p:random/>
  </p:transition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624230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4516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9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997098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44997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476608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428832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843255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876316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70220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07614"/>
      </p:ext>
    </p:extLst>
  </p:cSld>
  <p:clrMapOvr>
    <a:masterClrMapping/>
  </p:clrMapOvr>
  <p:transition>
    <p:randomBar dir="vert"/>
  </p:transition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13048"/>
      </p:ext>
    </p:extLst>
  </p:cSld>
  <p:clrMapOvr>
    <a:masterClrMapping/>
  </p:clrMapOvr>
  <p:transition spd="slow" advTm="3000">
    <p:random/>
  </p:transition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36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9.xml"/><Relationship Id="rId671" Type="http://schemas.openxmlformats.org/officeDocument/2006/relationships/slideLayout" Target="../slideLayouts/slideLayout683.xml"/><Relationship Id="rId769" Type="http://schemas.openxmlformats.org/officeDocument/2006/relationships/slideLayout" Target="../slideLayouts/slideLayout781.xml"/><Relationship Id="rId21" Type="http://schemas.openxmlformats.org/officeDocument/2006/relationships/slideLayout" Target="../slideLayouts/slideLayout33.xml"/><Relationship Id="rId324" Type="http://schemas.openxmlformats.org/officeDocument/2006/relationships/slideLayout" Target="../slideLayouts/slideLayout336.xml"/><Relationship Id="rId531" Type="http://schemas.openxmlformats.org/officeDocument/2006/relationships/slideLayout" Target="../slideLayouts/slideLayout543.xml"/><Relationship Id="rId629" Type="http://schemas.openxmlformats.org/officeDocument/2006/relationships/slideLayout" Target="../slideLayouts/slideLayout641.xml"/><Relationship Id="rId170" Type="http://schemas.openxmlformats.org/officeDocument/2006/relationships/slideLayout" Target="../slideLayouts/slideLayout182.xml"/><Relationship Id="rId268" Type="http://schemas.openxmlformats.org/officeDocument/2006/relationships/slideLayout" Target="../slideLayouts/slideLayout280.xml"/><Relationship Id="rId475" Type="http://schemas.openxmlformats.org/officeDocument/2006/relationships/slideLayout" Target="../slideLayouts/slideLayout487.xml"/><Relationship Id="rId682" Type="http://schemas.openxmlformats.org/officeDocument/2006/relationships/slideLayout" Target="../slideLayouts/slideLayout694.xml"/><Relationship Id="rId32" Type="http://schemas.openxmlformats.org/officeDocument/2006/relationships/slideLayout" Target="../slideLayouts/slideLayout44.xml"/><Relationship Id="rId128" Type="http://schemas.openxmlformats.org/officeDocument/2006/relationships/slideLayout" Target="../slideLayouts/slideLayout140.xml"/><Relationship Id="rId335" Type="http://schemas.openxmlformats.org/officeDocument/2006/relationships/slideLayout" Target="../slideLayouts/slideLayout347.xml"/><Relationship Id="rId542" Type="http://schemas.openxmlformats.org/officeDocument/2006/relationships/slideLayout" Target="../slideLayouts/slideLayout554.xml"/><Relationship Id="rId181" Type="http://schemas.openxmlformats.org/officeDocument/2006/relationships/slideLayout" Target="../slideLayouts/slideLayout193.xml"/><Relationship Id="rId402" Type="http://schemas.openxmlformats.org/officeDocument/2006/relationships/slideLayout" Target="../slideLayouts/slideLayout414.xml"/><Relationship Id="rId279" Type="http://schemas.openxmlformats.org/officeDocument/2006/relationships/slideLayout" Target="../slideLayouts/slideLayout291.xml"/><Relationship Id="rId486" Type="http://schemas.openxmlformats.org/officeDocument/2006/relationships/slideLayout" Target="../slideLayouts/slideLayout498.xml"/><Relationship Id="rId693" Type="http://schemas.openxmlformats.org/officeDocument/2006/relationships/slideLayout" Target="../slideLayouts/slideLayout705.xml"/><Relationship Id="rId707" Type="http://schemas.openxmlformats.org/officeDocument/2006/relationships/slideLayout" Target="../slideLayouts/slideLayout719.xml"/><Relationship Id="rId43" Type="http://schemas.openxmlformats.org/officeDocument/2006/relationships/slideLayout" Target="../slideLayouts/slideLayout55.xml"/><Relationship Id="rId139" Type="http://schemas.openxmlformats.org/officeDocument/2006/relationships/slideLayout" Target="../slideLayouts/slideLayout151.xml"/><Relationship Id="rId346" Type="http://schemas.openxmlformats.org/officeDocument/2006/relationships/slideLayout" Target="../slideLayouts/slideLayout358.xml"/><Relationship Id="rId553" Type="http://schemas.openxmlformats.org/officeDocument/2006/relationships/slideLayout" Target="../slideLayouts/slideLayout565.xml"/><Relationship Id="rId760" Type="http://schemas.openxmlformats.org/officeDocument/2006/relationships/slideLayout" Target="../slideLayouts/slideLayout772.xml"/><Relationship Id="rId192" Type="http://schemas.openxmlformats.org/officeDocument/2006/relationships/slideLayout" Target="../slideLayouts/slideLayout204.xml"/><Relationship Id="rId206" Type="http://schemas.openxmlformats.org/officeDocument/2006/relationships/slideLayout" Target="../slideLayouts/slideLayout218.xml"/><Relationship Id="rId413" Type="http://schemas.openxmlformats.org/officeDocument/2006/relationships/slideLayout" Target="../slideLayouts/slideLayout425.xml"/><Relationship Id="rId497" Type="http://schemas.openxmlformats.org/officeDocument/2006/relationships/slideLayout" Target="../slideLayouts/slideLayout509.xml"/><Relationship Id="rId620" Type="http://schemas.openxmlformats.org/officeDocument/2006/relationships/slideLayout" Target="../slideLayouts/slideLayout632.xml"/><Relationship Id="rId718" Type="http://schemas.openxmlformats.org/officeDocument/2006/relationships/slideLayout" Target="../slideLayouts/slideLayout730.xml"/><Relationship Id="rId357" Type="http://schemas.openxmlformats.org/officeDocument/2006/relationships/slideLayout" Target="../slideLayouts/slideLayout369.xml"/><Relationship Id="rId54" Type="http://schemas.openxmlformats.org/officeDocument/2006/relationships/slideLayout" Target="../slideLayouts/slideLayout66.xml"/><Relationship Id="rId217" Type="http://schemas.openxmlformats.org/officeDocument/2006/relationships/slideLayout" Target="../slideLayouts/slideLayout229.xml"/><Relationship Id="rId564" Type="http://schemas.openxmlformats.org/officeDocument/2006/relationships/slideLayout" Target="../slideLayouts/slideLayout576.xml"/><Relationship Id="rId771" Type="http://schemas.openxmlformats.org/officeDocument/2006/relationships/slideLayout" Target="../slideLayouts/slideLayout783.xml"/><Relationship Id="rId424" Type="http://schemas.openxmlformats.org/officeDocument/2006/relationships/slideLayout" Target="../slideLayouts/slideLayout436.xml"/><Relationship Id="rId631" Type="http://schemas.openxmlformats.org/officeDocument/2006/relationships/slideLayout" Target="../slideLayouts/slideLayout643.xml"/><Relationship Id="rId729" Type="http://schemas.openxmlformats.org/officeDocument/2006/relationships/slideLayout" Target="../slideLayouts/slideLayout741.xml"/><Relationship Id="rId270" Type="http://schemas.openxmlformats.org/officeDocument/2006/relationships/slideLayout" Target="../slideLayouts/slideLayout282.xml"/><Relationship Id="rId65" Type="http://schemas.openxmlformats.org/officeDocument/2006/relationships/slideLayout" Target="../slideLayouts/slideLayout77.xml"/><Relationship Id="rId130" Type="http://schemas.openxmlformats.org/officeDocument/2006/relationships/slideLayout" Target="../slideLayouts/slideLayout142.xml"/><Relationship Id="rId368" Type="http://schemas.openxmlformats.org/officeDocument/2006/relationships/slideLayout" Target="../slideLayouts/slideLayout380.xml"/><Relationship Id="rId575" Type="http://schemas.openxmlformats.org/officeDocument/2006/relationships/slideLayout" Target="../slideLayouts/slideLayout587.xml"/><Relationship Id="rId782" Type="http://schemas.openxmlformats.org/officeDocument/2006/relationships/image" Target="../media/image2.emf"/><Relationship Id="rId228" Type="http://schemas.openxmlformats.org/officeDocument/2006/relationships/slideLayout" Target="../slideLayouts/slideLayout240.xml"/><Relationship Id="rId435" Type="http://schemas.openxmlformats.org/officeDocument/2006/relationships/slideLayout" Target="../slideLayouts/slideLayout447.xml"/><Relationship Id="rId642" Type="http://schemas.openxmlformats.org/officeDocument/2006/relationships/slideLayout" Target="../slideLayouts/slideLayout654.xml"/><Relationship Id="rId281" Type="http://schemas.openxmlformats.org/officeDocument/2006/relationships/slideLayout" Target="../slideLayouts/slideLayout293.xml"/><Relationship Id="rId502" Type="http://schemas.openxmlformats.org/officeDocument/2006/relationships/slideLayout" Target="../slideLayouts/slideLayout514.xml"/><Relationship Id="rId76" Type="http://schemas.openxmlformats.org/officeDocument/2006/relationships/slideLayout" Target="../slideLayouts/slideLayout88.xml"/><Relationship Id="rId141" Type="http://schemas.openxmlformats.org/officeDocument/2006/relationships/slideLayout" Target="../slideLayouts/slideLayout153.xml"/><Relationship Id="rId379" Type="http://schemas.openxmlformats.org/officeDocument/2006/relationships/slideLayout" Target="../slideLayouts/slideLayout391.xml"/><Relationship Id="rId586" Type="http://schemas.openxmlformats.org/officeDocument/2006/relationships/slideLayout" Target="../slideLayouts/slideLayout598.xml"/><Relationship Id="rId7" Type="http://schemas.openxmlformats.org/officeDocument/2006/relationships/slideLayout" Target="../slideLayouts/slideLayout19.xml"/><Relationship Id="rId239" Type="http://schemas.openxmlformats.org/officeDocument/2006/relationships/slideLayout" Target="../slideLayouts/slideLayout251.xml"/><Relationship Id="rId446" Type="http://schemas.openxmlformats.org/officeDocument/2006/relationships/slideLayout" Target="../slideLayouts/slideLayout458.xml"/><Relationship Id="rId653" Type="http://schemas.openxmlformats.org/officeDocument/2006/relationships/slideLayout" Target="../slideLayouts/slideLayout665.xml"/><Relationship Id="rId292" Type="http://schemas.openxmlformats.org/officeDocument/2006/relationships/slideLayout" Target="../slideLayouts/slideLayout304.xml"/><Relationship Id="rId306" Type="http://schemas.openxmlformats.org/officeDocument/2006/relationships/slideLayout" Target="../slideLayouts/slideLayout318.xml"/><Relationship Id="rId87" Type="http://schemas.openxmlformats.org/officeDocument/2006/relationships/slideLayout" Target="../slideLayouts/slideLayout99.xml"/><Relationship Id="rId513" Type="http://schemas.openxmlformats.org/officeDocument/2006/relationships/slideLayout" Target="../slideLayouts/slideLayout525.xml"/><Relationship Id="rId597" Type="http://schemas.openxmlformats.org/officeDocument/2006/relationships/slideLayout" Target="../slideLayouts/slideLayout609.xml"/><Relationship Id="rId720" Type="http://schemas.openxmlformats.org/officeDocument/2006/relationships/slideLayout" Target="../slideLayouts/slideLayout732.xml"/><Relationship Id="rId152" Type="http://schemas.openxmlformats.org/officeDocument/2006/relationships/slideLayout" Target="../slideLayouts/slideLayout164.xml"/><Relationship Id="rId457" Type="http://schemas.openxmlformats.org/officeDocument/2006/relationships/slideLayout" Target="../slideLayouts/slideLayout469.xml"/><Relationship Id="rId664" Type="http://schemas.openxmlformats.org/officeDocument/2006/relationships/slideLayout" Target="../slideLayouts/slideLayout676.xml"/><Relationship Id="rId14" Type="http://schemas.openxmlformats.org/officeDocument/2006/relationships/slideLayout" Target="../slideLayouts/slideLayout26.xml"/><Relationship Id="rId317" Type="http://schemas.openxmlformats.org/officeDocument/2006/relationships/slideLayout" Target="../slideLayouts/slideLayout329.xml"/><Relationship Id="rId524" Type="http://schemas.openxmlformats.org/officeDocument/2006/relationships/slideLayout" Target="../slideLayouts/slideLayout536.xml"/><Relationship Id="rId731" Type="http://schemas.openxmlformats.org/officeDocument/2006/relationships/slideLayout" Target="../slideLayouts/slideLayout743.xml"/><Relationship Id="rId98" Type="http://schemas.openxmlformats.org/officeDocument/2006/relationships/slideLayout" Target="../slideLayouts/slideLayout110.xml"/><Relationship Id="rId163" Type="http://schemas.openxmlformats.org/officeDocument/2006/relationships/slideLayout" Target="../slideLayouts/slideLayout175.xml"/><Relationship Id="rId370" Type="http://schemas.openxmlformats.org/officeDocument/2006/relationships/slideLayout" Target="../slideLayouts/slideLayout382.xml"/><Relationship Id="rId230" Type="http://schemas.openxmlformats.org/officeDocument/2006/relationships/slideLayout" Target="../slideLayouts/slideLayout242.xml"/><Relationship Id="rId468" Type="http://schemas.openxmlformats.org/officeDocument/2006/relationships/slideLayout" Target="../slideLayouts/slideLayout480.xml"/><Relationship Id="rId675" Type="http://schemas.openxmlformats.org/officeDocument/2006/relationships/slideLayout" Target="../slideLayouts/slideLayout687.xml"/><Relationship Id="rId25" Type="http://schemas.openxmlformats.org/officeDocument/2006/relationships/slideLayout" Target="../slideLayouts/slideLayout37.xml"/><Relationship Id="rId328" Type="http://schemas.openxmlformats.org/officeDocument/2006/relationships/slideLayout" Target="../slideLayouts/slideLayout340.xml"/><Relationship Id="rId535" Type="http://schemas.openxmlformats.org/officeDocument/2006/relationships/slideLayout" Target="../slideLayouts/slideLayout547.xml"/><Relationship Id="rId742" Type="http://schemas.openxmlformats.org/officeDocument/2006/relationships/slideLayout" Target="../slideLayouts/slideLayout754.xml"/><Relationship Id="rId174" Type="http://schemas.openxmlformats.org/officeDocument/2006/relationships/slideLayout" Target="../slideLayouts/slideLayout186.xml"/><Relationship Id="rId381" Type="http://schemas.openxmlformats.org/officeDocument/2006/relationships/slideLayout" Target="../slideLayouts/slideLayout393.xml"/><Relationship Id="rId602" Type="http://schemas.openxmlformats.org/officeDocument/2006/relationships/slideLayout" Target="../slideLayouts/slideLayout614.xml"/><Relationship Id="rId241" Type="http://schemas.openxmlformats.org/officeDocument/2006/relationships/slideLayout" Target="../slideLayouts/slideLayout253.xml"/><Relationship Id="rId479" Type="http://schemas.openxmlformats.org/officeDocument/2006/relationships/slideLayout" Target="../slideLayouts/slideLayout491.xml"/><Relationship Id="rId686" Type="http://schemas.openxmlformats.org/officeDocument/2006/relationships/slideLayout" Target="../slideLayouts/slideLayout698.xml"/><Relationship Id="rId36" Type="http://schemas.openxmlformats.org/officeDocument/2006/relationships/slideLayout" Target="../slideLayouts/slideLayout48.xml"/><Relationship Id="rId339" Type="http://schemas.openxmlformats.org/officeDocument/2006/relationships/slideLayout" Target="../slideLayouts/slideLayout351.xml"/><Relationship Id="rId546" Type="http://schemas.openxmlformats.org/officeDocument/2006/relationships/slideLayout" Target="../slideLayouts/slideLayout558.xml"/><Relationship Id="rId753" Type="http://schemas.openxmlformats.org/officeDocument/2006/relationships/slideLayout" Target="../slideLayouts/slideLayout765.xml"/><Relationship Id="rId101" Type="http://schemas.openxmlformats.org/officeDocument/2006/relationships/slideLayout" Target="../slideLayouts/slideLayout113.xml"/><Relationship Id="rId185" Type="http://schemas.openxmlformats.org/officeDocument/2006/relationships/slideLayout" Target="../slideLayouts/slideLayout197.xml"/><Relationship Id="rId406" Type="http://schemas.openxmlformats.org/officeDocument/2006/relationships/slideLayout" Target="../slideLayouts/slideLayout418.xml"/><Relationship Id="rId392" Type="http://schemas.openxmlformats.org/officeDocument/2006/relationships/slideLayout" Target="../slideLayouts/slideLayout404.xml"/><Relationship Id="rId613" Type="http://schemas.openxmlformats.org/officeDocument/2006/relationships/slideLayout" Target="../slideLayouts/slideLayout625.xml"/><Relationship Id="rId697" Type="http://schemas.openxmlformats.org/officeDocument/2006/relationships/slideLayout" Target="../slideLayouts/slideLayout709.xml"/><Relationship Id="rId252" Type="http://schemas.openxmlformats.org/officeDocument/2006/relationships/slideLayout" Target="../slideLayouts/slideLayout264.xml"/><Relationship Id="rId47" Type="http://schemas.openxmlformats.org/officeDocument/2006/relationships/slideLayout" Target="../slideLayouts/slideLayout59.xml"/><Relationship Id="rId112" Type="http://schemas.openxmlformats.org/officeDocument/2006/relationships/slideLayout" Target="../slideLayouts/slideLayout124.xml"/><Relationship Id="rId557" Type="http://schemas.openxmlformats.org/officeDocument/2006/relationships/slideLayout" Target="../slideLayouts/slideLayout569.xml"/><Relationship Id="rId764" Type="http://schemas.openxmlformats.org/officeDocument/2006/relationships/slideLayout" Target="../slideLayouts/slideLayout776.xml"/><Relationship Id="rId196" Type="http://schemas.openxmlformats.org/officeDocument/2006/relationships/slideLayout" Target="../slideLayouts/slideLayout208.xml"/><Relationship Id="rId417" Type="http://schemas.openxmlformats.org/officeDocument/2006/relationships/slideLayout" Target="../slideLayouts/slideLayout429.xml"/><Relationship Id="rId624" Type="http://schemas.openxmlformats.org/officeDocument/2006/relationships/slideLayout" Target="../slideLayouts/slideLayout636.xml"/><Relationship Id="rId263" Type="http://schemas.openxmlformats.org/officeDocument/2006/relationships/slideLayout" Target="../slideLayouts/slideLayout275.xml"/><Relationship Id="rId470" Type="http://schemas.openxmlformats.org/officeDocument/2006/relationships/slideLayout" Target="../slideLayouts/slideLayout482.xml"/><Relationship Id="rId58" Type="http://schemas.openxmlformats.org/officeDocument/2006/relationships/slideLayout" Target="../slideLayouts/slideLayout70.xml"/><Relationship Id="rId123" Type="http://schemas.openxmlformats.org/officeDocument/2006/relationships/slideLayout" Target="../slideLayouts/slideLayout135.xml"/><Relationship Id="rId330" Type="http://schemas.openxmlformats.org/officeDocument/2006/relationships/slideLayout" Target="../slideLayouts/slideLayout342.xml"/><Relationship Id="rId568" Type="http://schemas.openxmlformats.org/officeDocument/2006/relationships/slideLayout" Target="../slideLayouts/slideLayout580.xml"/><Relationship Id="rId775" Type="http://schemas.openxmlformats.org/officeDocument/2006/relationships/slideLayout" Target="../slideLayouts/slideLayout787.xml"/><Relationship Id="rId428" Type="http://schemas.openxmlformats.org/officeDocument/2006/relationships/slideLayout" Target="../slideLayouts/slideLayout440.xml"/><Relationship Id="rId635" Type="http://schemas.openxmlformats.org/officeDocument/2006/relationships/slideLayout" Target="../slideLayouts/slideLayout647.xml"/><Relationship Id="rId274" Type="http://schemas.openxmlformats.org/officeDocument/2006/relationships/slideLayout" Target="../slideLayouts/slideLayout286.xml"/><Relationship Id="rId481" Type="http://schemas.openxmlformats.org/officeDocument/2006/relationships/slideLayout" Target="../slideLayouts/slideLayout493.xml"/><Relationship Id="rId702" Type="http://schemas.openxmlformats.org/officeDocument/2006/relationships/slideLayout" Target="../slideLayouts/slideLayout714.xml"/><Relationship Id="rId69" Type="http://schemas.openxmlformats.org/officeDocument/2006/relationships/slideLayout" Target="../slideLayouts/slideLayout81.xml"/><Relationship Id="rId134" Type="http://schemas.openxmlformats.org/officeDocument/2006/relationships/slideLayout" Target="../slideLayouts/slideLayout146.xml"/><Relationship Id="rId579" Type="http://schemas.openxmlformats.org/officeDocument/2006/relationships/slideLayout" Target="../slideLayouts/slideLayout591.xml"/><Relationship Id="rId786" Type="http://schemas.openxmlformats.org/officeDocument/2006/relationships/image" Target="../media/image6.emf"/><Relationship Id="rId341" Type="http://schemas.openxmlformats.org/officeDocument/2006/relationships/slideLayout" Target="../slideLayouts/slideLayout353.xml"/><Relationship Id="rId439" Type="http://schemas.openxmlformats.org/officeDocument/2006/relationships/slideLayout" Target="../slideLayouts/slideLayout451.xml"/><Relationship Id="rId646" Type="http://schemas.openxmlformats.org/officeDocument/2006/relationships/slideLayout" Target="../slideLayouts/slideLayout658.xml"/><Relationship Id="rId201" Type="http://schemas.openxmlformats.org/officeDocument/2006/relationships/slideLayout" Target="../slideLayouts/slideLayout213.xml"/><Relationship Id="rId285" Type="http://schemas.openxmlformats.org/officeDocument/2006/relationships/slideLayout" Target="../slideLayouts/slideLayout297.xml"/><Relationship Id="rId506" Type="http://schemas.openxmlformats.org/officeDocument/2006/relationships/slideLayout" Target="../slideLayouts/slideLayout518.xml"/><Relationship Id="rId492" Type="http://schemas.openxmlformats.org/officeDocument/2006/relationships/slideLayout" Target="../slideLayouts/slideLayout504.xml"/><Relationship Id="rId713" Type="http://schemas.openxmlformats.org/officeDocument/2006/relationships/slideLayout" Target="../slideLayouts/slideLayout725.xml"/><Relationship Id="rId145" Type="http://schemas.openxmlformats.org/officeDocument/2006/relationships/slideLayout" Target="../slideLayouts/slideLayout157.xml"/><Relationship Id="rId352" Type="http://schemas.openxmlformats.org/officeDocument/2006/relationships/slideLayout" Target="../slideLayouts/slideLayout364.xml"/><Relationship Id="rId212" Type="http://schemas.openxmlformats.org/officeDocument/2006/relationships/slideLayout" Target="../slideLayouts/slideLayout224.xml"/><Relationship Id="rId657" Type="http://schemas.openxmlformats.org/officeDocument/2006/relationships/slideLayout" Target="../slideLayouts/slideLayout669.xml"/><Relationship Id="rId296" Type="http://schemas.openxmlformats.org/officeDocument/2006/relationships/slideLayout" Target="../slideLayouts/slideLayout308.xml"/><Relationship Id="rId517" Type="http://schemas.openxmlformats.org/officeDocument/2006/relationships/slideLayout" Target="../slideLayouts/slideLayout529.xml"/><Relationship Id="rId724" Type="http://schemas.openxmlformats.org/officeDocument/2006/relationships/slideLayout" Target="../slideLayouts/slideLayout736.xml"/><Relationship Id="rId60" Type="http://schemas.openxmlformats.org/officeDocument/2006/relationships/slideLayout" Target="../slideLayouts/slideLayout72.xml"/><Relationship Id="rId156" Type="http://schemas.openxmlformats.org/officeDocument/2006/relationships/slideLayout" Target="../slideLayouts/slideLayout168.xml"/><Relationship Id="rId363" Type="http://schemas.openxmlformats.org/officeDocument/2006/relationships/slideLayout" Target="../slideLayouts/slideLayout375.xml"/><Relationship Id="rId570" Type="http://schemas.openxmlformats.org/officeDocument/2006/relationships/slideLayout" Target="../slideLayouts/slideLayout582.xml"/><Relationship Id="rId223" Type="http://schemas.openxmlformats.org/officeDocument/2006/relationships/slideLayout" Target="../slideLayouts/slideLayout235.xml"/><Relationship Id="rId430" Type="http://schemas.openxmlformats.org/officeDocument/2006/relationships/slideLayout" Target="../slideLayouts/slideLayout442.xml"/><Relationship Id="rId668" Type="http://schemas.openxmlformats.org/officeDocument/2006/relationships/slideLayout" Target="../slideLayouts/slideLayout680.xml"/><Relationship Id="rId18" Type="http://schemas.openxmlformats.org/officeDocument/2006/relationships/slideLayout" Target="../slideLayouts/slideLayout30.xml"/><Relationship Id="rId528" Type="http://schemas.openxmlformats.org/officeDocument/2006/relationships/slideLayout" Target="../slideLayouts/slideLayout540.xml"/><Relationship Id="rId735" Type="http://schemas.openxmlformats.org/officeDocument/2006/relationships/slideLayout" Target="../slideLayouts/slideLayout747.xml"/><Relationship Id="rId167" Type="http://schemas.openxmlformats.org/officeDocument/2006/relationships/slideLayout" Target="../slideLayouts/slideLayout179.xml"/><Relationship Id="rId374" Type="http://schemas.openxmlformats.org/officeDocument/2006/relationships/slideLayout" Target="../slideLayouts/slideLayout386.xml"/><Relationship Id="rId581" Type="http://schemas.openxmlformats.org/officeDocument/2006/relationships/slideLayout" Target="../slideLayouts/slideLayout593.xml"/><Relationship Id="rId71" Type="http://schemas.openxmlformats.org/officeDocument/2006/relationships/slideLayout" Target="../slideLayouts/slideLayout83.xml"/><Relationship Id="rId234" Type="http://schemas.openxmlformats.org/officeDocument/2006/relationships/slideLayout" Target="../slideLayouts/slideLayout246.xml"/><Relationship Id="rId679" Type="http://schemas.openxmlformats.org/officeDocument/2006/relationships/slideLayout" Target="../slideLayouts/slideLayout691.xml"/><Relationship Id="rId2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1.xml"/><Relationship Id="rId441" Type="http://schemas.openxmlformats.org/officeDocument/2006/relationships/slideLayout" Target="../slideLayouts/slideLayout453.xml"/><Relationship Id="rId539" Type="http://schemas.openxmlformats.org/officeDocument/2006/relationships/slideLayout" Target="../slideLayouts/slideLayout551.xml"/><Relationship Id="rId746" Type="http://schemas.openxmlformats.org/officeDocument/2006/relationships/slideLayout" Target="../slideLayouts/slideLayout758.xml"/><Relationship Id="rId178" Type="http://schemas.openxmlformats.org/officeDocument/2006/relationships/slideLayout" Target="../slideLayouts/slideLayout190.xml"/><Relationship Id="rId301" Type="http://schemas.openxmlformats.org/officeDocument/2006/relationships/slideLayout" Target="../slideLayouts/slideLayout313.xml"/><Relationship Id="rId82" Type="http://schemas.openxmlformats.org/officeDocument/2006/relationships/slideLayout" Target="../slideLayouts/slideLayout94.xml"/><Relationship Id="rId385" Type="http://schemas.openxmlformats.org/officeDocument/2006/relationships/slideLayout" Target="../slideLayouts/slideLayout397.xml"/><Relationship Id="rId592" Type="http://schemas.openxmlformats.org/officeDocument/2006/relationships/slideLayout" Target="../slideLayouts/slideLayout604.xml"/><Relationship Id="rId606" Type="http://schemas.openxmlformats.org/officeDocument/2006/relationships/slideLayout" Target="../slideLayouts/slideLayout618.xml"/><Relationship Id="rId245" Type="http://schemas.openxmlformats.org/officeDocument/2006/relationships/slideLayout" Target="../slideLayouts/slideLayout257.xml"/><Relationship Id="rId452" Type="http://schemas.openxmlformats.org/officeDocument/2006/relationships/slideLayout" Target="../slideLayouts/slideLayout464.xml"/><Relationship Id="rId105" Type="http://schemas.openxmlformats.org/officeDocument/2006/relationships/slideLayout" Target="../slideLayouts/slideLayout117.xml"/><Relationship Id="rId312" Type="http://schemas.openxmlformats.org/officeDocument/2006/relationships/slideLayout" Target="../slideLayouts/slideLayout324.xml"/><Relationship Id="rId757" Type="http://schemas.openxmlformats.org/officeDocument/2006/relationships/slideLayout" Target="../slideLayouts/slideLayout769.xml"/><Relationship Id="rId93" Type="http://schemas.openxmlformats.org/officeDocument/2006/relationships/slideLayout" Target="../slideLayouts/slideLayout105.xml"/><Relationship Id="rId189" Type="http://schemas.openxmlformats.org/officeDocument/2006/relationships/slideLayout" Target="../slideLayouts/slideLayout201.xml"/><Relationship Id="rId396" Type="http://schemas.openxmlformats.org/officeDocument/2006/relationships/slideLayout" Target="../slideLayouts/slideLayout408.xml"/><Relationship Id="rId617" Type="http://schemas.openxmlformats.org/officeDocument/2006/relationships/slideLayout" Target="../slideLayouts/slideLayout629.xml"/><Relationship Id="rId256" Type="http://schemas.openxmlformats.org/officeDocument/2006/relationships/slideLayout" Target="../slideLayouts/slideLayout268.xml"/><Relationship Id="rId463" Type="http://schemas.openxmlformats.org/officeDocument/2006/relationships/slideLayout" Target="../slideLayouts/slideLayout475.xml"/><Relationship Id="rId670" Type="http://schemas.openxmlformats.org/officeDocument/2006/relationships/slideLayout" Target="../slideLayouts/slideLayout682.xml"/><Relationship Id="rId116" Type="http://schemas.openxmlformats.org/officeDocument/2006/relationships/slideLayout" Target="../slideLayouts/slideLayout128.xml"/><Relationship Id="rId323" Type="http://schemas.openxmlformats.org/officeDocument/2006/relationships/slideLayout" Target="../slideLayouts/slideLayout335.xml"/><Relationship Id="rId530" Type="http://schemas.openxmlformats.org/officeDocument/2006/relationships/slideLayout" Target="../slideLayouts/slideLayout542.xml"/><Relationship Id="rId768" Type="http://schemas.openxmlformats.org/officeDocument/2006/relationships/slideLayout" Target="../slideLayouts/slideLayout780.xml"/><Relationship Id="rId20" Type="http://schemas.openxmlformats.org/officeDocument/2006/relationships/slideLayout" Target="../slideLayouts/slideLayout32.xml"/><Relationship Id="rId628" Type="http://schemas.openxmlformats.org/officeDocument/2006/relationships/slideLayout" Target="../slideLayouts/slideLayout640.xml"/><Relationship Id="rId267" Type="http://schemas.openxmlformats.org/officeDocument/2006/relationships/slideLayout" Target="../slideLayouts/slideLayout279.xml"/><Relationship Id="rId474" Type="http://schemas.openxmlformats.org/officeDocument/2006/relationships/slideLayout" Target="../slideLayouts/slideLayout486.xml"/><Relationship Id="rId127" Type="http://schemas.openxmlformats.org/officeDocument/2006/relationships/slideLayout" Target="../slideLayouts/slideLayout139.xml"/><Relationship Id="rId681" Type="http://schemas.openxmlformats.org/officeDocument/2006/relationships/slideLayout" Target="../slideLayouts/slideLayout693.xml"/><Relationship Id="rId779" Type="http://schemas.microsoft.com/office/2007/relationships/media" Target="../media/media1.mp3"/><Relationship Id="rId31" Type="http://schemas.openxmlformats.org/officeDocument/2006/relationships/slideLayout" Target="../slideLayouts/slideLayout43.xml"/><Relationship Id="rId334" Type="http://schemas.openxmlformats.org/officeDocument/2006/relationships/slideLayout" Target="../slideLayouts/slideLayout346.xml"/><Relationship Id="rId541" Type="http://schemas.openxmlformats.org/officeDocument/2006/relationships/slideLayout" Target="../slideLayouts/slideLayout553.xml"/><Relationship Id="rId639" Type="http://schemas.openxmlformats.org/officeDocument/2006/relationships/slideLayout" Target="../slideLayouts/slideLayout651.xml"/><Relationship Id="rId180" Type="http://schemas.openxmlformats.org/officeDocument/2006/relationships/slideLayout" Target="../slideLayouts/slideLayout192.xml"/><Relationship Id="rId278" Type="http://schemas.openxmlformats.org/officeDocument/2006/relationships/slideLayout" Target="../slideLayouts/slideLayout290.xml"/><Relationship Id="rId401" Type="http://schemas.openxmlformats.org/officeDocument/2006/relationships/slideLayout" Target="../slideLayouts/slideLayout413.xml"/><Relationship Id="rId485" Type="http://schemas.openxmlformats.org/officeDocument/2006/relationships/slideLayout" Target="../slideLayouts/slideLayout497.xml"/><Relationship Id="rId692" Type="http://schemas.openxmlformats.org/officeDocument/2006/relationships/slideLayout" Target="../slideLayouts/slideLayout704.xml"/><Relationship Id="rId706" Type="http://schemas.openxmlformats.org/officeDocument/2006/relationships/slideLayout" Target="../slideLayouts/slideLayout718.xml"/><Relationship Id="rId42" Type="http://schemas.openxmlformats.org/officeDocument/2006/relationships/slideLayout" Target="../slideLayouts/slideLayout54.xml"/><Relationship Id="rId138" Type="http://schemas.openxmlformats.org/officeDocument/2006/relationships/slideLayout" Target="../slideLayouts/slideLayout150.xml"/><Relationship Id="rId345" Type="http://schemas.openxmlformats.org/officeDocument/2006/relationships/slideLayout" Target="../slideLayouts/slideLayout357.xml"/><Relationship Id="rId552" Type="http://schemas.openxmlformats.org/officeDocument/2006/relationships/slideLayout" Target="../slideLayouts/slideLayout564.xml"/><Relationship Id="rId191" Type="http://schemas.openxmlformats.org/officeDocument/2006/relationships/slideLayout" Target="../slideLayouts/slideLayout203.xml"/><Relationship Id="rId205" Type="http://schemas.openxmlformats.org/officeDocument/2006/relationships/slideLayout" Target="../slideLayouts/slideLayout217.xml"/><Relationship Id="rId412" Type="http://schemas.openxmlformats.org/officeDocument/2006/relationships/slideLayout" Target="../slideLayouts/slideLayout424.xml"/><Relationship Id="rId289" Type="http://schemas.openxmlformats.org/officeDocument/2006/relationships/slideLayout" Target="../slideLayouts/slideLayout301.xml"/><Relationship Id="rId496" Type="http://schemas.openxmlformats.org/officeDocument/2006/relationships/slideLayout" Target="../slideLayouts/slideLayout508.xml"/><Relationship Id="rId717" Type="http://schemas.openxmlformats.org/officeDocument/2006/relationships/slideLayout" Target="../slideLayouts/slideLayout729.xml"/><Relationship Id="rId53" Type="http://schemas.openxmlformats.org/officeDocument/2006/relationships/slideLayout" Target="../slideLayouts/slideLayout65.xml"/><Relationship Id="rId149" Type="http://schemas.openxmlformats.org/officeDocument/2006/relationships/slideLayout" Target="../slideLayouts/slideLayout161.xml"/><Relationship Id="rId356" Type="http://schemas.openxmlformats.org/officeDocument/2006/relationships/slideLayout" Target="../slideLayouts/slideLayout368.xml"/><Relationship Id="rId563" Type="http://schemas.openxmlformats.org/officeDocument/2006/relationships/slideLayout" Target="../slideLayouts/slideLayout575.xml"/><Relationship Id="rId770" Type="http://schemas.openxmlformats.org/officeDocument/2006/relationships/slideLayout" Target="../slideLayouts/slideLayout782.xml"/><Relationship Id="rId95" Type="http://schemas.openxmlformats.org/officeDocument/2006/relationships/slideLayout" Target="../slideLayouts/slideLayout107.xml"/><Relationship Id="rId160" Type="http://schemas.openxmlformats.org/officeDocument/2006/relationships/slideLayout" Target="../slideLayouts/slideLayout172.xml"/><Relationship Id="rId216" Type="http://schemas.openxmlformats.org/officeDocument/2006/relationships/slideLayout" Target="../slideLayouts/slideLayout228.xml"/><Relationship Id="rId423" Type="http://schemas.openxmlformats.org/officeDocument/2006/relationships/slideLayout" Target="../slideLayouts/slideLayout435.xml"/><Relationship Id="rId258" Type="http://schemas.openxmlformats.org/officeDocument/2006/relationships/slideLayout" Target="../slideLayouts/slideLayout270.xml"/><Relationship Id="rId465" Type="http://schemas.openxmlformats.org/officeDocument/2006/relationships/slideLayout" Target="../slideLayouts/slideLayout477.xml"/><Relationship Id="rId630" Type="http://schemas.openxmlformats.org/officeDocument/2006/relationships/slideLayout" Target="../slideLayouts/slideLayout642.xml"/><Relationship Id="rId672" Type="http://schemas.openxmlformats.org/officeDocument/2006/relationships/slideLayout" Target="../slideLayouts/slideLayout684.xml"/><Relationship Id="rId728" Type="http://schemas.openxmlformats.org/officeDocument/2006/relationships/slideLayout" Target="../slideLayouts/slideLayout740.xml"/><Relationship Id="rId22" Type="http://schemas.openxmlformats.org/officeDocument/2006/relationships/slideLayout" Target="../slideLayouts/slideLayout34.xml"/><Relationship Id="rId64" Type="http://schemas.openxmlformats.org/officeDocument/2006/relationships/slideLayout" Target="../slideLayouts/slideLayout76.xml"/><Relationship Id="rId118" Type="http://schemas.openxmlformats.org/officeDocument/2006/relationships/slideLayout" Target="../slideLayouts/slideLayout130.xml"/><Relationship Id="rId325" Type="http://schemas.openxmlformats.org/officeDocument/2006/relationships/slideLayout" Target="../slideLayouts/slideLayout337.xml"/><Relationship Id="rId367" Type="http://schemas.openxmlformats.org/officeDocument/2006/relationships/slideLayout" Target="../slideLayouts/slideLayout379.xml"/><Relationship Id="rId532" Type="http://schemas.openxmlformats.org/officeDocument/2006/relationships/slideLayout" Target="../slideLayouts/slideLayout544.xml"/><Relationship Id="rId574" Type="http://schemas.openxmlformats.org/officeDocument/2006/relationships/slideLayout" Target="../slideLayouts/slideLayout586.xml"/><Relationship Id="rId171" Type="http://schemas.openxmlformats.org/officeDocument/2006/relationships/slideLayout" Target="../slideLayouts/slideLayout183.xml"/><Relationship Id="rId227" Type="http://schemas.openxmlformats.org/officeDocument/2006/relationships/slideLayout" Target="../slideLayouts/slideLayout239.xml"/><Relationship Id="rId781" Type="http://schemas.openxmlformats.org/officeDocument/2006/relationships/image" Target="../media/image1.emf"/><Relationship Id="rId269" Type="http://schemas.openxmlformats.org/officeDocument/2006/relationships/slideLayout" Target="../slideLayouts/slideLayout281.xml"/><Relationship Id="rId434" Type="http://schemas.openxmlformats.org/officeDocument/2006/relationships/slideLayout" Target="../slideLayouts/slideLayout446.xml"/><Relationship Id="rId476" Type="http://schemas.openxmlformats.org/officeDocument/2006/relationships/slideLayout" Target="../slideLayouts/slideLayout488.xml"/><Relationship Id="rId641" Type="http://schemas.openxmlformats.org/officeDocument/2006/relationships/slideLayout" Target="../slideLayouts/slideLayout653.xml"/><Relationship Id="rId683" Type="http://schemas.openxmlformats.org/officeDocument/2006/relationships/slideLayout" Target="../slideLayouts/slideLayout695.xml"/><Relationship Id="rId739" Type="http://schemas.openxmlformats.org/officeDocument/2006/relationships/slideLayout" Target="../slideLayouts/slideLayout751.xml"/><Relationship Id="rId33" Type="http://schemas.openxmlformats.org/officeDocument/2006/relationships/slideLayout" Target="../slideLayouts/slideLayout45.xml"/><Relationship Id="rId129" Type="http://schemas.openxmlformats.org/officeDocument/2006/relationships/slideLayout" Target="../slideLayouts/slideLayout141.xml"/><Relationship Id="rId280" Type="http://schemas.openxmlformats.org/officeDocument/2006/relationships/slideLayout" Target="../slideLayouts/slideLayout292.xml"/><Relationship Id="rId336" Type="http://schemas.openxmlformats.org/officeDocument/2006/relationships/slideLayout" Target="../slideLayouts/slideLayout348.xml"/><Relationship Id="rId501" Type="http://schemas.openxmlformats.org/officeDocument/2006/relationships/slideLayout" Target="../slideLayouts/slideLayout513.xml"/><Relationship Id="rId543" Type="http://schemas.openxmlformats.org/officeDocument/2006/relationships/slideLayout" Target="../slideLayouts/slideLayout555.xml"/><Relationship Id="rId75" Type="http://schemas.openxmlformats.org/officeDocument/2006/relationships/slideLayout" Target="../slideLayouts/slideLayout87.xml"/><Relationship Id="rId140" Type="http://schemas.openxmlformats.org/officeDocument/2006/relationships/slideLayout" Target="../slideLayouts/slideLayout152.xml"/><Relationship Id="rId182" Type="http://schemas.openxmlformats.org/officeDocument/2006/relationships/slideLayout" Target="../slideLayouts/slideLayout194.xml"/><Relationship Id="rId378" Type="http://schemas.openxmlformats.org/officeDocument/2006/relationships/slideLayout" Target="../slideLayouts/slideLayout390.xml"/><Relationship Id="rId403" Type="http://schemas.openxmlformats.org/officeDocument/2006/relationships/slideLayout" Target="../slideLayouts/slideLayout415.xml"/><Relationship Id="rId585" Type="http://schemas.openxmlformats.org/officeDocument/2006/relationships/slideLayout" Target="../slideLayouts/slideLayout597.xml"/><Relationship Id="rId750" Type="http://schemas.openxmlformats.org/officeDocument/2006/relationships/slideLayout" Target="../slideLayouts/slideLayout762.xml"/><Relationship Id="rId6" Type="http://schemas.openxmlformats.org/officeDocument/2006/relationships/slideLayout" Target="../slideLayouts/slideLayout18.xml"/><Relationship Id="rId238" Type="http://schemas.openxmlformats.org/officeDocument/2006/relationships/slideLayout" Target="../slideLayouts/slideLayout250.xml"/><Relationship Id="rId445" Type="http://schemas.openxmlformats.org/officeDocument/2006/relationships/slideLayout" Target="../slideLayouts/slideLayout457.xml"/><Relationship Id="rId487" Type="http://schemas.openxmlformats.org/officeDocument/2006/relationships/slideLayout" Target="../slideLayouts/slideLayout499.xml"/><Relationship Id="rId610" Type="http://schemas.openxmlformats.org/officeDocument/2006/relationships/slideLayout" Target="../slideLayouts/slideLayout622.xml"/><Relationship Id="rId652" Type="http://schemas.openxmlformats.org/officeDocument/2006/relationships/slideLayout" Target="../slideLayouts/slideLayout664.xml"/><Relationship Id="rId694" Type="http://schemas.openxmlformats.org/officeDocument/2006/relationships/slideLayout" Target="../slideLayouts/slideLayout706.xml"/><Relationship Id="rId708" Type="http://schemas.openxmlformats.org/officeDocument/2006/relationships/slideLayout" Target="../slideLayouts/slideLayout720.xml"/><Relationship Id="rId291" Type="http://schemas.openxmlformats.org/officeDocument/2006/relationships/slideLayout" Target="../slideLayouts/slideLayout303.xml"/><Relationship Id="rId305" Type="http://schemas.openxmlformats.org/officeDocument/2006/relationships/slideLayout" Target="../slideLayouts/slideLayout317.xml"/><Relationship Id="rId347" Type="http://schemas.openxmlformats.org/officeDocument/2006/relationships/slideLayout" Target="../slideLayouts/slideLayout359.xml"/><Relationship Id="rId512" Type="http://schemas.openxmlformats.org/officeDocument/2006/relationships/slideLayout" Target="../slideLayouts/slideLayout524.xml"/><Relationship Id="rId44" Type="http://schemas.openxmlformats.org/officeDocument/2006/relationships/slideLayout" Target="../slideLayouts/slideLayout56.xml"/><Relationship Id="rId86" Type="http://schemas.openxmlformats.org/officeDocument/2006/relationships/slideLayout" Target="../slideLayouts/slideLayout98.xml"/><Relationship Id="rId151" Type="http://schemas.openxmlformats.org/officeDocument/2006/relationships/slideLayout" Target="../slideLayouts/slideLayout163.xml"/><Relationship Id="rId389" Type="http://schemas.openxmlformats.org/officeDocument/2006/relationships/slideLayout" Target="../slideLayouts/slideLayout401.xml"/><Relationship Id="rId554" Type="http://schemas.openxmlformats.org/officeDocument/2006/relationships/slideLayout" Target="../slideLayouts/slideLayout566.xml"/><Relationship Id="rId596" Type="http://schemas.openxmlformats.org/officeDocument/2006/relationships/slideLayout" Target="../slideLayouts/slideLayout608.xml"/><Relationship Id="rId761" Type="http://schemas.openxmlformats.org/officeDocument/2006/relationships/slideLayout" Target="../slideLayouts/slideLayout773.xml"/><Relationship Id="rId193" Type="http://schemas.openxmlformats.org/officeDocument/2006/relationships/slideLayout" Target="../slideLayouts/slideLayout205.xml"/><Relationship Id="rId207" Type="http://schemas.openxmlformats.org/officeDocument/2006/relationships/slideLayout" Target="../slideLayouts/slideLayout219.xml"/><Relationship Id="rId249" Type="http://schemas.openxmlformats.org/officeDocument/2006/relationships/slideLayout" Target="../slideLayouts/slideLayout261.xml"/><Relationship Id="rId414" Type="http://schemas.openxmlformats.org/officeDocument/2006/relationships/slideLayout" Target="../slideLayouts/slideLayout426.xml"/><Relationship Id="rId456" Type="http://schemas.openxmlformats.org/officeDocument/2006/relationships/slideLayout" Target="../slideLayouts/slideLayout468.xml"/><Relationship Id="rId498" Type="http://schemas.openxmlformats.org/officeDocument/2006/relationships/slideLayout" Target="../slideLayouts/slideLayout510.xml"/><Relationship Id="rId621" Type="http://schemas.openxmlformats.org/officeDocument/2006/relationships/slideLayout" Target="../slideLayouts/slideLayout633.xml"/><Relationship Id="rId663" Type="http://schemas.openxmlformats.org/officeDocument/2006/relationships/slideLayout" Target="../slideLayouts/slideLayout675.xml"/><Relationship Id="rId13" Type="http://schemas.openxmlformats.org/officeDocument/2006/relationships/slideLayout" Target="../slideLayouts/slideLayout25.xml"/><Relationship Id="rId109" Type="http://schemas.openxmlformats.org/officeDocument/2006/relationships/slideLayout" Target="../slideLayouts/slideLayout121.xml"/><Relationship Id="rId260" Type="http://schemas.openxmlformats.org/officeDocument/2006/relationships/slideLayout" Target="../slideLayouts/slideLayout272.xml"/><Relationship Id="rId316" Type="http://schemas.openxmlformats.org/officeDocument/2006/relationships/slideLayout" Target="../slideLayouts/slideLayout328.xml"/><Relationship Id="rId523" Type="http://schemas.openxmlformats.org/officeDocument/2006/relationships/slideLayout" Target="../slideLayouts/slideLayout535.xml"/><Relationship Id="rId719" Type="http://schemas.openxmlformats.org/officeDocument/2006/relationships/slideLayout" Target="../slideLayouts/slideLayout731.xml"/><Relationship Id="rId55" Type="http://schemas.openxmlformats.org/officeDocument/2006/relationships/slideLayout" Target="../slideLayouts/slideLayout67.xml"/><Relationship Id="rId97" Type="http://schemas.openxmlformats.org/officeDocument/2006/relationships/slideLayout" Target="../slideLayouts/slideLayout109.xml"/><Relationship Id="rId120" Type="http://schemas.openxmlformats.org/officeDocument/2006/relationships/slideLayout" Target="../slideLayouts/slideLayout132.xml"/><Relationship Id="rId358" Type="http://schemas.openxmlformats.org/officeDocument/2006/relationships/slideLayout" Target="../slideLayouts/slideLayout370.xml"/><Relationship Id="rId565" Type="http://schemas.openxmlformats.org/officeDocument/2006/relationships/slideLayout" Target="../slideLayouts/slideLayout577.xml"/><Relationship Id="rId730" Type="http://schemas.openxmlformats.org/officeDocument/2006/relationships/slideLayout" Target="../slideLayouts/slideLayout742.xml"/><Relationship Id="rId772" Type="http://schemas.openxmlformats.org/officeDocument/2006/relationships/slideLayout" Target="../slideLayouts/slideLayout784.xml"/><Relationship Id="rId162" Type="http://schemas.openxmlformats.org/officeDocument/2006/relationships/slideLayout" Target="../slideLayouts/slideLayout174.xml"/><Relationship Id="rId218" Type="http://schemas.openxmlformats.org/officeDocument/2006/relationships/slideLayout" Target="../slideLayouts/slideLayout230.xml"/><Relationship Id="rId425" Type="http://schemas.openxmlformats.org/officeDocument/2006/relationships/slideLayout" Target="../slideLayouts/slideLayout437.xml"/><Relationship Id="rId467" Type="http://schemas.openxmlformats.org/officeDocument/2006/relationships/slideLayout" Target="../slideLayouts/slideLayout479.xml"/><Relationship Id="rId632" Type="http://schemas.openxmlformats.org/officeDocument/2006/relationships/slideLayout" Target="../slideLayouts/slideLayout644.xml"/><Relationship Id="rId271" Type="http://schemas.openxmlformats.org/officeDocument/2006/relationships/slideLayout" Target="../slideLayouts/slideLayout283.xml"/><Relationship Id="rId674" Type="http://schemas.openxmlformats.org/officeDocument/2006/relationships/slideLayout" Target="../slideLayouts/slideLayout686.xml"/><Relationship Id="rId24" Type="http://schemas.openxmlformats.org/officeDocument/2006/relationships/slideLayout" Target="../slideLayouts/slideLayout36.xml"/><Relationship Id="rId66" Type="http://schemas.openxmlformats.org/officeDocument/2006/relationships/slideLayout" Target="../slideLayouts/slideLayout78.xml"/><Relationship Id="rId131" Type="http://schemas.openxmlformats.org/officeDocument/2006/relationships/slideLayout" Target="../slideLayouts/slideLayout143.xml"/><Relationship Id="rId327" Type="http://schemas.openxmlformats.org/officeDocument/2006/relationships/slideLayout" Target="../slideLayouts/slideLayout339.xml"/><Relationship Id="rId369" Type="http://schemas.openxmlformats.org/officeDocument/2006/relationships/slideLayout" Target="../slideLayouts/slideLayout381.xml"/><Relationship Id="rId534" Type="http://schemas.openxmlformats.org/officeDocument/2006/relationships/slideLayout" Target="../slideLayouts/slideLayout546.xml"/><Relationship Id="rId576" Type="http://schemas.openxmlformats.org/officeDocument/2006/relationships/slideLayout" Target="../slideLayouts/slideLayout588.xml"/><Relationship Id="rId741" Type="http://schemas.openxmlformats.org/officeDocument/2006/relationships/slideLayout" Target="../slideLayouts/slideLayout753.xml"/><Relationship Id="rId783" Type="http://schemas.openxmlformats.org/officeDocument/2006/relationships/image" Target="../media/image3.png"/><Relationship Id="rId173" Type="http://schemas.openxmlformats.org/officeDocument/2006/relationships/slideLayout" Target="../slideLayouts/slideLayout185.xml"/><Relationship Id="rId229" Type="http://schemas.openxmlformats.org/officeDocument/2006/relationships/slideLayout" Target="../slideLayouts/slideLayout241.xml"/><Relationship Id="rId380" Type="http://schemas.openxmlformats.org/officeDocument/2006/relationships/slideLayout" Target="../slideLayouts/slideLayout392.xml"/><Relationship Id="rId436" Type="http://schemas.openxmlformats.org/officeDocument/2006/relationships/slideLayout" Target="../slideLayouts/slideLayout448.xml"/><Relationship Id="rId601" Type="http://schemas.openxmlformats.org/officeDocument/2006/relationships/slideLayout" Target="../slideLayouts/slideLayout613.xml"/><Relationship Id="rId643" Type="http://schemas.openxmlformats.org/officeDocument/2006/relationships/slideLayout" Target="../slideLayouts/slideLayout655.xml"/><Relationship Id="rId240" Type="http://schemas.openxmlformats.org/officeDocument/2006/relationships/slideLayout" Target="../slideLayouts/slideLayout252.xml"/><Relationship Id="rId478" Type="http://schemas.openxmlformats.org/officeDocument/2006/relationships/slideLayout" Target="../slideLayouts/slideLayout490.xml"/><Relationship Id="rId685" Type="http://schemas.openxmlformats.org/officeDocument/2006/relationships/slideLayout" Target="../slideLayouts/slideLayout697.xml"/><Relationship Id="rId35" Type="http://schemas.openxmlformats.org/officeDocument/2006/relationships/slideLayout" Target="../slideLayouts/slideLayout47.xml"/><Relationship Id="rId77" Type="http://schemas.openxmlformats.org/officeDocument/2006/relationships/slideLayout" Target="../slideLayouts/slideLayout89.xml"/><Relationship Id="rId100" Type="http://schemas.openxmlformats.org/officeDocument/2006/relationships/slideLayout" Target="../slideLayouts/slideLayout112.xml"/><Relationship Id="rId282" Type="http://schemas.openxmlformats.org/officeDocument/2006/relationships/slideLayout" Target="../slideLayouts/slideLayout294.xml"/><Relationship Id="rId338" Type="http://schemas.openxmlformats.org/officeDocument/2006/relationships/slideLayout" Target="../slideLayouts/slideLayout350.xml"/><Relationship Id="rId503" Type="http://schemas.openxmlformats.org/officeDocument/2006/relationships/slideLayout" Target="../slideLayouts/slideLayout515.xml"/><Relationship Id="rId545" Type="http://schemas.openxmlformats.org/officeDocument/2006/relationships/slideLayout" Target="../slideLayouts/slideLayout557.xml"/><Relationship Id="rId587" Type="http://schemas.openxmlformats.org/officeDocument/2006/relationships/slideLayout" Target="../slideLayouts/slideLayout599.xml"/><Relationship Id="rId710" Type="http://schemas.openxmlformats.org/officeDocument/2006/relationships/slideLayout" Target="../slideLayouts/slideLayout722.xml"/><Relationship Id="rId752" Type="http://schemas.openxmlformats.org/officeDocument/2006/relationships/slideLayout" Target="../slideLayouts/slideLayout764.xml"/><Relationship Id="rId8" Type="http://schemas.openxmlformats.org/officeDocument/2006/relationships/slideLayout" Target="../slideLayouts/slideLayout20.xml"/><Relationship Id="rId142" Type="http://schemas.openxmlformats.org/officeDocument/2006/relationships/slideLayout" Target="../slideLayouts/slideLayout154.xml"/><Relationship Id="rId184" Type="http://schemas.openxmlformats.org/officeDocument/2006/relationships/slideLayout" Target="../slideLayouts/slideLayout196.xml"/><Relationship Id="rId391" Type="http://schemas.openxmlformats.org/officeDocument/2006/relationships/slideLayout" Target="../slideLayouts/slideLayout403.xml"/><Relationship Id="rId405" Type="http://schemas.openxmlformats.org/officeDocument/2006/relationships/slideLayout" Target="../slideLayouts/slideLayout417.xml"/><Relationship Id="rId447" Type="http://schemas.openxmlformats.org/officeDocument/2006/relationships/slideLayout" Target="../slideLayouts/slideLayout459.xml"/><Relationship Id="rId612" Type="http://schemas.openxmlformats.org/officeDocument/2006/relationships/slideLayout" Target="../slideLayouts/slideLayout624.xml"/><Relationship Id="rId251" Type="http://schemas.openxmlformats.org/officeDocument/2006/relationships/slideLayout" Target="../slideLayouts/slideLayout263.xml"/><Relationship Id="rId489" Type="http://schemas.openxmlformats.org/officeDocument/2006/relationships/slideLayout" Target="../slideLayouts/slideLayout501.xml"/><Relationship Id="rId654" Type="http://schemas.openxmlformats.org/officeDocument/2006/relationships/slideLayout" Target="../slideLayouts/slideLayout666.xml"/><Relationship Id="rId696" Type="http://schemas.openxmlformats.org/officeDocument/2006/relationships/slideLayout" Target="../slideLayouts/slideLayout708.xml"/><Relationship Id="rId46" Type="http://schemas.openxmlformats.org/officeDocument/2006/relationships/slideLayout" Target="../slideLayouts/slideLayout58.xml"/><Relationship Id="rId293" Type="http://schemas.openxmlformats.org/officeDocument/2006/relationships/slideLayout" Target="../slideLayouts/slideLayout305.xml"/><Relationship Id="rId307" Type="http://schemas.openxmlformats.org/officeDocument/2006/relationships/slideLayout" Target="../slideLayouts/slideLayout319.xml"/><Relationship Id="rId349" Type="http://schemas.openxmlformats.org/officeDocument/2006/relationships/slideLayout" Target="../slideLayouts/slideLayout361.xml"/><Relationship Id="rId514" Type="http://schemas.openxmlformats.org/officeDocument/2006/relationships/slideLayout" Target="../slideLayouts/slideLayout526.xml"/><Relationship Id="rId556" Type="http://schemas.openxmlformats.org/officeDocument/2006/relationships/slideLayout" Target="../slideLayouts/slideLayout568.xml"/><Relationship Id="rId721" Type="http://schemas.openxmlformats.org/officeDocument/2006/relationships/slideLayout" Target="../slideLayouts/slideLayout733.xml"/><Relationship Id="rId763" Type="http://schemas.openxmlformats.org/officeDocument/2006/relationships/slideLayout" Target="../slideLayouts/slideLayout775.xml"/><Relationship Id="rId88" Type="http://schemas.openxmlformats.org/officeDocument/2006/relationships/slideLayout" Target="../slideLayouts/slideLayout100.xml"/><Relationship Id="rId111" Type="http://schemas.openxmlformats.org/officeDocument/2006/relationships/slideLayout" Target="../slideLayouts/slideLayout123.xml"/><Relationship Id="rId153" Type="http://schemas.openxmlformats.org/officeDocument/2006/relationships/slideLayout" Target="../slideLayouts/slideLayout165.xml"/><Relationship Id="rId195" Type="http://schemas.openxmlformats.org/officeDocument/2006/relationships/slideLayout" Target="../slideLayouts/slideLayout207.xml"/><Relationship Id="rId209" Type="http://schemas.openxmlformats.org/officeDocument/2006/relationships/slideLayout" Target="../slideLayouts/slideLayout221.xml"/><Relationship Id="rId360" Type="http://schemas.openxmlformats.org/officeDocument/2006/relationships/slideLayout" Target="../slideLayouts/slideLayout372.xml"/><Relationship Id="rId416" Type="http://schemas.openxmlformats.org/officeDocument/2006/relationships/slideLayout" Target="../slideLayouts/slideLayout428.xml"/><Relationship Id="rId598" Type="http://schemas.openxmlformats.org/officeDocument/2006/relationships/slideLayout" Target="../slideLayouts/slideLayout610.xml"/><Relationship Id="rId220" Type="http://schemas.openxmlformats.org/officeDocument/2006/relationships/slideLayout" Target="../slideLayouts/slideLayout232.xml"/><Relationship Id="rId458" Type="http://schemas.openxmlformats.org/officeDocument/2006/relationships/slideLayout" Target="../slideLayouts/slideLayout470.xml"/><Relationship Id="rId623" Type="http://schemas.openxmlformats.org/officeDocument/2006/relationships/slideLayout" Target="../slideLayouts/slideLayout635.xml"/><Relationship Id="rId665" Type="http://schemas.openxmlformats.org/officeDocument/2006/relationships/slideLayout" Target="../slideLayouts/slideLayout677.xml"/><Relationship Id="rId15" Type="http://schemas.openxmlformats.org/officeDocument/2006/relationships/slideLayout" Target="../slideLayouts/slideLayout27.xml"/><Relationship Id="rId57" Type="http://schemas.openxmlformats.org/officeDocument/2006/relationships/slideLayout" Target="../slideLayouts/slideLayout69.xml"/><Relationship Id="rId262" Type="http://schemas.openxmlformats.org/officeDocument/2006/relationships/slideLayout" Target="../slideLayouts/slideLayout274.xml"/><Relationship Id="rId318" Type="http://schemas.openxmlformats.org/officeDocument/2006/relationships/slideLayout" Target="../slideLayouts/slideLayout330.xml"/><Relationship Id="rId525" Type="http://schemas.openxmlformats.org/officeDocument/2006/relationships/slideLayout" Target="../slideLayouts/slideLayout537.xml"/><Relationship Id="rId567" Type="http://schemas.openxmlformats.org/officeDocument/2006/relationships/slideLayout" Target="../slideLayouts/slideLayout579.xml"/><Relationship Id="rId732" Type="http://schemas.openxmlformats.org/officeDocument/2006/relationships/slideLayout" Target="../slideLayouts/slideLayout744.xml"/><Relationship Id="rId99" Type="http://schemas.openxmlformats.org/officeDocument/2006/relationships/slideLayout" Target="../slideLayouts/slideLayout111.xml"/><Relationship Id="rId122" Type="http://schemas.openxmlformats.org/officeDocument/2006/relationships/slideLayout" Target="../slideLayouts/slideLayout134.xml"/><Relationship Id="rId164" Type="http://schemas.openxmlformats.org/officeDocument/2006/relationships/slideLayout" Target="../slideLayouts/slideLayout176.xml"/><Relationship Id="rId371" Type="http://schemas.openxmlformats.org/officeDocument/2006/relationships/slideLayout" Target="../slideLayouts/slideLayout383.xml"/><Relationship Id="rId774" Type="http://schemas.openxmlformats.org/officeDocument/2006/relationships/slideLayout" Target="../slideLayouts/slideLayout786.xml"/><Relationship Id="rId427" Type="http://schemas.openxmlformats.org/officeDocument/2006/relationships/slideLayout" Target="../slideLayouts/slideLayout439.xml"/><Relationship Id="rId469" Type="http://schemas.openxmlformats.org/officeDocument/2006/relationships/slideLayout" Target="../slideLayouts/slideLayout481.xml"/><Relationship Id="rId634" Type="http://schemas.openxmlformats.org/officeDocument/2006/relationships/slideLayout" Target="../slideLayouts/slideLayout646.xml"/><Relationship Id="rId676" Type="http://schemas.openxmlformats.org/officeDocument/2006/relationships/slideLayout" Target="../slideLayouts/slideLayout688.xml"/><Relationship Id="rId26" Type="http://schemas.openxmlformats.org/officeDocument/2006/relationships/slideLayout" Target="../slideLayouts/slideLayout38.xml"/><Relationship Id="rId231" Type="http://schemas.openxmlformats.org/officeDocument/2006/relationships/slideLayout" Target="../slideLayouts/slideLayout243.xml"/><Relationship Id="rId273" Type="http://schemas.openxmlformats.org/officeDocument/2006/relationships/slideLayout" Target="../slideLayouts/slideLayout285.xml"/><Relationship Id="rId329" Type="http://schemas.openxmlformats.org/officeDocument/2006/relationships/slideLayout" Target="../slideLayouts/slideLayout341.xml"/><Relationship Id="rId480" Type="http://schemas.openxmlformats.org/officeDocument/2006/relationships/slideLayout" Target="../slideLayouts/slideLayout492.xml"/><Relationship Id="rId536" Type="http://schemas.openxmlformats.org/officeDocument/2006/relationships/slideLayout" Target="../slideLayouts/slideLayout548.xml"/><Relationship Id="rId701" Type="http://schemas.openxmlformats.org/officeDocument/2006/relationships/slideLayout" Target="../slideLayouts/slideLayout713.xml"/><Relationship Id="rId68" Type="http://schemas.openxmlformats.org/officeDocument/2006/relationships/slideLayout" Target="../slideLayouts/slideLayout80.xml"/><Relationship Id="rId133" Type="http://schemas.openxmlformats.org/officeDocument/2006/relationships/slideLayout" Target="../slideLayouts/slideLayout145.xml"/><Relationship Id="rId175" Type="http://schemas.openxmlformats.org/officeDocument/2006/relationships/slideLayout" Target="../slideLayouts/slideLayout187.xml"/><Relationship Id="rId340" Type="http://schemas.openxmlformats.org/officeDocument/2006/relationships/slideLayout" Target="../slideLayouts/slideLayout352.xml"/><Relationship Id="rId578" Type="http://schemas.openxmlformats.org/officeDocument/2006/relationships/slideLayout" Target="../slideLayouts/slideLayout590.xml"/><Relationship Id="rId743" Type="http://schemas.openxmlformats.org/officeDocument/2006/relationships/slideLayout" Target="../slideLayouts/slideLayout755.xml"/><Relationship Id="rId785" Type="http://schemas.openxmlformats.org/officeDocument/2006/relationships/image" Target="../media/image5.emf"/><Relationship Id="rId200" Type="http://schemas.openxmlformats.org/officeDocument/2006/relationships/slideLayout" Target="../slideLayouts/slideLayout212.xml"/><Relationship Id="rId382" Type="http://schemas.openxmlformats.org/officeDocument/2006/relationships/slideLayout" Target="../slideLayouts/slideLayout394.xml"/><Relationship Id="rId438" Type="http://schemas.openxmlformats.org/officeDocument/2006/relationships/slideLayout" Target="../slideLayouts/slideLayout450.xml"/><Relationship Id="rId603" Type="http://schemas.openxmlformats.org/officeDocument/2006/relationships/slideLayout" Target="../slideLayouts/slideLayout615.xml"/><Relationship Id="rId645" Type="http://schemas.openxmlformats.org/officeDocument/2006/relationships/slideLayout" Target="../slideLayouts/slideLayout657.xml"/><Relationship Id="rId687" Type="http://schemas.openxmlformats.org/officeDocument/2006/relationships/slideLayout" Target="../slideLayouts/slideLayout699.xml"/><Relationship Id="rId242" Type="http://schemas.openxmlformats.org/officeDocument/2006/relationships/slideLayout" Target="../slideLayouts/slideLayout254.xml"/><Relationship Id="rId284" Type="http://schemas.openxmlformats.org/officeDocument/2006/relationships/slideLayout" Target="../slideLayouts/slideLayout296.xml"/><Relationship Id="rId491" Type="http://schemas.openxmlformats.org/officeDocument/2006/relationships/slideLayout" Target="../slideLayouts/slideLayout503.xml"/><Relationship Id="rId505" Type="http://schemas.openxmlformats.org/officeDocument/2006/relationships/slideLayout" Target="../slideLayouts/slideLayout517.xml"/><Relationship Id="rId712" Type="http://schemas.openxmlformats.org/officeDocument/2006/relationships/slideLayout" Target="../slideLayouts/slideLayout724.xml"/><Relationship Id="rId37" Type="http://schemas.openxmlformats.org/officeDocument/2006/relationships/slideLayout" Target="../slideLayouts/slideLayout49.xml"/><Relationship Id="rId79" Type="http://schemas.openxmlformats.org/officeDocument/2006/relationships/slideLayout" Target="../slideLayouts/slideLayout91.xml"/><Relationship Id="rId102" Type="http://schemas.openxmlformats.org/officeDocument/2006/relationships/slideLayout" Target="../slideLayouts/slideLayout114.xml"/><Relationship Id="rId144" Type="http://schemas.openxmlformats.org/officeDocument/2006/relationships/slideLayout" Target="../slideLayouts/slideLayout156.xml"/><Relationship Id="rId547" Type="http://schemas.openxmlformats.org/officeDocument/2006/relationships/slideLayout" Target="../slideLayouts/slideLayout559.xml"/><Relationship Id="rId589" Type="http://schemas.openxmlformats.org/officeDocument/2006/relationships/slideLayout" Target="../slideLayouts/slideLayout601.xml"/><Relationship Id="rId754" Type="http://schemas.openxmlformats.org/officeDocument/2006/relationships/slideLayout" Target="../slideLayouts/slideLayout766.xml"/><Relationship Id="rId90" Type="http://schemas.openxmlformats.org/officeDocument/2006/relationships/slideLayout" Target="../slideLayouts/slideLayout102.xml"/><Relationship Id="rId186" Type="http://schemas.openxmlformats.org/officeDocument/2006/relationships/slideLayout" Target="../slideLayouts/slideLayout198.xml"/><Relationship Id="rId351" Type="http://schemas.openxmlformats.org/officeDocument/2006/relationships/slideLayout" Target="../slideLayouts/slideLayout363.xml"/><Relationship Id="rId393" Type="http://schemas.openxmlformats.org/officeDocument/2006/relationships/slideLayout" Target="../slideLayouts/slideLayout405.xml"/><Relationship Id="rId407" Type="http://schemas.openxmlformats.org/officeDocument/2006/relationships/slideLayout" Target="../slideLayouts/slideLayout419.xml"/><Relationship Id="rId449" Type="http://schemas.openxmlformats.org/officeDocument/2006/relationships/slideLayout" Target="../slideLayouts/slideLayout461.xml"/><Relationship Id="rId614" Type="http://schemas.openxmlformats.org/officeDocument/2006/relationships/slideLayout" Target="../slideLayouts/slideLayout626.xml"/><Relationship Id="rId656" Type="http://schemas.openxmlformats.org/officeDocument/2006/relationships/slideLayout" Target="../slideLayouts/slideLayout668.xml"/><Relationship Id="rId211" Type="http://schemas.openxmlformats.org/officeDocument/2006/relationships/slideLayout" Target="../slideLayouts/slideLayout223.xml"/><Relationship Id="rId253" Type="http://schemas.openxmlformats.org/officeDocument/2006/relationships/slideLayout" Target="../slideLayouts/slideLayout265.xml"/><Relationship Id="rId295" Type="http://schemas.openxmlformats.org/officeDocument/2006/relationships/slideLayout" Target="../slideLayouts/slideLayout307.xml"/><Relationship Id="rId309" Type="http://schemas.openxmlformats.org/officeDocument/2006/relationships/slideLayout" Target="../slideLayouts/slideLayout321.xml"/><Relationship Id="rId460" Type="http://schemas.openxmlformats.org/officeDocument/2006/relationships/slideLayout" Target="../slideLayouts/slideLayout472.xml"/><Relationship Id="rId516" Type="http://schemas.openxmlformats.org/officeDocument/2006/relationships/slideLayout" Target="../slideLayouts/slideLayout528.xml"/><Relationship Id="rId698" Type="http://schemas.openxmlformats.org/officeDocument/2006/relationships/slideLayout" Target="../slideLayouts/slideLayout710.xml"/><Relationship Id="rId48" Type="http://schemas.openxmlformats.org/officeDocument/2006/relationships/slideLayout" Target="../slideLayouts/slideLayout60.xml"/><Relationship Id="rId113" Type="http://schemas.openxmlformats.org/officeDocument/2006/relationships/slideLayout" Target="../slideLayouts/slideLayout125.xml"/><Relationship Id="rId320" Type="http://schemas.openxmlformats.org/officeDocument/2006/relationships/slideLayout" Target="../slideLayouts/slideLayout332.xml"/><Relationship Id="rId558" Type="http://schemas.openxmlformats.org/officeDocument/2006/relationships/slideLayout" Target="../slideLayouts/slideLayout570.xml"/><Relationship Id="rId723" Type="http://schemas.openxmlformats.org/officeDocument/2006/relationships/slideLayout" Target="../slideLayouts/slideLayout735.xml"/><Relationship Id="rId765" Type="http://schemas.openxmlformats.org/officeDocument/2006/relationships/slideLayout" Target="../slideLayouts/slideLayout777.xml"/><Relationship Id="rId155" Type="http://schemas.openxmlformats.org/officeDocument/2006/relationships/slideLayout" Target="../slideLayouts/slideLayout167.xml"/><Relationship Id="rId197" Type="http://schemas.openxmlformats.org/officeDocument/2006/relationships/slideLayout" Target="../slideLayouts/slideLayout209.xml"/><Relationship Id="rId362" Type="http://schemas.openxmlformats.org/officeDocument/2006/relationships/slideLayout" Target="../slideLayouts/slideLayout374.xml"/><Relationship Id="rId418" Type="http://schemas.openxmlformats.org/officeDocument/2006/relationships/slideLayout" Target="../slideLayouts/slideLayout430.xml"/><Relationship Id="rId625" Type="http://schemas.openxmlformats.org/officeDocument/2006/relationships/slideLayout" Target="../slideLayouts/slideLayout637.xml"/><Relationship Id="rId222" Type="http://schemas.openxmlformats.org/officeDocument/2006/relationships/slideLayout" Target="../slideLayouts/slideLayout234.xml"/><Relationship Id="rId264" Type="http://schemas.openxmlformats.org/officeDocument/2006/relationships/slideLayout" Target="../slideLayouts/slideLayout276.xml"/><Relationship Id="rId471" Type="http://schemas.openxmlformats.org/officeDocument/2006/relationships/slideLayout" Target="../slideLayouts/slideLayout483.xml"/><Relationship Id="rId667" Type="http://schemas.openxmlformats.org/officeDocument/2006/relationships/slideLayout" Target="../slideLayouts/slideLayout679.xml"/><Relationship Id="rId17" Type="http://schemas.openxmlformats.org/officeDocument/2006/relationships/slideLayout" Target="../slideLayouts/slideLayout29.xml"/><Relationship Id="rId59" Type="http://schemas.openxmlformats.org/officeDocument/2006/relationships/slideLayout" Target="../slideLayouts/slideLayout71.xml"/><Relationship Id="rId124" Type="http://schemas.openxmlformats.org/officeDocument/2006/relationships/slideLayout" Target="../slideLayouts/slideLayout136.xml"/><Relationship Id="rId527" Type="http://schemas.openxmlformats.org/officeDocument/2006/relationships/slideLayout" Target="../slideLayouts/slideLayout539.xml"/><Relationship Id="rId569" Type="http://schemas.openxmlformats.org/officeDocument/2006/relationships/slideLayout" Target="../slideLayouts/slideLayout581.xml"/><Relationship Id="rId734" Type="http://schemas.openxmlformats.org/officeDocument/2006/relationships/slideLayout" Target="../slideLayouts/slideLayout746.xml"/><Relationship Id="rId776" Type="http://schemas.openxmlformats.org/officeDocument/2006/relationships/slideLayout" Target="../slideLayouts/slideLayout788.xml"/><Relationship Id="rId70" Type="http://schemas.openxmlformats.org/officeDocument/2006/relationships/slideLayout" Target="../slideLayouts/slideLayout82.xml"/><Relationship Id="rId166" Type="http://schemas.openxmlformats.org/officeDocument/2006/relationships/slideLayout" Target="../slideLayouts/slideLayout178.xml"/><Relationship Id="rId331" Type="http://schemas.openxmlformats.org/officeDocument/2006/relationships/slideLayout" Target="../slideLayouts/slideLayout343.xml"/><Relationship Id="rId373" Type="http://schemas.openxmlformats.org/officeDocument/2006/relationships/slideLayout" Target="../slideLayouts/slideLayout385.xml"/><Relationship Id="rId429" Type="http://schemas.openxmlformats.org/officeDocument/2006/relationships/slideLayout" Target="../slideLayouts/slideLayout441.xml"/><Relationship Id="rId580" Type="http://schemas.openxmlformats.org/officeDocument/2006/relationships/slideLayout" Target="../slideLayouts/slideLayout592.xml"/><Relationship Id="rId636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13.xml"/><Relationship Id="rId233" Type="http://schemas.openxmlformats.org/officeDocument/2006/relationships/slideLayout" Target="../slideLayouts/slideLayout245.xml"/><Relationship Id="rId440" Type="http://schemas.openxmlformats.org/officeDocument/2006/relationships/slideLayout" Target="../slideLayouts/slideLayout452.xml"/><Relationship Id="rId678" Type="http://schemas.openxmlformats.org/officeDocument/2006/relationships/slideLayout" Target="../slideLayouts/slideLayout690.xml"/><Relationship Id="rId28" Type="http://schemas.openxmlformats.org/officeDocument/2006/relationships/slideLayout" Target="../slideLayouts/slideLayout40.xml"/><Relationship Id="rId275" Type="http://schemas.openxmlformats.org/officeDocument/2006/relationships/slideLayout" Target="../slideLayouts/slideLayout287.xml"/><Relationship Id="rId300" Type="http://schemas.openxmlformats.org/officeDocument/2006/relationships/slideLayout" Target="../slideLayouts/slideLayout312.xml"/><Relationship Id="rId482" Type="http://schemas.openxmlformats.org/officeDocument/2006/relationships/slideLayout" Target="../slideLayouts/slideLayout494.xml"/><Relationship Id="rId538" Type="http://schemas.openxmlformats.org/officeDocument/2006/relationships/slideLayout" Target="../slideLayouts/slideLayout550.xml"/><Relationship Id="rId703" Type="http://schemas.openxmlformats.org/officeDocument/2006/relationships/slideLayout" Target="../slideLayouts/slideLayout715.xml"/><Relationship Id="rId745" Type="http://schemas.openxmlformats.org/officeDocument/2006/relationships/slideLayout" Target="../slideLayouts/slideLayout757.xml"/><Relationship Id="rId81" Type="http://schemas.openxmlformats.org/officeDocument/2006/relationships/slideLayout" Target="../slideLayouts/slideLayout93.xml"/><Relationship Id="rId135" Type="http://schemas.openxmlformats.org/officeDocument/2006/relationships/slideLayout" Target="../slideLayouts/slideLayout147.xml"/><Relationship Id="rId177" Type="http://schemas.openxmlformats.org/officeDocument/2006/relationships/slideLayout" Target="../slideLayouts/slideLayout189.xml"/><Relationship Id="rId342" Type="http://schemas.openxmlformats.org/officeDocument/2006/relationships/slideLayout" Target="../slideLayouts/slideLayout354.xml"/><Relationship Id="rId384" Type="http://schemas.openxmlformats.org/officeDocument/2006/relationships/slideLayout" Target="../slideLayouts/slideLayout396.xml"/><Relationship Id="rId591" Type="http://schemas.openxmlformats.org/officeDocument/2006/relationships/slideLayout" Target="../slideLayouts/slideLayout603.xml"/><Relationship Id="rId605" Type="http://schemas.openxmlformats.org/officeDocument/2006/relationships/slideLayout" Target="../slideLayouts/slideLayout617.xml"/><Relationship Id="rId787" Type="http://schemas.openxmlformats.org/officeDocument/2006/relationships/image" Target="../media/image7.emf"/><Relationship Id="rId202" Type="http://schemas.openxmlformats.org/officeDocument/2006/relationships/slideLayout" Target="../slideLayouts/slideLayout214.xml"/><Relationship Id="rId244" Type="http://schemas.openxmlformats.org/officeDocument/2006/relationships/slideLayout" Target="../slideLayouts/slideLayout256.xml"/><Relationship Id="rId647" Type="http://schemas.openxmlformats.org/officeDocument/2006/relationships/slideLayout" Target="../slideLayouts/slideLayout659.xml"/><Relationship Id="rId689" Type="http://schemas.openxmlformats.org/officeDocument/2006/relationships/slideLayout" Target="../slideLayouts/slideLayout701.xml"/><Relationship Id="rId39" Type="http://schemas.openxmlformats.org/officeDocument/2006/relationships/slideLayout" Target="../slideLayouts/slideLayout51.xml"/><Relationship Id="rId286" Type="http://schemas.openxmlformats.org/officeDocument/2006/relationships/slideLayout" Target="../slideLayouts/slideLayout298.xml"/><Relationship Id="rId451" Type="http://schemas.openxmlformats.org/officeDocument/2006/relationships/slideLayout" Target="../slideLayouts/slideLayout463.xml"/><Relationship Id="rId493" Type="http://schemas.openxmlformats.org/officeDocument/2006/relationships/slideLayout" Target="../slideLayouts/slideLayout505.xml"/><Relationship Id="rId507" Type="http://schemas.openxmlformats.org/officeDocument/2006/relationships/slideLayout" Target="../slideLayouts/slideLayout519.xml"/><Relationship Id="rId549" Type="http://schemas.openxmlformats.org/officeDocument/2006/relationships/slideLayout" Target="../slideLayouts/slideLayout561.xml"/><Relationship Id="rId714" Type="http://schemas.openxmlformats.org/officeDocument/2006/relationships/slideLayout" Target="../slideLayouts/slideLayout726.xml"/><Relationship Id="rId756" Type="http://schemas.openxmlformats.org/officeDocument/2006/relationships/slideLayout" Target="../slideLayouts/slideLayout768.xml"/><Relationship Id="rId50" Type="http://schemas.openxmlformats.org/officeDocument/2006/relationships/slideLayout" Target="../slideLayouts/slideLayout62.xml"/><Relationship Id="rId104" Type="http://schemas.openxmlformats.org/officeDocument/2006/relationships/slideLayout" Target="../slideLayouts/slideLayout116.xml"/><Relationship Id="rId146" Type="http://schemas.openxmlformats.org/officeDocument/2006/relationships/slideLayout" Target="../slideLayouts/slideLayout158.xml"/><Relationship Id="rId188" Type="http://schemas.openxmlformats.org/officeDocument/2006/relationships/slideLayout" Target="../slideLayouts/slideLayout200.xml"/><Relationship Id="rId311" Type="http://schemas.openxmlformats.org/officeDocument/2006/relationships/slideLayout" Target="../slideLayouts/slideLayout323.xml"/><Relationship Id="rId353" Type="http://schemas.openxmlformats.org/officeDocument/2006/relationships/slideLayout" Target="../slideLayouts/slideLayout365.xml"/><Relationship Id="rId395" Type="http://schemas.openxmlformats.org/officeDocument/2006/relationships/slideLayout" Target="../slideLayouts/slideLayout407.xml"/><Relationship Id="rId409" Type="http://schemas.openxmlformats.org/officeDocument/2006/relationships/slideLayout" Target="../slideLayouts/slideLayout421.xml"/><Relationship Id="rId560" Type="http://schemas.openxmlformats.org/officeDocument/2006/relationships/slideLayout" Target="../slideLayouts/slideLayout572.xml"/><Relationship Id="rId92" Type="http://schemas.openxmlformats.org/officeDocument/2006/relationships/slideLayout" Target="../slideLayouts/slideLayout104.xml"/><Relationship Id="rId213" Type="http://schemas.openxmlformats.org/officeDocument/2006/relationships/slideLayout" Target="../slideLayouts/slideLayout225.xml"/><Relationship Id="rId420" Type="http://schemas.openxmlformats.org/officeDocument/2006/relationships/slideLayout" Target="../slideLayouts/slideLayout432.xml"/><Relationship Id="rId616" Type="http://schemas.openxmlformats.org/officeDocument/2006/relationships/slideLayout" Target="../slideLayouts/slideLayout628.xml"/><Relationship Id="rId658" Type="http://schemas.openxmlformats.org/officeDocument/2006/relationships/slideLayout" Target="../slideLayouts/slideLayout670.xml"/><Relationship Id="rId255" Type="http://schemas.openxmlformats.org/officeDocument/2006/relationships/slideLayout" Target="../slideLayouts/slideLayout267.xml"/><Relationship Id="rId297" Type="http://schemas.openxmlformats.org/officeDocument/2006/relationships/slideLayout" Target="../slideLayouts/slideLayout309.xml"/><Relationship Id="rId462" Type="http://schemas.openxmlformats.org/officeDocument/2006/relationships/slideLayout" Target="../slideLayouts/slideLayout474.xml"/><Relationship Id="rId518" Type="http://schemas.openxmlformats.org/officeDocument/2006/relationships/slideLayout" Target="../slideLayouts/slideLayout530.xml"/><Relationship Id="rId725" Type="http://schemas.openxmlformats.org/officeDocument/2006/relationships/slideLayout" Target="../slideLayouts/slideLayout737.xml"/><Relationship Id="rId115" Type="http://schemas.openxmlformats.org/officeDocument/2006/relationships/slideLayout" Target="../slideLayouts/slideLayout127.xml"/><Relationship Id="rId157" Type="http://schemas.openxmlformats.org/officeDocument/2006/relationships/slideLayout" Target="../slideLayouts/slideLayout169.xml"/><Relationship Id="rId322" Type="http://schemas.openxmlformats.org/officeDocument/2006/relationships/slideLayout" Target="../slideLayouts/slideLayout334.xml"/><Relationship Id="rId364" Type="http://schemas.openxmlformats.org/officeDocument/2006/relationships/slideLayout" Target="../slideLayouts/slideLayout376.xml"/><Relationship Id="rId767" Type="http://schemas.openxmlformats.org/officeDocument/2006/relationships/slideLayout" Target="../slideLayouts/slideLayout779.xml"/><Relationship Id="rId61" Type="http://schemas.openxmlformats.org/officeDocument/2006/relationships/slideLayout" Target="../slideLayouts/slideLayout73.xml"/><Relationship Id="rId199" Type="http://schemas.openxmlformats.org/officeDocument/2006/relationships/slideLayout" Target="../slideLayouts/slideLayout211.xml"/><Relationship Id="rId571" Type="http://schemas.openxmlformats.org/officeDocument/2006/relationships/slideLayout" Target="../slideLayouts/slideLayout583.xml"/><Relationship Id="rId627" Type="http://schemas.openxmlformats.org/officeDocument/2006/relationships/slideLayout" Target="../slideLayouts/slideLayout639.xml"/><Relationship Id="rId669" Type="http://schemas.openxmlformats.org/officeDocument/2006/relationships/slideLayout" Target="../slideLayouts/slideLayout681.xml"/><Relationship Id="rId19" Type="http://schemas.openxmlformats.org/officeDocument/2006/relationships/slideLayout" Target="../slideLayouts/slideLayout31.xml"/><Relationship Id="rId224" Type="http://schemas.openxmlformats.org/officeDocument/2006/relationships/slideLayout" Target="../slideLayouts/slideLayout236.xml"/><Relationship Id="rId266" Type="http://schemas.openxmlformats.org/officeDocument/2006/relationships/slideLayout" Target="../slideLayouts/slideLayout278.xml"/><Relationship Id="rId431" Type="http://schemas.openxmlformats.org/officeDocument/2006/relationships/slideLayout" Target="../slideLayouts/slideLayout443.xml"/><Relationship Id="rId473" Type="http://schemas.openxmlformats.org/officeDocument/2006/relationships/slideLayout" Target="../slideLayouts/slideLayout485.xml"/><Relationship Id="rId529" Type="http://schemas.openxmlformats.org/officeDocument/2006/relationships/slideLayout" Target="../slideLayouts/slideLayout541.xml"/><Relationship Id="rId680" Type="http://schemas.openxmlformats.org/officeDocument/2006/relationships/slideLayout" Target="../slideLayouts/slideLayout692.xml"/><Relationship Id="rId736" Type="http://schemas.openxmlformats.org/officeDocument/2006/relationships/slideLayout" Target="../slideLayouts/slideLayout748.xml"/><Relationship Id="rId30" Type="http://schemas.openxmlformats.org/officeDocument/2006/relationships/slideLayout" Target="../slideLayouts/slideLayout42.xml"/><Relationship Id="rId126" Type="http://schemas.openxmlformats.org/officeDocument/2006/relationships/slideLayout" Target="../slideLayouts/slideLayout138.xml"/><Relationship Id="rId168" Type="http://schemas.openxmlformats.org/officeDocument/2006/relationships/slideLayout" Target="../slideLayouts/slideLayout180.xml"/><Relationship Id="rId333" Type="http://schemas.openxmlformats.org/officeDocument/2006/relationships/slideLayout" Target="../slideLayouts/slideLayout345.xml"/><Relationship Id="rId540" Type="http://schemas.openxmlformats.org/officeDocument/2006/relationships/slideLayout" Target="../slideLayouts/slideLayout552.xml"/><Relationship Id="rId778" Type="http://schemas.openxmlformats.org/officeDocument/2006/relationships/theme" Target="../theme/theme2.xml"/><Relationship Id="rId72" Type="http://schemas.openxmlformats.org/officeDocument/2006/relationships/slideLayout" Target="../slideLayouts/slideLayout84.xml"/><Relationship Id="rId375" Type="http://schemas.openxmlformats.org/officeDocument/2006/relationships/slideLayout" Target="../slideLayouts/slideLayout387.xml"/><Relationship Id="rId582" Type="http://schemas.openxmlformats.org/officeDocument/2006/relationships/slideLayout" Target="../slideLayouts/slideLayout594.xml"/><Relationship Id="rId638" Type="http://schemas.openxmlformats.org/officeDocument/2006/relationships/slideLayout" Target="../slideLayouts/slideLayout650.xml"/><Relationship Id="rId3" Type="http://schemas.openxmlformats.org/officeDocument/2006/relationships/slideLayout" Target="../slideLayouts/slideLayout15.xml"/><Relationship Id="rId235" Type="http://schemas.openxmlformats.org/officeDocument/2006/relationships/slideLayout" Target="../slideLayouts/slideLayout247.xml"/><Relationship Id="rId277" Type="http://schemas.openxmlformats.org/officeDocument/2006/relationships/slideLayout" Target="../slideLayouts/slideLayout289.xml"/><Relationship Id="rId400" Type="http://schemas.openxmlformats.org/officeDocument/2006/relationships/slideLayout" Target="../slideLayouts/slideLayout412.xml"/><Relationship Id="rId442" Type="http://schemas.openxmlformats.org/officeDocument/2006/relationships/slideLayout" Target="../slideLayouts/slideLayout454.xml"/><Relationship Id="rId484" Type="http://schemas.openxmlformats.org/officeDocument/2006/relationships/slideLayout" Target="../slideLayouts/slideLayout496.xml"/><Relationship Id="rId705" Type="http://schemas.openxmlformats.org/officeDocument/2006/relationships/slideLayout" Target="../slideLayouts/slideLayout717.xml"/><Relationship Id="rId137" Type="http://schemas.openxmlformats.org/officeDocument/2006/relationships/slideLayout" Target="../slideLayouts/slideLayout149.xml"/><Relationship Id="rId302" Type="http://schemas.openxmlformats.org/officeDocument/2006/relationships/slideLayout" Target="../slideLayouts/slideLayout314.xml"/><Relationship Id="rId344" Type="http://schemas.openxmlformats.org/officeDocument/2006/relationships/slideLayout" Target="../slideLayouts/slideLayout356.xml"/><Relationship Id="rId691" Type="http://schemas.openxmlformats.org/officeDocument/2006/relationships/slideLayout" Target="../slideLayouts/slideLayout703.xml"/><Relationship Id="rId747" Type="http://schemas.openxmlformats.org/officeDocument/2006/relationships/slideLayout" Target="../slideLayouts/slideLayout759.xml"/><Relationship Id="rId41" Type="http://schemas.openxmlformats.org/officeDocument/2006/relationships/slideLayout" Target="../slideLayouts/slideLayout53.xml"/><Relationship Id="rId83" Type="http://schemas.openxmlformats.org/officeDocument/2006/relationships/slideLayout" Target="../slideLayouts/slideLayout95.xml"/><Relationship Id="rId179" Type="http://schemas.openxmlformats.org/officeDocument/2006/relationships/slideLayout" Target="../slideLayouts/slideLayout191.xml"/><Relationship Id="rId386" Type="http://schemas.openxmlformats.org/officeDocument/2006/relationships/slideLayout" Target="../slideLayouts/slideLayout398.xml"/><Relationship Id="rId551" Type="http://schemas.openxmlformats.org/officeDocument/2006/relationships/slideLayout" Target="../slideLayouts/slideLayout563.xml"/><Relationship Id="rId593" Type="http://schemas.openxmlformats.org/officeDocument/2006/relationships/slideLayout" Target="../slideLayouts/slideLayout605.xml"/><Relationship Id="rId607" Type="http://schemas.openxmlformats.org/officeDocument/2006/relationships/slideLayout" Target="../slideLayouts/slideLayout619.xml"/><Relationship Id="rId649" Type="http://schemas.openxmlformats.org/officeDocument/2006/relationships/slideLayout" Target="../slideLayouts/slideLayout661.xml"/><Relationship Id="rId190" Type="http://schemas.openxmlformats.org/officeDocument/2006/relationships/slideLayout" Target="../slideLayouts/slideLayout202.xml"/><Relationship Id="rId204" Type="http://schemas.openxmlformats.org/officeDocument/2006/relationships/slideLayout" Target="../slideLayouts/slideLayout216.xml"/><Relationship Id="rId246" Type="http://schemas.openxmlformats.org/officeDocument/2006/relationships/slideLayout" Target="../slideLayouts/slideLayout258.xml"/><Relationship Id="rId288" Type="http://schemas.openxmlformats.org/officeDocument/2006/relationships/slideLayout" Target="../slideLayouts/slideLayout300.xml"/><Relationship Id="rId411" Type="http://schemas.openxmlformats.org/officeDocument/2006/relationships/slideLayout" Target="../slideLayouts/slideLayout423.xml"/><Relationship Id="rId453" Type="http://schemas.openxmlformats.org/officeDocument/2006/relationships/slideLayout" Target="../slideLayouts/slideLayout465.xml"/><Relationship Id="rId509" Type="http://schemas.openxmlformats.org/officeDocument/2006/relationships/slideLayout" Target="../slideLayouts/slideLayout521.xml"/><Relationship Id="rId660" Type="http://schemas.openxmlformats.org/officeDocument/2006/relationships/slideLayout" Target="../slideLayouts/slideLayout672.xml"/><Relationship Id="rId106" Type="http://schemas.openxmlformats.org/officeDocument/2006/relationships/slideLayout" Target="../slideLayouts/slideLayout118.xml"/><Relationship Id="rId313" Type="http://schemas.openxmlformats.org/officeDocument/2006/relationships/slideLayout" Target="../slideLayouts/slideLayout325.xml"/><Relationship Id="rId495" Type="http://schemas.openxmlformats.org/officeDocument/2006/relationships/slideLayout" Target="../slideLayouts/slideLayout507.xml"/><Relationship Id="rId716" Type="http://schemas.openxmlformats.org/officeDocument/2006/relationships/slideLayout" Target="../slideLayouts/slideLayout728.xml"/><Relationship Id="rId758" Type="http://schemas.openxmlformats.org/officeDocument/2006/relationships/slideLayout" Target="../slideLayouts/slideLayout770.xml"/><Relationship Id="rId10" Type="http://schemas.openxmlformats.org/officeDocument/2006/relationships/slideLayout" Target="../slideLayouts/slideLayout22.xml"/><Relationship Id="rId52" Type="http://schemas.openxmlformats.org/officeDocument/2006/relationships/slideLayout" Target="../slideLayouts/slideLayout64.xml"/><Relationship Id="rId94" Type="http://schemas.openxmlformats.org/officeDocument/2006/relationships/slideLayout" Target="../slideLayouts/slideLayout106.xml"/><Relationship Id="rId148" Type="http://schemas.openxmlformats.org/officeDocument/2006/relationships/slideLayout" Target="../slideLayouts/slideLayout160.xml"/><Relationship Id="rId355" Type="http://schemas.openxmlformats.org/officeDocument/2006/relationships/slideLayout" Target="../slideLayouts/slideLayout367.xml"/><Relationship Id="rId397" Type="http://schemas.openxmlformats.org/officeDocument/2006/relationships/slideLayout" Target="../slideLayouts/slideLayout409.xml"/><Relationship Id="rId520" Type="http://schemas.openxmlformats.org/officeDocument/2006/relationships/slideLayout" Target="../slideLayouts/slideLayout532.xml"/><Relationship Id="rId562" Type="http://schemas.openxmlformats.org/officeDocument/2006/relationships/slideLayout" Target="../slideLayouts/slideLayout574.xml"/><Relationship Id="rId618" Type="http://schemas.openxmlformats.org/officeDocument/2006/relationships/slideLayout" Target="../slideLayouts/slideLayout630.xml"/><Relationship Id="rId215" Type="http://schemas.openxmlformats.org/officeDocument/2006/relationships/slideLayout" Target="../slideLayouts/slideLayout227.xml"/><Relationship Id="rId257" Type="http://schemas.openxmlformats.org/officeDocument/2006/relationships/slideLayout" Target="../slideLayouts/slideLayout269.xml"/><Relationship Id="rId422" Type="http://schemas.openxmlformats.org/officeDocument/2006/relationships/slideLayout" Target="../slideLayouts/slideLayout434.xml"/><Relationship Id="rId464" Type="http://schemas.openxmlformats.org/officeDocument/2006/relationships/slideLayout" Target="../slideLayouts/slideLayout476.xml"/><Relationship Id="rId299" Type="http://schemas.openxmlformats.org/officeDocument/2006/relationships/slideLayout" Target="../slideLayouts/slideLayout311.xml"/><Relationship Id="rId727" Type="http://schemas.openxmlformats.org/officeDocument/2006/relationships/slideLayout" Target="../slideLayouts/slideLayout739.xml"/><Relationship Id="rId63" Type="http://schemas.openxmlformats.org/officeDocument/2006/relationships/slideLayout" Target="../slideLayouts/slideLayout75.xml"/><Relationship Id="rId159" Type="http://schemas.openxmlformats.org/officeDocument/2006/relationships/slideLayout" Target="../slideLayouts/slideLayout171.xml"/><Relationship Id="rId366" Type="http://schemas.openxmlformats.org/officeDocument/2006/relationships/slideLayout" Target="../slideLayouts/slideLayout378.xml"/><Relationship Id="rId573" Type="http://schemas.openxmlformats.org/officeDocument/2006/relationships/slideLayout" Target="../slideLayouts/slideLayout585.xml"/><Relationship Id="rId780" Type="http://schemas.openxmlformats.org/officeDocument/2006/relationships/audio" Target="../media/media1.mp3"/><Relationship Id="rId226" Type="http://schemas.openxmlformats.org/officeDocument/2006/relationships/slideLayout" Target="../slideLayouts/slideLayout238.xml"/><Relationship Id="rId433" Type="http://schemas.openxmlformats.org/officeDocument/2006/relationships/slideLayout" Target="../slideLayouts/slideLayout445.xml"/><Relationship Id="rId640" Type="http://schemas.openxmlformats.org/officeDocument/2006/relationships/slideLayout" Target="../slideLayouts/slideLayout652.xml"/><Relationship Id="rId738" Type="http://schemas.openxmlformats.org/officeDocument/2006/relationships/slideLayout" Target="../slideLayouts/slideLayout750.xml"/><Relationship Id="rId74" Type="http://schemas.openxmlformats.org/officeDocument/2006/relationships/slideLayout" Target="../slideLayouts/slideLayout86.xml"/><Relationship Id="rId377" Type="http://schemas.openxmlformats.org/officeDocument/2006/relationships/slideLayout" Target="../slideLayouts/slideLayout389.xml"/><Relationship Id="rId500" Type="http://schemas.openxmlformats.org/officeDocument/2006/relationships/slideLayout" Target="../slideLayouts/slideLayout512.xml"/><Relationship Id="rId584" Type="http://schemas.openxmlformats.org/officeDocument/2006/relationships/slideLayout" Target="../slideLayouts/slideLayout596.xml"/><Relationship Id="rId5" Type="http://schemas.openxmlformats.org/officeDocument/2006/relationships/slideLayout" Target="../slideLayouts/slideLayout17.xml"/><Relationship Id="rId237" Type="http://schemas.openxmlformats.org/officeDocument/2006/relationships/slideLayout" Target="../slideLayouts/slideLayout249.xml"/><Relationship Id="rId444" Type="http://schemas.openxmlformats.org/officeDocument/2006/relationships/slideLayout" Target="../slideLayouts/slideLayout456.xml"/><Relationship Id="rId651" Type="http://schemas.openxmlformats.org/officeDocument/2006/relationships/slideLayout" Target="../slideLayouts/slideLayout663.xml"/><Relationship Id="rId749" Type="http://schemas.openxmlformats.org/officeDocument/2006/relationships/slideLayout" Target="../slideLayouts/slideLayout761.xml"/><Relationship Id="rId290" Type="http://schemas.openxmlformats.org/officeDocument/2006/relationships/slideLayout" Target="../slideLayouts/slideLayout302.xml"/><Relationship Id="rId304" Type="http://schemas.openxmlformats.org/officeDocument/2006/relationships/slideLayout" Target="../slideLayouts/slideLayout316.xml"/><Relationship Id="rId388" Type="http://schemas.openxmlformats.org/officeDocument/2006/relationships/slideLayout" Target="../slideLayouts/slideLayout400.xml"/><Relationship Id="rId511" Type="http://schemas.openxmlformats.org/officeDocument/2006/relationships/slideLayout" Target="../slideLayouts/slideLayout523.xml"/><Relationship Id="rId609" Type="http://schemas.openxmlformats.org/officeDocument/2006/relationships/slideLayout" Target="../slideLayouts/slideLayout621.xml"/><Relationship Id="rId85" Type="http://schemas.openxmlformats.org/officeDocument/2006/relationships/slideLayout" Target="../slideLayouts/slideLayout97.xml"/><Relationship Id="rId150" Type="http://schemas.openxmlformats.org/officeDocument/2006/relationships/slideLayout" Target="../slideLayouts/slideLayout162.xml"/><Relationship Id="rId595" Type="http://schemas.openxmlformats.org/officeDocument/2006/relationships/slideLayout" Target="../slideLayouts/slideLayout607.xml"/><Relationship Id="rId248" Type="http://schemas.openxmlformats.org/officeDocument/2006/relationships/slideLayout" Target="../slideLayouts/slideLayout260.xml"/><Relationship Id="rId455" Type="http://schemas.openxmlformats.org/officeDocument/2006/relationships/slideLayout" Target="../slideLayouts/slideLayout467.xml"/><Relationship Id="rId662" Type="http://schemas.openxmlformats.org/officeDocument/2006/relationships/slideLayout" Target="../slideLayouts/slideLayout674.xml"/><Relationship Id="rId12" Type="http://schemas.openxmlformats.org/officeDocument/2006/relationships/slideLayout" Target="../slideLayouts/slideLayout24.xml"/><Relationship Id="rId108" Type="http://schemas.openxmlformats.org/officeDocument/2006/relationships/slideLayout" Target="../slideLayouts/slideLayout120.xml"/><Relationship Id="rId315" Type="http://schemas.openxmlformats.org/officeDocument/2006/relationships/slideLayout" Target="../slideLayouts/slideLayout327.xml"/><Relationship Id="rId522" Type="http://schemas.openxmlformats.org/officeDocument/2006/relationships/slideLayout" Target="../slideLayouts/slideLayout534.xml"/><Relationship Id="rId96" Type="http://schemas.openxmlformats.org/officeDocument/2006/relationships/slideLayout" Target="../slideLayouts/slideLayout108.xml"/><Relationship Id="rId161" Type="http://schemas.openxmlformats.org/officeDocument/2006/relationships/slideLayout" Target="../slideLayouts/slideLayout173.xml"/><Relationship Id="rId399" Type="http://schemas.openxmlformats.org/officeDocument/2006/relationships/slideLayout" Target="../slideLayouts/slideLayout411.xml"/><Relationship Id="rId259" Type="http://schemas.openxmlformats.org/officeDocument/2006/relationships/slideLayout" Target="../slideLayouts/slideLayout271.xml"/><Relationship Id="rId466" Type="http://schemas.openxmlformats.org/officeDocument/2006/relationships/slideLayout" Target="../slideLayouts/slideLayout478.xml"/><Relationship Id="rId673" Type="http://schemas.openxmlformats.org/officeDocument/2006/relationships/slideLayout" Target="../slideLayouts/slideLayout685.xml"/><Relationship Id="rId23" Type="http://schemas.openxmlformats.org/officeDocument/2006/relationships/slideLayout" Target="../slideLayouts/slideLayout35.xml"/><Relationship Id="rId119" Type="http://schemas.openxmlformats.org/officeDocument/2006/relationships/slideLayout" Target="../slideLayouts/slideLayout131.xml"/><Relationship Id="rId326" Type="http://schemas.openxmlformats.org/officeDocument/2006/relationships/slideLayout" Target="../slideLayouts/slideLayout338.xml"/><Relationship Id="rId533" Type="http://schemas.openxmlformats.org/officeDocument/2006/relationships/slideLayout" Target="../slideLayouts/slideLayout545.xml"/><Relationship Id="rId740" Type="http://schemas.openxmlformats.org/officeDocument/2006/relationships/slideLayout" Target="../slideLayouts/slideLayout752.xml"/><Relationship Id="rId172" Type="http://schemas.openxmlformats.org/officeDocument/2006/relationships/slideLayout" Target="../slideLayouts/slideLayout184.xml"/><Relationship Id="rId477" Type="http://schemas.openxmlformats.org/officeDocument/2006/relationships/slideLayout" Target="../slideLayouts/slideLayout489.xml"/><Relationship Id="rId600" Type="http://schemas.openxmlformats.org/officeDocument/2006/relationships/slideLayout" Target="../slideLayouts/slideLayout612.xml"/><Relationship Id="rId684" Type="http://schemas.openxmlformats.org/officeDocument/2006/relationships/slideLayout" Target="../slideLayouts/slideLayout696.xml"/><Relationship Id="rId337" Type="http://schemas.openxmlformats.org/officeDocument/2006/relationships/slideLayout" Target="../slideLayouts/slideLayout349.xml"/><Relationship Id="rId34" Type="http://schemas.openxmlformats.org/officeDocument/2006/relationships/slideLayout" Target="../slideLayouts/slideLayout46.xml"/><Relationship Id="rId544" Type="http://schemas.openxmlformats.org/officeDocument/2006/relationships/slideLayout" Target="../slideLayouts/slideLayout556.xml"/><Relationship Id="rId751" Type="http://schemas.openxmlformats.org/officeDocument/2006/relationships/slideLayout" Target="../slideLayouts/slideLayout763.xml"/><Relationship Id="rId183" Type="http://schemas.openxmlformats.org/officeDocument/2006/relationships/slideLayout" Target="../slideLayouts/slideLayout195.xml"/><Relationship Id="rId390" Type="http://schemas.openxmlformats.org/officeDocument/2006/relationships/slideLayout" Target="../slideLayouts/slideLayout402.xml"/><Relationship Id="rId404" Type="http://schemas.openxmlformats.org/officeDocument/2006/relationships/slideLayout" Target="../slideLayouts/slideLayout416.xml"/><Relationship Id="rId611" Type="http://schemas.openxmlformats.org/officeDocument/2006/relationships/slideLayout" Target="../slideLayouts/slideLayout623.xml"/><Relationship Id="rId250" Type="http://schemas.openxmlformats.org/officeDocument/2006/relationships/slideLayout" Target="../slideLayouts/slideLayout262.xml"/><Relationship Id="rId488" Type="http://schemas.openxmlformats.org/officeDocument/2006/relationships/slideLayout" Target="../slideLayouts/slideLayout500.xml"/><Relationship Id="rId695" Type="http://schemas.openxmlformats.org/officeDocument/2006/relationships/slideLayout" Target="../slideLayouts/slideLayout707.xml"/><Relationship Id="rId709" Type="http://schemas.openxmlformats.org/officeDocument/2006/relationships/slideLayout" Target="../slideLayouts/slideLayout721.xml"/><Relationship Id="rId45" Type="http://schemas.openxmlformats.org/officeDocument/2006/relationships/slideLayout" Target="../slideLayouts/slideLayout57.xml"/><Relationship Id="rId110" Type="http://schemas.openxmlformats.org/officeDocument/2006/relationships/slideLayout" Target="../slideLayouts/slideLayout122.xml"/><Relationship Id="rId348" Type="http://schemas.openxmlformats.org/officeDocument/2006/relationships/slideLayout" Target="../slideLayouts/slideLayout360.xml"/><Relationship Id="rId555" Type="http://schemas.openxmlformats.org/officeDocument/2006/relationships/slideLayout" Target="../slideLayouts/slideLayout567.xml"/><Relationship Id="rId762" Type="http://schemas.openxmlformats.org/officeDocument/2006/relationships/slideLayout" Target="../slideLayouts/slideLayout774.xml"/><Relationship Id="rId194" Type="http://schemas.openxmlformats.org/officeDocument/2006/relationships/slideLayout" Target="../slideLayouts/slideLayout206.xml"/><Relationship Id="rId208" Type="http://schemas.openxmlformats.org/officeDocument/2006/relationships/slideLayout" Target="../slideLayouts/slideLayout220.xml"/><Relationship Id="rId415" Type="http://schemas.openxmlformats.org/officeDocument/2006/relationships/slideLayout" Target="../slideLayouts/slideLayout427.xml"/><Relationship Id="rId622" Type="http://schemas.openxmlformats.org/officeDocument/2006/relationships/slideLayout" Target="../slideLayouts/slideLayout634.xml"/><Relationship Id="rId261" Type="http://schemas.openxmlformats.org/officeDocument/2006/relationships/slideLayout" Target="../slideLayouts/slideLayout273.xml"/><Relationship Id="rId499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68.xml"/><Relationship Id="rId359" Type="http://schemas.openxmlformats.org/officeDocument/2006/relationships/slideLayout" Target="../slideLayouts/slideLayout371.xml"/><Relationship Id="rId566" Type="http://schemas.openxmlformats.org/officeDocument/2006/relationships/slideLayout" Target="../slideLayouts/slideLayout578.xml"/><Relationship Id="rId773" Type="http://schemas.openxmlformats.org/officeDocument/2006/relationships/slideLayout" Target="../slideLayouts/slideLayout785.xml"/><Relationship Id="rId121" Type="http://schemas.openxmlformats.org/officeDocument/2006/relationships/slideLayout" Target="../slideLayouts/slideLayout133.xml"/><Relationship Id="rId219" Type="http://schemas.openxmlformats.org/officeDocument/2006/relationships/slideLayout" Target="../slideLayouts/slideLayout231.xml"/><Relationship Id="rId426" Type="http://schemas.openxmlformats.org/officeDocument/2006/relationships/slideLayout" Target="../slideLayouts/slideLayout438.xml"/><Relationship Id="rId633" Type="http://schemas.openxmlformats.org/officeDocument/2006/relationships/slideLayout" Target="../slideLayouts/slideLayout645.xml"/><Relationship Id="rId67" Type="http://schemas.openxmlformats.org/officeDocument/2006/relationships/slideLayout" Target="../slideLayouts/slideLayout79.xml"/><Relationship Id="rId272" Type="http://schemas.openxmlformats.org/officeDocument/2006/relationships/slideLayout" Target="../slideLayouts/slideLayout284.xml"/><Relationship Id="rId577" Type="http://schemas.openxmlformats.org/officeDocument/2006/relationships/slideLayout" Target="../slideLayouts/slideLayout589.xml"/><Relationship Id="rId700" Type="http://schemas.openxmlformats.org/officeDocument/2006/relationships/slideLayout" Target="../slideLayouts/slideLayout712.xml"/><Relationship Id="rId132" Type="http://schemas.openxmlformats.org/officeDocument/2006/relationships/slideLayout" Target="../slideLayouts/slideLayout144.xml"/><Relationship Id="rId784" Type="http://schemas.openxmlformats.org/officeDocument/2006/relationships/image" Target="../media/image4.emf"/><Relationship Id="rId437" Type="http://schemas.openxmlformats.org/officeDocument/2006/relationships/slideLayout" Target="../slideLayouts/slideLayout449.xml"/><Relationship Id="rId644" Type="http://schemas.openxmlformats.org/officeDocument/2006/relationships/slideLayout" Target="../slideLayouts/slideLayout656.xml"/><Relationship Id="rId283" Type="http://schemas.openxmlformats.org/officeDocument/2006/relationships/slideLayout" Target="../slideLayouts/slideLayout295.xml"/><Relationship Id="rId490" Type="http://schemas.openxmlformats.org/officeDocument/2006/relationships/slideLayout" Target="../slideLayouts/slideLayout502.xml"/><Relationship Id="rId504" Type="http://schemas.openxmlformats.org/officeDocument/2006/relationships/slideLayout" Target="../slideLayouts/slideLayout516.xml"/><Relationship Id="rId711" Type="http://schemas.openxmlformats.org/officeDocument/2006/relationships/slideLayout" Target="../slideLayouts/slideLayout723.xml"/><Relationship Id="rId78" Type="http://schemas.openxmlformats.org/officeDocument/2006/relationships/slideLayout" Target="../slideLayouts/slideLayout90.xml"/><Relationship Id="rId143" Type="http://schemas.openxmlformats.org/officeDocument/2006/relationships/slideLayout" Target="../slideLayouts/slideLayout155.xml"/><Relationship Id="rId350" Type="http://schemas.openxmlformats.org/officeDocument/2006/relationships/slideLayout" Target="../slideLayouts/slideLayout362.xml"/><Relationship Id="rId588" Type="http://schemas.openxmlformats.org/officeDocument/2006/relationships/slideLayout" Target="../slideLayouts/slideLayout600.xml"/><Relationship Id="rId9" Type="http://schemas.openxmlformats.org/officeDocument/2006/relationships/slideLayout" Target="../slideLayouts/slideLayout21.xml"/><Relationship Id="rId210" Type="http://schemas.openxmlformats.org/officeDocument/2006/relationships/slideLayout" Target="../slideLayouts/slideLayout222.xml"/><Relationship Id="rId448" Type="http://schemas.openxmlformats.org/officeDocument/2006/relationships/slideLayout" Target="../slideLayouts/slideLayout460.xml"/><Relationship Id="rId655" Type="http://schemas.openxmlformats.org/officeDocument/2006/relationships/slideLayout" Target="../slideLayouts/slideLayout667.xml"/><Relationship Id="rId294" Type="http://schemas.openxmlformats.org/officeDocument/2006/relationships/slideLayout" Target="../slideLayouts/slideLayout306.xml"/><Relationship Id="rId308" Type="http://schemas.openxmlformats.org/officeDocument/2006/relationships/slideLayout" Target="../slideLayouts/slideLayout320.xml"/><Relationship Id="rId515" Type="http://schemas.openxmlformats.org/officeDocument/2006/relationships/slideLayout" Target="../slideLayouts/slideLayout527.xml"/><Relationship Id="rId722" Type="http://schemas.openxmlformats.org/officeDocument/2006/relationships/slideLayout" Target="../slideLayouts/slideLayout734.xml"/><Relationship Id="rId89" Type="http://schemas.openxmlformats.org/officeDocument/2006/relationships/slideLayout" Target="../slideLayouts/slideLayout101.xml"/><Relationship Id="rId154" Type="http://schemas.openxmlformats.org/officeDocument/2006/relationships/slideLayout" Target="../slideLayouts/slideLayout166.xml"/><Relationship Id="rId361" Type="http://schemas.openxmlformats.org/officeDocument/2006/relationships/slideLayout" Target="../slideLayouts/slideLayout373.xml"/><Relationship Id="rId599" Type="http://schemas.openxmlformats.org/officeDocument/2006/relationships/slideLayout" Target="../slideLayouts/slideLayout611.xml"/><Relationship Id="rId459" Type="http://schemas.openxmlformats.org/officeDocument/2006/relationships/slideLayout" Target="../slideLayouts/slideLayout471.xml"/><Relationship Id="rId666" Type="http://schemas.openxmlformats.org/officeDocument/2006/relationships/slideLayout" Target="../slideLayouts/slideLayout678.xml"/><Relationship Id="rId16" Type="http://schemas.openxmlformats.org/officeDocument/2006/relationships/slideLayout" Target="../slideLayouts/slideLayout28.xml"/><Relationship Id="rId221" Type="http://schemas.openxmlformats.org/officeDocument/2006/relationships/slideLayout" Target="../slideLayouts/slideLayout233.xml"/><Relationship Id="rId319" Type="http://schemas.openxmlformats.org/officeDocument/2006/relationships/slideLayout" Target="../slideLayouts/slideLayout331.xml"/><Relationship Id="rId526" Type="http://schemas.openxmlformats.org/officeDocument/2006/relationships/slideLayout" Target="../slideLayouts/slideLayout538.xml"/><Relationship Id="rId733" Type="http://schemas.openxmlformats.org/officeDocument/2006/relationships/slideLayout" Target="../slideLayouts/slideLayout745.xml"/><Relationship Id="rId165" Type="http://schemas.openxmlformats.org/officeDocument/2006/relationships/slideLayout" Target="../slideLayouts/slideLayout177.xml"/><Relationship Id="rId372" Type="http://schemas.openxmlformats.org/officeDocument/2006/relationships/slideLayout" Target="../slideLayouts/slideLayout384.xml"/><Relationship Id="rId677" Type="http://schemas.openxmlformats.org/officeDocument/2006/relationships/slideLayout" Target="../slideLayouts/slideLayout689.xml"/><Relationship Id="rId232" Type="http://schemas.openxmlformats.org/officeDocument/2006/relationships/slideLayout" Target="../slideLayouts/slideLayout244.xml"/><Relationship Id="rId27" Type="http://schemas.openxmlformats.org/officeDocument/2006/relationships/slideLayout" Target="../slideLayouts/slideLayout39.xml"/><Relationship Id="rId537" Type="http://schemas.openxmlformats.org/officeDocument/2006/relationships/slideLayout" Target="../slideLayouts/slideLayout549.xml"/><Relationship Id="rId744" Type="http://schemas.openxmlformats.org/officeDocument/2006/relationships/slideLayout" Target="../slideLayouts/slideLayout756.xml"/><Relationship Id="rId80" Type="http://schemas.openxmlformats.org/officeDocument/2006/relationships/slideLayout" Target="../slideLayouts/slideLayout92.xml"/><Relationship Id="rId176" Type="http://schemas.openxmlformats.org/officeDocument/2006/relationships/slideLayout" Target="../slideLayouts/slideLayout188.xml"/><Relationship Id="rId383" Type="http://schemas.openxmlformats.org/officeDocument/2006/relationships/slideLayout" Target="../slideLayouts/slideLayout395.xml"/><Relationship Id="rId590" Type="http://schemas.openxmlformats.org/officeDocument/2006/relationships/slideLayout" Target="../slideLayouts/slideLayout602.xml"/><Relationship Id="rId604" Type="http://schemas.openxmlformats.org/officeDocument/2006/relationships/slideLayout" Target="../slideLayouts/slideLayout616.xml"/><Relationship Id="rId243" Type="http://schemas.openxmlformats.org/officeDocument/2006/relationships/slideLayout" Target="../slideLayouts/slideLayout255.xml"/><Relationship Id="rId450" Type="http://schemas.openxmlformats.org/officeDocument/2006/relationships/slideLayout" Target="../slideLayouts/slideLayout462.xml"/><Relationship Id="rId688" Type="http://schemas.openxmlformats.org/officeDocument/2006/relationships/slideLayout" Target="../slideLayouts/slideLayout700.xml"/><Relationship Id="rId38" Type="http://schemas.openxmlformats.org/officeDocument/2006/relationships/slideLayout" Target="../slideLayouts/slideLayout50.xml"/><Relationship Id="rId103" Type="http://schemas.openxmlformats.org/officeDocument/2006/relationships/slideLayout" Target="../slideLayouts/slideLayout115.xml"/><Relationship Id="rId310" Type="http://schemas.openxmlformats.org/officeDocument/2006/relationships/slideLayout" Target="../slideLayouts/slideLayout322.xml"/><Relationship Id="rId548" Type="http://schemas.openxmlformats.org/officeDocument/2006/relationships/slideLayout" Target="../slideLayouts/slideLayout560.xml"/><Relationship Id="rId755" Type="http://schemas.openxmlformats.org/officeDocument/2006/relationships/slideLayout" Target="../slideLayouts/slideLayout767.xml"/><Relationship Id="rId91" Type="http://schemas.openxmlformats.org/officeDocument/2006/relationships/slideLayout" Target="../slideLayouts/slideLayout103.xml"/><Relationship Id="rId187" Type="http://schemas.openxmlformats.org/officeDocument/2006/relationships/slideLayout" Target="../slideLayouts/slideLayout199.xml"/><Relationship Id="rId394" Type="http://schemas.openxmlformats.org/officeDocument/2006/relationships/slideLayout" Target="../slideLayouts/slideLayout406.xml"/><Relationship Id="rId408" Type="http://schemas.openxmlformats.org/officeDocument/2006/relationships/slideLayout" Target="../slideLayouts/slideLayout420.xml"/><Relationship Id="rId615" Type="http://schemas.openxmlformats.org/officeDocument/2006/relationships/slideLayout" Target="../slideLayouts/slideLayout627.xml"/><Relationship Id="rId254" Type="http://schemas.openxmlformats.org/officeDocument/2006/relationships/slideLayout" Target="../slideLayouts/slideLayout266.xml"/><Relationship Id="rId699" Type="http://schemas.openxmlformats.org/officeDocument/2006/relationships/slideLayout" Target="../slideLayouts/slideLayout711.xml"/><Relationship Id="rId49" Type="http://schemas.openxmlformats.org/officeDocument/2006/relationships/slideLayout" Target="../slideLayouts/slideLayout61.xml"/><Relationship Id="rId114" Type="http://schemas.openxmlformats.org/officeDocument/2006/relationships/slideLayout" Target="../slideLayouts/slideLayout126.xml"/><Relationship Id="rId461" Type="http://schemas.openxmlformats.org/officeDocument/2006/relationships/slideLayout" Target="../slideLayouts/slideLayout473.xml"/><Relationship Id="rId559" Type="http://schemas.openxmlformats.org/officeDocument/2006/relationships/slideLayout" Target="../slideLayouts/slideLayout571.xml"/><Relationship Id="rId766" Type="http://schemas.openxmlformats.org/officeDocument/2006/relationships/slideLayout" Target="../slideLayouts/slideLayout778.xml"/><Relationship Id="rId198" Type="http://schemas.openxmlformats.org/officeDocument/2006/relationships/slideLayout" Target="../slideLayouts/slideLayout210.xml"/><Relationship Id="rId321" Type="http://schemas.openxmlformats.org/officeDocument/2006/relationships/slideLayout" Target="../slideLayouts/slideLayout333.xml"/><Relationship Id="rId419" Type="http://schemas.openxmlformats.org/officeDocument/2006/relationships/slideLayout" Target="../slideLayouts/slideLayout431.xml"/><Relationship Id="rId626" Type="http://schemas.openxmlformats.org/officeDocument/2006/relationships/slideLayout" Target="../slideLayouts/slideLayout638.xml"/><Relationship Id="rId265" Type="http://schemas.openxmlformats.org/officeDocument/2006/relationships/slideLayout" Target="../slideLayouts/slideLayout277.xml"/><Relationship Id="rId472" Type="http://schemas.openxmlformats.org/officeDocument/2006/relationships/slideLayout" Target="../slideLayouts/slideLayout484.xml"/><Relationship Id="rId125" Type="http://schemas.openxmlformats.org/officeDocument/2006/relationships/slideLayout" Target="../slideLayouts/slideLayout137.xml"/><Relationship Id="rId332" Type="http://schemas.openxmlformats.org/officeDocument/2006/relationships/slideLayout" Target="../slideLayouts/slideLayout344.xml"/><Relationship Id="rId777" Type="http://schemas.openxmlformats.org/officeDocument/2006/relationships/slideLayout" Target="../slideLayouts/slideLayout789.xml"/><Relationship Id="rId637" Type="http://schemas.openxmlformats.org/officeDocument/2006/relationships/slideLayout" Target="../slideLayouts/slideLayout649.xml"/><Relationship Id="rId276" Type="http://schemas.openxmlformats.org/officeDocument/2006/relationships/slideLayout" Target="../slideLayouts/slideLayout288.xml"/><Relationship Id="rId483" Type="http://schemas.openxmlformats.org/officeDocument/2006/relationships/slideLayout" Target="../slideLayouts/slideLayout495.xml"/><Relationship Id="rId690" Type="http://schemas.openxmlformats.org/officeDocument/2006/relationships/slideLayout" Target="../slideLayouts/slideLayout702.xml"/><Relationship Id="rId704" Type="http://schemas.openxmlformats.org/officeDocument/2006/relationships/slideLayout" Target="../slideLayouts/slideLayout716.xml"/><Relationship Id="rId40" Type="http://schemas.openxmlformats.org/officeDocument/2006/relationships/slideLayout" Target="../slideLayouts/slideLayout52.xml"/><Relationship Id="rId136" Type="http://schemas.openxmlformats.org/officeDocument/2006/relationships/slideLayout" Target="../slideLayouts/slideLayout148.xml"/><Relationship Id="rId343" Type="http://schemas.openxmlformats.org/officeDocument/2006/relationships/slideLayout" Target="../slideLayouts/slideLayout355.xml"/><Relationship Id="rId550" Type="http://schemas.openxmlformats.org/officeDocument/2006/relationships/slideLayout" Target="../slideLayouts/slideLayout562.xml"/><Relationship Id="rId203" Type="http://schemas.openxmlformats.org/officeDocument/2006/relationships/slideLayout" Target="../slideLayouts/slideLayout215.xml"/><Relationship Id="rId648" Type="http://schemas.openxmlformats.org/officeDocument/2006/relationships/slideLayout" Target="../slideLayouts/slideLayout660.xml"/><Relationship Id="rId287" Type="http://schemas.openxmlformats.org/officeDocument/2006/relationships/slideLayout" Target="../slideLayouts/slideLayout299.xml"/><Relationship Id="rId410" Type="http://schemas.openxmlformats.org/officeDocument/2006/relationships/slideLayout" Target="../slideLayouts/slideLayout422.xml"/><Relationship Id="rId494" Type="http://schemas.openxmlformats.org/officeDocument/2006/relationships/slideLayout" Target="../slideLayouts/slideLayout506.xml"/><Relationship Id="rId508" Type="http://schemas.openxmlformats.org/officeDocument/2006/relationships/slideLayout" Target="../slideLayouts/slideLayout520.xml"/><Relationship Id="rId715" Type="http://schemas.openxmlformats.org/officeDocument/2006/relationships/slideLayout" Target="../slideLayouts/slideLayout727.xml"/><Relationship Id="rId147" Type="http://schemas.openxmlformats.org/officeDocument/2006/relationships/slideLayout" Target="../slideLayouts/slideLayout159.xml"/><Relationship Id="rId354" Type="http://schemas.openxmlformats.org/officeDocument/2006/relationships/slideLayout" Target="../slideLayouts/slideLayout366.xml"/><Relationship Id="rId51" Type="http://schemas.openxmlformats.org/officeDocument/2006/relationships/slideLayout" Target="../slideLayouts/slideLayout63.xml"/><Relationship Id="rId561" Type="http://schemas.openxmlformats.org/officeDocument/2006/relationships/slideLayout" Target="../slideLayouts/slideLayout573.xml"/><Relationship Id="rId659" Type="http://schemas.openxmlformats.org/officeDocument/2006/relationships/slideLayout" Target="../slideLayouts/slideLayout671.xml"/><Relationship Id="rId214" Type="http://schemas.openxmlformats.org/officeDocument/2006/relationships/slideLayout" Target="../slideLayouts/slideLayout226.xml"/><Relationship Id="rId298" Type="http://schemas.openxmlformats.org/officeDocument/2006/relationships/slideLayout" Target="../slideLayouts/slideLayout310.xml"/><Relationship Id="rId421" Type="http://schemas.openxmlformats.org/officeDocument/2006/relationships/slideLayout" Target="../slideLayouts/slideLayout433.xml"/><Relationship Id="rId519" Type="http://schemas.openxmlformats.org/officeDocument/2006/relationships/slideLayout" Target="../slideLayouts/slideLayout531.xml"/><Relationship Id="rId158" Type="http://schemas.openxmlformats.org/officeDocument/2006/relationships/slideLayout" Target="../slideLayouts/slideLayout170.xml"/><Relationship Id="rId726" Type="http://schemas.openxmlformats.org/officeDocument/2006/relationships/slideLayout" Target="../slideLayouts/slideLayout738.xml"/><Relationship Id="rId62" Type="http://schemas.openxmlformats.org/officeDocument/2006/relationships/slideLayout" Target="../slideLayouts/slideLayout74.xml"/><Relationship Id="rId365" Type="http://schemas.openxmlformats.org/officeDocument/2006/relationships/slideLayout" Target="../slideLayouts/slideLayout377.xml"/><Relationship Id="rId572" Type="http://schemas.openxmlformats.org/officeDocument/2006/relationships/slideLayout" Target="../slideLayouts/slideLayout584.xml"/><Relationship Id="rId225" Type="http://schemas.openxmlformats.org/officeDocument/2006/relationships/slideLayout" Target="../slideLayouts/slideLayout237.xml"/><Relationship Id="rId432" Type="http://schemas.openxmlformats.org/officeDocument/2006/relationships/slideLayout" Target="../slideLayouts/slideLayout444.xml"/><Relationship Id="rId737" Type="http://schemas.openxmlformats.org/officeDocument/2006/relationships/slideLayout" Target="../slideLayouts/slideLayout749.xml"/><Relationship Id="rId73" Type="http://schemas.openxmlformats.org/officeDocument/2006/relationships/slideLayout" Target="../slideLayouts/slideLayout85.xml"/><Relationship Id="rId169" Type="http://schemas.openxmlformats.org/officeDocument/2006/relationships/slideLayout" Target="../slideLayouts/slideLayout181.xml"/><Relationship Id="rId376" Type="http://schemas.openxmlformats.org/officeDocument/2006/relationships/slideLayout" Target="../slideLayouts/slideLayout388.xml"/><Relationship Id="rId583" Type="http://schemas.openxmlformats.org/officeDocument/2006/relationships/slideLayout" Target="../slideLayouts/slideLayout595.xml"/><Relationship Id="rId4" Type="http://schemas.openxmlformats.org/officeDocument/2006/relationships/slideLayout" Target="../slideLayouts/slideLayout16.xml"/><Relationship Id="rId236" Type="http://schemas.openxmlformats.org/officeDocument/2006/relationships/slideLayout" Target="../slideLayouts/slideLayout248.xml"/><Relationship Id="rId443" Type="http://schemas.openxmlformats.org/officeDocument/2006/relationships/slideLayout" Target="../slideLayouts/slideLayout455.xml"/><Relationship Id="rId650" Type="http://schemas.openxmlformats.org/officeDocument/2006/relationships/slideLayout" Target="../slideLayouts/slideLayout662.xml"/><Relationship Id="rId303" Type="http://schemas.openxmlformats.org/officeDocument/2006/relationships/slideLayout" Target="../slideLayouts/slideLayout315.xml"/><Relationship Id="rId748" Type="http://schemas.openxmlformats.org/officeDocument/2006/relationships/slideLayout" Target="../slideLayouts/slideLayout760.xml"/><Relationship Id="rId84" Type="http://schemas.openxmlformats.org/officeDocument/2006/relationships/slideLayout" Target="../slideLayouts/slideLayout96.xml"/><Relationship Id="rId387" Type="http://schemas.openxmlformats.org/officeDocument/2006/relationships/slideLayout" Target="../slideLayouts/slideLayout399.xml"/><Relationship Id="rId510" Type="http://schemas.openxmlformats.org/officeDocument/2006/relationships/slideLayout" Target="../slideLayouts/slideLayout522.xml"/><Relationship Id="rId594" Type="http://schemas.openxmlformats.org/officeDocument/2006/relationships/slideLayout" Target="../slideLayouts/slideLayout606.xml"/><Relationship Id="rId608" Type="http://schemas.openxmlformats.org/officeDocument/2006/relationships/slideLayout" Target="../slideLayouts/slideLayout620.xml"/><Relationship Id="rId247" Type="http://schemas.openxmlformats.org/officeDocument/2006/relationships/slideLayout" Target="../slideLayouts/slideLayout259.xml"/><Relationship Id="rId107" Type="http://schemas.openxmlformats.org/officeDocument/2006/relationships/slideLayout" Target="../slideLayouts/slideLayout119.xml"/><Relationship Id="rId454" Type="http://schemas.openxmlformats.org/officeDocument/2006/relationships/slideLayout" Target="../slideLayouts/slideLayout466.xml"/><Relationship Id="rId661" Type="http://schemas.openxmlformats.org/officeDocument/2006/relationships/slideLayout" Target="../slideLayouts/slideLayout673.xml"/><Relationship Id="rId759" Type="http://schemas.openxmlformats.org/officeDocument/2006/relationships/slideLayout" Target="../slideLayouts/slideLayout771.xml"/><Relationship Id="rId11" Type="http://schemas.openxmlformats.org/officeDocument/2006/relationships/slideLayout" Target="../slideLayouts/slideLayout23.xml"/><Relationship Id="rId314" Type="http://schemas.openxmlformats.org/officeDocument/2006/relationships/slideLayout" Target="../slideLayouts/slideLayout326.xml"/><Relationship Id="rId398" Type="http://schemas.openxmlformats.org/officeDocument/2006/relationships/slideLayout" Target="../slideLayouts/slideLayout410.xml"/><Relationship Id="rId521" Type="http://schemas.openxmlformats.org/officeDocument/2006/relationships/slideLayout" Target="../slideLayouts/slideLayout533.xml"/><Relationship Id="rId619" Type="http://schemas.openxmlformats.org/officeDocument/2006/relationships/slideLayout" Target="../slideLayouts/slideLayout631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906.xml"/><Relationship Id="rId671" Type="http://schemas.openxmlformats.org/officeDocument/2006/relationships/slideLayout" Target="../slideLayouts/slideLayout1460.xml"/><Relationship Id="rId769" Type="http://schemas.openxmlformats.org/officeDocument/2006/relationships/slideLayout" Target="../slideLayouts/slideLayout1558.xml"/><Relationship Id="rId21" Type="http://schemas.openxmlformats.org/officeDocument/2006/relationships/slideLayout" Target="../slideLayouts/slideLayout810.xml"/><Relationship Id="rId324" Type="http://schemas.openxmlformats.org/officeDocument/2006/relationships/slideLayout" Target="../slideLayouts/slideLayout1113.xml"/><Relationship Id="rId531" Type="http://schemas.openxmlformats.org/officeDocument/2006/relationships/slideLayout" Target="../slideLayouts/slideLayout1320.xml"/><Relationship Id="rId629" Type="http://schemas.openxmlformats.org/officeDocument/2006/relationships/slideLayout" Target="../slideLayouts/slideLayout1418.xml"/><Relationship Id="rId170" Type="http://schemas.openxmlformats.org/officeDocument/2006/relationships/slideLayout" Target="../slideLayouts/slideLayout959.xml"/><Relationship Id="rId268" Type="http://schemas.openxmlformats.org/officeDocument/2006/relationships/slideLayout" Target="../slideLayouts/slideLayout1057.xml"/><Relationship Id="rId475" Type="http://schemas.openxmlformats.org/officeDocument/2006/relationships/slideLayout" Target="../slideLayouts/slideLayout1264.xml"/><Relationship Id="rId682" Type="http://schemas.openxmlformats.org/officeDocument/2006/relationships/slideLayout" Target="../slideLayouts/slideLayout1471.xml"/><Relationship Id="rId32" Type="http://schemas.openxmlformats.org/officeDocument/2006/relationships/slideLayout" Target="../slideLayouts/slideLayout821.xml"/><Relationship Id="rId128" Type="http://schemas.openxmlformats.org/officeDocument/2006/relationships/slideLayout" Target="../slideLayouts/slideLayout917.xml"/><Relationship Id="rId335" Type="http://schemas.openxmlformats.org/officeDocument/2006/relationships/slideLayout" Target="../slideLayouts/slideLayout1124.xml"/><Relationship Id="rId542" Type="http://schemas.openxmlformats.org/officeDocument/2006/relationships/slideLayout" Target="../slideLayouts/slideLayout1331.xml"/><Relationship Id="rId181" Type="http://schemas.openxmlformats.org/officeDocument/2006/relationships/slideLayout" Target="../slideLayouts/slideLayout970.xml"/><Relationship Id="rId402" Type="http://schemas.openxmlformats.org/officeDocument/2006/relationships/slideLayout" Target="../slideLayouts/slideLayout1191.xml"/><Relationship Id="rId279" Type="http://schemas.openxmlformats.org/officeDocument/2006/relationships/slideLayout" Target="../slideLayouts/slideLayout1068.xml"/><Relationship Id="rId486" Type="http://schemas.openxmlformats.org/officeDocument/2006/relationships/slideLayout" Target="../slideLayouts/slideLayout1275.xml"/><Relationship Id="rId693" Type="http://schemas.openxmlformats.org/officeDocument/2006/relationships/slideLayout" Target="../slideLayouts/slideLayout1482.xml"/><Relationship Id="rId707" Type="http://schemas.openxmlformats.org/officeDocument/2006/relationships/slideLayout" Target="../slideLayouts/slideLayout1496.xml"/><Relationship Id="rId43" Type="http://schemas.openxmlformats.org/officeDocument/2006/relationships/slideLayout" Target="../slideLayouts/slideLayout832.xml"/><Relationship Id="rId139" Type="http://schemas.openxmlformats.org/officeDocument/2006/relationships/slideLayout" Target="../slideLayouts/slideLayout928.xml"/><Relationship Id="rId346" Type="http://schemas.openxmlformats.org/officeDocument/2006/relationships/slideLayout" Target="../slideLayouts/slideLayout1135.xml"/><Relationship Id="rId553" Type="http://schemas.openxmlformats.org/officeDocument/2006/relationships/slideLayout" Target="../slideLayouts/slideLayout1342.xml"/><Relationship Id="rId760" Type="http://schemas.openxmlformats.org/officeDocument/2006/relationships/slideLayout" Target="../slideLayouts/slideLayout1549.xml"/><Relationship Id="rId192" Type="http://schemas.openxmlformats.org/officeDocument/2006/relationships/slideLayout" Target="../slideLayouts/slideLayout981.xml"/><Relationship Id="rId206" Type="http://schemas.openxmlformats.org/officeDocument/2006/relationships/slideLayout" Target="../slideLayouts/slideLayout995.xml"/><Relationship Id="rId413" Type="http://schemas.openxmlformats.org/officeDocument/2006/relationships/slideLayout" Target="../slideLayouts/slideLayout1202.xml"/><Relationship Id="rId497" Type="http://schemas.openxmlformats.org/officeDocument/2006/relationships/slideLayout" Target="../slideLayouts/slideLayout1286.xml"/><Relationship Id="rId620" Type="http://schemas.openxmlformats.org/officeDocument/2006/relationships/slideLayout" Target="../slideLayouts/slideLayout1409.xml"/><Relationship Id="rId718" Type="http://schemas.openxmlformats.org/officeDocument/2006/relationships/slideLayout" Target="../slideLayouts/slideLayout1507.xml"/><Relationship Id="rId357" Type="http://schemas.openxmlformats.org/officeDocument/2006/relationships/slideLayout" Target="../slideLayouts/slideLayout1146.xml"/><Relationship Id="rId54" Type="http://schemas.openxmlformats.org/officeDocument/2006/relationships/slideLayout" Target="../slideLayouts/slideLayout843.xml"/><Relationship Id="rId217" Type="http://schemas.openxmlformats.org/officeDocument/2006/relationships/slideLayout" Target="../slideLayouts/slideLayout1006.xml"/><Relationship Id="rId564" Type="http://schemas.openxmlformats.org/officeDocument/2006/relationships/slideLayout" Target="../slideLayouts/slideLayout1353.xml"/><Relationship Id="rId771" Type="http://schemas.openxmlformats.org/officeDocument/2006/relationships/slideLayout" Target="../slideLayouts/slideLayout1560.xml"/><Relationship Id="rId424" Type="http://schemas.openxmlformats.org/officeDocument/2006/relationships/slideLayout" Target="../slideLayouts/slideLayout1213.xml"/><Relationship Id="rId631" Type="http://schemas.openxmlformats.org/officeDocument/2006/relationships/slideLayout" Target="../slideLayouts/slideLayout1420.xml"/><Relationship Id="rId729" Type="http://schemas.openxmlformats.org/officeDocument/2006/relationships/slideLayout" Target="../slideLayouts/slideLayout1518.xml"/><Relationship Id="rId270" Type="http://schemas.openxmlformats.org/officeDocument/2006/relationships/slideLayout" Target="../slideLayouts/slideLayout1059.xml"/><Relationship Id="rId65" Type="http://schemas.openxmlformats.org/officeDocument/2006/relationships/slideLayout" Target="../slideLayouts/slideLayout854.xml"/><Relationship Id="rId130" Type="http://schemas.openxmlformats.org/officeDocument/2006/relationships/slideLayout" Target="../slideLayouts/slideLayout919.xml"/><Relationship Id="rId368" Type="http://schemas.openxmlformats.org/officeDocument/2006/relationships/slideLayout" Target="../slideLayouts/slideLayout1157.xml"/><Relationship Id="rId575" Type="http://schemas.openxmlformats.org/officeDocument/2006/relationships/slideLayout" Target="../slideLayouts/slideLayout1364.xml"/><Relationship Id="rId782" Type="http://schemas.openxmlformats.org/officeDocument/2006/relationships/image" Target="../media/image2.emf"/><Relationship Id="rId228" Type="http://schemas.openxmlformats.org/officeDocument/2006/relationships/slideLayout" Target="../slideLayouts/slideLayout1017.xml"/><Relationship Id="rId435" Type="http://schemas.openxmlformats.org/officeDocument/2006/relationships/slideLayout" Target="../slideLayouts/slideLayout1224.xml"/><Relationship Id="rId642" Type="http://schemas.openxmlformats.org/officeDocument/2006/relationships/slideLayout" Target="../slideLayouts/slideLayout1431.xml"/><Relationship Id="rId281" Type="http://schemas.openxmlformats.org/officeDocument/2006/relationships/slideLayout" Target="../slideLayouts/slideLayout1070.xml"/><Relationship Id="rId502" Type="http://schemas.openxmlformats.org/officeDocument/2006/relationships/slideLayout" Target="../slideLayouts/slideLayout1291.xml"/><Relationship Id="rId76" Type="http://schemas.openxmlformats.org/officeDocument/2006/relationships/slideLayout" Target="../slideLayouts/slideLayout865.xml"/><Relationship Id="rId141" Type="http://schemas.openxmlformats.org/officeDocument/2006/relationships/slideLayout" Target="../slideLayouts/slideLayout930.xml"/><Relationship Id="rId379" Type="http://schemas.openxmlformats.org/officeDocument/2006/relationships/slideLayout" Target="../slideLayouts/slideLayout1168.xml"/><Relationship Id="rId586" Type="http://schemas.openxmlformats.org/officeDocument/2006/relationships/slideLayout" Target="../slideLayouts/slideLayout1375.xml"/><Relationship Id="rId7" Type="http://schemas.openxmlformats.org/officeDocument/2006/relationships/slideLayout" Target="../slideLayouts/slideLayout796.xml"/><Relationship Id="rId239" Type="http://schemas.openxmlformats.org/officeDocument/2006/relationships/slideLayout" Target="../slideLayouts/slideLayout1028.xml"/><Relationship Id="rId446" Type="http://schemas.openxmlformats.org/officeDocument/2006/relationships/slideLayout" Target="../slideLayouts/slideLayout1235.xml"/><Relationship Id="rId653" Type="http://schemas.openxmlformats.org/officeDocument/2006/relationships/slideLayout" Target="../slideLayouts/slideLayout1442.xml"/><Relationship Id="rId292" Type="http://schemas.openxmlformats.org/officeDocument/2006/relationships/slideLayout" Target="../slideLayouts/slideLayout1081.xml"/><Relationship Id="rId306" Type="http://schemas.openxmlformats.org/officeDocument/2006/relationships/slideLayout" Target="../slideLayouts/slideLayout1095.xml"/><Relationship Id="rId87" Type="http://schemas.openxmlformats.org/officeDocument/2006/relationships/slideLayout" Target="../slideLayouts/slideLayout876.xml"/><Relationship Id="rId513" Type="http://schemas.openxmlformats.org/officeDocument/2006/relationships/slideLayout" Target="../slideLayouts/slideLayout1302.xml"/><Relationship Id="rId597" Type="http://schemas.openxmlformats.org/officeDocument/2006/relationships/slideLayout" Target="../slideLayouts/slideLayout1386.xml"/><Relationship Id="rId720" Type="http://schemas.openxmlformats.org/officeDocument/2006/relationships/slideLayout" Target="../slideLayouts/slideLayout1509.xml"/><Relationship Id="rId152" Type="http://schemas.openxmlformats.org/officeDocument/2006/relationships/slideLayout" Target="../slideLayouts/slideLayout941.xml"/><Relationship Id="rId457" Type="http://schemas.openxmlformats.org/officeDocument/2006/relationships/slideLayout" Target="../slideLayouts/slideLayout1246.xml"/><Relationship Id="rId664" Type="http://schemas.openxmlformats.org/officeDocument/2006/relationships/slideLayout" Target="../slideLayouts/slideLayout1453.xml"/><Relationship Id="rId14" Type="http://schemas.openxmlformats.org/officeDocument/2006/relationships/slideLayout" Target="../slideLayouts/slideLayout803.xml"/><Relationship Id="rId317" Type="http://schemas.openxmlformats.org/officeDocument/2006/relationships/slideLayout" Target="../slideLayouts/slideLayout1106.xml"/><Relationship Id="rId524" Type="http://schemas.openxmlformats.org/officeDocument/2006/relationships/slideLayout" Target="../slideLayouts/slideLayout1313.xml"/><Relationship Id="rId731" Type="http://schemas.openxmlformats.org/officeDocument/2006/relationships/slideLayout" Target="../slideLayouts/slideLayout1520.xml"/><Relationship Id="rId98" Type="http://schemas.openxmlformats.org/officeDocument/2006/relationships/slideLayout" Target="../slideLayouts/slideLayout887.xml"/><Relationship Id="rId163" Type="http://schemas.openxmlformats.org/officeDocument/2006/relationships/slideLayout" Target="../slideLayouts/slideLayout952.xml"/><Relationship Id="rId370" Type="http://schemas.openxmlformats.org/officeDocument/2006/relationships/slideLayout" Target="../slideLayouts/slideLayout1159.xml"/><Relationship Id="rId230" Type="http://schemas.openxmlformats.org/officeDocument/2006/relationships/slideLayout" Target="../slideLayouts/slideLayout1019.xml"/><Relationship Id="rId468" Type="http://schemas.openxmlformats.org/officeDocument/2006/relationships/slideLayout" Target="../slideLayouts/slideLayout1257.xml"/><Relationship Id="rId675" Type="http://schemas.openxmlformats.org/officeDocument/2006/relationships/slideLayout" Target="../slideLayouts/slideLayout1464.xml"/><Relationship Id="rId25" Type="http://schemas.openxmlformats.org/officeDocument/2006/relationships/slideLayout" Target="../slideLayouts/slideLayout814.xml"/><Relationship Id="rId328" Type="http://schemas.openxmlformats.org/officeDocument/2006/relationships/slideLayout" Target="../slideLayouts/slideLayout1117.xml"/><Relationship Id="rId535" Type="http://schemas.openxmlformats.org/officeDocument/2006/relationships/slideLayout" Target="../slideLayouts/slideLayout1324.xml"/><Relationship Id="rId742" Type="http://schemas.openxmlformats.org/officeDocument/2006/relationships/slideLayout" Target="../slideLayouts/slideLayout1531.xml"/><Relationship Id="rId174" Type="http://schemas.openxmlformats.org/officeDocument/2006/relationships/slideLayout" Target="../slideLayouts/slideLayout963.xml"/><Relationship Id="rId381" Type="http://schemas.openxmlformats.org/officeDocument/2006/relationships/slideLayout" Target="../slideLayouts/slideLayout1170.xml"/><Relationship Id="rId602" Type="http://schemas.openxmlformats.org/officeDocument/2006/relationships/slideLayout" Target="../slideLayouts/slideLayout1391.xml"/><Relationship Id="rId241" Type="http://schemas.openxmlformats.org/officeDocument/2006/relationships/slideLayout" Target="../slideLayouts/slideLayout1030.xml"/><Relationship Id="rId479" Type="http://schemas.openxmlformats.org/officeDocument/2006/relationships/slideLayout" Target="../slideLayouts/slideLayout1268.xml"/><Relationship Id="rId686" Type="http://schemas.openxmlformats.org/officeDocument/2006/relationships/slideLayout" Target="../slideLayouts/slideLayout1475.xml"/><Relationship Id="rId36" Type="http://schemas.openxmlformats.org/officeDocument/2006/relationships/slideLayout" Target="../slideLayouts/slideLayout825.xml"/><Relationship Id="rId339" Type="http://schemas.openxmlformats.org/officeDocument/2006/relationships/slideLayout" Target="../slideLayouts/slideLayout1128.xml"/><Relationship Id="rId546" Type="http://schemas.openxmlformats.org/officeDocument/2006/relationships/slideLayout" Target="../slideLayouts/slideLayout1335.xml"/><Relationship Id="rId753" Type="http://schemas.openxmlformats.org/officeDocument/2006/relationships/slideLayout" Target="../slideLayouts/slideLayout1542.xml"/><Relationship Id="rId101" Type="http://schemas.openxmlformats.org/officeDocument/2006/relationships/slideLayout" Target="../slideLayouts/slideLayout890.xml"/><Relationship Id="rId185" Type="http://schemas.openxmlformats.org/officeDocument/2006/relationships/slideLayout" Target="../slideLayouts/slideLayout974.xml"/><Relationship Id="rId406" Type="http://schemas.openxmlformats.org/officeDocument/2006/relationships/slideLayout" Target="../slideLayouts/slideLayout1195.xml"/><Relationship Id="rId392" Type="http://schemas.openxmlformats.org/officeDocument/2006/relationships/slideLayout" Target="../slideLayouts/slideLayout1181.xml"/><Relationship Id="rId613" Type="http://schemas.openxmlformats.org/officeDocument/2006/relationships/slideLayout" Target="../slideLayouts/slideLayout1402.xml"/><Relationship Id="rId697" Type="http://schemas.openxmlformats.org/officeDocument/2006/relationships/slideLayout" Target="../slideLayouts/slideLayout1486.xml"/><Relationship Id="rId252" Type="http://schemas.openxmlformats.org/officeDocument/2006/relationships/slideLayout" Target="../slideLayouts/slideLayout1041.xml"/><Relationship Id="rId47" Type="http://schemas.openxmlformats.org/officeDocument/2006/relationships/slideLayout" Target="../slideLayouts/slideLayout836.xml"/><Relationship Id="rId112" Type="http://schemas.openxmlformats.org/officeDocument/2006/relationships/slideLayout" Target="../slideLayouts/slideLayout901.xml"/><Relationship Id="rId557" Type="http://schemas.openxmlformats.org/officeDocument/2006/relationships/slideLayout" Target="../slideLayouts/slideLayout1346.xml"/><Relationship Id="rId764" Type="http://schemas.openxmlformats.org/officeDocument/2006/relationships/slideLayout" Target="../slideLayouts/slideLayout1553.xml"/><Relationship Id="rId196" Type="http://schemas.openxmlformats.org/officeDocument/2006/relationships/slideLayout" Target="../slideLayouts/slideLayout985.xml"/><Relationship Id="rId417" Type="http://schemas.openxmlformats.org/officeDocument/2006/relationships/slideLayout" Target="../slideLayouts/slideLayout1206.xml"/><Relationship Id="rId624" Type="http://schemas.openxmlformats.org/officeDocument/2006/relationships/slideLayout" Target="../slideLayouts/slideLayout1413.xml"/><Relationship Id="rId263" Type="http://schemas.openxmlformats.org/officeDocument/2006/relationships/slideLayout" Target="../slideLayouts/slideLayout1052.xml"/><Relationship Id="rId470" Type="http://schemas.openxmlformats.org/officeDocument/2006/relationships/slideLayout" Target="../slideLayouts/slideLayout1259.xml"/><Relationship Id="rId58" Type="http://schemas.openxmlformats.org/officeDocument/2006/relationships/slideLayout" Target="../slideLayouts/slideLayout847.xml"/><Relationship Id="rId123" Type="http://schemas.openxmlformats.org/officeDocument/2006/relationships/slideLayout" Target="../slideLayouts/slideLayout912.xml"/><Relationship Id="rId330" Type="http://schemas.openxmlformats.org/officeDocument/2006/relationships/slideLayout" Target="../slideLayouts/slideLayout1119.xml"/><Relationship Id="rId568" Type="http://schemas.openxmlformats.org/officeDocument/2006/relationships/slideLayout" Target="../slideLayouts/slideLayout1357.xml"/><Relationship Id="rId775" Type="http://schemas.openxmlformats.org/officeDocument/2006/relationships/slideLayout" Target="../slideLayouts/slideLayout1564.xml"/><Relationship Id="rId428" Type="http://schemas.openxmlformats.org/officeDocument/2006/relationships/slideLayout" Target="../slideLayouts/slideLayout1217.xml"/><Relationship Id="rId635" Type="http://schemas.openxmlformats.org/officeDocument/2006/relationships/slideLayout" Target="../slideLayouts/slideLayout1424.xml"/><Relationship Id="rId274" Type="http://schemas.openxmlformats.org/officeDocument/2006/relationships/slideLayout" Target="../slideLayouts/slideLayout1063.xml"/><Relationship Id="rId481" Type="http://schemas.openxmlformats.org/officeDocument/2006/relationships/slideLayout" Target="../slideLayouts/slideLayout1270.xml"/><Relationship Id="rId702" Type="http://schemas.openxmlformats.org/officeDocument/2006/relationships/slideLayout" Target="../slideLayouts/slideLayout1491.xml"/><Relationship Id="rId69" Type="http://schemas.openxmlformats.org/officeDocument/2006/relationships/slideLayout" Target="../slideLayouts/slideLayout858.xml"/><Relationship Id="rId134" Type="http://schemas.openxmlformats.org/officeDocument/2006/relationships/slideLayout" Target="../slideLayouts/slideLayout923.xml"/><Relationship Id="rId579" Type="http://schemas.openxmlformats.org/officeDocument/2006/relationships/slideLayout" Target="../slideLayouts/slideLayout1368.xml"/><Relationship Id="rId786" Type="http://schemas.openxmlformats.org/officeDocument/2006/relationships/image" Target="../media/image6.emf"/><Relationship Id="rId341" Type="http://schemas.openxmlformats.org/officeDocument/2006/relationships/slideLayout" Target="../slideLayouts/slideLayout1130.xml"/><Relationship Id="rId439" Type="http://schemas.openxmlformats.org/officeDocument/2006/relationships/slideLayout" Target="../slideLayouts/slideLayout1228.xml"/><Relationship Id="rId646" Type="http://schemas.openxmlformats.org/officeDocument/2006/relationships/slideLayout" Target="../slideLayouts/slideLayout1435.xml"/><Relationship Id="rId201" Type="http://schemas.openxmlformats.org/officeDocument/2006/relationships/slideLayout" Target="../slideLayouts/slideLayout990.xml"/><Relationship Id="rId285" Type="http://schemas.openxmlformats.org/officeDocument/2006/relationships/slideLayout" Target="../slideLayouts/slideLayout1074.xml"/><Relationship Id="rId506" Type="http://schemas.openxmlformats.org/officeDocument/2006/relationships/slideLayout" Target="../slideLayouts/slideLayout1295.xml"/><Relationship Id="rId492" Type="http://schemas.openxmlformats.org/officeDocument/2006/relationships/slideLayout" Target="../slideLayouts/slideLayout1281.xml"/><Relationship Id="rId713" Type="http://schemas.openxmlformats.org/officeDocument/2006/relationships/slideLayout" Target="../slideLayouts/slideLayout1502.xml"/><Relationship Id="rId145" Type="http://schemas.openxmlformats.org/officeDocument/2006/relationships/slideLayout" Target="../slideLayouts/slideLayout934.xml"/><Relationship Id="rId352" Type="http://schemas.openxmlformats.org/officeDocument/2006/relationships/slideLayout" Target="../slideLayouts/slideLayout1141.xml"/><Relationship Id="rId212" Type="http://schemas.openxmlformats.org/officeDocument/2006/relationships/slideLayout" Target="../slideLayouts/slideLayout1001.xml"/><Relationship Id="rId657" Type="http://schemas.openxmlformats.org/officeDocument/2006/relationships/slideLayout" Target="../slideLayouts/slideLayout1446.xml"/><Relationship Id="rId296" Type="http://schemas.openxmlformats.org/officeDocument/2006/relationships/slideLayout" Target="../slideLayouts/slideLayout1085.xml"/><Relationship Id="rId517" Type="http://schemas.openxmlformats.org/officeDocument/2006/relationships/slideLayout" Target="../slideLayouts/slideLayout1306.xml"/><Relationship Id="rId724" Type="http://schemas.openxmlformats.org/officeDocument/2006/relationships/slideLayout" Target="../slideLayouts/slideLayout1513.xml"/><Relationship Id="rId60" Type="http://schemas.openxmlformats.org/officeDocument/2006/relationships/slideLayout" Target="../slideLayouts/slideLayout849.xml"/><Relationship Id="rId156" Type="http://schemas.openxmlformats.org/officeDocument/2006/relationships/slideLayout" Target="../slideLayouts/slideLayout945.xml"/><Relationship Id="rId363" Type="http://schemas.openxmlformats.org/officeDocument/2006/relationships/slideLayout" Target="../slideLayouts/slideLayout1152.xml"/><Relationship Id="rId570" Type="http://schemas.openxmlformats.org/officeDocument/2006/relationships/slideLayout" Target="../slideLayouts/slideLayout1359.xml"/><Relationship Id="rId223" Type="http://schemas.openxmlformats.org/officeDocument/2006/relationships/slideLayout" Target="../slideLayouts/slideLayout1012.xml"/><Relationship Id="rId430" Type="http://schemas.openxmlformats.org/officeDocument/2006/relationships/slideLayout" Target="../slideLayouts/slideLayout1219.xml"/><Relationship Id="rId668" Type="http://schemas.openxmlformats.org/officeDocument/2006/relationships/slideLayout" Target="../slideLayouts/slideLayout1457.xml"/><Relationship Id="rId18" Type="http://schemas.openxmlformats.org/officeDocument/2006/relationships/slideLayout" Target="../slideLayouts/slideLayout807.xml"/><Relationship Id="rId528" Type="http://schemas.openxmlformats.org/officeDocument/2006/relationships/slideLayout" Target="../slideLayouts/slideLayout1317.xml"/><Relationship Id="rId735" Type="http://schemas.openxmlformats.org/officeDocument/2006/relationships/slideLayout" Target="../slideLayouts/slideLayout1524.xml"/><Relationship Id="rId167" Type="http://schemas.openxmlformats.org/officeDocument/2006/relationships/slideLayout" Target="../slideLayouts/slideLayout956.xml"/><Relationship Id="rId374" Type="http://schemas.openxmlformats.org/officeDocument/2006/relationships/slideLayout" Target="../slideLayouts/slideLayout1163.xml"/><Relationship Id="rId581" Type="http://schemas.openxmlformats.org/officeDocument/2006/relationships/slideLayout" Target="../slideLayouts/slideLayout1370.xml"/><Relationship Id="rId71" Type="http://schemas.openxmlformats.org/officeDocument/2006/relationships/slideLayout" Target="../slideLayouts/slideLayout860.xml"/><Relationship Id="rId234" Type="http://schemas.openxmlformats.org/officeDocument/2006/relationships/slideLayout" Target="../slideLayouts/slideLayout1023.xml"/><Relationship Id="rId679" Type="http://schemas.openxmlformats.org/officeDocument/2006/relationships/slideLayout" Target="../slideLayouts/slideLayout1468.xml"/><Relationship Id="rId2" Type="http://schemas.openxmlformats.org/officeDocument/2006/relationships/slideLayout" Target="../slideLayouts/slideLayout791.xml"/><Relationship Id="rId29" Type="http://schemas.openxmlformats.org/officeDocument/2006/relationships/slideLayout" Target="../slideLayouts/slideLayout818.xml"/><Relationship Id="rId441" Type="http://schemas.openxmlformats.org/officeDocument/2006/relationships/slideLayout" Target="../slideLayouts/slideLayout1230.xml"/><Relationship Id="rId539" Type="http://schemas.openxmlformats.org/officeDocument/2006/relationships/slideLayout" Target="../slideLayouts/slideLayout1328.xml"/><Relationship Id="rId746" Type="http://schemas.openxmlformats.org/officeDocument/2006/relationships/slideLayout" Target="../slideLayouts/slideLayout1535.xml"/><Relationship Id="rId178" Type="http://schemas.openxmlformats.org/officeDocument/2006/relationships/slideLayout" Target="../slideLayouts/slideLayout967.xml"/><Relationship Id="rId301" Type="http://schemas.openxmlformats.org/officeDocument/2006/relationships/slideLayout" Target="../slideLayouts/slideLayout1090.xml"/><Relationship Id="rId82" Type="http://schemas.openxmlformats.org/officeDocument/2006/relationships/slideLayout" Target="../slideLayouts/slideLayout871.xml"/><Relationship Id="rId385" Type="http://schemas.openxmlformats.org/officeDocument/2006/relationships/slideLayout" Target="../slideLayouts/slideLayout1174.xml"/><Relationship Id="rId592" Type="http://schemas.openxmlformats.org/officeDocument/2006/relationships/slideLayout" Target="../slideLayouts/slideLayout1381.xml"/><Relationship Id="rId606" Type="http://schemas.openxmlformats.org/officeDocument/2006/relationships/slideLayout" Target="../slideLayouts/slideLayout1395.xml"/><Relationship Id="rId245" Type="http://schemas.openxmlformats.org/officeDocument/2006/relationships/slideLayout" Target="../slideLayouts/slideLayout1034.xml"/><Relationship Id="rId452" Type="http://schemas.openxmlformats.org/officeDocument/2006/relationships/slideLayout" Target="../slideLayouts/slideLayout1241.xml"/><Relationship Id="rId105" Type="http://schemas.openxmlformats.org/officeDocument/2006/relationships/slideLayout" Target="../slideLayouts/slideLayout894.xml"/><Relationship Id="rId312" Type="http://schemas.openxmlformats.org/officeDocument/2006/relationships/slideLayout" Target="../slideLayouts/slideLayout1101.xml"/><Relationship Id="rId757" Type="http://schemas.openxmlformats.org/officeDocument/2006/relationships/slideLayout" Target="../slideLayouts/slideLayout1546.xml"/><Relationship Id="rId93" Type="http://schemas.openxmlformats.org/officeDocument/2006/relationships/slideLayout" Target="../slideLayouts/slideLayout882.xml"/><Relationship Id="rId189" Type="http://schemas.openxmlformats.org/officeDocument/2006/relationships/slideLayout" Target="../slideLayouts/slideLayout978.xml"/><Relationship Id="rId396" Type="http://schemas.openxmlformats.org/officeDocument/2006/relationships/slideLayout" Target="../slideLayouts/slideLayout1185.xml"/><Relationship Id="rId617" Type="http://schemas.openxmlformats.org/officeDocument/2006/relationships/slideLayout" Target="../slideLayouts/slideLayout1406.xml"/><Relationship Id="rId256" Type="http://schemas.openxmlformats.org/officeDocument/2006/relationships/slideLayout" Target="../slideLayouts/slideLayout1045.xml"/><Relationship Id="rId463" Type="http://schemas.openxmlformats.org/officeDocument/2006/relationships/slideLayout" Target="../slideLayouts/slideLayout1252.xml"/><Relationship Id="rId670" Type="http://schemas.openxmlformats.org/officeDocument/2006/relationships/slideLayout" Target="../slideLayouts/slideLayout1459.xml"/><Relationship Id="rId116" Type="http://schemas.openxmlformats.org/officeDocument/2006/relationships/slideLayout" Target="../slideLayouts/slideLayout905.xml"/><Relationship Id="rId323" Type="http://schemas.openxmlformats.org/officeDocument/2006/relationships/slideLayout" Target="../slideLayouts/slideLayout1112.xml"/><Relationship Id="rId530" Type="http://schemas.openxmlformats.org/officeDocument/2006/relationships/slideLayout" Target="../slideLayouts/slideLayout1319.xml"/><Relationship Id="rId768" Type="http://schemas.openxmlformats.org/officeDocument/2006/relationships/slideLayout" Target="../slideLayouts/slideLayout1557.xml"/><Relationship Id="rId20" Type="http://schemas.openxmlformats.org/officeDocument/2006/relationships/slideLayout" Target="../slideLayouts/slideLayout809.xml"/><Relationship Id="rId628" Type="http://schemas.openxmlformats.org/officeDocument/2006/relationships/slideLayout" Target="../slideLayouts/slideLayout1417.xml"/><Relationship Id="rId267" Type="http://schemas.openxmlformats.org/officeDocument/2006/relationships/slideLayout" Target="../slideLayouts/slideLayout1056.xml"/><Relationship Id="rId474" Type="http://schemas.openxmlformats.org/officeDocument/2006/relationships/slideLayout" Target="../slideLayouts/slideLayout1263.xml"/><Relationship Id="rId127" Type="http://schemas.openxmlformats.org/officeDocument/2006/relationships/slideLayout" Target="../slideLayouts/slideLayout916.xml"/><Relationship Id="rId681" Type="http://schemas.openxmlformats.org/officeDocument/2006/relationships/slideLayout" Target="../slideLayouts/slideLayout1470.xml"/><Relationship Id="rId779" Type="http://schemas.microsoft.com/office/2007/relationships/media" Target="../media/media1.mp3"/><Relationship Id="rId31" Type="http://schemas.openxmlformats.org/officeDocument/2006/relationships/slideLayout" Target="../slideLayouts/slideLayout820.xml"/><Relationship Id="rId334" Type="http://schemas.openxmlformats.org/officeDocument/2006/relationships/slideLayout" Target="../slideLayouts/slideLayout1123.xml"/><Relationship Id="rId541" Type="http://schemas.openxmlformats.org/officeDocument/2006/relationships/slideLayout" Target="../slideLayouts/slideLayout1330.xml"/><Relationship Id="rId639" Type="http://schemas.openxmlformats.org/officeDocument/2006/relationships/slideLayout" Target="../slideLayouts/slideLayout1428.xml"/><Relationship Id="rId180" Type="http://schemas.openxmlformats.org/officeDocument/2006/relationships/slideLayout" Target="../slideLayouts/slideLayout969.xml"/><Relationship Id="rId278" Type="http://schemas.openxmlformats.org/officeDocument/2006/relationships/slideLayout" Target="../slideLayouts/slideLayout1067.xml"/><Relationship Id="rId401" Type="http://schemas.openxmlformats.org/officeDocument/2006/relationships/slideLayout" Target="../slideLayouts/slideLayout1190.xml"/><Relationship Id="rId485" Type="http://schemas.openxmlformats.org/officeDocument/2006/relationships/slideLayout" Target="../slideLayouts/slideLayout1274.xml"/><Relationship Id="rId692" Type="http://schemas.openxmlformats.org/officeDocument/2006/relationships/slideLayout" Target="../slideLayouts/slideLayout1481.xml"/><Relationship Id="rId706" Type="http://schemas.openxmlformats.org/officeDocument/2006/relationships/slideLayout" Target="../slideLayouts/slideLayout1495.xml"/><Relationship Id="rId42" Type="http://schemas.openxmlformats.org/officeDocument/2006/relationships/slideLayout" Target="../slideLayouts/slideLayout831.xml"/><Relationship Id="rId138" Type="http://schemas.openxmlformats.org/officeDocument/2006/relationships/slideLayout" Target="../slideLayouts/slideLayout927.xml"/><Relationship Id="rId345" Type="http://schemas.openxmlformats.org/officeDocument/2006/relationships/slideLayout" Target="../slideLayouts/slideLayout1134.xml"/><Relationship Id="rId552" Type="http://schemas.openxmlformats.org/officeDocument/2006/relationships/slideLayout" Target="../slideLayouts/slideLayout1341.xml"/><Relationship Id="rId191" Type="http://schemas.openxmlformats.org/officeDocument/2006/relationships/slideLayout" Target="../slideLayouts/slideLayout980.xml"/><Relationship Id="rId205" Type="http://schemas.openxmlformats.org/officeDocument/2006/relationships/slideLayout" Target="../slideLayouts/slideLayout994.xml"/><Relationship Id="rId412" Type="http://schemas.openxmlformats.org/officeDocument/2006/relationships/slideLayout" Target="../slideLayouts/slideLayout1201.xml"/><Relationship Id="rId289" Type="http://schemas.openxmlformats.org/officeDocument/2006/relationships/slideLayout" Target="../slideLayouts/slideLayout1078.xml"/><Relationship Id="rId496" Type="http://schemas.openxmlformats.org/officeDocument/2006/relationships/slideLayout" Target="../slideLayouts/slideLayout1285.xml"/><Relationship Id="rId717" Type="http://schemas.openxmlformats.org/officeDocument/2006/relationships/slideLayout" Target="../slideLayouts/slideLayout1506.xml"/><Relationship Id="rId53" Type="http://schemas.openxmlformats.org/officeDocument/2006/relationships/slideLayout" Target="../slideLayouts/slideLayout842.xml"/><Relationship Id="rId149" Type="http://schemas.openxmlformats.org/officeDocument/2006/relationships/slideLayout" Target="../slideLayouts/slideLayout938.xml"/><Relationship Id="rId356" Type="http://schemas.openxmlformats.org/officeDocument/2006/relationships/slideLayout" Target="../slideLayouts/slideLayout1145.xml"/><Relationship Id="rId563" Type="http://schemas.openxmlformats.org/officeDocument/2006/relationships/slideLayout" Target="../slideLayouts/slideLayout1352.xml"/><Relationship Id="rId770" Type="http://schemas.openxmlformats.org/officeDocument/2006/relationships/slideLayout" Target="../slideLayouts/slideLayout1559.xml"/><Relationship Id="rId95" Type="http://schemas.openxmlformats.org/officeDocument/2006/relationships/slideLayout" Target="../slideLayouts/slideLayout884.xml"/><Relationship Id="rId160" Type="http://schemas.openxmlformats.org/officeDocument/2006/relationships/slideLayout" Target="../slideLayouts/slideLayout949.xml"/><Relationship Id="rId216" Type="http://schemas.openxmlformats.org/officeDocument/2006/relationships/slideLayout" Target="../slideLayouts/slideLayout1005.xml"/><Relationship Id="rId423" Type="http://schemas.openxmlformats.org/officeDocument/2006/relationships/slideLayout" Target="../slideLayouts/slideLayout1212.xml"/><Relationship Id="rId258" Type="http://schemas.openxmlformats.org/officeDocument/2006/relationships/slideLayout" Target="../slideLayouts/slideLayout1047.xml"/><Relationship Id="rId465" Type="http://schemas.openxmlformats.org/officeDocument/2006/relationships/slideLayout" Target="../slideLayouts/slideLayout1254.xml"/><Relationship Id="rId630" Type="http://schemas.openxmlformats.org/officeDocument/2006/relationships/slideLayout" Target="../slideLayouts/slideLayout1419.xml"/><Relationship Id="rId672" Type="http://schemas.openxmlformats.org/officeDocument/2006/relationships/slideLayout" Target="../slideLayouts/slideLayout1461.xml"/><Relationship Id="rId728" Type="http://schemas.openxmlformats.org/officeDocument/2006/relationships/slideLayout" Target="../slideLayouts/slideLayout1517.xml"/><Relationship Id="rId22" Type="http://schemas.openxmlformats.org/officeDocument/2006/relationships/slideLayout" Target="../slideLayouts/slideLayout811.xml"/><Relationship Id="rId64" Type="http://schemas.openxmlformats.org/officeDocument/2006/relationships/slideLayout" Target="../slideLayouts/slideLayout853.xml"/><Relationship Id="rId118" Type="http://schemas.openxmlformats.org/officeDocument/2006/relationships/slideLayout" Target="../slideLayouts/slideLayout907.xml"/><Relationship Id="rId325" Type="http://schemas.openxmlformats.org/officeDocument/2006/relationships/slideLayout" Target="../slideLayouts/slideLayout1114.xml"/><Relationship Id="rId367" Type="http://schemas.openxmlformats.org/officeDocument/2006/relationships/slideLayout" Target="../slideLayouts/slideLayout1156.xml"/><Relationship Id="rId532" Type="http://schemas.openxmlformats.org/officeDocument/2006/relationships/slideLayout" Target="../slideLayouts/slideLayout1321.xml"/><Relationship Id="rId574" Type="http://schemas.openxmlformats.org/officeDocument/2006/relationships/slideLayout" Target="../slideLayouts/slideLayout1363.xml"/><Relationship Id="rId171" Type="http://schemas.openxmlformats.org/officeDocument/2006/relationships/slideLayout" Target="../slideLayouts/slideLayout960.xml"/><Relationship Id="rId227" Type="http://schemas.openxmlformats.org/officeDocument/2006/relationships/slideLayout" Target="../slideLayouts/slideLayout1016.xml"/><Relationship Id="rId781" Type="http://schemas.openxmlformats.org/officeDocument/2006/relationships/image" Target="../media/image1.emf"/><Relationship Id="rId269" Type="http://schemas.openxmlformats.org/officeDocument/2006/relationships/slideLayout" Target="../slideLayouts/slideLayout1058.xml"/><Relationship Id="rId434" Type="http://schemas.openxmlformats.org/officeDocument/2006/relationships/slideLayout" Target="../slideLayouts/slideLayout1223.xml"/><Relationship Id="rId476" Type="http://schemas.openxmlformats.org/officeDocument/2006/relationships/slideLayout" Target="../slideLayouts/slideLayout1265.xml"/><Relationship Id="rId641" Type="http://schemas.openxmlformats.org/officeDocument/2006/relationships/slideLayout" Target="../slideLayouts/slideLayout1430.xml"/><Relationship Id="rId683" Type="http://schemas.openxmlformats.org/officeDocument/2006/relationships/slideLayout" Target="../slideLayouts/slideLayout1472.xml"/><Relationship Id="rId739" Type="http://schemas.openxmlformats.org/officeDocument/2006/relationships/slideLayout" Target="../slideLayouts/slideLayout1528.xml"/><Relationship Id="rId33" Type="http://schemas.openxmlformats.org/officeDocument/2006/relationships/slideLayout" Target="../slideLayouts/slideLayout822.xml"/><Relationship Id="rId129" Type="http://schemas.openxmlformats.org/officeDocument/2006/relationships/slideLayout" Target="../slideLayouts/slideLayout918.xml"/><Relationship Id="rId280" Type="http://schemas.openxmlformats.org/officeDocument/2006/relationships/slideLayout" Target="../slideLayouts/slideLayout1069.xml"/><Relationship Id="rId336" Type="http://schemas.openxmlformats.org/officeDocument/2006/relationships/slideLayout" Target="../slideLayouts/slideLayout1125.xml"/><Relationship Id="rId501" Type="http://schemas.openxmlformats.org/officeDocument/2006/relationships/slideLayout" Target="../slideLayouts/slideLayout1290.xml"/><Relationship Id="rId543" Type="http://schemas.openxmlformats.org/officeDocument/2006/relationships/slideLayout" Target="../slideLayouts/slideLayout1332.xml"/><Relationship Id="rId75" Type="http://schemas.openxmlformats.org/officeDocument/2006/relationships/slideLayout" Target="../slideLayouts/slideLayout864.xml"/><Relationship Id="rId140" Type="http://schemas.openxmlformats.org/officeDocument/2006/relationships/slideLayout" Target="../slideLayouts/slideLayout929.xml"/><Relationship Id="rId182" Type="http://schemas.openxmlformats.org/officeDocument/2006/relationships/slideLayout" Target="../slideLayouts/slideLayout971.xml"/><Relationship Id="rId378" Type="http://schemas.openxmlformats.org/officeDocument/2006/relationships/slideLayout" Target="../slideLayouts/slideLayout1167.xml"/><Relationship Id="rId403" Type="http://schemas.openxmlformats.org/officeDocument/2006/relationships/slideLayout" Target="../slideLayouts/slideLayout1192.xml"/><Relationship Id="rId585" Type="http://schemas.openxmlformats.org/officeDocument/2006/relationships/slideLayout" Target="../slideLayouts/slideLayout1374.xml"/><Relationship Id="rId750" Type="http://schemas.openxmlformats.org/officeDocument/2006/relationships/slideLayout" Target="../slideLayouts/slideLayout1539.xml"/><Relationship Id="rId6" Type="http://schemas.openxmlformats.org/officeDocument/2006/relationships/slideLayout" Target="../slideLayouts/slideLayout795.xml"/><Relationship Id="rId238" Type="http://schemas.openxmlformats.org/officeDocument/2006/relationships/slideLayout" Target="../slideLayouts/slideLayout1027.xml"/><Relationship Id="rId445" Type="http://schemas.openxmlformats.org/officeDocument/2006/relationships/slideLayout" Target="../slideLayouts/slideLayout1234.xml"/><Relationship Id="rId487" Type="http://schemas.openxmlformats.org/officeDocument/2006/relationships/slideLayout" Target="../slideLayouts/slideLayout1276.xml"/><Relationship Id="rId610" Type="http://schemas.openxmlformats.org/officeDocument/2006/relationships/slideLayout" Target="../slideLayouts/slideLayout1399.xml"/><Relationship Id="rId652" Type="http://schemas.openxmlformats.org/officeDocument/2006/relationships/slideLayout" Target="../slideLayouts/slideLayout1441.xml"/><Relationship Id="rId694" Type="http://schemas.openxmlformats.org/officeDocument/2006/relationships/slideLayout" Target="../slideLayouts/slideLayout1483.xml"/><Relationship Id="rId708" Type="http://schemas.openxmlformats.org/officeDocument/2006/relationships/slideLayout" Target="../slideLayouts/slideLayout1497.xml"/><Relationship Id="rId291" Type="http://schemas.openxmlformats.org/officeDocument/2006/relationships/slideLayout" Target="../slideLayouts/slideLayout1080.xml"/><Relationship Id="rId305" Type="http://schemas.openxmlformats.org/officeDocument/2006/relationships/slideLayout" Target="../slideLayouts/slideLayout1094.xml"/><Relationship Id="rId347" Type="http://schemas.openxmlformats.org/officeDocument/2006/relationships/slideLayout" Target="../slideLayouts/slideLayout1136.xml"/><Relationship Id="rId512" Type="http://schemas.openxmlformats.org/officeDocument/2006/relationships/slideLayout" Target="../slideLayouts/slideLayout1301.xml"/><Relationship Id="rId44" Type="http://schemas.openxmlformats.org/officeDocument/2006/relationships/slideLayout" Target="../slideLayouts/slideLayout833.xml"/><Relationship Id="rId86" Type="http://schemas.openxmlformats.org/officeDocument/2006/relationships/slideLayout" Target="../slideLayouts/slideLayout875.xml"/><Relationship Id="rId151" Type="http://schemas.openxmlformats.org/officeDocument/2006/relationships/slideLayout" Target="../slideLayouts/slideLayout940.xml"/><Relationship Id="rId389" Type="http://schemas.openxmlformats.org/officeDocument/2006/relationships/slideLayout" Target="../slideLayouts/slideLayout1178.xml"/><Relationship Id="rId554" Type="http://schemas.openxmlformats.org/officeDocument/2006/relationships/slideLayout" Target="../slideLayouts/slideLayout1343.xml"/><Relationship Id="rId596" Type="http://schemas.openxmlformats.org/officeDocument/2006/relationships/slideLayout" Target="../slideLayouts/slideLayout1385.xml"/><Relationship Id="rId761" Type="http://schemas.openxmlformats.org/officeDocument/2006/relationships/slideLayout" Target="../slideLayouts/slideLayout1550.xml"/><Relationship Id="rId193" Type="http://schemas.openxmlformats.org/officeDocument/2006/relationships/slideLayout" Target="../slideLayouts/slideLayout982.xml"/><Relationship Id="rId207" Type="http://schemas.openxmlformats.org/officeDocument/2006/relationships/slideLayout" Target="../slideLayouts/slideLayout996.xml"/><Relationship Id="rId249" Type="http://schemas.openxmlformats.org/officeDocument/2006/relationships/slideLayout" Target="../slideLayouts/slideLayout1038.xml"/><Relationship Id="rId414" Type="http://schemas.openxmlformats.org/officeDocument/2006/relationships/slideLayout" Target="../slideLayouts/slideLayout1203.xml"/><Relationship Id="rId456" Type="http://schemas.openxmlformats.org/officeDocument/2006/relationships/slideLayout" Target="../slideLayouts/slideLayout1245.xml"/><Relationship Id="rId498" Type="http://schemas.openxmlformats.org/officeDocument/2006/relationships/slideLayout" Target="../slideLayouts/slideLayout1287.xml"/><Relationship Id="rId621" Type="http://schemas.openxmlformats.org/officeDocument/2006/relationships/slideLayout" Target="../slideLayouts/slideLayout1410.xml"/><Relationship Id="rId663" Type="http://schemas.openxmlformats.org/officeDocument/2006/relationships/slideLayout" Target="../slideLayouts/slideLayout1452.xml"/><Relationship Id="rId13" Type="http://schemas.openxmlformats.org/officeDocument/2006/relationships/slideLayout" Target="../slideLayouts/slideLayout802.xml"/><Relationship Id="rId109" Type="http://schemas.openxmlformats.org/officeDocument/2006/relationships/slideLayout" Target="../slideLayouts/slideLayout898.xml"/><Relationship Id="rId260" Type="http://schemas.openxmlformats.org/officeDocument/2006/relationships/slideLayout" Target="../slideLayouts/slideLayout1049.xml"/><Relationship Id="rId316" Type="http://schemas.openxmlformats.org/officeDocument/2006/relationships/slideLayout" Target="../slideLayouts/slideLayout1105.xml"/><Relationship Id="rId523" Type="http://schemas.openxmlformats.org/officeDocument/2006/relationships/slideLayout" Target="../slideLayouts/slideLayout1312.xml"/><Relationship Id="rId719" Type="http://schemas.openxmlformats.org/officeDocument/2006/relationships/slideLayout" Target="../slideLayouts/slideLayout1508.xml"/><Relationship Id="rId55" Type="http://schemas.openxmlformats.org/officeDocument/2006/relationships/slideLayout" Target="../slideLayouts/slideLayout844.xml"/><Relationship Id="rId97" Type="http://schemas.openxmlformats.org/officeDocument/2006/relationships/slideLayout" Target="../slideLayouts/slideLayout886.xml"/><Relationship Id="rId120" Type="http://schemas.openxmlformats.org/officeDocument/2006/relationships/slideLayout" Target="../slideLayouts/slideLayout909.xml"/><Relationship Id="rId358" Type="http://schemas.openxmlformats.org/officeDocument/2006/relationships/slideLayout" Target="../slideLayouts/slideLayout1147.xml"/><Relationship Id="rId565" Type="http://schemas.openxmlformats.org/officeDocument/2006/relationships/slideLayout" Target="../slideLayouts/slideLayout1354.xml"/><Relationship Id="rId730" Type="http://schemas.openxmlformats.org/officeDocument/2006/relationships/slideLayout" Target="../slideLayouts/slideLayout1519.xml"/><Relationship Id="rId772" Type="http://schemas.openxmlformats.org/officeDocument/2006/relationships/slideLayout" Target="../slideLayouts/slideLayout1561.xml"/><Relationship Id="rId162" Type="http://schemas.openxmlformats.org/officeDocument/2006/relationships/slideLayout" Target="../slideLayouts/slideLayout951.xml"/><Relationship Id="rId218" Type="http://schemas.openxmlformats.org/officeDocument/2006/relationships/slideLayout" Target="../slideLayouts/slideLayout1007.xml"/><Relationship Id="rId425" Type="http://schemas.openxmlformats.org/officeDocument/2006/relationships/slideLayout" Target="../slideLayouts/slideLayout1214.xml"/><Relationship Id="rId467" Type="http://schemas.openxmlformats.org/officeDocument/2006/relationships/slideLayout" Target="../slideLayouts/slideLayout1256.xml"/><Relationship Id="rId632" Type="http://schemas.openxmlformats.org/officeDocument/2006/relationships/slideLayout" Target="../slideLayouts/slideLayout1421.xml"/><Relationship Id="rId271" Type="http://schemas.openxmlformats.org/officeDocument/2006/relationships/slideLayout" Target="../slideLayouts/slideLayout1060.xml"/><Relationship Id="rId674" Type="http://schemas.openxmlformats.org/officeDocument/2006/relationships/slideLayout" Target="../slideLayouts/slideLayout1463.xml"/><Relationship Id="rId24" Type="http://schemas.openxmlformats.org/officeDocument/2006/relationships/slideLayout" Target="../slideLayouts/slideLayout813.xml"/><Relationship Id="rId66" Type="http://schemas.openxmlformats.org/officeDocument/2006/relationships/slideLayout" Target="../slideLayouts/slideLayout855.xml"/><Relationship Id="rId131" Type="http://schemas.openxmlformats.org/officeDocument/2006/relationships/slideLayout" Target="../slideLayouts/slideLayout920.xml"/><Relationship Id="rId327" Type="http://schemas.openxmlformats.org/officeDocument/2006/relationships/slideLayout" Target="../slideLayouts/slideLayout1116.xml"/><Relationship Id="rId369" Type="http://schemas.openxmlformats.org/officeDocument/2006/relationships/slideLayout" Target="../slideLayouts/slideLayout1158.xml"/><Relationship Id="rId534" Type="http://schemas.openxmlformats.org/officeDocument/2006/relationships/slideLayout" Target="../slideLayouts/slideLayout1323.xml"/><Relationship Id="rId576" Type="http://schemas.openxmlformats.org/officeDocument/2006/relationships/slideLayout" Target="../slideLayouts/slideLayout1365.xml"/><Relationship Id="rId741" Type="http://schemas.openxmlformats.org/officeDocument/2006/relationships/slideLayout" Target="../slideLayouts/slideLayout1530.xml"/><Relationship Id="rId783" Type="http://schemas.openxmlformats.org/officeDocument/2006/relationships/image" Target="../media/image3.png"/><Relationship Id="rId173" Type="http://schemas.openxmlformats.org/officeDocument/2006/relationships/slideLayout" Target="../slideLayouts/slideLayout962.xml"/><Relationship Id="rId229" Type="http://schemas.openxmlformats.org/officeDocument/2006/relationships/slideLayout" Target="../slideLayouts/slideLayout1018.xml"/><Relationship Id="rId380" Type="http://schemas.openxmlformats.org/officeDocument/2006/relationships/slideLayout" Target="../slideLayouts/slideLayout1169.xml"/><Relationship Id="rId436" Type="http://schemas.openxmlformats.org/officeDocument/2006/relationships/slideLayout" Target="../slideLayouts/slideLayout1225.xml"/><Relationship Id="rId601" Type="http://schemas.openxmlformats.org/officeDocument/2006/relationships/slideLayout" Target="../slideLayouts/slideLayout1390.xml"/><Relationship Id="rId643" Type="http://schemas.openxmlformats.org/officeDocument/2006/relationships/slideLayout" Target="../slideLayouts/slideLayout1432.xml"/><Relationship Id="rId240" Type="http://schemas.openxmlformats.org/officeDocument/2006/relationships/slideLayout" Target="../slideLayouts/slideLayout1029.xml"/><Relationship Id="rId478" Type="http://schemas.openxmlformats.org/officeDocument/2006/relationships/slideLayout" Target="../slideLayouts/slideLayout1267.xml"/><Relationship Id="rId685" Type="http://schemas.openxmlformats.org/officeDocument/2006/relationships/slideLayout" Target="../slideLayouts/slideLayout1474.xml"/><Relationship Id="rId35" Type="http://schemas.openxmlformats.org/officeDocument/2006/relationships/slideLayout" Target="../slideLayouts/slideLayout824.xml"/><Relationship Id="rId77" Type="http://schemas.openxmlformats.org/officeDocument/2006/relationships/slideLayout" Target="../slideLayouts/slideLayout866.xml"/><Relationship Id="rId100" Type="http://schemas.openxmlformats.org/officeDocument/2006/relationships/slideLayout" Target="../slideLayouts/slideLayout889.xml"/><Relationship Id="rId282" Type="http://schemas.openxmlformats.org/officeDocument/2006/relationships/slideLayout" Target="../slideLayouts/slideLayout1071.xml"/><Relationship Id="rId338" Type="http://schemas.openxmlformats.org/officeDocument/2006/relationships/slideLayout" Target="../slideLayouts/slideLayout1127.xml"/><Relationship Id="rId503" Type="http://schemas.openxmlformats.org/officeDocument/2006/relationships/slideLayout" Target="../slideLayouts/slideLayout1292.xml"/><Relationship Id="rId545" Type="http://schemas.openxmlformats.org/officeDocument/2006/relationships/slideLayout" Target="../slideLayouts/slideLayout1334.xml"/><Relationship Id="rId587" Type="http://schemas.openxmlformats.org/officeDocument/2006/relationships/slideLayout" Target="../slideLayouts/slideLayout1376.xml"/><Relationship Id="rId710" Type="http://schemas.openxmlformats.org/officeDocument/2006/relationships/slideLayout" Target="../slideLayouts/slideLayout1499.xml"/><Relationship Id="rId752" Type="http://schemas.openxmlformats.org/officeDocument/2006/relationships/slideLayout" Target="../slideLayouts/slideLayout1541.xml"/><Relationship Id="rId8" Type="http://schemas.openxmlformats.org/officeDocument/2006/relationships/slideLayout" Target="../slideLayouts/slideLayout797.xml"/><Relationship Id="rId142" Type="http://schemas.openxmlformats.org/officeDocument/2006/relationships/slideLayout" Target="../slideLayouts/slideLayout931.xml"/><Relationship Id="rId184" Type="http://schemas.openxmlformats.org/officeDocument/2006/relationships/slideLayout" Target="../slideLayouts/slideLayout973.xml"/><Relationship Id="rId391" Type="http://schemas.openxmlformats.org/officeDocument/2006/relationships/slideLayout" Target="../slideLayouts/slideLayout1180.xml"/><Relationship Id="rId405" Type="http://schemas.openxmlformats.org/officeDocument/2006/relationships/slideLayout" Target="../slideLayouts/slideLayout1194.xml"/><Relationship Id="rId447" Type="http://schemas.openxmlformats.org/officeDocument/2006/relationships/slideLayout" Target="../slideLayouts/slideLayout1236.xml"/><Relationship Id="rId612" Type="http://schemas.openxmlformats.org/officeDocument/2006/relationships/slideLayout" Target="../slideLayouts/slideLayout1401.xml"/><Relationship Id="rId251" Type="http://schemas.openxmlformats.org/officeDocument/2006/relationships/slideLayout" Target="../slideLayouts/slideLayout1040.xml"/><Relationship Id="rId489" Type="http://schemas.openxmlformats.org/officeDocument/2006/relationships/slideLayout" Target="../slideLayouts/slideLayout1278.xml"/><Relationship Id="rId654" Type="http://schemas.openxmlformats.org/officeDocument/2006/relationships/slideLayout" Target="../slideLayouts/slideLayout1443.xml"/><Relationship Id="rId696" Type="http://schemas.openxmlformats.org/officeDocument/2006/relationships/slideLayout" Target="../slideLayouts/slideLayout1485.xml"/><Relationship Id="rId46" Type="http://schemas.openxmlformats.org/officeDocument/2006/relationships/slideLayout" Target="../slideLayouts/slideLayout835.xml"/><Relationship Id="rId293" Type="http://schemas.openxmlformats.org/officeDocument/2006/relationships/slideLayout" Target="../slideLayouts/slideLayout1082.xml"/><Relationship Id="rId307" Type="http://schemas.openxmlformats.org/officeDocument/2006/relationships/slideLayout" Target="../slideLayouts/slideLayout1096.xml"/><Relationship Id="rId349" Type="http://schemas.openxmlformats.org/officeDocument/2006/relationships/slideLayout" Target="../slideLayouts/slideLayout1138.xml"/><Relationship Id="rId514" Type="http://schemas.openxmlformats.org/officeDocument/2006/relationships/slideLayout" Target="../slideLayouts/slideLayout1303.xml"/><Relationship Id="rId556" Type="http://schemas.openxmlformats.org/officeDocument/2006/relationships/slideLayout" Target="../slideLayouts/slideLayout1345.xml"/><Relationship Id="rId721" Type="http://schemas.openxmlformats.org/officeDocument/2006/relationships/slideLayout" Target="../slideLayouts/slideLayout1510.xml"/><Relationship Id="rId763" Type="http://schemas.openxmlformats.org/officeDocument/2006/relationships/slideLayout" Target="../slideLayouts/slideLayout1552.xml"/><Relationship Id="rId88" Type="http://schemas.openxmlformats.org/officeDocument/2006/relationships/slideLayout" Target="../slideLayouts/slideLayout877.xml"/><Relationship Id="rId111" Type="http://schemas.openxmlformats.org/officeDocument/2006/relationships/slideLayout" Target="../slideLayouts/slideLayout900.xml"/><Relationship Id="rId153" Type="http://schemas.openxmlformats.org/officeDocument/2006/relationships/slideLayout" Target="../slideLayouts/slideLayout942.xml"/><Relationship Id="rId195" Type="http://schemas.openxmlformats.org/officeDocument/2006/relationships/slideLayout" Target="../slideLayouts/slideLayout984.xml"/><Relationship Id="rId209" Type="http://schemas.openxmlformats.org/officeDocument/2006/relationships/slideLayout" Target="../slideLayouts/slideLayout998.xml"/><Relationship Id="rId360" Type="http://schemas.openxmlformats.org/officeDocument/2006/relationships/slideLayout" Target="../slideLayouts/slideLayout1149.xml"/><Relationship Id="rId416" Type="http://schemas.openxmlformats.org/officeDocument/2006/relationships/slideLayout" Target="../slideLayouts/slideLayout1205.xml"/><Relationship Id="rId598" Type="http://schemas.openxmlformats.org/officeDocument/2006/relationships/slideLayout" Target="../slideLayouts/slideLayout1387.xml"/><Relationship Id="rId220" Type="http://schemas.openxmlformats.org/officeDocument/2006/relationships/slideLayout" Target="../slideLayouts/slideLayout1009.xml"/><Relationship Id="rId458" Type="http://schemas.openxmlformats.org/officeDocument/2006/relationships/slideLayout" Target="../slideLayouts/slideLayout1247.xml"/><Relationship Id="rId623" Type="http://schemas.openxmlformats.org/officeDocument/2006/relationships/slideLayout" Target="../slideLayouts/slideLayout1412.xml"/><Relationship Id="rId665" Type="http://schemas.openxmlformats.org/officeDocument/2006/relationships/slideLayout" Target="../slideLayouts/slideLayout1454.xml"/><Relationship Id="rId15" Type="http://schemas.openxmlformats.org/officeDocument/2006/relationships/slideLayout" Target="../slideLayouts/slideLayout804.xml"/><Relationship Id="rId57" Type="http://schemas.openxmlformats.org/officeDocument/2006/relationships/slideLayout" Target="../slideLayouts/slideLayout846.xml"/><Relationship Id="rId262" Type="http://schemas.openxmlformats.org/officeDocument/2006/relationships/slideLayout" Target="../slideLayouts/slideLayout1051.xml"/><Relationship Id="rId318" Type="http://schemas.openxmlformats.org/officeDocument/2006/relationships/slideLayout" Target="../slideLayouts/slideLayout1107.xml"/><Relationship Id="rId525" Type="http://schemas.openxmlformats.org/officeDocument/2006/relationships/slideLayout" Target="../slideLayouts/slideLayout1314.xml"/><Relationship Id="rId567" Type="http://schemas.openxmlformats.org/officeDocument/2006/relationships/slideLayout" Target="../slideLayouts/slideLayout1356.xml"/><Relationship Id="rId732" Type="http://schemas.openxmlformats.org/officeDocument/2006/relationships/slideLayout" Target="../slideLayouts/slideLayout1521.xml"/><Relationship Id="rId99" Type="http://schemas.openxmlformats.org/officeDocument/2006/relationships/slideLayout" Target="../slideLayouts/slideLayout888.xml"/><Relationship Id="rId122" Type="http://schemas.openxmlformats.org/officeDocument/2006/relationships/slideLayout" Target="../slideLayouts/slideLayout911.xml"/><Relationship Id="rId164" Type="http://schemas.openxmlformats.org/officeDocument/2006/relationships/slideLayout" Target="../slideLayouts/slideLayout953.xml"/><Relationship Id="rId371" Type="http://schemas.openxmlformats.org/officeDocument/2006/relationships/slideLayout" Target="../slideLayouts/slideLayout1160.xml"/><Relationship Id="rId774" Type="http://schemas.openxmlformats.org/officeDocument/2006/relationships/slideLayout" Target="../slideLayouts/slideLayout1563.xml"/><Relationship Id="rId427" Type="http://schemas.openxmlformats.org/officeDocument/2006/relationships/slideLayout" Target="../slideLayouts/slideLayout1216.xml"/><Relationship Id="rId469" Type="http://schemas.openxmlformats.org/officeDocument/2006/relationships/slideLayout" Target="../slideLayouts/slideLayout1258.xml"/><Relationship Id="rId634" Type="http://schemas.openxmlformats.org/officeDocument/2006/relationships/slideLayout" Target="../slideLayouts/slideLayout1423.xml"/><Relationship Id="rId676" Type="http://schemas.openxmlformats.org/officeDocument/2006/relationships/slideLayout" Target="../slideLayouts/slideLayout1465.xml"/><Relationship Id="rId26" Type="http://schemas.openxmlformats.org/officeDocument/2006/relationships/slideLayout" Target="../slideLayouts/slideLayout815.xml"/><Relationship Id="rId231" Type="http://schemas.openxmlformats.org/officeDocument/2006/relationships/slideLayout" Target="../slideLayouts/slideLayout1020.xml"/><Relationship Id="rId273" Type="http://schemas.openxmlformats.org/officeDocument/2006/relationships/slideLayout" Target="../slideLayouts/slideLayout1062.xml"/><Relationship Id="rId329" Type="http://schemas.openxmlformats.org/officeDocument/2006/relationships/slideLayout" Target="../slideLayouts/slideLayout1118.xml"/><Relationship Id="rId480" Type="http://schemas.openxmlformats.org/officeDocument/2006/relationships/slideLayout" Target="../slideLayouts/slideLayout1269.xml"/><Relationship Id="rId536" Type="http://schemas.openxmlformats.org/officeDocument/2006/relationships/slideLayout" Target="../slideLayouts/slideLayout1325.xml"/><Relationship Id="rId701" Type="http://schemas.openxmlformats.org/officeDocument/2006/relationships/slideLayout" Target="../slideLayouts/slideLayout1490.xml"/><Relationship Id="rId68" Type="http://schemas.openxmlformats.org/officeDocument/2006/relationships/slideLayout" Target="../slideLayouts/slideLayout857.xml"/><Relationship Id="rId133" Type="http://schemas.openxmlformats.org/officeDocument/2006/relationships/slideLayout" Target="../slideLayouts/slideLayout922.xml"/><Relationship Id="rId175" Type="http://schemas.openxmlformats.org/officeDocument/2006/relationships/slideLayout" Target="../slideLayouts/slideLayout964.xml"/><Relationship Id="rId340" Type="http://schemas.openxmlformats.org/officeDocument/2006/relationships/slideLayout" Target="../slideLayouts/slideLayout1129.xml"/><Relationship Id="rId578" Type="http://schemas.openxmlformats.org/officeDocument/2006/relationships/slideLayout" Target="../slideLayouts/slideLayout1367.xml"/><Relationship Id="rId743" Type="http://schemas.openxmlformats.org/officeDocument/2006/relationships/slideLayout" Target="../slideLayouts/slideLayout1532.xml"/><Relationship Id="rId785" Type="http://schemas.openxmlformats.org/officeDocument/2006/relationships/image" Target="../media/image5.emf"/><Relationship Id="rId200" Type="http://schemas.openxmlformats.org/officeDocument/2006/relationships/slideLayout" Target="../slideLayouts/slideLayout989.xml"/><Relationship Id="rId382" Type="http://schemas.openxmlformats.org/officeDocument/2006/relationships/slideLayout" Target="../slideLayouts/slideLayout1171.xml"/><Relationship Id="rId438" Type="http://schemas.openxmlformats.org/officeDocument/2006/relationships/slideLayout" Target="../slideLayouts/slideLayout1227.xml"/><Relationship Id="rId603" Type="http://schemas.openxmlformats.org/officeDocument/2006/relationships/slideLayout" Target="../slideLayouts/slideLayout1392.xml"/><Relationship Id="rId645" Type="http://schemas.openxmlformats.org/officeDocument/2006/relationships/slideLayout" Target="../slideLayouts/slideLayout1434.xml"/><Relationship Id="rId687" Type="http://schemas.openxmlformats.org/officeDocument/2006/relationships/slideLayout" Target="../slideLayouts/slideLayout1476.xml"/><Relationship Id="rId242" Type="http://schemas.openxmlformats.org/officeDocument/2006/relationships/slideLayout" Target="../slideLayouts/slideLayout1031.xml"/><Relationship Id="rId284" Type="http://schemas.openxmlformats.org/officeDocument/2006/relationships/slideLayout" Target="../slideLayouts/slideLayout1073.xml"/><Relationship Id="rId491" Type="http://schemas.openxmlformats.org/officeDocument/2006/relationships/slideLayout" Target="../slideLayouts/slideLayout1280.xml"/><Relationship Id="rId505" Type="http://schemas.openxmlformats.org/officeDocument/2006/relationships/slideLayout" Target="../slideLayouts/slideLayout1294.xml"/><Relationship Id="rId712" Type="http://schemas.openxmlformats.org/officeDocument/2006/relationships/slideLayout" Target="../slideLayouts/slideLayout1501.xml"/><Relationship Id="rId37" Type="http://schemas.openxmlformats.org/officeDocument/2006/relationships/slideLayout" Target="../slideLayouts/slideLayout826.xml"/><Relationship Id="rId79" Type="http://schemas.openxmlformats.org/officeDocument/2006/relationships/slideLayout" Target="../slideLayouts/slideLayout868.xml"/><Relationship Id="rId102" Type="http://schemas.openxmlformats.org/officeDocument/2006/relationships/slideLayout" Target="../slideLayouts/slideLayout891.xml"/><Relationship Id="rId144" Type="http://schemas.openxmlformats.org/officeDocument/2006/relationships/slideLayout" Target="../slideLayouts/slideLayout933.xml"/><Relationship Id="rId547" Type="http://schemas.openxmlformats.org/officeDocument/2006/relationships/slideLayout" Target="../slideLayouts/slideLayout1336.xml"/><Relationship Id="rId589" Type="http://schemas.openxmlformats.org/officeDocument/2006/relationships/slideLayout" Target="../slideLayouts/slideLayout1378.xml"/><Relationship Id="rId754" Type="http://schemas.openxmlformats.org/officeDocument/2006/relationships/slideLayout" Target="../slideLayouts/slideLayout1543.xml"/><Relationship Id="rId90" Type="http://schemas.openxmlformats.org/officeDocument/2006/relationships/slideLayout" Target="../slideLayouts/slideLayout879.xml"/><Relationship Id="rId186" Type="http://schemas.openxmlformats.org/officeDocument/2006/relationships/slideLayout" Target="../slideLayouts/slideLayout975.xml"/><Relationship Id="rId351" Type="http://schemas.openxmlformats.org/officeDocument/2006/relationships/slideLayout" Target="../slideLayouts/slideLayout1140.xml"/><Relationship Id="rId393" Type="http://schemas.openxmlformats.org/officeDocument/2006/relationships/slideLayout" Target="../slideLayouts/slideLayout1182.xml"/><Relationship Id="rId407" Type="http://schemas.openxmlformats.org/officeDocument/2006/relationships/slideLayout" Target="../slideLayouts/slideLayout1196.xml"/><Relationship Id="rId449" Type="http://schemas.openxmlformats.org/officeDocument/2006/relationships/slideLayout" Target="../slideLayouts/slideLayout1238.xml"/><Relationship Id="rId614" Type="http://schemas.openxmlformats.org/officeDocument/2006/relationships/slideLayout" Target="../slideLayouts/slideLayout1403.xml"/><Relationship Id="rId656" Type="http://schemas.openxmlformats.org/officeDocument/2006/relationships/slideLayout" Target="../slideLayouts/slideLayout1445.xml"/><Relationship Id="rId211" Type="http://schemas.openxmlformats.org/officeDocument/2006/relationships/slideLayout" Target="../slideLayouts/slideLayout1000.xml"/><Relationship Id="rId253" Type="http://schemas.openxmlformats.org/officeDocument/2006/relationships/slideLayout" Target="../slideLayouts/slideLayout1042.xml"/><Relationship Id="rId295" Type="http://schemas.openxmlformats.org/officeDocument/2006/relationships/slideLayout" Target="../slideLayouts/slideLayout1084.xml"/><Relationship Id="rId309" Type="http://schemas.openxmlformats.org/officeDocument/2006/relationships/slideLayout" Target="../slideLayouts/slideLayout1098.xml"/><Relationship Id="rId460" Type="http://schemas.openxmlformats.org/officeDocument/2006/relationships/slideLayout" Target="../slideLayouts/slideLayout1249.xml"/><Relationship Id="rId516" Type="http://schemas.openxmlformats.org/officeDocument/2006/relationships/slideLayout" Target="../slideLayouts/slideLayout1305.xml"/><Relationship Id="rId698" Type="http://schemas.openxmlformats.org/officeDocument/2006/relationships/slideLayout" Target="../slideLayouts/slideLayout1487.xml"/><Relationship Id="rId48" Type="http://schemas.openxmlformats.org/officeDocument/2006/relationships/slideLayout" Target="../slideLayouts/slideLayout837.xml"/><Relationship Id="rId113" Type="http://schemas.openxmlformats.org/officeDocument/2006/relationships/slideLayout" Target="../slideLayouts/slideLayout902.xml"/><Relationship Id="rId320" Type="http://schemas.openxmlformats.org/officeDocument/2006/relationships/slideLayout" Target="../slideLayouts/slideLayout1109.xml"/><Relationship Id="rId558" Type="http://schemas.openxmlformats.org/officeDocument/2006/relationships/slideLayout" Target="../slideLayouts/slideLayout1347.xml"/><Relationship Id="rId723" Type="http://schemas.openxmlformats.org/officeDocument/2006/relationships/slideLayout" Target="../slideLayouts/slideLayout1512.xml"/><Relationship Id="rId765" Type="http://schemas.openxmlformats.org/officeDocument/2006/relationships/slideLayout" Target="../slideLayouts/slideLayout1554.xml"/><Relationship Id="rId155" Type="http://schemas.openxmlformats.org/officeDocument/2006/relationships/slideLayout" Target="../slideLayouts/slideLayout944.xml"/><Relationship Id="rId197" Type="http://schemas.openxmlformats.org/officeDocument/2006/relationships/slideLayout" Target="../slideLayouts/slideLayout986.xml"/><Relationship Id="rId362" Type="http://schemas.openxmlformats.org/officeDocument/2006/relationships/slideLayout" Target="../slideLayouts/slideLayout1151.xml"/><Relationship Id="rId418" Type="http://schemas.openxmlformats.org/officeDocument/2006/relationships/slideLayout" Target="../slideLayouts/slideLayout1207.xml"/><Relationship Id="rId625" Type="http://schemas.openxmlformats.org/officeDocument/2006/relationships/slideLayout" Target="../slideLayouts/slideLayout1414.xml"/><Relationship Id="rId222" Type="http://schemas.openxmlformats.org/officeDocument/2006/relationships/slideLayout" Target="../slideLayouts/slideLayout1011.xml"/><Relationship Id="rId264" Type="http://schemas.openxmlformats.org/officeDocument/2006/relationships/slideLayout" Target="../slideLayouts/slideLayout1053.xml"/><Relationship Id="rId471" Type="http://schemas.openxmlformats.org/officeDocument/2006/relationships/slideLayout" Target="../slideLayouts/slideLayout1260.xml"/><Relationship Id="rId667" Type="http://schemas.openxmlformats.org/officeDocument/2006/relationships/slideLayout" Target="../slideLayouts/slideLayout1456.xml"/><Relationship Id="rId17" Type="http://schemas.openxmlformats.org/officeDocument/2006/relationships/slideLayout" Target="../slideLayouts/slideLayout806.xml"/><Relationship Id="rId59" Type="http://schemas.openxmlformats.org/officeDocument/2006/relationships/slideLayout" Target="../slideLayouts/slideLayout848.xml"/><Relationship Id="rId124" Type="http://schemas.openxmlformats.org/officeDocument/2006/relationships/slideLayout" Target="../slideLayouts/slideLayout913.xml"/><Relationship Id="rId527" Type="http://schemas.openxmlformats.org/officeDocument/2006/relationships/slideLayout" Target="../slideLayouts/slideLayout1316.xml"/><Relationship Id="rId569" Type="http://schemas.openxmlformats.org/officeDocument/2006/relationships/slideLayout" Target="../slideLayouts/slideLayout1358.xml"/><Relationship Id="rId734" Type="http://schemas.openxmlformats.org/officeDocument/2006/relationships/slideLayout" Target="../slideLayouts/slideLayout1523.xml"/><Relationship Id="rId776" Type="http://schemas.openxmlformats.org/officeDocument/2006/relationships/slideLayout" Target="../slideLayouts/slideLayout1565.xml"/><Relationship Id="rId70" Type="http://schemas.openxmlformats.org/officeDocument/2006/relationships/slideLayout" Target="../slideLayouts/slideLayout859.xml"/><Relationship Id="rId166" Type="http://schemas.openxmlformats.org/officeDocument/2006/relationships/slideLayout" Target="../slideLayouts/slideLayout955.xml"/><Relationship Id="rId331" Type="http://schemas.openxmlformats.org/officeDocument/2006/relationships/slideLayout" Target="../slideLayouts/slideLayout1120.xml"/><Relationship Id="rId373" Type="http://schemas.openxmlformats.org/officeDocument/2006/relationships/slideLayout" Target="../slideLayouts/slideLayout1162.xml"/><Relationship Id="rId429" Type="http://schemas.openxmlformats.org/officeDocument/2006/relationships/slideLayout" Target="../slideLayouts/slideLayout1218.xml"/><Relationship Id="rId580" Type="http://schemas.openxmlformats.org/officeDocument/2006/relationships/slideLayout" Target="../slideLayouts/slideLayout1369.xml"/><Relationship Id="rId636" Type="http://schemas.openxmlformats.org/officeDocument/2006/relationships/slideLayout" Target="../slideLayouts/slideLayout1425.xml"/><Relationship Id="rId1" Type="http://schemas.openxmlformats.org/officeDocument/2006/relationships/slideLayout" Target="../slideLayouts/slideLayout790.xml"/><Relationship Id="rId233" Type="http://schemas.openxmlformats.org/officeDocument/2006/relationships/slideLayout" Target="../slideLayouts/slideLayout1022.xml"/><Relationship Id="rId440" Type="http://schemas.openxmlformats.org/officeDocument/2006/relationships/slideLayout" Target="../slideLayouts/slideLayout1229.xml"/><Relationship Id="rId678" Type="http://schemas.openxmlformats.org/officeDocument/2006/relationships/slideLayout" Target="../slideLayouts/slideLayout1467.xml"/><Relationship Id="rId28" Type="http://schemas.openxmlformats.org/officeDocument/2006/relationships/slideLayout" Target="../slideLayouts/slideLayout817.xml"/><Relationship Id="rId275" Type="http://schemas.openxmlformats.org/officeDocument/2006/relationships/slideLayout" Target="../slideLayouts/slideLayout1064.xml"/><Relationship Id="rId300" Type="http://schemas.openxmlformats.org/officeDocument/2006/relationships/slideLayout" Target="../slideLayouts/slideLayout1089.xml"/><Relationship Id="rId482" Type="http://schemas.openxmlformats.org/officeDocument/2006/relationships/slideLayout" Target="../slideLayouts/slideLayout1271.xml"/><Relationship Id="rId538" Type="http://schemas.openxmlformats.org/officeDocument/2006/relationships/slideLayout" Target="../slideLayouts/slideLayout1327.xml"/><Relationship Id="rId703" Type="http://schemas.openxmlformats.org/officeDocument/2006/relationships/slideLayout" Target="../slideLayouts/slideLayout1492.xml"/><Relationship Id="rId745" Type="http://schemas.openxmlformats.org/officeDocument/2006/relationships/slideLayout" Target="../slideLayouts/slideLayout1534.xml"/><Relationship Id="rId81" Type="http://schemas.openxmlformats.org/officeDocument/2006/relationships/slideLayout" Target="../slideLayouts/slideLayout870.xml"/><Relationship Id="rId135" Type="http://schemas.openxmlformats.org/officeDocument/2006/relationships/slideLayout" Target="../slideLayouts/slideLayout924.xml"/><Relationship Id="rId177" Type="http://schemas.openxmlformats.org/officeDocument/2006/relationships/slideLayout" Target="../slideLayouts/slideLayout966.xml"/><Relationship Id="rId342" Type="http://schemas.openxmlformats.org/officeDocument/2006/relationships/slideLayout" Target="../slideLayouts/slideLayout1131.xml"/><Relationship Id="rId384" Type="http://schemas.openxmlformats.org/officeDocument/2006/relationships/slideLayout" Target="../slideLayouts/slideLayout1173.xml"/><Relationship Id="rId591" Type="http://schemas.openxmlformats.org/officeDocument/2006/relationships/slideLayout" Target="../slideLayouts/slideLayout1380.xml"/><Relationship Id="rId605" Type="http://schemas.openxmlformats.org/officeDocument/2006/relationships/slideLayout" Target="../slideLayouts/slideLayout1394.xml"/><Relationship Id="rId787" Type="http://schemas.openxmlformats.org/officeDocument/2006/relationships/image" Target="../media/image7.emf"/><Relationship Id="rId202" Type="http://schemas.openxmlformats.org/officeDocument/2006/relationships/slideLayout" Target="../slideLayouts/slideLayout991.xml"/><Relationship Id="rId244" Type="http://schemas.openxmlformats.org/officeDocument/2006/relationships/slideLayout" Target="../slideLayouts/slideLayout1033.xml"/><Relationship Id="rId647" Type="http://schemas.openxmlformats.org/officeDocument/2006/relationships/slideLayout" Target="../slideLayouts/slideLayout1436.xml"/><Relationship Id="rId689" Type="http://schemas.openxmlformats.org/officeDocument/2006/relationships/slideLayout" Target="../slideLayouts/slideLayout1478.xml"/><Relationship Id="rId39" Type="http://schemas.openxmlformats.org/officeDocument/2006/relationships/slideLayout" Target="../slideLayouts/slideLayout828.xml"/><Relationship Id="rId286" Type="http://schemas.openxmlformats.org/officeDocument/2006/relationships/slideLayout" Target="../slideLayouts/slideLayout1075.xml"/><Relationship Id="rId451" Type="http://schemas.openxmlformats.org/officeDocument/2006/relationships/slideLayout" Target="../slideLayouts/slideLayout1240.xml"/><Relationship Id="rId493" Type="http://schemas.openxmlformats.org/officeDocument/2006/relationships/slideLayout" Target="../slideLayouts/slideLayout1282.xml"/><Relationship Id="rId507" Type="http://schemas.openxmlformats.org/officeDocument/2006/relationships/slideLayout" Target="../slideLayouts/slideLayout1296.xml"/><Relationship Id="rId549" Type="http://schemas.openxmlformats.org/officeDocument/2006/relationships/slideLayout" Target="../slideLayouts/slideLayout1338.xml"/><Relationship Id="rId714" Type="http://schemas.openxmlformats.org/officeDocument/2006/relationships/slideLayout" Target="../slideLayouts/slideLayout1503.xml"/><Relationship Id="rId756" Type="http://schemas.openxmlformats.org/officeDocument/2006/relationships/slideLayout" Target="../slideLayouts/slideLayout1545.xml"/><Relationship Id="rId50" Type="http://schemas.openxmlformats.org/officeDocument/2006/relationships/slideLayout" Target="../slideLayouts/slideLayout839.xml"/><Relationship Id="rId104" Type="http://schemas.openxmlformats.org/officeDocument/2006/relationships/slideLayout" Target="../slideLayouts/slideLayout893.xml"/><Relationship Id="rId146" Type="http://schemas.openxmlformats.org/officeDocument/2006/relationships/slideLayout" Target="../slideLayouts/slideLayout935.xml"/><Relationship Id="rId188" Type="http://schemas.openxmlformats.org/officeDocument/2006/relationships/slideLayout" Target="../slideLayouts/slideLayout977.xml"/><Relationship Id="rId311" Type="http://schemas.openxmlformats.org/officeDocument/2006/relationships/slideLayout" Target="../slideLayouts/slideLayout1100.xml"/><Relationship Id="rId353" Type="http://schemas.openxmlformats.org/officeDocument/2006/relationships/slideLayout" Target="../slideLayouts/slideLayout1142.xml"/><Relationship Id="rId395" Type="http://schemas.openxmlformats.org/officeDocument/2006/relationships/slideLayout" Target="../slideLayouts/slideLayout1184.xml"/><Relationship Id="rId409" Type="http://schemas.openxmlformats.org/officeDocument/2006/relationships/slideLayout" Target="../slideLayouts/slideLayout1198.xml"/><Relationship Id="rId560" Type="http://schemas.openxmlformats.org/officeDocument/2006/relationships/slideLayout" Target="../slideLayouts/slideLayout1349.xml"/><Relationship Id="rId92" Type="http://schemas.openxmlformats.org/officeDocument/2006/relationships/slideLayout" Target="../slideLayouts/slideLayout881.xml"/><Relationship Id="rId213" Type="http://schemas.openxmlformats.org/officeDocument/2006/relationships/slideLayout" Target="../slideLayouts/slideLayout1002.xml"/><Relationship Id="rId420" Type="http://schemas.openxmlformats.org/officeDocument/2006/relationships/slideLayout" Target="../slideLayouts/slideLayout1209.xml"/><Relationship Id="rId616" Type="http://schemas.openxmlformats.org/officeDocument/2006/relationships/slideLayout" Target="../slideLayouts/slideLayout1405.xml"/><Relationship Id="rId658" Type="http://schemas.openxmlformats.org/officeDocument/2006/relationships/slideLayout" Target="../slideLayouts/slideLayout1447.xml"/><Relationship Id="rId255" Type="http://schemas.openxmlformats.org/officeDocument/2006/relationships/slideLayout" Target="../slideLayouts/slideLayout1044.xml"/><Relationship Id="rId297" Type="http://schemas.openxmlformats.org/officeDocument/2006/relationships/slideLayout" Target="../slideLayouts/slideLayout1086.xml"/><Relationship Id="rId462" Type="http://schemas.openxmlformats.org/officeDocument/2006/relationships/slideLayout" Target="../slideLayouts/slideLayout1251.xml"/><Relationship Id="rId518" Type="http://schemas.openxmlformats.org/officeDocument/2006/relationships/slideLayout" Target="../slideLayouts/slideLayout1307.xml"/><Relationship Id="rId725" Type="http://schemas.openxmlformats.org/officeDocument/2006/relationships/slideLayout" Target="../slideLayouts/slideLayout1514.xml"/><Relationship Id="rId115" Type="http://schemas.openxmlformats.org/officeDocument/2006/relationships/slideLayout" Target="../slideLayouts/slideLayout904.xml"/><Relationship Id="rId157" Type="http://schemas.openxmlformats.org/officeDocument/2006/relationships/slideLayout" Target="../slideLayouts/slideLayout946.xml"/><Relationship Id="rId322" Type="http://schemas.openxmlformats.org/officeDocument/2006/relationships/slideLayout" Target="../slideLayouts/slideLayout1111.xml"/><Relationship Id="rId364" Type="http://schemas.openxmlformats.org/officeDocument/2006/relationships/slideLayout" Target="../slideLayouts/slideLayout1153.xml"/><Relationship Id="rId767" Type="http://schemas.openxmlformats.org/officeDocument/2006/relationships/slideLayout" Target="../slideLayouts/slideLayout1556.xml"/><Relationship Id="rId61" Type="http://schemas.openxmlformats.org/officeDocument/2006/relationships/slideLayout" Target="../slideLayouts/slideLayout850.xml"/><Relationship Id="rId199" Type="http://schemas.openxmlformats.org/officeDocument/2006/relationships/slideLayout" Target="../slideLayouts/slideLayout988.xml"/><Relationship Id="rId571" Type="http://schemas.openxmlformats.org/officeDocument/2006/relationships/slideLayout" Target="../slideLayouts/slideLayout1360.xml"/><Relationship Id="rId627" Type="http://schemas.openxmlformats.org/officeDocument/2006/relationships/slideLayout" Target="../slideLayouts/slideLayout1416.xml"/><Relationship Id="rId669" Type="http://schemas.openxmlformats.org/officeDocument/2006/relationships/slideLayout" Target="../slideLayouts/slideLayout1458.xml"/><Relationship Id="rId19" Type="http://schemas.openxmlformats.org/officeDocument/2006/relationships/slideLayout" Target="../slideLayouts/slideLayout808.xml"/><Relationship Id="rId224" Type="http://schemas.openxmlformats.org/officeDocument/2006/relationships/slideLayout" Target="../slideLayouts/slideLayout1013.xml"/><Relationship Id="rId266" Type="http://schemas.openxmlformats.org/officeDocument/2006/relationships/slideLayout" Target="../slideLayouts/slideLayout1055.xml"/><Relationship Id="rId431" Type="http://schemas.openxmlformats.org/officeDocument/2006/relationships/slideLayout" Target="../slideLayouts/slideLayout1220.xml"/><Relationship Id="rId473" Type="http://schemas.openxmlformats.org/officeDocument/2006/relationships/slideLayout" Target="../slideLayouts/slideLayout1262.xml"/><Relationship Id="rId529" Type="http://schemas.openxmlformats.org/officeDocument/2006/relationships/slideLayout" Target="../slideLayouts/slideLayout1318.xml"/><Relationship Id="rId680" Type="http://schemas.openxmlformats.org/officeDocument/2006/relationships/slideLayout" Target="../slideLayouts/slideLayout1469.xml"/><Relationship Id="rId736" Type="http://schemas.openxmlformats.org/officeDocument/2006/relationships/slideLayout" Target="../slideLayouts/slideLayout1525.xml"/><Relationship Id="rId30" Type="http://schemas.openxmlformats.org/officeDocument/2006/relationships/slideLayout" Target="../slideLayouts/slideLayout819.xml"/><Relationship Id="rId126" Type="http://schemas.openxmlformats.org/officeDocument/2006/relationships/slideLayout" Target="../slideLayouts/slideLayout915.xml"/><Relationship Id="rId168" Type="http://schemas.openxmlformats.org/officeDocument/2006/relationships/slideLayout" Target="../slideLayouts/slideLayout957.xml"/><Relationship Id="rId333" Type="http://schemas.openxmlformats.org/officeDocument/2006/relationships/slideLayout" Target="../slideLayouts/slideLayout1122.xml"/><Relationship Id="rId540" Type="http://schemas.openxmlformats.org/officeDocument/2006/relationships/slideLayout" Target="../slideLayouts/slideLayout1329.xml"/><Relationship Id="rId778" Type="http://schemas.openxmlformats.org/officeDocument/2006/relationships/theme" Target="../theme/theme3.xml"/><Relationship Id="rId72" Type="http://schemas.openxmlformats.org/officeDocument/2006/relationships/slideLayout" Target="../slideLayouts/slideLayout861.xml"/><Relationship Id="rId375" Type="http://schemas.openxmlformats.org/officeDocument/2006/relationships/slideLayout" Target="../slideLayouts/slideLayout1164.xml"/><Relationship Id="rId582" Type="http://schemas.openxmlformats.org/officeDocument/2006/relationships/slideLayout" Target="../slideLayouts/slideLayout1371.xml"/><Relationship Id="rId638" Type="http://schemas.openxmlformats.org/officeDocument/2006/relationships/slideLayout" Target="../slideLayouts/slideLayout1427.xml"/><Relationship Id="rId3" Type="http://schemas.openxmlformats.org/officeDocument/2006/relationships/slideLayout" Target="../slideLayouts/slideLayout792.xml"/><Relationship Id="rId235" Type="http://schemas.openxmlformats.org/officeDocument/2006/relationships/slideLayout" Target="../slideLayouts/slideLayout1024.xml"/><Relationship Id="rId277" Type="http://schemas.openxmlformats.org/officeDocument/2006/relationships/slideLayout" Target="../slideLayouts/slideLayout1066.xml"/><Relationship Id="rId400" Type="http://schemas.openxmlformats.org/officeDocument/2006/relationships/slideLayout" Target="../slideLayouts/slideLayout1189.xml"/><Relationship Id="rId442" Type="http://schemas.openxmlformats.org/officeDocument/2006/relationships/slideLayout" Target="../slideLayouts/slideLayout1231.xml"/><Relationship Id="rId484" Type="http://schemas.openxmlformats.org/officeDocument/2006/relationships/slideLayout" Target="../slideLayouts/slideLayout1273.xml"/><Relationship Id="rId705" Type="http://schemas.openxmlformats.org/officeDocument/2006/relationships/slideLayout" Target="../slideLayouts/slideLayout1494.xml"/><Relationship Id="rId137" Type="http://schemas.openxmlformats.org/officeDocument/2006/relationships/slideLayout" Target="../slideLayouts/slideLayout926.xml"/><Relationship Id="rId302" Type="http://schemas.openxmlformats.org/officeDocument/2006/relationships/slideLayout" Target="../slideLayouts/slideLayout1091.xml"/><Relationship Id="rId344" Type="http://schemas.openxmlformats.org/officeDocument/2006/relationships/slideLayout" Target="../slideLayouts/slideLayout1133.xml"/><Relationship Id="rId691" Type="http://schemas.openxmlformats.org/officeDocument/2006/relationships/slideLayout" Target="../slideLayouts/slideLayout1480.xml"/><Relationship Id="rId747" Type="http://schemas.openxmlformats.org/officeDocument/2006/relationships/slideLayout" Target="../slideLayouts/slideLayout1536.xml"/><Relationship Id="rId41" Type="http://schemas.openxmlformats.org/officeDocument/2006/relationships/slideLayout" Target="../slideLayouts/slideLayout830.xml"/><Relationship Id="rId83" Type="http://schemas.openxmlformats.org/officeDocument/2006/relationships/slideLayout" Target="../slideLayouts/slideLayout872.xml"/><Relationship Id="rId179" Type="http://schemas.openxmlformats.org/officeDocument/2006/relationships/slideLayout" Target="../slideLayouts/slideLayout968.xml"/><Relationship Id="rId386" Type="http://schemas.openxmlformats.org/officeDocument/2006/relationships/slideLayout" Target="../slideLayouts/slideLayout1175.xml"/><Relationship Id="rId551" Type="http://schemas.openxmlformats.org/officeDocument/2006/relationships/slideLayout" Target="../slideLayouts/slideLayout1340.xml"/><Relationship Id="rId593" Type="http://schemas.openxmlformats.org/officeDocument/2006/relationships/slideLayout" Target="../slideLayouts/slideLayout1382.xml"/><Relationship Id="rId607" Type="http://schemas.openxmlformats.org/officeDocument/2006/relationships/slideLayout" Target="../slideLayouts/slideLayout1396.xml"/><Relationship Id="rId649" Type="http://schemas.openxmlformats.org/officeDocument/2006/relationships/slideLayout" Target="../slideLayouts/slideLayout1438.xml"/><Relationship Id="rId190" Type="http://schemas.openxmlformats.org/officeDocument/2006/relationships/slideLayout" Target="../slideLayouts/slideLayout979.xml"/><Relationship Id="rId204" Type="http://schemas.openxmlformats.org/officeDocument/2006/relationships/slideLayout" Target="../slideLayouts/slideLayout993.xml"/><Relationship Id="rId246" Type="http://schemas.openxmlformats.org/officeDocument/2006/relationships/slideLayout" Target="../slideLayouts/slideLayout1035.xml"/><Relationship Id="rId288" Type="http://schemas.openxmlformats.org/officeDocument/2006/relationships/slideLayout" Target="../slideLayouts/slideLayout1077.xml"/><Relationship Id="rId411" Type="http://schemas.openxmlformats.org/officeDocument/2006/relationships/slideLayout" Target="../slideLayouts/slideLayout1200.xml"/><Relationship Id="rId453" Type="http://schemas.openxmlformats.org/officeDocument/2006/relationships/slideLayout" Target="../slideLayouts/slideLayout1242.xml"/><Relationship Id="rId509" Type="http://schemas.openxmlformats.org/officeDocument/2006/relationships/slideLayout" Target="../slideLayouts/slideLayout1298.xml"/><Relationship Id="rId660" Type="http://schemas.openxmlformats.org/officeDocument/2006/relationships/slideLayout" Target="../slideLayouts/slideLayout1449.xml"/><Relationship Id="rId106" Type="http://schemas.openxmlformats.org/officeDocument/2006/relationships/slideLayout" Target="../slideLayouts/slideLayout895.xml"/><Relationship Id="rId313" Type="http://schemas.openxmlformats.org/officeDocument/2006/relationships/slideLayout" Target="../slideLayouts/slideLayout1102.xml"/><Relationship Id="rId495" Type="http://schemas.openxmlformats.org/officeDocument/2006/relationships/slideLayout" Target="../slideLayouts/slideLayout1284.xml"/><Relationship Id="rId716" Type="http://schemas.openxmlformats.org/officeDocument/2006/relationships/slideLayout" Target="../slideLayouts/slideLayout1505.xml"/><Relationship Id="rId758" Type="http://schemas.openxmlformats.org/officeDocument/2006/relationships/slideLayout" Target="../slideLayouts/slideLayout1547.xml"/><Relationship Id="rId10" Type="http://schemas.openxmlformats.org/officeDocument/2006/relationships/slideLayout" Target="../slideLayouts/slideLayout799.xml"/><Relationship Id="rId52" Type="http://schemas.openxmlformats.org/officeDocument/2006/relationships/slideLayout" Target="../slideLayouts/slideLayout841.xml"/><Relationship Id="rId94" Type="http://schemas.openxmlformats.org/officeDocument/2006/relationships/slideLayout" Target="../slideLayouts/slideLayout883.xml"/><Relationship Id="rId148" Type="http://schemas.openxmlformats.org/officeDocument/2006/relationships/slideLayout" Target="../slideLayouts/slideLayout937.xml"/><Relationship Id="rId355" Type="http://schemas.openxmlformats.org/officeDocument/2006/relationships/slideLayout" Target="../slideLayouts/slideLayout1144.xml"/><Relationship Id="rId397" Type="http://schemas.openxmlformats.org/officeDocument/2006/relationships/slideLayout" Target="../slideLayouts/slideLayout1186.xml"/><Relationship Id="rId520" Type="http://schemas.openxmlformats.org/officeDocument/2006/relationships/slideLayout" Target="../slideLayouts/slideLayout1309.xml"/><Relationship Id="rId562" Type="http://schemas.openxmlformats.org/officeDocument/2006/relationships/slideLayout" Target="../slideLayouts/slideLayout1351.xml"/><Relationship Id="rId618" Type="http://schemas.openxmlformats.org/officeDocument/2006/relationships/slideLayout" Target="../slideLayouts/slideLayout1407.xml"/><Relationship Id="rId215" Type="http://schemas.openxmlformats.org/officeDocument/2006/relationships/slideLayout" Target="../slideLayouts/slideLayout1004.xml"/><Relationship Id="rId257" Type="http://schemas.openxmlformats.org/officeDocument/2006/relationships/slideLayout" Target="../slideLayouts/slideLayout1046.xml"/><Relationship Id="rId422" Type="http://schemas.openxmlformats.org/officeDocument/2006/relationships/slideLayout" Target="../slideLayouts/slideLayout1211.xml"/><Relationship Id="rId464" Type="http://schemas.openxmlformats.org/officeDocument/2006/relationships/slideLayout" Target="../slideLayouts/slideLayout1253.xml"/><Relationship Id="rId299" Type="http://schemas.openxmlformats.org/officeDocument/2006/relationships/slideLayout" Target="../slideLayouts/slideLayout1088.xml"/><Relationship Id="rId727" Type="http://schemas.openxmlformats.org/officeDocument/2006/relationships/slideLayout" Target="../slideLayouts/slideLayout1516.xml"/><Relationship Id="rId63" Type="http://schemas.openxmlformats.org/officeDocument/2006/relationships/slideLayout" Target="../slideLayouts/slideLayout852.xml"/><Relationship Id="rId159" Type="http://schemas.openxmlformats.org/officeDocument/2006/relationships/slideLayout" Target="../slideLayouts/slideLayout948.xml"/><Relationship Id="rId366" Type="http://schemas.openxmlformats.org/officeDocument/2006/relationships/slideLayout" Target="../slideLayouts/slideLayout1155.xml"/><Relationship Id="rId573" Type="http://schemas.openxmlformats.org/officeDocument/2006/relationships/slideLayout" Target="../slideLayouts/slideLayout1362.xml"/><Relationship Id="rId780" Type="http://schemas.openxmlformats.org/officeDocument/2006/relationships/audio" Target="../media/media1.mp3"/><Relationship Id="rId226" Type="http://schemas.openxmlformats.org/officeDocument/2006/relationships/slideLayout" Target="../slideLayouts/slideLayout1015.xml"/><Relationship Id="rId433" Type="http://schemas.openxmlformats.org/officeDocument/2006/relationships/slideLayout" Target="../slideLayouts/slideLayout1222.xml"/><Relationship Id="rId640" Type="http://schemas.openxmlformats.org/officeDocument/2006/relationships/slideLayout" Target="../slideLayouts/slideLayout1429.xml"/><Relationship Id="rId738" Type="http://schemas.openxmlformats.org/officeDocument/2006/relationships/slideLayout" Target="../slideLayouts/slideLayout1527.xml"/><Relationship Id="rId74" Type="http://schemas.openxmlformats.org/officeDocument/2006/relationships/slideLayout" Target="../slideLayouts/slideLayout863.xml"/><Relationship Id="rId377" Type="http://schemas.openxmlformats.org/officeDocument/2006/relationships/slideLayout" Target="../slideLayouts/slideLayout1166.xml"/><Relationship Id="rId500" Type="http://schemas.openxmlformats.org/officeDocument/2006/relationships/slideLayout" Target="../slideLayouts/slideLayout1289.xml"/><Relationship Id="rId584" Type="http://schemas.openxmlformats.org/officeDocument/2006/relationships/slideLayout" Target="../slideLayouts/slideLayout1373.xml"/><Relationship Id="rId5" Type="http://schemas.openxmlformats.org/officeDocument/2006/relationships/slideLayout" Target="../slideLayouts/slideLayout794.xml"/><Relationship Id="rId237" Type="http://schemas.openxmlformats.org/officeDocument/2006/relationships/slideLayout" Target="../slideLayouts/slideLayout1026.xml"/><Relationship Id="rId444" Type="http://schemas.openxmlformats.org/officeDocument/2006/relationships/slideLayout" Target="../slideLayouts/slideLayout1233.xml"/><Relationship Id="rId651" Type="http://schemas.openxmlformats.org/officeDocument/2006/relationships/slideLayout" Target="../slideLayouts/slideLayout1440.xml"/><Relationship Id="rId749" Type="http://schemas.openxmlformats.org/officeDocument/2006/relationships/slideLayout" Target="../slideLayouts/slideLayout1538.xml"/><Relationship Id="rId290" Type="http://schemas.openxmlformats.org/officeDocument/2006/relationships/slideLayout" Target="../slideLayouts/slideLayout1079.xml"/><Relationship Id="rId304" Type="http://schemas.openxmlformats.org/officeDocument/2006/relationships/slideLayout" Target="../slideLayouts/slideLayout1093.xml"/><Relationship Id="rId388" Type="http://schemas.openxmlformats.org/officeDocument/2006/relationships/slideLayout" Target="../slideLayouts/slideLayout1177.xml"/><Relationship Id="rId511" Type="http://schemas.openxmlformats.org/officeDocument/2006/relationships/slideLayout" Target="../slideLayouts/slideLayout1300.xml"/><Relationship Id="rId609" Type="http://schemas.openxmlformats.org/officeDocument/2006/relationships/slideLayout" Target="../slideLayouts/slideLayout1398.xml"/><Relationship Id="rId85" Type="http://schemas.openxmlformats.org/officeDocument/2006/relationships/slideLayout" Target="../slideLayouts/slideLayout874.xml"/><Relationship Id="rId150" Type="http://schemas.openxmlformats.org/officeDocument/2006/relationships/slideLayout" Target="../slideLayouts/slideLayout939.xml"/><Relationship Id="rId595" Type="http://schemas.openxmlformats.org/officeDocument/2006/relationships/slideLayout" Target="../slideLayouts/slideLayout1384.xml"/><Relationship Id="rId248" Type="http://schemas.openxmlformats.org/officeDocument/2006/relationships/slideLayout" Target="../slideLayouts/slideLayout1037.xml"/><Relationship Id="rId455" Type="http://schemas.openxmlformats.org/officeDocument/2006/relationships/slideLayout" Target="../slideLayouts/slideLayout1244.xml"/><Relationship Id="rId662" Type="http://schemas.openxmlformats.org/officeDocument/2006/relationships/slideLayout" Target="../slideLayouts/slideLayout1451.xml"/><Relationship Id="rId12" Type="http://schemas.openxmlformats.org/officeDocument/2006/relationships/slideLayout" Target="../slideLayouts/slideLayout801.xml"/><Relationship Id="rId108" Type="http://schemas.openxmlformats.org/officeDocument/2006/relationships/slideLayout" Target="../slideLayouts/slideLayout897.xml"/><Relationship Id="rId315" Type="http://schemas.openxmlformats.org/officeDocument/2006/relationships/slideLayout" Target="../slideLayouts/slideLayout1104.xml"/><Relationship Id="rId522" Type="http://schemas.openxmlformats.org/officeDocument/2006/relationships/slideLayout" Target="../slideLayouts/slideLayout1311.xml"/><Relationship Id="rId96" Type="http://schemas.openxmlformats.org/officeDocument/2006/relationships/slideLayout" Target="../slideLayouts/slideLayout885.xml"/><Relationship Id="rId161" Type="http://schemas.openxmlformats.org/officeDocument/2006/relationships/slideLayout" Target="../slideLayouts/slideLayout950.xml"/><Relationship Id="rId399" Type="http://schemas.openxmlformats.org/officeDocument/2006/relationships/slideLayout" Target="../slideLayouts/slideLayout1188.xml"/><Relationship Id="rId259" Type="http://schemas.openxmlformats.org/officeDocument/2006/relationships/slideLayout" Target="../slideLayouts/slideLayout1048.xml"/><Relationship Id="rId466" Type="http://schemas.openxmlformats.org/officeDocument/2006/relationships/slideLayout" Target="../slideLayouts/slideLayout1255.xml"/><Relationship Id="rId673" Type="http://schemas.openxmlformats.org/officeDocument/2006/relationships/slideLayout" Target="../slideLayouts/slideLayout1462.xml"/><Relationship Id="rId23" Type="http://schemas.openxmlformats.org/officeDocument/2006/relationships/slideLayout" Target="../slideLayouts/slideLayout812.xml"/><Relationship Id="rId119" Type="http://schemas.openxmlformats.org/officeDocument/2006/relationships/slideLayout" Target="../slideLayouts/slideLayout908.xml"/><Relationship Id="rId326" Type="http://schemas.openxmlformats.org/officeDocument/2006/relationships/slideLayout" Target="../slideLayouts/slideLayout1115.xml"/><Relationship Id="rId533" Type="http://schemas.openxmlformats.org/officeDocument/2006/relationships/slideLayout" Target="../slideLayouts/slideLayout1322.xml"/><Relationship Id="rId740" Type="http://schemas.openxmlformats.org/officeDocument/2006/relationships/slideLayout" Target="../slideLayouts/slideLayout1529.xml"/><Relationship Id="rId172" Type="http://schemas.openxmlformats.org/officeDocument/2006/relationships/slideLayout" Target="../slideLayouts/slideLayout961.xml"/><Relationship Id="rId477" Type="http://schemas.openxmlformats.org/officeDocument/2006/relationships/slideLayout" Target="../slideLayouts/slideLayout1266.xml"/><Relationship Id="rId600" Type="http://schemas.openxmlformats.org/officeDocument/2006/relationships/slideLayout" Target="../slideLayouts/slideLayout1389.xml"/><Relationship Id="rId684" Type="http://schemas.openxmlformats.org/officeDocument/2006/relationships/slideLayout" Target="../slideLayouts/slideLayout1473.xml"/><Relationship Id="rId337" Type="http://schemas.openxmlformats.org/officeDocument/2006/relationships/slideLayout" Target="../slideLayouts/slideLayout1126.xml"/><Relationship Id="rId34" Type="http://schemas.openxmlformats.org/officeDocument/2006/relationships/slideLayout" Target="../slideLayouts/slideLayout823.xml"/><Relationship Id="rId544" Type="http://schemas.openxmlformats.org/officeDocument/2006/relationships/slideLayout" Target="../slideLayouts/slideLayout1333.xml"/><Relationship Id="rId751" Type="http://schemas.openxmlformats.org/officeDocument/2006/relationships/slideLayout" Target="../slideLayouts/slideLayout1540.xml"/><Relationship Id="rId183" Type="http://schemas.openxmlformats.org/officeDocument/2006/relationships/slideLayout" Target="../slideLayouts/slideLayout972.xml"/><Relationship Id="rId390" Type="http://schemas.openxmlformats.org/officeDocument/2006/relationships/slideLayout" Target="../slideLayouts/slideLayout1179.xml"/><Relationship Id="rId404" Type="http://schemas.openxmlformats.org/officeDocument/2006/relationships/slideLayout" Target="../slideLayouts/slideLayout1193.xml"/><Relationship Id="rId611" Type="http://schemas.openxmlformats.org/officeDocument/2006/relationships/slideLayout" Target="../slideLayouts/slideLayout1400.xml"/><Relationship Id="rId250" Type="http://schemas.openxmlformats.org/officeDocument/2006/relationships/slideLayout" Target="../slideLayouts/slideLayout1039.xml"/><Relationship Id="rId488" Type="http://schemas.openxmlformats.org/officeDocument/2006/relationships/slideLayout" Target="../slideLayouts/slideLayout1277.xml"/><Relationship Id="rId695" Type="http://schemas.openxmlformats.org/officeDocument/2006/relationships/slideLayout" Target="../slideLayouts/slideLayout1484.xml"/><Relationship Id="rId709" Type="http://schemas.openxmlformats.org/officeDocument/2006/relationships/slideLayout" Target="../slideLayouts/slideLayout1498.xml"/><Relationship Id="rId45" Type="http://schemas.openxmlformats.org/officeDocument/2006/relationships/slideLayout" Target="../slideLayouts/slideLayout834.xml"/><Relationship Id="rId110" Type="http://schemas.openxmlformats.org/officeDocument/2006/relationships/slideLayout" Target="../slideLayouts/slideLayout899.xml"/><Relationship Id="rId348" Type="http://schemas.openxmlformats.org/officeDocument/2006/relationships/slideLayout" Target="../slideLayouts/slideLayout1137.xml"/><Relationship Id="rId555" Type="http://schemas.openxmlformats.org/officeDocument/2006/relationships/slideLayout" Target="../slideLayouts/slideLayout1344.xml"/><Relationship Id="rId762" Type="http://schemas.openxmlformats.org/officeDocument/2006/relationships/slideLayout" Target="../slideLayouts/slideLayout1551.xml"/><Relationship Id="rId194" Type="http://schemas.openxmlformats.org/officeDocument/2006/relationships/slideLayout" Target="../slideLayouts/slideLayout983.xml"/><Relationship Id="rId208" Type="http://schemas.openxmlformats.org/officeDocument/2006/relationships/slideLayout" Target="../slideLayouts/slideLayout997.xml"/><Relationship Id="rId415" Type="http://schemas.openxmlformats.org/officeDocument/2006/relationships/slideLayout" Target="../slideLayouts/slideLayout1204.xml"/><Relationship Id="rId622" Type="http://schemas.openxmlformats.org/officeDocument/2006/relationships/slideLayout" Target="../slideLayouts/slideLayout1411.xml"/><Relationship Id="rId261" Type="http://schemas.openxmlformats.org/officeDocument/2006/relationships/slideLayout" Target="../slideLayouts/slideLayout1050.xml"/><Relationship Id="rId499" Type="http://schemas.openxmlformats.org/officeDocument/2006/relationships/slideLayout" Target="../slideLayouts/slideLayout1288.xml"/><Relationship Id="rId56" Type="http://schemas.openxmlformats.org/officeDocument/2006/relationships/slideLayout" Target="../slideLayouts/slideLayout845.xml"/><Relationship Id="rId359" Type="http://schemas.openxmlformats.org/officeDocument/2006/relationships/slideLayout" Target="../slideLayouts/slideLayout1148.xml"/><Relationship Id="rId566" Type="http://schemas.openxmlformats.org/officeDocument/2006/relationships/slideLayout" Target="../slideLayouts/slideLayout1355.xml"/><Relationship Id="rId773" Type="http://schemas.openxmlformats.org/officeDocument/2006/relationships/slideLayout" Target="../slideLayouts/slideLayout1562.xml"/><Relationship Id="rId121" Type="http://schemas.openxmlformats.org/officeDocument/2006/relationships/slideLayout" Target="../slideLayouts/slideLayout910.xml"/><Relationship Id="rId219" Type="http://schemas.openxmlformats.org/officeDocument/2006/relationships/slideLayout" Target="../slideLayouts/slideLayout1008.xml"/><Relationship Id="rId426" Type="http://schemas.openxmlformats.org/officeDocument/2006/relationships/slideLayout" Target="../slideLayouts/slideLayout1215.xml"/><Relationship Id="rId633" Type="http://schemas.openxmlformats.org/officeDocument/2006/relationships/slideLayout" Target="../slideLayouts/slideLayout1422.xml"/><Relationship Id="rId67" Type="http://schemas.openxmlformats.org/officeDocument/2006/relationships/slideLayout" Target="../slideLayouts/slideLayout856.xml"/><Relationship Id="rId272" Type="http://schemas.openxmlformats.org/officeDocument/2006/relationships/slideLayout" Target="../slideLayouts/slideLayout1061.xml"/><Relationship Id="rId577" Type="http://schemas.openxmlformats.org/officeDocument/2006/relationships/slideLayout" Target="../slideLayouts/slideLayout1366.xml"/><Relationship Id="rId700" Type="http://schemas.openxmlformats.org/officeDocument/2006/relationships/slideLayout" Target="../slideLayouts/slideLayout1489.xml"/><Relationship Id="rId132" Type="http://schemas.openxmlformats.org/officeDocument/2006/relationships/slideLayout" Target="../slideLayouts/slideLayout921.xml"/><Relationship Id="rId784" Type="http://schemas.openxmlformats.org/officeDocument/2006/relationships/image" Target="../media/image4.emf"/><Relationship Id="rId437" Type="http://schemas.openxmlformats.org/officeDocument/2006/relationships/slideLayout" Target="../slideLayouts/slideLayout1226.xml"/><Relationship Id="rId644" Type="http://schemas.openxmlformats.org/officeDocument/2006/relationships/slideLayout" Target="../slideLayouts/slideLayout1433.xml"/><Relationship Id="rId283" Type="http://schemas.openxmlformats.org/officeDocument/2006/relationships/slideLayout" Target="../slideLayouts/slideLayout1072.xml"/><Relationship Id="rId490" Type="http://schemas.openxmlformats.org/officeDocument/2006/relationships/slideLayout" Target="../slideLayouts/slideLayout1279.xml"/><Relationship Id="rId504" Type="http://schemas.openxmlformats.org/officeDocument/2006/relationships/slideLayout" Target="../slideLayouts/slideLayout1293.xml"/><Relationship Id="rId711" Type="http://schemas.openxmlformats.org/officeDocument/2006/relationships/slideLayout" Target="../slideLayouts/slideLayout1500.xml"/><Relationship Id="rId78" Type="http://schemas.openxmlformats.org/officeDocument/2006/relationships/slideLayout" Target="../slideLayouts/slideLayout867.xml"/><Relationship Id="rId143" Type="http://schemas.openxmlformats.org/officeDocument/2006/relationships/slideLayout" Target="../slideLayouts/slideLayout932.xml"/><Relationship Id="rId350" Type="http://schemas.openxmlformats.org/officeDocument/2006/relationships/slideLayout" Target="../slideLayouts/slideLayout1139.xml"/><Relationship Id="rId588" Type="http://schemas.openxmlformats.org/officeDocument/2006/relationships/slideLayout" Target="../slideLayouts/slideLayout1377.xml"/><Relationship Id="rId9" Type="http://schemas.openxmlformats.org/officeDocument/2006/relationships/slideLayout" Target="../slideLayouts/slideLayout798.xml"/><Relationship Id="rId210" Type="http://schemas.openxmlformats.org/officeDocument/2006/relationships/slideLayout" Target="../slideLayouts/slideLayout999.xml"/><Relationship Id="rId448" Type="http://schemas.openxmlformats.org/officeDocument/2006/relationships/slideLayout" Target="../slideLayouts/slideLayout1237.xml"/><Relationship Id="rId655" Type="http://schemas.openxmlformats.org/officeDocument/2006/relationships/slideLayout" Target="../slideLayouts/slideLayout1444.xml"/><Relationship Id="rId294" Type="http://schemas.openxmlformats.org/officeDocument/2006/relationships/slideLayout" Target="../slideLayouts/slideLayout1083.xml"/><Relationship Id="rId308" Type="http://schemas.openxmlformats.org/officeDocument/2006/relationships/slideLayout" Target="../slideLayouts/slideLayout1097.xml"/><Relationship Id="rId515" Type="http://schemas.openxmlformats.org/officeDocument/2006/relationships/slideLayout" Target="../slideLayouts/slideLayout1304.xml"/><Relationship Id="rId722" Type="http://schemas.openxmlformats.org/officeDocument/2006/relationships/slideLayout" Target="../slideLayouts/slideLayout1511.xml"/><Relationship Id="rId89" Type="http://schemas.openxmlformats.org/officeDocument/2006/relationships/slideLayout" Target="../slideLayouts/slideLayout878.xml"/><Relationship Id="rId154" Type="http://schemas.openxmlformats.org/officeDocument/2006/relationships/slideLayout" Target="../slideLayouts/slideLayout943.xml"/><Relationship Id="rId361" Type="http://schemas.openxmlformats.org/officeDocument/2006/relationships/slideLayout" Target="../slideLayouts/slideLayout1150.xml"/><Relationship Id="rId599" Type="http://schemas.openxmlformats.org/officeDocument/2006/relationships/slideLayout" Target="../slideLayouts/slideLayout1388.xml"/><Relationship Id="rId459" Type="http://schemas.openxmlformats.org/officeDocument/2006/relationships/slideLayout" Target="../slideLayouts/slideLayout1248.xml"/><Relationship Id="rId666" Type="http://schemas.openxmlformats.org/officeDocument/2006/relationships/slideLayout" Target="../slideLayouts/slideLayout1455.xml"/><Relationship Id="rId16" Type="http://schemas.openxmlformats.org/officeDocument/2006/relationships/slideLayout" Target="../slideLayouts/slideLayout805.xml"/><Relationship Id="rId221" Type="http://schemas.openxmlformats.org/officeDocument/2006/relationships/slideLayout" Target="../slideLayouts/slideLayout1010.xml"/><Relationship Id="rId319" Type="http://schemas.openxmlformats.org/officeDocument/2006/relationships/slideLayout" Target="../slideLayouts/slideLayout1108.xml"/><Relationship Id="rId526" Type="http://schemas.openxmlformats.org/officeDocument/2006/relationships/slideLayout" Target="../slideLayouts/slideLayout1315.xml"/><Relationship Id="rId733" Type="http://schemas.openxmlformats.org/officeDocument/2006/relationships/slideLayout" Target="../slideLayouts/slideLayout1522.xml"/><Relationship Id="rId165" Type="http://schemas.openxmlformats.org/officeDocument/2006/relationships/slideLayout" Target="../slideLayouts/slideLayout954.xml"/><Relationship Id="rId372" Type="http://schemas.openxmlformats.org/officeDocument/2006/relationships/slideLayout" Target="../slideLayouts/slideLayout1161.xml"/><Relationship Id="rId677" Type="http://schemas.openxmlformats.org/officeDocument/2006/relationships/slideLayout" Target="../slideLayouts/slideLayout1466.xml"/><Relationship Id="rId232" Type="http://schemas.openxmlformats.org/officeDocument/2006/relationships/slideLayout" Target="../slideLayouts/slideLayout1021.xml"/><Relationship Id="rId27" Type="http://schemas.openxmlformats.org/officeDocument/2006/relationships/slideLayout" Target="../slideLayouts/slideLayout816.xml"/><Relationship Id="rId537" Type="http://schemas.openxmlformats.org/officeDocument/2006/relationships/slideLayout" Target="../slideLayouts/slideLayout1326.xml"/><Relationship Id="rId744" Type="http://schemas.openxmlformats.org/officeDocument/2006/relationships/slideLayout" Target="../slideLayouts/slideLayout1533.xml"/><Relationship Id="rId80" Type="http://schemas.openxmlformats.org/officeDocument/2006/relationships/slideLayout" Target="../slideLayouts/slideLayout869.xml"/><Relationship Id="rId176" Type="http://schemas.openxmlformats.org/officeDocument/2006/relationships/slideLayout" Target="../slideLayouts/slideLayout965.xml"/><Relationship Id="rId383" Type="http://schemas.openxmlformats.org/officeDocument/2006/relationships/slideLayout" Target="../slideLayouts/slideLayout1172.xml"/><Relationship Id="rId590" Type="http://schemas.openxmlformats.org/officeDocument/2006/relationships/slideLayout" Target="../slideLayouts/slideLayout1379.xml"/><Relationship Id="rId604" Type="http://schemas.openxmlformats.org/officeDocument/2006/relationships/slideLayout" Target="../slideLayouts/slideLayout1393.xml"/><Relationship Id="rId243" Type="http://schemas.openxmlformats.org/officeDocument/2006/relationships/slideLayout" Target="../slideLayouts/slideLayout1032.xml"/><Relationship Id="rId450" Type="http://schemas.openxmlformats.org/officeDocument/2006/relationships/slideLayout" Target="../slideLayouts/slideLayout1239.xml"/><Relationship Id="rId688" Type="http://schemas.openxmlformats.org/officeDocument/2006/relationships/slideLayout" Target="../slideLayouts/slideLayout1477.xml"/><Relationship Id="rId38" Type="http://schemas.openxmlformats.org/officeDocument/2006/relationships/slideLayout" Target="../slideLayouts/slideLayout827.xml"/><Relationship Id="rId103" Type="http://schemas.openxmlformats.org/officeDocument/2006/relationships/slideLayout" Target="../slideLayouts/slideLayout892.xml"/><Relationship Id="rId310" Type="http://schemas.openxmlformats.org/officeDocument/2006/relationships/slideLayout" Target="../slideLayouts/slideLayout1099.xml"/><Relationship Id="rId548" Type="http://schemas.openxmlformats.org/officeDocument/2006/relationships/slideLayout" Target="../slideLayouts/slideLayout1337.xml"/><Relationship Id="rId755" Type="http://schemas.openxmlformats.org/officeDocument/2006/relationships/slideLayout" Target="../slideLayouts/slideLayout1544.xml"/><Relationship Id="rId91" Type="http://schemas.openxmlformats.org/officeDocument/2006/relationships/slideLayout" Target="../slideLayouts/slideLayout880.xml"/><Relationship Id="rId187" Type="http://schemas.openxmlformats.org/officeDocument/2006/relationships/slideLayout" Target="../slideLayouts/slideLayout976.xml"/><Relationship Id="rId394" Type="http://schemas.openxmlformats.org/officeDocument/2006/relationships/slideLayout" Target="../slideLayouts/slideLayout1183.xml"/><Relationship Id="rId408" Type="http://schemas.openxmlformats.org/officeDocument/2006/relationships/slideLayout" Target="../slideLayouts/slideLayout1197.xml"/><Relationship Id="rId615" Type="http://schemas.openxmlformats.org/officeDocument/2006/relationships/slideLayout" Target="../slideLayouts/slideLayout1404.xml"/><Relationship Id="rId254" Type="http://schemas.openxmlformats.org/officeDocument/2006/relationships/slideLayout" Target="../slideLayouts/slideLayout1043.xml"/><Relationship Id="rId699" Type="http://schemas.openxmlformats.org/officeDocument/2006/relationships/slideLayout" Target="../slideLayouts/slideLayout1488.xml"/><Relationship Id="rId49" Type="http://schemas.openxmlformats.org/officeDocument/2006/relationships/slideLayout" Target="../slideLayouts/slideLayout838.xml"/><Relationship Id="rId114" Type="http://schemas.openxmlformats.org/officeDocument/2006/relationships/slideLayout" Target="../slideLayouts/slideLayout903.xml"/><Relationship Id="rId461" Type="http://schemas.openxmlformats.org/officeDocument/2006/relationships/slideLayout" Target="../slideLayouts/slideLayout1250.xml"/><Relationship Id="rId559" Type="http://schemas.openxmlformats.org/officeDocument/2006/relationships/slideLayout" Target="../slideLayouts/slideLayout1348.xml"/><Relationship Id="rId766" Type="http://schemas.openxmlformats.org/officeDocument/2006/relationships/slideLayout" Target="../slideLayouts/slideLayout1555.xml"/><Relationship Id="rId198" Type="http://schemas.openxmlformats.org/officeDocument/2006/relationships/slideLayout" Target="../slideLayouts/slideLayout987.xml"/><Relationship Id="rId321" Type="http://schemas.openxmlformats.org/officeDocument/2006/relationships/slideLayout" Target="../slideLayouts/slideLayout1110.xml"/><Relationship Id="rId419" Type="http://schemas.openxmlformats.org/officeDocument/2006/relationships/slideLayout" Target="../slideLayouts/slideLayout1208.xml"/><Relationship Id="rId626" Type="http://schemas.openxmlformats.org/officeDocument/2006/relationships/slideLayout" Target="../slideLayouts/slideLayout1415.xml"/><Relationship Id="rId265" Type="http://schemas.openxmlformats.org/officeDocument/2006/relationships/slideLayout" Target="../slideLayouts/slideLayout1054.xml"/><Relationship Id="rId472" Type="http://schemas.openxmlformats.org/officeDocument/2006/relationships/slideLayout" Target="../slideLayouts/slideLayout1261.xml"/><Relationship Id="rId125" Type="http://schemas.openxmlformats.org/officeDocument/2006/relationships/slideLayout" Target="../slideLayouts/slideLayout914.xml"/><Relationship Id="rId332" Type="http://schemas.openxmlformats.org/officeDocument/2006/relationships/slideLayout" Target="../slideLayouts/slideLayout1121.xml"/><Relationship Id="rId777" Type="http://schemas.openxmlformats.org/officeDocument/2006/relationships/slideLayout" Target="../slideLayouts/slideLayout1566.xml"/><Relationship Id="rId637" Type="http://schemas.openxmlformats.org/officeDocument/2006/relationships/slideLayout" Target="../slideLayouts/slideLayout1426.xml"/><Relationship Id="rId276" Type="http://schemas.openxmlformats.org/officeDocument/2006/relationships/slideLayout" Target="../slideLayouts/slideLayout1065.xml"/><Relationship Id="rId483" Type="http://schemas.openxmlformats.org/officeDocument/2006/relationships/slideLayout" Target="../slideLayouts/slideLayout1272.xml"/><Relationship Id="rId690" Type="http://schemas.openxmlformats.org/officeDocument/2006/relationships/slideLayout" Target="../slideLayouts/slideLayout1479.xml"/><Relationship Id="rId704" Type="http://schemas.openxmlformats.org/officeDocument/2006/relationships/slideLayout" Target="../slideLayouts/slideLayout1493.xml"/><Relationship Id="rId40" Type="http://schemas.openxmlformats.org/officeDocument/2006/relationships/slideLayout" Target="../slideLayouts/slideLayout829.xml"/><Relationship Id="rId136" Type="http://schemas.openxmlformats.org/officeDocument/2006/relationships/slideLayout" Target="../slideLayouts/slideLayout925.xml"/><Relationship Id="rId343" Type="http://schemas.openxmlformats.org/officeDocument/2006/relationships/slideLayout" Target="../slideLayouts/slideLayout1132.xml"/><Relationship Id="rId550" Type="http://schemas.openxmlformats.org/officeDocument/2006/relationships/slideLayout" Target="../slideLayouts/slideLayout1339.xml"/><Relationship Id="rId203" Type="http://schemas.openxmlformats.org/officeDocument/2006/relationships/slideLayout" Target="../slideLayouts/slideLayout992.xml"/><Relationship Id="rId648" Type="http://schemas.openxmlformats.org/officeDocument/2006/relationships/slideLayout" Target="../slideLayouts/slideLayout1437.xml"/><Relationship Id="rId287" Type="http://schemas.openxmlformats.org/officeDocument/2006/relationships/slideLayout" Target="../slideLayouts/slideLayout1076.xml"/><Relationship Id="rId410" Type="http://schemas.openxmlformats.org/officeDocument/2006/relationships/slideLayout" Target="../slideLayouts/slideLayout1199.xml"/><Relationship Id="rId494" Type="http://schemas.openxmlformats.org/officeDocument/2006/relationships/slideLayout" Target="../slideLayouts/slideLayout1283.xml"/><Relationship Id="rId508" Type="http://schemas.openxmlformats.org/officeDocument/2006/relationships/slideLayout" Target="../slideLayouts/slideLayout1297.xml"/><Relationship Id="rId715" Type="http://schemas.openxmlformats.org/officeDocument/2006/relationships/slideLayout" Target="../slideLayouts/slideLayout1504.xml"/><Relationship Id="rId147" Type="http://schemas.openxmlformats.org/officeDocument/2006/relationships/slideLayout" Target="../slideLayouts/slideLayout936.xml"/><Relationship Id="rId354" Type="http://schemas.openxmlformats.org/officeDocument/2006/relationships/slideLayout" Target="../slideLayouts/slideLayout1143.xml"/><Relationship Id="rId51" Type="http://schemas.openxmlformats.org/officeDocument/2006/relationships/slideLayout" Target="../slideLayouts/slideLayout840.xml"/><Relationship Id="rId561" Type="http://schemas.openxmlformats.org/officeDocument/2006/relationships/slideLayout" Target="../slideLayouts/slideLayout1350.xml"/><Relationship Id="rId659" Type="http://schemas.openxmlformats.org/officeDocument/2006/relationships/slideLayout" Target="../slideLayouts/slideLayout1448.xml"/><Relationship Id="rId214" Type="http://schemas.openxmlformats.org/officeDocument/2006/relationships/slideLayout" Target="../slideLayouts/slideLayout1003.xml"/><Relationship Id="rId298" Type="http://schemas.openxmlformats.org/officeDocument/2006/relationships/slideLayout" Target="../slideLayouts/slideLayout1087.xml"/><Relationship Id="rId421" Type="http://schemas.openxmlformats.org/officeDocument/2006/relationships/slideLayout" Target="../slideLayouts/slideLayout1210.xml"/><Relationship Id="rId519" Type="http://schemas.openxmlformats.org/officeDocument/2006/relationships/slideLayout" Target="../slideLayouts/slideLayout1308.xml"/><Relationship Id="rId158" Type="http://schemas.openxmlformats.org/officeDocument/2006/relationships/slideLayout" Target="../slideLayouts/slideLayout947.xml"/><Relationship Id="rId726" Type="http://schemas.openxmlformats.org/officeDocument/2006/relationships/slideLayout" Target="../slideLayouts/slideLayout1515.xml"/><Relationship Id="rId62" Type="http://schemas.openxmlformats.org/officeDocument/2006/relationships/slideLayout" Target="../slideLayouts/slideLayout851.xml"/><Relationship Id="rId365" Type="http://schemas.openxmlformats.org/officeDocument/2006/relationships/slideLayout" Target="../slideLayouts/slideLayout1154.xml"/><Relationship Id="rId572" Type="http://schemas.openxmlformats.org/officeDocument/2006/relationships/slideLayout" Target="../slideLayouts/slideLayout1361.xml"/><Relationship Id="rId225" Type="http://schemas.openxmlformats.org/officeDocument/2006/relationships/slideLayout" Target="../slideLayouts/slideLayout1014.xml"/><Relationship Id="rId432" Type="http://schemas.openxmlformats.org/officeDocument/2006/relationships/slideLayout" Target="../slideLayouts/slideLayout1221.xml"/><Relationship Id="rId737" Type="http://schemas.openxmlformats.org/officeDocument/2006/relationships/slideLayout" Target="../slideLayouts/slideLayout1526.xml"/><Relationship Id="rId73" Type="http://schemas.openxmlformats.org/officeDocument/2006/relationships/slideLayout" Target="../slideLayouts/slideLayout862.xml"/><Relationship Id="rId169" Type="http://schemas.openxmlformats.org/officeDocument/2006/relationships/slideLayout" Target="../slideLayouts/slideLayout958.xml"/><Relationship Id="rId376" Type="http://schemas.openxmlformats.org/officeDocument/2006/relationships/slideLayout" Target="../slideLayouts/slideLayout1165.xml"/><Relationship Id="rId583" Type="http://schemas.openxmlformats.org/officeDocument/2006/relationships/slideLayout" Target="../slideLayouts/slideLayout1372.xml"/><Relationship Id="rId4" Type="http://schemas.openxmlformats.org/officeDocument/2006/relationships/slideLayout" Target="../slideLayouts/slideLayout793.xml"/><Relationship Id="rId236" Type="http://schemas.openxmlformats.org/officeDocument/2006/relationships/slideLayout" Target="../slideLayouts/slideLayout1025.xml"/><Relationship Id="rId443" Type="http://schemas.openxmlformats.org/officeDocument/2006/relationships/slideLayout" Target="../slideLayouts/slideLayout1232.xml"/><Relationship Id="rId650" Type="http://schemas.openxmlformats.org/officeDocument/2006/relationships/slideLayout" Target="../slideLayouts/slideLayout1439.xml"/><Relationship Id="rId303" Type="http://schemas.openxmlformats.org/officeDocument/2006/relationships/slideLayout" Target="../slideLayouts/slideLayout1092.xml"/><Relationship Id="rId748" Type="http://schemas.openxmlformats.org/officeDocument/2006/relationships/slideLayout" Target="../slideLayouts/slideLayout1537.xml"/><Relationship Id="rId84" Type="http://schemas.openxmlformats.org/officeDocument/2006/relationships/slideLayout" Target="../slideLayouts/slideLayout873.xml"/><Relationship Id="rId387" Type="http://schemas.openxmlformats.org/officeDocument/2006/relationships/slideLayout" Target="../slideLayouts/slideLayout1176.xml"/><Relationship Id="rId510" Type="http://schemas.openxmlformats.org/officeDocument/2006/relationships/slideLayout" Target="../slideLayouts/slideLayout1299.xml"/><Relationship Id="rId594" Type="http://schemas.openxmlformats.org/officeDocument/2006/relationships/slideLayout" Target="../slideLayouts/slideLayout1383.xml"/><Relationship Id="rId608" Type="http://schemas.openxmlformats.org/officeDocument/2006/relationships/slideLayout" Target="../slideLayouts/slideLayout1397.xml"/><Relationship Id="rId247" Type="http://schemas.openxmlformats.org/officeDocument/2006/relationships/slideLayout" Target="../slideLayouts/slideLayout1036.xml"/><Relationship Id="rId107" Type="http://schemas.openxmlformats.org/officeDocument/2006/relationships/slideLayout" Target="../slideLayouts/slideLayout896.xml"/><Relationship Id="rId454" Type="http://schemas.openxmlformats.org/officeDocument/2006/relationships/slideLayout" Target="../slideLayouts/slideLayout1243.xml"/><Relationship Id="rId661" Type="http://schemas.openxmlformats.org/officeDocument/2006/relationships/slideLayout" Target="../slideLayouts/slideLayout1450.xml"/><Relationship Id="rId759" Type="http://schemas.openxmlformats.org/officeDocument/2006/relationships/slideLayout" Target="../slideLayouts/slideLayout1548.xml"/><Relationship Id="rId11" Type="http://schemas.openxmlformats.org/officeDocument/2006/relationships/slideLayout" Target="../slideLayouts/slideLayout800.xml"/><Relationship Id="rId314" Type="http://schemas.openxmlformats.org/officeDocument/2006/relationships/slideLayout" Target="../slideLayouts/slideLayout1103.xml"/><Relationship Id="rId398" Type="http://schemas.openxmlformats.org/officeDocument/2006/relationships/slideLayout" Target="../slideLayouts/slideLayout1187.xml"/><Relationship Id="rId521" Type="http://schemas.openxmlformats.org/officeDocument/2006/relationships/slideLayout" Target="../slideLayouts/slideLayout1310.xml"/><Relationship Id="rId619" Type="http://schemas.openxmlformats.org/officeDocument/2006/relationships/slideLayout" Target="../slideLayouts/slideLayout1408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683.xml"/><Relationship Id="rId671" Type="http://schemas.openxmlformats.org/officeDocument/2006/relationships/slideLayout" Target="../slideLayouts/slideLayout2237.xml"/><Relationship Id="rId769" Type="http://schemas.openxmlformats.org/officeDocument/2006/relationships/slideLayout" Target="../slideLayouts/slideLayout2335.xml"/><Relationship Id="rId21" Type="http://schemas.openxmlformats.org/officeDocument/2006/relationships/slideLayout" Target="../slideLayouts/slideLayout1587.xml"/><Relationship Id="rId324" Type="http://schemas.openxmlformats.org/officeDocument/2006/relationships/slideLayout" Target="../slideLayouts/slideLayout1890.xml"/><Relationship Id="rId531" Type="http://schemas.openxmlformats.org/officeDocument/2006/relationships/slideLayout" Target="../slideLayouts/slideLayout2097.xml"/><Relationship Id="rId629" Type="http://schemas.openxmlformats.org/officeDocument/2006/relationships/slideLayout" Target="../slideLayouts/slideLayout2195.xml"/><Relationship Id="rId170" Type="http://schemas.openxmlformats.org/officeDocument/2006/relationships/slideLayout" Target="../slideLayouts/slideLayout1736.xml"/><Relationship Id="rId268" Type="http://schemas.openxmlformats.org/officeDocument/2006/relationships/slideLayout" Target="../slideLayouts/slideLayout1834.xml"/><Relationship Id="rId475" Type="http://schemas.openxmlformats.org/officeDocument/2006/relationships/slideLayout" Target="../slideLayouts/slideLayout2041.xml"/><Relationship Id="rId682" Type="http://schemas.openxmlformats.org/officeDocument/2006/relationships/slideLayout" Target="../slideLayouts/slideLayout2248.xml"/><Relationship Id="rId32" Type="http://schemas.openxmlformats.org/officeDocument/2006/relationships/slideLayout" Target="../slideLayouts/slideLayout1598.xml"/><Relationship Id="rId128" Type="http://schemas.openxmlformats.org/officeDocument/2006/relationships/slideLayout" Target="../slideLayouts/slideLayout1694.xml"/><Relationship Id="rId335" Type="http://schemas.openxmlformats.org/officeDocument/2006/relationships/slideLayout" Target="../slideLayouts/slideLayout1901.xml"/><Relationship Id="rId542" Type="http://schemas.openxmlformats.org/officeDocument/2006/relationships/slideLayout" Target="../slideLayouts/slideLayout2108.xml"/><Relationship Id="rId181" Type="http://schemas.openxmlformats.org/officeDocument/2006/relationships/slideLayout" Target="../slideLayouts/slideLayout1747.xml"/><Relationship Id="rId402" Type="http://schemas.openxmlformats.org/officeDocument/2006/relationships/slideLayout" Target="../slideLayouts/slideLayout1968.xml"/><Relationship Id="rId279" Type="http://schemas.openxmlformats.org/officeDocument/2006/relationships/slideLayout" Target="../slideLayouts/slideLayout1845.xml"/><Relationship Id="rId486" Type="http://schemas.openxmlformats.org/officeDocument/2006/relationships/slideLayout" Target="../slideLayouts/slideLayout2052.xml"/><Relationship Id="rId693" Type="http://schemas.openxmlformats.org/officeDocument/2006/relationships/slideLayout" Target="../slideLayouts/slideLayout2259.xml"/><Relationship Id="rId707" Type="http://schemas.openxmlformats.org/officeDocument/2006/relationships/slideLayout" Target="../slideLayouts/slideLayout2273.xml"/><Relationship Id="rId43" Type="http://schemas.openxmlformats.org/officeDocument/2006/relationships/slideLayout" Target="../slideLayouts/slideLayout1609.xml"/><Relationship Id="rId139" Type="http://schemas.openxmlformats.org/officeDocument/2006/relationships/slideLayout" Target="../slideLayouts/slideLayout1705.xml"/><Relationship Id="rId346" Type="http://schemas.openxmlformats.org/officeDocument/2006/relationships/slideLayout" Target="../slideLayouts/slideLayout1912.xml"/><Relationship Id="rId553" Type="http://schemas.openxmlformats.org/officeDocument/2006/relationships/slideLayout" Target="../slideLayouts/slideLayout2119.xml"/><Relationship Id="rId760" Type="http://schemas.openxmlformats.org/officeDocument/2006/relationships/slideLayout" Target="../slideLayouts/slideLayout2326.xml"/><Relationship Id="rId192" Type="http://schemas.openxmlformats.org/officeDocument/2006/relationships/slideLayout" Target="../slideLayouts/slideLayout1758.xml"/><Relationship Id="rId206" Type="http://schemas.openxmlformats.org/officeDocument/2006/relationships/slideLayout" Target="../slideLayouts/slideLayout1772.xml"/><Relationship Id="rId413" Type="http://schemas.openxmlformats.org/officeDocument/2006/relationships/slideLayout" Target="../slideLayouts/slideLayout1979.xml"/><Relationship Id="rId497" Type="http://schemas.openxmlformats.org/officeDocument/2006/relationships/slideLayout" Target="../slideLayouts/slideLayout2063.xml"/><Relationship Id="rId620" Type="http://schemas.openxmlformats.org/officeDocument/2006/relationships/slideLayout" Target="../slideLayouts/slideLayout2186.xml"/><Relationship Id="rId718" Type="http://schemas.openxmlformats.org/officeDocument/2006/relationships/slideLayout" Target="../slideLayouts/slideLayout2284.xml"/><Relationship Id="rId357" Type="http://schemas.openxmlformats.org/officeDocument/2006/relationships/slideLayout" Target="../slideLayouts/slideLayout1923.xml"/><Relationship Id="rId54" Type="http://schemas.openxmlformats.org/officeDocument/2006/relationships/slideLayout" Target="../slideLayouts/slideLayout1620.xml"/><Relationship Id="rId217" Type="http://schemas.openxmlformats.org/officeDocument/2006/relationships/slideLayout" Target="../slideLayouts/slideLayout1783.xml"/><Relationship Id="rId564" Type="http://schemas.openxmlformats.org/officeDocument/2006/relationships/slideLayout" Target="../slideLayouts/slideLayout2130.xml"/><Relationship Id="rId771" Type="http://schemas.openxmlformats.org/officeDocument/2006/relationships/slideLayout" Target="../slideLayouts/slideLayout2337.xml"/><Relationship Id="rId424" Type="http://schemas.openxmlformats.org/officeDocument/2006/relationships/slideLayout" Target="../slideLayouts/slideLayout1990.xml"/><Relationship Id="rId631" Type="http://schemas.openxmlformats.org/officeDocument/2006/relationships/slideLayout" Target="../slideLayouts/slideLayout2197.xml"/><Relationship Id="rId729" Type="http://schemas.openxmlformats.org/officeDocument/2006/relationships/slideLayout" Target="../slideLayouts/slideLayout2295.xml"/><Relationship Id="rId270" Type="http://schemas.openxmlformats.org/officeDocument/2006/relationships/slideLayout" Target="../slideLayouts/slideLayout1836.xml"/><Relationship Id="rId65" Type="http://schemas.openxmlformats.org/officeDocument/2006/relationships/slideLayout" Target="../slideLayouts/slideLayout1631.xml"/><Relationship Id="rId130" Type="http://schemas.openxmlformats.org/officeDocument/2006/relationships/slideLayout" Target="../slideLayouts/slideLayout1696.xml"/><Relationship Id="rId368" Type="http://schemas.openxmlformats.org/officeDocument/2006/relationships/slideLayout" Target="../slideLayouts/slideLayout1934.xml"/><Relationship Id="rId575" Type="http://schemas.openxmlformats.org/officeDocument/2006/relationships/slideLayout" Target="../slideLayouts/slideLayout2141.xml"/><Relationship Id="rId782" Type="http://schemas.openxmlformats.org/officeDocument/2006/relationships/image" Target="../media/image2.emf"/><Relationship Id="rId228" Type="http://schemas.openxmlformats.org/officeDocument/2006/relationships/slideLayout" Target="../slideLayouts/slideLayout1794.xml"/><Relationship Id="rId435" Type="http://schemas.openxmlformats.org/officeDocument/2006/relationships/slideLayout" Target="../slideLayouts/slideLayout2001.xml"/><Relationship Id="rId642" Type="http://schemas.openxmlformats.org/officeDocument/2006/relationships/slideLayout" Target="../slideLayouts/slideLayout2208.xml"/><Relationship Id="rId281" Type="http://schemas.openxmlformats.org/officeDocument/2006/relationships/slideLayout" Target="../slideLayouts/slideLayout1847.xml"/><Relationship Id="rId502" Type="http://schemas.openxmlformats.org/officeDocument/2006/relationships/slideLayout" Target="../slideLayouts/slideLayout2068.xml"/><Relationship Id="rId76" Type="http://schemas.openxmlformats.org/officeDocument/2006/relationships/slideLayout" Target="../slideLayouts/slideLayout1642.xml"/><Relationship Id="rId141" Type="http://schemas.openxmlformats.org/officeDocument/2006/relationships/slideLayout" Target="../slideLayouts/slideLayout1707.xml"/><Relationship Id="rId379" Type="http://schemas.openxmlformats.org/officeDocument/2006/relationships/slideLayout" Target="../slideLayouts/slideLayout1945.xml"/><Relationship Id="rId586" Type="http://schemas.openxmlformats.org/officeDocument/2006/relationships/slideLayout" Target="../slideLayouts/slideLayout2152.xml"/><Relationship Id="rId7" Type="http://schemas.openxmlformats.org/officeDocument/2006/relationships/slideLayout" Target="../slideLayouts/slideLayout1573.xml"/><Relationship Id="rId239" Type="http://schemas.openxmlformats.org/officeDocument/2006/relationships/slideLayout" Target="../slideLayouts/slideLayout1805.xml"/><Relationship Id="rId446" Type="http://schemas.openxmlformats.org/officeDocument/2006/relationships/slideLayout" Target="../slideLayouts/slideLayout2012.xml"/><Relationship Id="rId653" Type="http://schemas.openxmlformats.org/officeDocument/2006/relationships/slideLayout" Target="../slideLayouts/slideLayout2219.xml"/><Relationship Id="rId292" Type="http://schemas.openxmlformats.org/officeDocument/2006/relationships/slideLayout" Target="../slideLayouts/slideLayout1858.xml"/><Relationship Id="rId306" Type="http://schemas.openxmlformats.org/officeDocument/2006/relationships/slideLayout" Target="../slideLayouts/slideLayout1872.xml"/><Relationship Id="rId87" Type="http://schemas.openxmlformats.org/officeDocument/2006/relationships/slideLayout" Target="../slideLayouts/slideLayout1653.xml"/><Relationship Id="rId513" Type="http://schemas.openxmlformats.org/officeDocument/2006/relationships/slideLayout" Target="../slideLayouts/slideLayout2079.xml"/><Relationship Id="rId597" Type="http://schemas.openxmlformats.org/officeDocument/2006/relationships/slideLayout" Target="../slideLayouts/slideLayout2163.xml"/><Relationship Id="rId720" Type="http://schemas.openxmlformats.org/officeDocument/2006/relationships/slideLayout" Target="../slideLayouts/slideLayout2286.xml"/><Relationship Id="rId152" Type="http://schemas.openxmlformats.org/officeDocument/2006/relationships/slideLayout" Target="../slideLayouts/slideLayout1718.xml"/><Relationship Id="rId457" Type="http://schemas.openxmlformats.org/officeDocument/2006/relationships/slideLayout" Target="../slideLayouts/slideLayout2023.xml"/><Relationship Id="rId664" Type="http://schemas.openxmlformats.org/officeDocument/2006/relationships/slideLayout" Target="../slideLayouts/slideLayout2230.xml"/><Relationship Id="rId14" Type="http://schemas.openxmlformats.org/officeDocument/2006/relationships/slideLayout" Target="../slideLayouts/slideLayout1580.xml"/><Relationship Id="rId317" Type="http://schemas.openxmlformats.org/officeDocument/2006/relationships/slideLayout" Target="../slideLayouts/slideLayout1883.xml"/><Relationship Id="rId524" Type="http://schemas.openxmlformats.org/officeDocument/2006/relationships/slideLayout" Target="../slideLayouts/slideLayout2090.xml"/><Relationship Id="rId731" Type="http://schemas.openxmlformats.org/officeDocument/2006/relationships/slideLayout" Target="../slideLayouts/slideLayout2297.xml"/><Relationship Id="rId98" Type="http://schemas.openxmlformats.org/officeDocument/2006/relationships/slideLayout" Target="../slideLayouts/slideLayout1664.xml"/><Relationship Id="rId163" Type="http://schemas.openxmlformats.org/officeDocument/2006/relationships/slideLayout" Target="../slideLayouts/slideLayout1729.xml"/><Relationship Id="rId370" Type="http://schemas.openxmlformats.org/officeDocument/2006/relationships/slideLayout" Target="../slideLayouts/slideLayout1936.xml"/><Relationship Id="rId230" Type="http://schemas.openxmlformats.org/officeDocument/2006/relationships/slideLayout" Target="../slideLayouts/slideLayout1796.xml"/><Relationship Id="rId468" Type="http://schemas.openxmlformats.org/officeDocument/2006/relationships/slideLayout" Target="../slideLayouts/slideLayout2034.xml"/><Relationship Id="rId675" Type="http://schemas.openxmlformats.org/officeDocument/2006/relationships/slideLayout" Target="../slideLayouts/slideLayout2241.xml"/><Relationship Id="rId25" Type="http://schemas.openxmlformats.org/officeDocument/2006/relationships/slideLayout" Target="../slideLayouts/slideLayout1591.xml"/><Relationship Id="rId328" Type="http://schemas.openxmlformats.org/officeDocument/2006/relationships/slideLayout" Target="../slideLayouts/slideLayout1894.xml"/><Relationship Id="rId535" Type="http://schemas.openxmlformats.org/officeDocument/2006/relationships/slideLayout" Target="../slideLayouts/slideLayout2101.xml"/><Relationship Id="rId742" Type="http://schemas.openxmlformats.org/officeDocument/2006/relationships/slideLayout" Target="../slideLayouts/slideLayout2308.xml"/><Relationship Id="rId174" Type="http://schemas.openxmlformats.org/officeDocument/2006/relationships/slideLayout" Target="../slideLayouts/slideLayout1740.xml"/><Relationship Id="rId381" Type="http://schemas.openxmlformats.org/officeDocument/2006/relationships/slideLayout" Target="../slideLayouts/slideLayout1947.xml"/><Relationship Id="rId602" Type="http://schemas.openxmlformats.org/officeDocument/2006/relationships/slideLayout" Target="../slideLayouts/slideLayout2168.xml"/><Relationship Id="rId241" Type="http://schemas.openxmlformats.org/officeDocument/2006/relationships/slideLayout" Target="../slideLayouts/slideLayout1807.xml"/><Relationship Id="rId479" Type="http://schemas.openxmlformats.org/officeDocument/2006/relationships/slideLayout" Target="../slideLayouts/slideLayout2045.xml"/><Relationship Id="rId686" Type="http://schemas.openxmlformats.org/officeDocument/2006/relationships/slideLayout" Target="../slideLayouts/slideLayout2252.xml"/><Relationship Id="rId36" Type="http://schemas.openxmlformats.org/officeDocument/2006/relationships/slideLayout" Target="../slideLayouts/slideLayout1602.xml"/><Relationship Id="rId339" Type="http://schemas.openxmlformats.org/officeDocument/2006/relationships/slideLayout" Target="../slideLayouts/slideLayout1905.xml"/><Relationship Id="rId546" Type="http://schemas.openxmlformats.org/officeDocument/2006/relationships/slideLayout" Target="../slideLayouts/slideLayout2112.xml"/><Relationship Id="rId753" Type="http://schemas.openxmlformats.org/officeDocument/2006/relationships/slideLayout" Target="../slideLayouts/slideLayout2319.xml"/><Relationship Id="rId101" Type="http://schemas.openxmlformats.org/officeDocument/2006/relationships/slideLayout" Target="../slideLayouts/slideLayout1667.xml"/><Relationship Id="rId185" Type="http://schemas.openxmlformats.org/officeDocument/2006/relationships/slideLayout" Target="../slideLayouts/slideLayout1751.xml"/><Relationship Id="rId406" Type="http://schemas.openxmlformats.org/officeDocument/2006/relationships/slideLayout" Target="../slideLayouts/slideLayout1972.xml"/><Relationship Id="rId392" Type="http://schemas.openxmlformats.org/officeDocument/2006/relationships/slideLayout" Target="../slideLayouts/slideLayout1958.xml"/><Relationship Id="rId613" Type="http://schemas.openxmlformats.org/officeDocument/2006/relationships/slideLayout" Target="../slideLayouts/slideLayout2179.xml"/><Relationship Id="rId697" Type="http://schemas.openxmlformats.org/officeDocument/2006/relationships/slideLayout" Target="../slideLayouts/slideLayout2263.xml"/><Relationship Id="rId252" Type="http://schemas.openxmlformats.org/officeDocument/2006/relationships/slideLayout" Target="../slideLayouts/slideLayout1818.xml"/><Relationship Id="rId47" Type="http://schemas.openxmlformats.org/officeDocument/2006/relationships/slideLayout" Target="../slideLayouts/slideLayout1613.xml"/><Relationship Id="rId112" Type="http://schemas.openxmlformats.org/officeDocument/2006/relationships/slideLayout" Target="../slideLayouts/slideLayout1678.xml"/><Relationship Id="rId557" Type="http://schemas.openxmlformats.org/officeDocument/2006/relationships/slideLayout" Target="../slideLayouts/slideLayout2123.xml"/><Relationship Id="rId764" Type="http://schemas.openxmlformats.org/officeDocument/2006/relationships/slideLayout" Target="../slideLayouts/slideLayout2330.xml"/><Relationship Id="rId196" Type="http://schemas.openxmlformats.org/officeDocument/2006/relationships/slideLayout" Target="../slideLayouts/slideLayout1762.xml"/><Relationship Id="rId417" Type="http://schemas.openxmlformats.org/officeDocument/2006/relationships/slideLayout" Target="../slideLayouts/slideLayout1983.xml"/><Relationship Id="rId624" Type="http://schemas.openxmlformats.org/officeDocument/2006/relationships/slideLayout" Target="../slideLayouts/slideLayout2190.xml"/><Relationship Id="rId263" Type="http://schemas.openxmlformats.org/officeDocument/2006/relationships/slideLayout" Target="../slideLayouts/slideLayout1829.xml"/><Relationship Id="rId470" Type="http://schemas.openxmlformats.org/officeDocument/2006/relationships/slideLayout" Target="../slideLayouts/slideLayout2036.xml"/><Relationship Id="rId58" Type="http://schemas.openxmlformats.org/officeDocument/2006/relationships/slideLayout" Target="../slideLayouts/slideLayout1624.xml"/><Relationship Id="rId123" Type="http://schemas.openxmlformats.org/officeDocument/2006/relationships/slideLayout" Target="../slideLayouts/slideLayout1689.xml"/><Relationship Id="rId330" Type="http://schemas.openxmlformats.org/officeDocument/2006/relationships/slideLayout" Target="../slideLayouts/slideLayout1896.xml"/><Relationship Id="rId568" Type="http://schemas.openxmlformats.org/officeDocument/2006/relationships/slideLayout" Target="../slideLayouts/slideLayout2134.xml"/><Relationship Id="rId775" Type="http://schemas.openxmlformats.org/officeDocument/2006/relationships/slideLayout" Target="../slideLayouts/slideLayout2341.xml"/><Relationship Id="rId428" Type="http://schemas.openxmlformats.org/officeDocument/2006/relationships/slideLayout" Target="../slideLayouts/slideLayout1994.xml"/><Relationship Id="rId635" Type="http://schemas.openxmlformats.org/officeDocument/2006/relationships/slideLayout" Target="../slideLayouts/slideLayout2201.xml"/><Relationship Id="rId274" Type="http://schemas.openxmlformats.org/officeDocument/2006/relationships/slideLayout" Target="../slideLayouts/slideLayout1840.xml"/><Relationship Id="rId481" Type="http://schemas.openxmlformats.org/officeDocument/2006/relationships/slideLayout" Target="../slideLayouts/slideLayout2047.xml"/><Relationship Id="rId702" Type="http://schemas.openxmlformats.org/officeDocument/2006/relationships/slideLayout" Target="../slideLayouts/slideLayout2268.xml"/><Relationship Id="rId69" Type="http://schemas.openxmlformats.org/officeDocument/2006/relationships/slideLayout" Target="../slideLayouts/slideLayout1635.xml"/><Relationship Id="rId134" Type="http://schemas.openxmlformats.org/officeDocument/2006/relationships/slideLayout" Target="../slideLayouts/slideLayout1700.xml"/><Relationship Id="rId579" Type="http://schemas.openxmlformats.org/officeDocument/2006/relationships/slideLayout" Target="../slideLayouts/slideLayout2145.xml"/><Relationship Id="rId786" Type="http://schemas.openxmlformats.org/officeDocument/2006/relationships/image" Target="../media/image6.emf"/><Relationship Id="rId341" Type="http://schemas.openxmlformats.org/officeDocument/2006/relationships/slideLayout" Target="../slideLayouts/slideLayout1907.xml"/><Relationship Id="rId439" Type="http://schemas.openxmlformats.org/officeDocument/2006/relationships/slideLayout" Target="../slideLayouts/slideLayout2005.xml"/><Relationship Id="rId646" Type="http://schemas.openxmlformats.org/officeDocument/2006/relationships/slideLayout" Target="../slideLayouts/slideLayout2212.xml"/><Relationship Id="rId201" Type="http://schemas.openxmlformats.org/officeDocument/2006/relationships/slideLayout" Target="../slideLayouts/slideLayout1767.xml"/><Relationship Id="rId285" Type="http://schemas.openxmlformats.org/officeDocument/2006/relationships/slideLayout" Target="../slideLayouts/slideLayout1851.xml"/><Relationship Id="rId506" Type="http://schemas.openxmlformats.org/officeDocument/2006/relationships/slideLayout" Target="../slideLayouts/slideLayout2072.xml"/><Relationship Id="rId492" Type="http://schemas.openxmlformats.org/officeDocument/2006/relationships/slideLayout" Target="../slideLayouts/slideLayout2058.xml"/><Relationship Id="rId713" Type="http://schemas.openxmlformats.org/officeDocument/2006/relationships/slideLayout" Target="../slideLayouts/slideLayout2279.xml"/><Relationship Id="rId145" Type="http://schemas.openxmlformats.org/officeDocument/2006/relationships/slideLayout" Target="../slideLayouts/slideLayout1711.xml"/><Relationship Id="rId352" Type="http://schemas.openxmlformats.org/officeDocument/2006/relationships/slideLayout" Target="../slideLayouts/slideLayout1918.xml"/><Relationship Id="rId212" Type="http://schemas.openxmlformats.org/officeDocument/2006/relationships/slideLayout" Target="../slideLayouts/slideLayout1778.xml"/><Relationship Id="rId657" Type="http://schemas.openxmlformats.org/officeDocument/2006/relationships/slideLayout" Target="../slideLayouts/slideLayout2223.xml"/><Relationship Id="rId296" Type="http://schemas.openxmlformats.org/officeDocument/2006/relationships/slideLayout" Target="../slideLayouts/slideLayout1862.xml"/><Relationship Id="rId517" Type="http://schemas.openxmlformats.org/officeDocument/2006/relationships/slideLayout" Target="../slideLayouts/slideLayout2083.xml"/><Relationship Id="rId724" Type="http://schemas.openxmlformats.org/officeDocument/2006/relationships/slideLayout" Target="../slideLayouts/slideLayout2290.xml"/><Relationship Id="rId60" Type="http://schemas.openxmlformats.org/officeDocument/2006/relationships/slideLayout" Target="../slideLayouts/slideLayout1626.xml"/><Relationship Id="rId156" Type="http://schemas.openxmlformats.org/officeDocument/2006/relationships/slideLayout" Target="../slideLayouts/slideLayout1722.xml"/><Relationship Id="rId363" Type="http://schemas.openxmlformats.org/officeDocument/2006/relationships/slideLayout" Target="../slideLayouts/slideLayout1929.xml"/><Relationship Id="rId570" Type="http://schemas.openxmlformats.org/officeDocument/2006/relationships/slideLayout" Target="../slideLayouts/slideLayout2136.xml"/><Relationship Id="rId223" Type="http://schemas.openxmlformats.org/officeDocument/2006/relationships/slideLayout" Target="../slideLayouts/slideLayout1789.xml"/><Relationship Id="rId430" Type="http://schemas.openxmlformats.org/officeDocument/2006/relationships/slideLayout" Target="../slideLayouts/slideLayout1996.xml"/><Relationship Id="rId668" Type="http://schemas.openxmlformats.org/officeDocument/2006/relationships/slideLayout" Target="../slideLayouts/slideLayout2234.xml"/><Relationship Id="rId18" Type="http://schemas.openxmlformats.org/officeDocument/2006/relationships/slideLayout" Target="../slideLayouts/slideLayout1584.xml"/><Relationship Id="rId528" Type="http://schemas.openxmlformats.org/officeDocument/2006/relationships/slideLayout" Target="../slideLayouts/slideLayout2094.xml"/><Relationship Id="rId735" Type="http://schemas.openxmlformats.org/officeDocument/2006/relationships/slideLayout" Target="../slideLayouts/slideLayout2301.xml"/><Relationship Id="rId167" Type="http://schemas.openxmlformats.org/officeDocument/2006/relationships/slideLayout" Target="../slideLayouts/slideLayout1733.xml"/><Relationship Id="rId374" Type="http://schemas.openxmlformats.org/officeDocument/2006/relationships/slideLayout" Target="../slideLayouts/slideLayout1940.xml"/><Relationship Id="rId581" Type="http://schemas.openxmlformats.org/officeDocument/2006/relationships/slideLayout" Target="../slideLayouts/slideLayout2147.xml"/><Relationship Id="rId71" Type="http://schemas.openxmlformats.org/officeDocument/2006/relationships/slideLayout" Target="../slideLayouts/slideLayout1637.xml"/><Relationship Id="rId234" Type="http://schemas.openxmlformats.org/officeDocument/2006/relationships/slideLayout" Target="../slideLayouts/slideLayout1800.xml"/><Relationship Id="rId679" Type="http://schemas.openxmlformats.org/officeDocument/2006/relationships/slideLayout" Target="../slideLayouts/slideLayout2245.xml"/><Relationship Id="rId2" Type="http://schemas.openxmlformats.org/officeDocument/2006/relationships/slideLayout" Target="../slideLayouts/slideLayout1568.xml"/><Relationship Id="rId29" Type="http://schemas.openxmlformats.org/officeDocument/2006/relationships/slideLayout" Target="../slideLayouts/slideLayout1595.xml"/><Relationship Id="rId441" Type="http://schemas.openxmlformats.org/officeDocument/2006/relationships/slideLayout" Target="../slideLayouts/slideLayout2007.xml"/><Relationship Id="rId539" Type="http://schemas.openxmlformats.org/officeDocument/2006/relationships/slideLayout" Target="../slideLayouts/slideLayout2105.xml"/><Relationship Id="rId746" Type="http://schemas.openxmlformats.org/officeDocument/2006/relationships/slideLayout" Target="../slideLayouts/slideLayout2312.xml"/><Relationship Id="rId178" Type="http://schemas.openxmlformats.org/officeDocument/2006/relationships/slideLayout" Target="../slideLayouts/slideLayout1744.xml"/><Relationship Id="rId301" Type="http://schemas.openxmlformats.org/officeDocument/2006/relationships/slideLayout" Target="../slideLayouts/slideLayout1867.xml"/><Relationship Id="rId82" Type="http://schemas.openxmlformats.org/officeDocument/2006/relationships/slideLayout" Target="../slideLayouts/slideLayout1648.xml"/><Relationship Id="rId385" Type="http://schemas.openxmlformats.org/officeDocument/2006/relationships/slideLayout" Target="../slideLayouts/slideLayout1951.xml"/><Relationship Id="rId592" Type="http://schemas.openxmlformats.org/officeDocument/2006/relationships/slideLayout" Target="../slideLayouts/slideLayout2158.xml"/><Relationship Id="rId606" Type="http://schemas.openxmlformats.org/officeDocument/2006/relationships/slideLayout" Target="../slideLayouts/slideLayout2172.xml"/><Relationship Id="rId245" Type="http://schemas.openxmlformats.org/officeDocument/2006/relationships/slideLayout" Target="../slideLayouts/slideLayout1811.xml"/><Relationship Id="rId452" Type="http://schemas.openxmlformats.org/officeDocument/2006/relationships/slideLayout" Target="../slideLayouts/slideLayout2018.xml"/><Relationship Id="rId105" Type="http://schemas.openxmlformats.org/officeDocument/2006/relationships/slideLayout" Target="../slideLayouts/slideLayout1671.xml"/><Relationship Id="rId312" Type="http://schemas.openxmlformats.org/officeDocument/2006/relationships/slideLayout" Target="../slideLayouts/slideLayout1878.xml"/><Relationship Id="rId757" Type="http://schemas.openxmlformats.org/officeDocument/2006/relationships/slideLayout" Target="../slideLayouts/slideLayout2323.xml"/><Relationship Id="rId93" Type="http://schemas.openxmlformats.org/officeDocument/2006/relationships/slideLayout" Target="../slideLayouts/slideLayout1659.xml"/><Relationship Id="rId189" Type="http://schemas.openxmlformats.org/officeDocument/2006/relationships/slideLayout" Target="../slideLayouts/slideLayout1755.xml"/><Relationship Id="rId396" Type="http://schemas.openxmlformats.org/officeDocument/2006/relationships/slideLayout" Target="../slideLayouts/slideLayout1962.xml"/><Relationship Id="rId617" Type="http://schemas.openxmlformats.org/officeDocument/2006/relationships/slideLayout" Target="../slideLayouts/slideLayout2183.xml"/><Relationship Id="rId256" Type="http://schemas.openxmlformats.org/officeDocument/2006/relationships/slideLayout" Target="../slideLayouts/slideLayout1822.xml"/><Relationship Id="rId463" Type="http://schemas.openxmlformats.org/officeDocument/2006/relationships/slideLayout" Target="../slideLayouts/slideLayout2029.xml"/><Relationship Id="rId670" Type="http://schemas.openxmlformats.org/officeDocument/2006/relationships/slideLayout" Target="../slideLayouts/slideLayout2236.xml"/><Relationship Id="rId116" Type="http://schemas.openxmlformats.org/officeDocument/2006/relationships/slideLayout" Target="../slideLayouts/slideLayout1682.xml"/><Relationship Id="rId323" Type="http://schemas.openxmlformats.org/officeDocument/2006/relationships/slideLayout" Target="../slideLayouts/slideLayout1889.xml"/><Relationship Id="rId530" Type="http://schemas.openxmlformats.org/officeDocument/2006/relationships/slideLayout" Target="../slideLayouts/slideLayout2096.xml"/><Relationship Id="rId768" Type="http://schemas.openxmlformats.org/officeDocument/2006/relationships/slideLayout" Target="../slideLayouts/slideLayout2334.xml"/><Relationship Id="rId20" Type="http://schemas.openxmlformats.org/officeDocument/2006/relationships/slideLayout" Target="../slideLayouts/slideLayout1586.xml"/><Relationship Id="rId628" Type="http://schemas.openxmlformats.org/officeDocument/2006/relationships/slideLayout" Target="../slideLayouts/slideLayout2194.xml"/><Relationship Id="rId267" Type="http://schemas.openxmlformats.org/officeDocument/2006/relationships/slideLayout" Target="../slideLayouts/slideLayout1833.xml"/><Relationship Id="rId474" Type="http://schemas.openxmlformats.org/officeDocument/2006/relationships/slideLayout" Target="../slideLayouts/slideLayout2040.xml"/><Relationship Id="rId127" Type="http://schemas.openxmlformats.org/officeDocument/2006/relationships/slideLayout" Target="../slideLayouts/slideLayout1693.xml"/><Relationship Id="rId681" Type="http://schemas.openxmlformats.org/officeDocument/2006/relationships/slideLayout" Target="../slideLayouts/slideLayout2247.xml"/><Relationship Id="rId779" Type="http://schemas.microsoft.com/office/2007/relationships/media" Target="../media/media1.mp3"/><Relationship Id="rId31" Type="http://schemas.openxmlformats.org/officeDocument/2006/relationships/slideLayout" Target="../slideLayouts/slideLayout1597.xml"/><Relationship Id="rId334" Type="http://schemas.openxmlformats.org/officeDocument/2006/relationships/slideLayout" Target="../slideLayouts/slideLayout1900.xml"/><Relationship Id="rId541" Type="http://schemas.openxmlformats.org/officeDocument/2006/relationships/slideLayout" Target="../slideLayouts/slideLayout2107.xml"/><Relationship Id="rId639" Type="http://schemas.openxmlformats.org/officeDocument/2006/relationships/slideLayout" Target="../slideLayouts/slideLayout2205.xml"/><Relationship Id="rId180" Type="http://schemas.openxmlformats.org/officeDocument/2006/relationships/slideLayout" Target="../slideLayouts/slideLayout1746.xml"/><Relationship Id="rId278" Type="http://schemas.openxmlformats.org/officeDocument/2006/relationships/slideLayout" Target="../slideLayouts/slideLayout1844.xml"/><Relationship Id="rId401" Type="http://schemas.openxmlformats.org/officeDocument/2006/relationships/slideLayout" Target="../slideLayouts/slideLayout1967.xml"/><Relationship Id="rId485" Type="http://schemas.openxmlformats.org/officeDocument/2006/relationships/slideLayout" Target="../slideLayouts/slideLayout2051.xml"/><Relationship Id="rId692" Type="http://schemas.openxmlformats.org/officeDocument/2006/relationships/slideLayout" Target="../slideLayouts/slideLayout2258.xml"/><Relationship Id="rId706" Type="http://schemas.openxmlformats.org/officeDocument/2006/relationships/slideLayout" Target="../slideLayouts/slideLayout2272.xml"/><Relationship Id="rId42" Type="http://schemas.openxmlformats.org/officeDocument/2006/relationships/slideLayout" Target="../slideLayouts/slideLayout1608.xml"/><Relationship Id="rId138" Type="http://schemas.openxmlformats.org/officeDocument/2006/relationships/slideLayout" Target="../slideLayouts/slideLayout1704.xml"/><Relationship Id="rId345" Type="http://schemas.openxmlformats.org/officeDocument/2006/relationships/slideLayout" Target="../slideLayouts/slideLayout1911.xml"/><Relationship Id="rId552" Type="http://schemas.openxmlformats.org/officeDocument/2006/relationships/slideLayout" Target="../slideLayouts/slideLayout2118.xml"/><Relationship Id="rId191" Type="http://schemas.openxmlformats.org/officeDocument/2006/relationships/slideLayout" Target="../slideLayouts/slideLayout1757.xml"/><Relationship Id="rId205" Type="http://schemas.openxmlformats.org/officeDocument/2006/relationships/slideLayout" Target="../slideLayouts/slideLayout1771.xml"/><Relationship Id="rId412" Type="http://schemas.openxmlformats.org/officeDocument/2006/relationships/slideLayout" Target="../slideLayouts/slideLayout1978.xml"/><Relationship Id="rId289" Type="http://schemas.openxmlformats.org/officeDocument/2006/relationships/slideLayout" Target="../slideLayouts/slideLayout1855.xml"/><Relationship Id="rId496" Type="http://schemas.openxmlformats.org/officeDocument/2006/relationships/slideLayout" Target="../slideLayouts/slideLayout2062.xml"/><Relationship Id="rId717" Type="http://schemas.openxmlformats.org/officeDocument/2006/relationships/slideLayout" Target="../slideLayouts/slideLayout2283.xml"/><Relationship Id="rId53" Type="http://schemas.openxmlformats.org/officeDocument/2006/relationships/slideLayout" Target="../slideLayouts/slideLayout1619.xml"/><Relationship Id="rId149" Type="http://schemas.openxmlformats.org/officeDocument/2006/relationships/slideLayout" Target="../slideLayouts/slideLayout1715.xml"/><Relationship Id="rId356" Type="http://schemas.openxmlformats.org/officeDocument/2006/relationships/slideLayout" Target="../slideLayouts/slideLayout1922.xml"/><Relationship Id="rId563" Type="http://schemas.openxmlformats.org/officeDocument/2006/relationships/slideLayout" Target="../slideLayouts/slideLayout2129.xml"/><Relationship Id="rId770" Type="http://schemas.openxmlformats.org/officeDocument/2006/relationships/slideLayout" Target="../slideLayouts/slideLayout2336.xml"/><Relationship Id="rId95" Type="http://schemas.openxmlformats.org/officeDocument/2006/relationships/slideLayout" Target="../slideLayouts/slideLayout1661.xml"/><Relationship Id="rId160" Type="http://schemas.openxmlformats.org/officeDocument/2006/relationships/slideLayout" Target="../slideLayouts/slideLayout1726.xml"/><Relationship Id="rId216" Type="http://schemas.openxmlformats.org/officeDocument/2006/relationships/slideLayout" Target="../slideLayouts/slideLayout1782.xml"/><Relationship Id="rId423" Type="http://schemas.openxmlformats.org/officeDocument/2006/relationships/slideLayout" Target="../slideLayouts/slideLayout1989.xml"/><Relationship Id="rId258" Type="http://schemas.openxmlformats.org/officeDocument/2006/relationships/slideLayout" Target="../slideLayouts/slideLayout1824.xml"/><Relationship Id="rId465" Type="http://schemas.openxmlformats.org/officeDocument/2006/relationships/slideLayout" Target="../slideLayouts/slideLayout2031.xml"/><Relationship Id="rId630" Type="http://schemas.openxmlformats.org/officeDocument/2006/relationships/slideLayout" Target="../slideLayouts/slideLayout2196.xml"/><Relationship Id="rId672" Type="http://schemas.openxmlformats.org/officeDocument/2006/relationships/slideLayout" Target="../slideLayouts/slideLayout2238.xml"/><Relationship Id="rId728" Type="http://schemas.openxmlformats.org/officeDocument/2006/relationships/slideLayout" Target="../slideLayouts/slideLayout2294.xml"/><Relationship Id="rId22" Type="http://schemas.openxmlformats.org/officeDocument/2006/relationships/slideLayout" Target="../slideLayouts/slideLayout1588.xml"/><Relationship Id="rId64" Type="http://schemas.openxmlformats.org/officeDocument/2006/relationships/slideLayout" Target="../slideLayouts/slideLayout1630.xml"/><Relationship Id="rId118" Type="http://schemas.openxmlformats.org/officeDocument/2006/relationships/slideLayout" Target="../slideLayouts/slideLayout1684.xml"/><Relationship Id="rId325" Type="http://schemas.openxmlformats.org/officeDocument/2006/relationships/slideLayout" Target="../slideLayouts/slideLayout1891.xml"/><Relationship Id="rId367" Type="http://schemas.openxmlformats.org/officeDocument/2006/relationships/slideLayout" Target="../slideLayouts/slideLayout1933.xml"/><Relationship Id="rId532" Type="http://schemas.openxmlformats.org/officeDocument/2006/relationships/slideLayout" Target="../slideLayouts/slideLayout2098.xml"/><Relationship Id="rId574" Type="http://schemas.openxmlformats.org/officeDocument/2006/relationships/slideLayout" Target="../slideLayouts/slideLayout2140.xml"/><Relationship Id="rId171" Type="http://schemas.openxmlformats.org/officeDocument/2006/relationships/slideLayout" Target="../slideLayouts/slideLayout1737.xml"/><Relationship Id="rId227" Type="http://schemas.openxmlformats.org/officeDocument/2006/relationships/slideLayout" Target="../slideLayouts/slideLayout1793.xml"/><Relationship Id="rId781" Type="http://schemas.openxmlformats.org/officeDocument/2006/relationships/image" Target="../media/image1.emf"/><Relationship Id="rId269" Type="http://schemas.openxmlformats.org/officeDocument/2006/relationships/slideLayout" Target="../slideLayouts/slideLayout1835.xml"/><Relationship Id="rId434" Type="http://schemas.openxmlformats.org/officeDocument/2006/relationships/slideLayout" Target="../slideLayouts/slideLayout2000.xml"/><Relationship Id="rId476" Type="http://schemas.openxmlformats.org/officeDocument/2006/relationships/slideLayout" Target="../slideLayouts/slideLayout2042.xml"/><Relationship Id="rId641" Type="http://schemas.openxmlformats.org/officeDocument/2006/relationships/slideLayout" Target="../slideLayouts/slideLayout2207.xml"/><Relationship Id="rId683" Type="http://schemas.openxmlformats.org/officeDocument/2006/relationships/slideLayout" Target="../slideLayouts/slideLayout2249.xml"/><Relationship Id="rId739" Type="http://schemas.openxmlformats.org/officeDocument/2006/relationships/slideLayout" Target="../slideLayouts/slideLayout2305.xml"/><Relationship Id="rId33" Type="http://schemas.openxmlformats.org/officeDocument/2006/relationships/slideLayout" Target="../slideLayouts/slideLayout1599.xml"/><Relationship Id="rId129" Type="http://schemas.openxmlformats.org/officeDocument/2006/relationships/slideLayout" Target="../slideLayouts/slideLayout1695.xml"/><Relationship Id="rId280" Type="http://schemas.openxmlformats.org/officeDocument/2006/relationships/slideLayout" Target="../slideLayouts/slideLayout1846.xml"/><Relationship Id="rId336" Type="http://schemas.openxmlformats.org/officeDocument/2006/relationships/slideLayout" Target="../slideLayouts/slideLayout1902.xml"/><Relationship Id="rId501" Type="http://schemas.openxmlformats.org/officeDocument/2006/relationships/slideLayout" Target="../slideLayouts/slideLayout2067.xml"/><Relationship Id="rId543" Type="http://schemas.openxmlformats.org/officeDocument/2006/relationships/slideLayout" Target="../slideLayouts/slideLayout2109.xml"/><Relationship Id="rId75" Type="http://schemas.openxmlformats.org/officeDocument/2006/relationships/slideLayout" Target="../slideLayouts/slideLayout1641.xml"/><Relationship Id="rId140" Type="http://schemas.openxmlformats.org/officeDocument/2006/relationships/slideLayout" Target="../slideLayouts/slideLayout1706.xml"/><Relationship Id="rId182" Type="http://schemas.openxmlformats.org/officeDocument/2006/relationships/slideLayout" Target="../slideLayouts/slideLayout1748.xml"/><Relationship Id="rId378" Type="http://schemas.openxmlformats.org/officeDocument/2006/relationships/slideLayout" Target="../slideLayouts/slideLayout1944.xml"/><Relationship Id="rId403" Type="http://schemas.openxmlformats.org/officeDocument/2006/relationships/slideLayout" Target="../slideLayouts/slideLayout1969.xml"/><Relationship Id="rId585" Type="http://schemas.openxmlformats.org/officeDocument/2006/relationships/slideLayout" Target="../slideLayouts/slideLayout2151.xml"/><Relationship Id="rId750" Type="http://schemas.openxmlformats.org/officeDocument/2006/relationships/slideLayout" Target="../slideLayouts/slideLayout2316.xml"/><Relationship Id="rId6" Type="http://schemas.openxmlformats.org/officeDocument/2006/relationships/slideLayout" Target="../slideLayouts/slideLayout1572.xml"/><Relationship Id="rId238" Type="http://schemas.openxmlformats.org/officeDocument/2006/relationships/slideLayout" Target="../slideLayouts/slideLayout1804.xml"/><Relationship Id="rId445" Type="http://schemas.openxmlformats.org/officeDocument/2006/relationships/slideLayout" Target="../slideLayouts/slideLayout2011.xml"/><Relationship Id="rId487" Type="http://schemas.openxmlformats.org/officeDocument/2006/relationships/slideLayout" Target="../slideLayouts/slideLayout2053.xml"/><Relationship Id="rId610" Type="http://schemas.openxmlformats.org/officeDocument/2006/relationships/slideLayout" Target="../slideLayouts/slideLayout2176.xml"/><Relationship Id="rId652" Type="http://schemas.openxmlformats.org/officeDocument/2006/relationships/slideLayout" Target="../slideLayouts/slideLayout2218.xml"/><Relationship Id="rId694" Type="http://schemas.openxmlformats.org/officeDocument/2006/relationships/slideLayout" Target="../slideLayouts/slideLayout2260.xml"/><Relationship Id="rId708" Type="http://schemas.openxmlformats.org/officeDocument/2006/relationships/slideLayout" Target="../slideLayouts/slideLayout2274.xml"/><Relationship Id="rId291" Type="http://schemas.openxmlformats.org/officeDocument/2006/relationships/slideLayout" Target="../slideLayouts/slideLayout1857.xml"/><Relationship Id="rId305" Type="http://schemas.openxmlformats.org/officeDocument/2006/relationships/slideLayout" Target="../slideLayouts/slideLayout1871.xml"/><Relationship Id="rId347" Type="http://schemas.openxmlformats.org/officeDocument/2006/relationships/slideLayout" Target="../slideLayouts/slideLayout1913.xml"/><Relationship Id="rId512" Type="http://schemas.openxmlformats.org/officeDocument/2006/relationships/slideLayout" Target="../slideLayouts/slideLayout2078.xml"/><Relationship Id="rId44" Type="http://schemas.openxmlformats.org/officeDocument/2006/relationships/slideLayout" Target="../slideLayouts/slideLayout1610.xml"/><Relationship Id="rId86" Type="http://schemas.openxmlformats.org/officeDocument/2006/relationships/slideLayout" Target="../slideLayouts/slideLayout1652.xml"/><Relationship Id="rId151" Type="http://schemas.openxmlformats.org/officeDocument/2006/relationships/slideLayout" Target="../slideLayouts/slideLayout1717.xml"/><Relationship Id="rId389" Type="http://schemas.openxmlformats.org/officeDocument/2006/relationships/slideLayout" Target="../slideLayouts/slideLayout1955.xml"/><Relationship Id="rId554" Type="http://schemas.openxmlformats.org/officeDocument/2006/relationships/slideLayout" Target="../slideLayouts/slideLayout2120.xml"/><Relationship Id="rId596" Type="http://schemas.openxmlformats.org/officeDocument/2006/relationships/slideLayout" Target="../slideLayouts/slideLayout2162.xml"/><Relationship Id="rId761" Type="http://schemas.openxmlformats.org/officeDocument/2006/relationships/slideLayout" Target="../slideLayouts/slideLayout2327.xml"/><Relationship Id="rId193" Type="http://schemas.openxmlformats.org/officeDocument/2006/relationships/slideLayout" Target="../slideLayouts/slideLayout1759.xml"/><Relationship Id="rId207" Type="http://schemas.openxmlformats.org/officeDocument/2006/relationships/slideLayout" Target="../slideLayouts/slideLayout1773.xml"/><Relationship Id="rId249" Type="http://schemas.openxmlformats.org/officeDocument/2006/relationships/slideLayout" Target="../slideLayouts/slideLayout1815.xml"/><Relationship Id="rId414" Type="http://schemas.openxmlformats.org/officeDocument/2006/relationships/slideLayout" Target="../slideLayouts/slideLayout1980.xml"/><Relationship Id="rId456" Type="http://schemas.openxmlformats.org/officeDocument/2006/relationships/slideLayout" Target="../slideLayouts/slideLayout2022.xml"/><Relationship Id="rId498" Type="http://schemas.openxmlformats.org/officeDocument/2006/relationships/slideLayout" Target="../slideLayouts/slideLayout2064.xml"/><Relationship Id="rId621" Type="http://schemas.openxmlformats.org/officeDocument/2006/relationships/slideLayout" Target="../slideLayouts/slideLayout2187.xml"/><Relationship Id="rId663" Type="http://schemas.openxmlformats.org/officeDocument/2006/relationships/slideLayout" Target="../slideLayouts/slideLayout2229.xml"/><Relationship Id="rId13" Type="http://schemas.openxmlformats.org/officeDocument/2006/relationships/slideLayout" Target="../slideLayouts/slideLayout1579.xml"/><Relationship Id="rId109" Type="http://schemas.openxmlformats.org/officeDocument/2006/relationships/slideLayout" Target="../slideLayouts/slideLayout1675.xml"/><Relationship Id="rId260" Type="http://schemas.openxmlformats.org/officeDocument/2006/relationships/slideLayout" Target="../slideLayouts/slideLayout1826.xml"/><Relationship Id="rId316" Type="http://schemas.openxmlformats.org/officeDocument/2006/relationships/slideLayout" Target="../slideLayouts/slideLayout1882.xml"/><Relationship Id="rId523" Type="http://schemas.openxmlformats.org/officeDocument/2006/relationships/slideLayout" Target="../slideLayouts/slideLayout2089.xml"/><Relationship Id="rId719" Type="http://schemas.openxmlformats.org/officeDocument/2006/relationships/slideLayout" Target="../slideLayouts/slideLayout2285.xml"/><Relationship Id="rId55" Type="http://schemas.openxmlformats.org/officeDocument/2006/relationships/slideLayout" Target="../slideLayouts/slideLayout1621.xml"/><Relationship Id="rId97" Type="http://schemas.openxmlformats.org/officeDocument/2006/relationships/slideLayout" Target="../slideLayouts/slideLayout1663.xml"/><Relationship Id="rId120" Type="http://schemas.openxmlformats.org/officeDocument/2006/relationships/slideLayout" Target="../slideLayouts/slideLayout1686.xml"/><Relationship Id="rId358" Type="http://schemas.openxmlformats.org/officeDocument/2006/relationships/slideLayout" Target="../slideLayouts/slideLayout1924.xml"/><Relationship Id="rId565" Type="http://schemas.openxmlformats.org/officeDocument/2006/relationships/slideLayout" Target="../slideLayouts/slideLayout2131.xml"/><Relationship Id="rId730" Type="http://schemas.openxmlformats.org/officeDocument/2006/relationships/slideLayout" Target="../slideLayouts/slideLayout2296.xml"/><Relationship Id="rId772" Type="http://schemas.openxmlformats.org/officeDocument/2006/relationships/slideLayout" Target="../slideLayouts/slideLayout2338.xml"/><Relationship Id="rId162" Type="http://schemas.openxmlformats.org/officeDocument/2006/relationships/slideLayout" Target="../slideLayouts/slideLayout1728.xml"/><Relationship Id="rId218" Type="http://schemas.openxmlformats.org/officeDocument/2006/relationships/slideLayout" Target="../slideLayouts/slideLayout1784.xml"/><Relationship Id="rId425" Type="http://schemas.openxmlformats.org/officeDocument/2006/relationships/slideLayout" Target="../slideLayouts/slideLayout1991.xml"/><Relationship Id="rId467" Type="http://schemas.openxmlformats.org/officeDocument/2006/relationships/slideLayout" Target="../slideLayouts/slideLayout2033.xml"/><Relationship Id="rId632" Type="http://schemas.openxmlformats.org/officeDocument/2006/relationships/slideLayout" Target="../slideLayouts/slideLayout2198.xml"/><Relationship Id="rId271" Type="http://schemas.openxmlformats.org/officeDocument/2006/relationships/slideLayout" Target="../slideLayouts/slideLayout1837.xml"/><Relationship Id="rId674" Type="http://schemas.openxmlformats.org/officeDocument/2006/relationships/slideLayout" Target="../slideLayouts/slideLayout2240.xml"/><Relationship Id="rId24" Type="http://schemas.openxmlformats.org/officeDocument/2006/relationships/slideLayout" Target="../slideLayouts/slideLayout1590.xml"/><Relationship Id="rId66" Type="http://schemas.openxmlformats.org/officeDocument/2006/relationships/slideLayout" Target="../slideLayouts/slideLayout1632.xml"/><Relationship Id="rId131" Type="http://schemas.openxmlformats.org/officeDocument/2006/relationships/slideLayout" Target="../slideLayouts/slideLayout1697.xml"/><Relationship Id="rId327" Type="http://schemas.openxmlformats.org/officeDocument/2006/relationships/slideLayout" Target="../slideLayouts/slideLayout1893.xml"/><Relationship Id="rId369" Type="http://schemas.openxmlformats.org/officeDocument/2006/relationships/slideLayout" Target="../slideLayouts/slideLayout1935.xml"/><Relationship Id="rId534" Type="http://schemas.openxmlformats.org/officeDocument/2006/relationships/slideLayout" Target="../slideLayouts/slideLayout2100.xml"/><Relationship Id="rId576" Type="http://schemas.openxmlformats.org/officeDocument/2006/relationships/slideLayout" Target="../slideLayouts/slideLayout2142.xml"/><Relationship Id="rId741" Type="http://schemas.openxmlformats.org/officeDocument/2006/relationships/slideLayout" Target="../slideLayouts/slideLayout2307.xml"/><Relationship Id="rId783" Type="http://schemas.openxmlformats.org/officeDocument/2006/relationships/image" Target="../media/image3.png"/><Relationship Id="rId173" Type="http://schemas.openxmlformats.org/officeDocument/2006/relationships/slideLayout" Target="../slideLayouts/slideLayout1739.xml"/><Relationship Id="rId229" Type="http://schemas.openxmlformats.org/officeDocument/2006/relationships/slideLayout" Target="../slideLayouts/slideLayout1795.xml"/><Relationship Id="rId380" Type="http://schemas.openxmlformats.org/officeDocument/2006/relationships/slideLayout" Target="../slideLayouts/slideLayout1946.xml"/><Relationship Id="rId436" Type="http://schemas.openxmlformats.org/officeDocument/2006/relationships/slideLayout" Target="../slideLayouts/slideLayout2002.xml"/><Relationship Id="rId601" Type="http://schemas.openxmlformats.org/officeDocument/2006/relationships/slideLayout" Target="../slideLayouts/slideLayout2167.xml"/><Relationship Id="rId643" Type="http://schemas.openxmlformats.org/officeDocument/2006/relationships/slideLayout" Target="../slideLayouts/slideLayout2209.xml"/><Relationship Id="rId240" Type="http://schemas.openxmlformats.org/officeDocument/2006/relationships/slideLayout" Target="../slideLayouts/slideLayout1806.xml"/><Relationship Id="rId478" Type="http://schemas.openxmlformats.org/officeDocument/2006/relationships/slideLayout" Target="../slideLayouts/slideLayout2044.xml"/><Relationship Id="rId685" Type="http://schemas.openxmlformats.org/officeDocument/2006/relationships/slideLayout" Target="../slideLayouts/slideLayout2251.xml"/><Relationship Id="rId35" Type="http://schemas.openxmlformats.org/officeDocument/2006/relationships/slideLayout" Target="../slideLayouts/slideLayout1601.xml"/><Relationship Id="rId77" Type="http://schemas.openxmlformats.org/officeDocument/2006/relationships/slideLayout" Target="../slideLayouts/slideLayout1643.xml"/><Relationship Id="rId100" Type="http://schemas.openxmlformats.org/officeDocument/2006/relationships/slideLayout" Target="../slideLayouts/slideLayout1666.xml"/><Relationship Id="rId282" Type="http://schemas.openxmlformats.org/officeDocument/2006/relationships/slideLayout" Target="../slideLayouts/slideLayout1848.xml"/><Relationship Id="rId338" Type="http://schemas.openxmlformats.org/officeDocument/2006/relationships/slideLayout" Target="../slideLayouts/slideLayout1904.xml"/><Relationship Id="rId503" Type="http://schemas.openxmlformats.org/officeDocument/2006/relationships/slideLayout" Target="../slideLayouts/slideLayout2069.xml"/><Relationship Id="rId545" Type="http://schemas.openxmlformats.org/officeDocument/2006/relationships/slideLayout" Target="../slideLayouts/slideLayout2111.xml"/><Relationship Id="rId587" Type="http://schemas.openxmlformats.org/officeDocument/2006/relationships/slideLayout" Target="../slideLayouts/slideLayout2153.xml"/><Relationship Id="rId710" Type="http://schemas.openxmlformats.org/officeDocument/2006/relationships/slideLayout" Target="../slideLayouts/slideLayout2276.xml"/><Relationship Id="rId752" Type="http://schemas.openxmlformats.org/officeDocument/2006/relationships/slideLayout" Target="../slideLayouts/slideLayout2318.xml"/><Relationship Id="rId8" Type="http://schemas.openxmlformats.org/officeDocument/2006/relationships/slideLayout" Target="../slideLayouts/slideLayout1574.xml"/><Relationship Id="rId142" Type="http://schemas.openxmlformats.org/officeDocument/2006/relationships/slideLayout" Target="../slideLayouts/slideLayout1708.xml"/><Relationship Id="rId184" Type="http://schemas.openxmlformats.org/officeDocument/2006/relationships/slideLayout" Target="../slideLayouts/slideLayout1750.xml"/><Relationship Id="rId391" Type="http://schemas.openxmlformats.org/officeDocument/2006/relationships/slideLayout" Target="../slideLayouts/slideLayout1957.xml"/><Relationship Id="rId405" Type="http://schemas.openxmlformats.org/officeDocument/2006/relationships/slideLayout" Target="../slideLayouts/slideLayout1971.xml"/><Relationship Id="rId447" Type="http://schemas.openxmlformats.org/officeDocument/2006/relationships/slideLayout" Target="../slideLayouts/slideLayout2013.xml"/><Relationship Id="rId612" Type="http://schemas.openxmlformats.org/officeDocument/2006/relationships/slideLayout" Target="../slideLayouts/slideLayout2178.xml"/><Relationship Id="rId251" Type="http://schemas.openxmlformats.org/officeDocument/2006/relationships/slideLayout" Target="../slideLayouts/slideLayout1817.xml"/><Relationship Id="rId489" Type="http://schemas.openxmlformats.org/officeDocument/2006/relationships/slideLayout" Target="../slideLayouts/slideLayout2055.xml"/><Relationship Id="rId654" Type="http://schemas.openxmlformats.org/officeDocument/2006/relationships/slideLayout" Target="../slideLayouts/slideLayout2220.xml"/><Relationship Id="rId696" Type="http://schemas.openxmlformats.org/officeDocument/2006/relationships/slideLayout" Target="../slideLayouts/slideLayout2262.xml"/><Relationship Id="rId46" Type="http://schemas.openxmlformats.org/officeDocument/2006/relationships/slideLayout" Target="../slideLayouts/slideLayout1612.xml"/><Relationship Id="rId293" Type="http://schemas.openxmlformats.org/officeDocument/2006/relationships/slideLayout" Target="../slideLayouts/slideLayout1859.xml"/><Relationship Id="rId307" Type="http://schemas.openxmlformats.org/officeDocument/2006/relationships/slideLayout" Target="../slideLayouts/slideLayout1873.xml"/><Relationship Id="rId349" Type="http://schemas.openxmlformats.org/officeDocument/2006/relationships/slideLayout" Target="../slideLayouts/slideLayout1915.xml"/><Relationship Id="rId514" Type="http://schemas.openxmlformats.org/officeDocument/2006/relationships/slideLayout" Target="../slideLayouts/slideLayout2080.xml"/><Relationship Id="rId556" Type="http://schemas.openxmlformats.org/officeDocument/2006/relationships/slideLayout" Target="../slideLayouts/slideLayout2122.xml"/><Relationship Id="rId721" Type="http://schemas.openxmlformats.org/officeDocument/2006/relationships/slideLayout" Target="../slideLayouts/slideLayout2287.xml"/><Relationship Id="rId763" Type="http://schemas.openxmlformats.org/officeDocument/2006/relationships/slideLayout" Target="../slideLayouts/slideLayout2329.xml"/><Relationship Id="rId88" Type="http://schemas.openxmlformats.org/officeDocument/2006/relationships/slideLayout" Target="../slideLayouts/slideLayout1654.xml"/><Relationship Id="rId111" Type="http://schemas.openxmlformats.org/officeDocument/2006/relationships/slideLayout" Target="../slideLayouts/slideLayout1677.xml"/><Relationship Id="rId153" Type="http://schemas.openxmlformats.org/officeDocument/2006/relationships/slideLayout" Target="../slideLayouts/slideLayout1719.xml"/><Relationship Id="rId195" Type="http://schemas.openxmlformats.org/officeDocument/2006/relationships/slideLayout" Target="../slideLayouts/slideLayout1761.xml"/><Relationship Id="rId209" Type="http://schemas.openxmlformats.org/officeDocument/2006/relationships/slideLayout" Target="../slideLayouts/slideLayout1775.xml"/><Relationship Id="rId360" Type="http://schemas.openxmlformats.org/officeDocument/2006/relationships/slideLayout" Target="../slideLayouts/slideLayout1926.xml"/><Relationship Id="rId416" Type="http://schemas.openxmlformats.org/officeDocument/2006/relationships/slideLayout" Target="../slideLayouts/slideLayout1982.xml"/><Relationship Id="rId598" Type="http://schemas.openxmlformats.org/officeDocument/2006/relationships/slideLayout" Target="../slideLayouts/slideLayout2164.xml"/><Relationship Id="rId220" Type="http://schemas.openxmlformats.org/officeDocument/2006/relationships/slideLayout" Target="../slideLayouts/slideLayout1786.xml"/><Relationship Id="rId458" Type="http://schemas.openxmlformats.org/officeDocument/2006/relationships/slideLayout" Target="../slideLayouts/slideLayout2024.xml"/><Relationship Id="rId623" Type="http://schemas.openxmlformats.org/officeDocument/2006/relationships/slideLayout" Target="../slideLayouts/slideLayout2189.xml"/><Relationship Id="rId665" Type="http://schemas.openxmlformats.org/officeDocument/2006/relationships/slideLayout" Target="../slideLayouts/slideLayout2231.xml"/><Relationship Id="rId15" Type="http://schemas.openxmlformats.org/officeDocument/2006/relationships/slideLayout" Target="../slideLayouts/slideLayout1581.xml"/><Relationship Id="rId57" Type="http://schemas.openxmlformats.org/officeDocument/2006/relationships/slideLayout" Target="../slideLayouts/slideLayout1623.xml"/><Relationship Id="rId262" Type="http://schemas.openxmlformats.org/officeDocument/2006/relationships/slideLayout" Target="../slideLayouts/slideLayout1828.xml"/><Relationship Id="rId318" Type="http://schemas.openxmlformats.org/officeDocument/2006/relationships/slideLayout" Target="../slideLayouts/slideLayout1884.xml"/><Relationship Id="rId525" Type="http://schemas.openxmlformats.org/officeDocument/2006/relationships/slideLayout" Target="../slideLayouts/slideLayout2091.xml"/><Relationship Id="rId567" Type="http://schemas.openxmlformats.org/officeDocument/2006/relationships/slideLayout" Target="../slideLayouts/slideLayout2133.xml"/><Relationship Id="rId732" Type="http://schemas.openxmlformats.org/officeDocument/2006/relationships/slideLayout" Target="../slideLayouts/slideLayout2298.xml"/><Relationship Id="rId99" Type="http://schemas.openxmlformats.org/officeDocument/2006/relationships/slideLayout" Target="../slideLayouts/slideLayout1665.xml"/><Relationship Id="rId122" Type="http://schemas.openxmlformats.org/officeDocument/2006/relationships/slideLayout" Target="../slideLayouts/slideLayout1688.xml"/><Relationship Id="rId164" Type="http://schemas.openxmlformats.org/officeDocument/2006/relationships/slideLayout" Target="../slideLayouts/slideLayout1730.xml"/><Relationship Id="rId371" Type="http://schemas.openxmlformats.org/officeDocument/2006/relationships/slideLayout" Target="../slideLayouts/slideLayout1937.xml"/><Relationship Id="rId774" Type="http://schemas.openxmlformats.org/officeDocument/2006/relationships/slideLayout" Target="../slideLayouts/slideLayout2340.xml"/><Relationship Id="rId427" Type="http://schemas.openxmlformats.org/officeDocument/2006/relationships/slideLayout" Target="../slideLayouts/slideLayout1993.xml"/><Relationship Id="rId469" Type="http://schemas.openxmlformats.org/officeDocument/2006/relationships/slideLayout" Target="../slideLayouts/slideLayout2035.xml"/><Relationship Id="rId634" Type="http://schemas.openxmlformats.org/officeDocument/2006/relationships/slideLayout" Target="../slideLayouts/slideLayout2200.xml"/><Relationship Id="rId676" Type="http://schemas.openxmlformats.org/officeDocument/2006/relationships/slideLayout" Target="../slideLayouts/slideLayout2242.xml"/><Relationship Id="rId26" Type="http://schemas.openxmlformats.org/officeDocument/2006/relationships/slideLayout" Target="../slideLayouts/slideLayout1592.xml"/><Relationship Id="rId231" Type="http://schemas.openxmlformats.org/officeDocument/2006/relationships/slideLayout" Target="../slideLayouts/slideLayout1797.xml"/><Relationship Id="rId273" Type="http://schemas.openxmlformats.org/officeDocument/2006/relationships/slideLayout" Target="../slideLayouts/slideLayout1839.xml"/><Relationship Id="rId329" Type="http://schemas.openxmlformats.org/officeDocument/2006/relationships/slideLayout" Target="../slideLayouts/slideLayout1895.xml"/><Relationship Id="rId480" Type="http://schemas.openxmlformats.org/officeDocument/2006/relationships/slideLayout" Target="../slideLayouts/slideLayout2046.xml"/><Relationship Id="rId536" Type="http://schemas.openxmlformats.org/officeDocument/2006/relationships/slideLayout" Target="../slideLayouts/slideLayout2102.xml"/><Relationship Id="rId701" Type="http://schemas.openxmlformats.org/officeDocument/2006/relationships/slideLayout" Target="../slideLayouts/slideLayout2267.xml"/><Relationship Id="rId68" Type="http://schemas.openxmlformats.org/officeDocument/2006/relationships/slideLayout" Target="../slideLayouts/slideLayout1634.xml"/><Relationship Id="rId133" Type="http://schemas.openxmlformats.org/officeDocument/2006/relationships/slideLayout" Target="../slideLayouts/slideLayout1699.xml"/><Relationship Id="rId175" Type="http://schemas.openxmlformats.org/officeDocument/2006/relationships/slideLayout" Target="../slideLayouts/slideLayout1741.xml"/><Relationship Id="rId340" Type="http://schemas.openxmlformats.org/officeDocument/2006/relationships/slideLayout" Target="../slideLayouts/slideLayout1906.xml"/><Relationship Id="rId578" Type="http://schemas.openxmlformats.org/officeDocument/2006/relationships/slideLayout" Target="../slideLayouts/slideLayout2144.xml"/><Relationship Id="rId743" Type="http://schemas.openxmlformats.org/officeDocument/2006/relationships/slideLayout" Target="../slideLayouts/slideLayout2309.xml"/><Relationship Id="rId785" Type="http://schemas.openxmlformats.org/officeDocument/2006/relationships/image" Target="../media/image5.emf"/><Relationship Id="rId200" Type="http://schemas.openxmlformats.org/officeDocument/2006/relationships/slideLayout" Target="../slideLayouts/slideLayout1766.xml"/><Relationship Id="rId382" Type="http://schemas.openxmlformats.org/officeDocument/2006/relationships/slideLayout" Target="../slideLayouts/slideLayout1948.xml"/><Relationship Id="rId438" Type="http://schemas.openxmlformats.org/officeDocument/2006/relationships/slideLayout" Target="../slideLayouts/slideLayout2004.xml"/><Relationship Id="rId603" Type="http://schemas.openxmlformats.org/officeDocument/2006/relationships/slideLayout" Target="../slideLayouts/slideLayout2169.xml"/><Relationship Id="rId645" Type="http://schemas.openxmlformats.org/officeDocument/2006/relationships/slideLayout" Target="../slideLayouts/slideLayout2211.xml"/><Relationship Id="rId687" Type="http://schemas.openxmlformats.org/officeDocument/2006/relationships/slideLayout" Target="../slideLayouts/slideLayout2253.xml"/><Relationship Id="rId242" Type="http://schemas.openxmlformats.org/officeDocument/2006/relationships/slideLayout" Target="../slideLayouts/slideLayout1808.xml"/><Relationship Id="rId284" Type="http://schemas.openxmlformats.org/officeDocument/2006/relationships/slideLayout" Target="../slideLayouts/slideLayout1850.xml"/><Relationship Id="rId491" Type="http://schemas.openxmlformats.org/officeDocument/2006/relationships/slideLayout" Target="../slideLayouts/slideLayout2057.xml"/><Relationship Id="rId505" Type="http://schemas.openxmlformats.org/officeDocument/2006/relationships/slideLayout" Target="../slideLayouts/slideLayout2071.xml"/><Relationship Id="rId712" Type="http://schemas.openxmlformats.org/officeDocument/2006/relationships/slideLayout" Target="../slideLayouts/slideLayout2278.xml"/><Relationship Id="rId37" Type="http://schemas.openxmlformats.org/officeDocument/2006/relationships/slideLayout" Target="../slideLayouts/slideLayout1603.xml"/><Relationship Id="rId79" Type="http://schemas.openxmlformats.org/officeDocument/2006/relationships/slideLayout" Target="../slideLayouts/slideLayout1645.xml"/><Relationship Id="rId102" Type="http://schemas.openxmlformats.org/officeDocument/2006/relationships/slideLayout" Target="../slideLayouts/slideLayout1668.xml"/><Relationship Id="rId144" Type="http://schemas.openxmlformats.org/officeDocument/2006/relationships/slideLayout" Target="../slideLayouts/slideLayout1710.xml"/><Relationship Id="rId547" Type="http://schemas.openxmlformats.org/officeDocument/2006/relationships/slideLayout" Target="../slideLayouts/slideLayout2113.xml"/><Relationship Id="rId589" Type="http://schemas.openxmlformats.org/officeDocument/2006/relationships/slideLayout" Target="../slideLayouts/slideLayout2155.xml"/><Relationship Id="rId754" Type="http://schemas.openxmlformats.org/officeDocument/2006/relationships/slideLayout" Target="../slideLayouts/slideLayout2320.xml"/><Relationship Id="rId90" Type="http://schemas.openxmlformats.org/officeDocument/2006/relationships/slideLayout" Target="../slideLayouts/slideLayout1656.xml"/><Relationship Id="rId186" Type="http://schemas.openxmlformats.org/officeDocument/2006/relationships/slideLayout" Target="../slideLayouts/slideLayout1752.xml"/><Relationship Id="rId351" Type="http://schemas.openxmlformats.org/officeDocument/2006/relationships/slideLayout" Target="../slideLayouts/slideLayout1917.xml"/><Relationship Id="rId393" Type="http://schemas.openxmlformats.org/officeDocument/2006/relationships/slideLayout" Target="../slideLayouts/slideLayout1959.xml"/><Relationship Id="rId407" Type="http://schemas.openxmlformats.org/officeDocument/2006/relationships/slideLayout" Target="../slideLayouts/slideLayout1973.xml"/><Relationship Id="rId449" Type="http://schemas.openxmlformats.org/officeDocument/2006/relationships/slideLayout" Target="../slideLayouts/slideLayout2015.xml"/><Relationship Id="rId614" Type="http://schemas.openxmlformats.org/officeDocument/2006/relationships/slideLayout" Target="../slideLayouts/slideLayout2180.xml"/><Relationship Id="rId656" Type="http://schemas.openxmlformats.org/officeDocument/2006/relationships/slideLayout" Target="../slideLayouts/slideLayout2222.xml"/><Relationship Id="rId211" Type="http://schemas.openxmlformats.org/officeDocument/2006/relationships/slideLayout" Target="../slideLayouts/slideLayout1777.xml"/><Relationship Id="rId253" Type="http://schemas.openxmlformats.org/officeDocument/2006/relationships/slideLayout" Target="../slideLayouts/slideLayout1819.xml"/><Relationship Id="rId295" Type="http://schemas.openxmlformats.org/officeDocument/2006/relationships/slideLayout" Target="../slideLayouts/slideLayout1861.xml"/><Relationship Id="rId309" Type="http://schemas.openxmlformats.org/officeDocument/2006/relationships/slideLayout" Target="../slideLayouts/slideLayout1875.xml"/><Relationship Id="rId460" Type="http://schemas.openxmlformats.org/officeDocument/2006/relationships/slideLayout" Target="../slideLayouts/slideLayout2026.xml"/><Relationship Id="rId516" Type="http://schemas.openxmlformats.org/officeDocument/2006/relationships/slideLayout" Target="../slideLayouts/slideLayout2082.xml"/><Relationship Id="rId698" Type="http://schemas.openxmlformats.org/officeDocument/2006/relationships/slideLayout" Target="../slideLayouts/slideLayout2264.xml"/><Relationship Id="rId48" Type="http://schemas.openxmlformats.org/officeDocument/2006/relationships/slideLayout" Target="../slideLayouts/slideLayout1614.xml"/><Relationship Id="rId113" Type="http://schemas.openxmlformats.org/officeDocument/2006/relationships/slideLayout" Target="../slideLayouts/slideLayout1679.xml"/><Relationship Id="rId320" Type="http://schemas.openxmlformats.org/officeDocument/2006/relationships/slideLayout" Target="../slideLayouts/slideLayout1886.xml"/><Relationship Id="rId558" Type="http://schemas.openxmlformats.org/officeDocument/2006/relationships/slideLayout" Target="../slideLayouts/slideLayout2124.xml"/><Relationship Id="rId723" Type="http://schemas.openxmlformats.org/officeDocument/2006/relationships/slideLayout" Target="../slideLayouts/slideLayout2289.xml"/><Relationship Id="rId765" Type="http://schemas.openxmlformats.org/officeDocument/2006/relationships/slideLayout" Target="../slideLayouts/slideLayout2331.xml"/><Relationship Id="rId155" Type="http://schemas.openxmlformats.org/officeDocument/2006/relationships/slideLayout" Target="../slideLayouts/slideLayout1721.xml"/><Relationship Id="rId197" Type="http://schemas.openxmlformats.org/officeDocument/2006/relationships/slideLayout" Target="../slideLayouts/slideLayout1763.xml"/><Relationship Id="rId362" Type="http://schemas.openxmlformats.org/officeDocument/2006/relationships/slideLayout" Target="../slideLayouts/slideLayout1928.xml"/><Relationship Id="rId418" Type="http://schemas.openxmlformats.org/officeDocument/2006/relationships/slideLayout" Target="../slideLayouts/slideLayout1984.xml"/><Relationship Id="rId625" Type="http://schemas.openxmlformats.org/officeDocument/2006/relationships/slideLayout" Target="../slideLayouts/slideLayout2191.xml"/><Relationship Id="rId222" Type="http://schemas.openxmlformats.org/officeDocument/2006/relationships/slideLayout" Target="../slideLayouts/slideLayout1788.xml"/><Relationship Id="rId264" Type="http://schemas.openxmlformats.org/officeDocument/2006/relationships/slideLayout" Target="../slideLayouts/slideLayout1830.xml"/><Relationship Id="rId471" Type="http://schemas.openxmlformats.org/officeDocument/2006/relationships/slideLayout" Target="../slideLayouts/slideLayout2037.xml"/><Relationship Id="rId667" Type="http://schemas.openxmlformats.org/officeDocument/2006/relationships/slideLayout" Target="../slideLayouts/slideLayout2233.xml"/><Relationship Id="rId17" Type="http://schemas.openxmlformats.org/officeDocument/2006/relationships/slideLayout" Target="../slideLayouts/slideLayout1583.xml"/><Relationship Id="rId59" Type="http://schemas.openxmlformats.org/officeDocument/2006/relationships/slideLayout" Target="../slideLayouts/slideLayout1625.xml"/><Relationship Id="rId124" Type="http://schemas.openxmlformats.org/officeDocument/2006/relationships/slideLayout" Target="../slideLayouts/slideLayout1690.xml"/><Relationship Id="rId527" Type="http://schemas.openxmlformats.org/officeDocument/2006/relationships/slideLayout" Target="../slideLayouts/slideLayout2093.xml"/><Relationship Id="rId569" Type="http://schemas.openxmlformats.org/officeDocument/2006/relationships/slideLayout" Target="../slideLayouts/slideLayout2135.xml"/><Relationship Id="rId734" Type="http://schemas.openxmlformats.org/officeDocument/2006/relationships/slideLayout" Target="../slideLayouts/slideLayout2300.xml"/><Relationship Id="rId776" Type="http://schemas.openxmlformats.org/officeDocument/2006/relationships/slideLayout" Target="../slideLayouts/slideLayout2342.xml"/><Relationship Id="rId70" Type="http://schemas.openxmlformats.org/officeDocument/2006/relationships/slideLayout" Target="../slideLayouts/slideLayout1636.xml"/><Relationship Id="rId166" Type="http://schemas.openxmlformats.org/officeDocument/2006/relationships/slideLayout" Target="../slideLayouts/slideLayout1732.xml"/><Relationship Id="rId331" Type="http://schemas.openxmlformats.org/officeDocument/2006/relationships/slideLayout" Target="../slideLayouts/slideLayout1897.xml"/><Relationship Id="rId373" Type="http://schemas.openxmlformats.org/officeDocument/2006/relationships/slideLayout" Target="../slideLayouts/slideLayout1939.xml"/><Relationship Id="rId429" Type="http://schemas.openxmlformats.org/officeDocument/2006/relationships/slideLayout" Target="../slideLayouts/slideLayout1995.xml"/><Relationship Id="rId580" Type="http://schemas.openxmlformats.org/officeDocument/2006/relationships/slideLayout" Target="../slideLayouts/slideLayout2146.xml"/><Relationship Id="rId636" Type="http://schemas.openxmlformats.org/officeDocument/2006/relationships/slideLayout" Target="../slideLayouts/slideLayout2202.xml"/><Relationship Id="rId1" Type="http://schemas.openxmlformats.org/officeDocument/2006/relationships/slideLayout" Target="../slideLayouts/slideLayout1567.xml"/><Relationship Id="rId233" Type="http://schemas.openxmlformats.org/officeDocument/2006/relationships/slideLayout" Target="../slideLayouts/slideLayout1799.xml"/><Relationship Id="rId440" Type="http://schemas.openxmlformats.org/officeDocument/2006/relationships/slideLayout" Target="../slideLayouts/slideLayout2006.xml"/><Relationship Id="rId678" Type="http://schemas.openxmlformats.org/officeDocument/2006/relationships/slideLayout" Target="../slideLayouts/slideLayout2244.xml"/><Relationship Id="rId28" Type="http://schemas.openxmlformats.org/officeDocument/2006/relationships/slideLayout" Target="../slideLayouts/slideLayout1594.xml"/><Relationship Id="rId275" Type="http://schemas.openxmlformats.org/officeDocument/2006/relationships/slideLayout" Target="../slideLayouts/slideLayout1841.xml"/><Relationship Id="rId300" Type="http://schemas.openxmlformats.org/officeDocument/2006/relationships/slideLayout" Target="../slideLayouts/slideLayout1866.xml"/><Relationship Id="rId482" Type="http://schemas.openxmlformats.org/officeDocument/2006/relationships/slideLayout" Target="../slideLayouts/slideLayout2048.xml"/><Relationship Id="rId538" Type="http://schemas.openxmlformats.org/officeDocument/2006/relationships/slideLayout" Target="../slideLayouts/slideLayout2104.xml"/><Relationship Id="rId703" Type="http://schemas.openxmlformats.org/officeDocument/2006/relationships/slideLayout" Target="../slideLayouts/slideLayout2269.xml"/><Relationship Id="rId745" Type="http://schemas.openxmlformats.org/officeDocument/2006/relationships/slideLayout" Target="../slideLayouts/slideLayout2311.xml"/><Relationship Id="rId81" Type="http://schemas.openxmlformats.org/officeDocument/2006/relationships/slideLayout" Target="../slideLayouts/slideLayout1647.xml"/><Relationship Id="rId135" Type="http://schemas.openxmlformats.org/officeDocument/2006/relationships/slideLayout" Target="../slideLayouts/slideLayout1701.xml"/><Relationship Id="rId177" Type="http://schemas.openxmlformats.org/officeDocument/2006/relationships/slideLayout" Target="../slideLayouts/slideLayout1743.xml"/><Relationship Id="rId342" Type="http://schemas.openxmlformats.org/officeDocument/2006/relationships/slideLayout" Target="../slideLayouts/slideLayout1908.xml"/><Relationship Id="rId384" Type="http://schemas.openxmlformats.org/officeDocument/2006/relationships/slideLayout" Target="../slideLayouts/slideLayout1950.xml"/><Relationship Id="rId591" Type="http://schemas.openxmlformats.org/officeDocument/2006/relationships/slideLayout" Target="../slideLayouts/slideLayout2157.xml"/><Relationship Id="rId605" Type="http://schemas.openxmlformats.org/officeDocument/2006/relationships/slideLayout" Target="../slideLayouts/slideLayout2171.xml"/><Relationship Id="rId787" Type="http://schemas.openxmlformats.org/officeDocument/2006/relationships/image" Target="../media/image7.emf"/><Relationship Id="rId202" Type="http://schemas.openxmlformats.org/officeDocument/2006/relationships/slideLayout" Target="../slideLayouts/slideLayout1768.xml"/><Relationship Id="rId244" Type="http://schemas.openxmlformats.org/officeDocument/2006/relationships/slideLayout" Target="../slideLayouts/slideLayout1810.xml"/><Relationship Id="rId647" Type="http://schemas.openxmlformats.org/officeDocument/2006/relationships/slideLayout" Target="../slideLayouts/slideLayout2213.xml"/><Relationship Id="rId689" Type="http://schemas.openxmlformats.org/officeDocument/2006/relationships/slideLayout" Target="../slideLayouts/slideLayout2255.xml"/><Relationship Id="rId39" Type="http://schemas.openxmlformats.org/officeDocument/2006/relationships/slideLayout" Target="../slideLayouts/slideLayout1605.xml"/><Relationship Id="rId286" Type="http://schemas.openxmlformats.org/officeDocument/2006/relationships/slideLayout" Target="../slideLayouts/slideLayout1852.xml"/><Relationship Id="rId451" Type="http://schemas.openxmlformats.org/officeDocument/2006/relationships/slideLayout" Target="../slideLayouts/slideLayout2017.xml"/><Relationship Id="rId493" Type="http://schemas.openxmlformats.org/officeDocument/2006/relationships/slideLayout" Target="../slideLayouts/slideLayout2059.xml"/><Relationship Id="rId507" Type="http://schemas.openxmlformats.org/officeDocument/2006/relationships/slideLayout" Target="../slideLayouts/slideLayout2073.xml"/><Relationship Id="rId549" Type="http://schemas.openxmlformats.org/officeDocument/2006/relationships/slideLayout" Target="../slideLayouts/slideLayout2115.xml"/><Relationship Id="rId714" Type="http://schemas.openxmlformats.org/officeDocument/2006/relationships/slideLayout" Target="../slideLayouts/slideLayout2280.xml"/><Relationship Id="rId756" Type="http://schemas.openxmlformats.org/officeDocument/2006/relationships/slideLayout" Target="../slideLayouts/slideLayout2322.xml"/><Relationship Id="rId50" Type="http://schemas.openxmlformats.org/officeDocument/2006/relationships/slideLayout" Target="../slideLayouts/slideLayout1616.xml"/><Relationship Id="rId104" Type="http://schemas.openxmlformats.org/officeDocument/2006/relationships/slideLayout" Target="../slideLayouts/slideLayout1670.xml"/><Relationship Id="rId146" Type="http://schemas.openxmlformats.org/officeDocument/2006/relationships/slideLayout" Target="../slideLayouts/slideLayout1712.xml"/><Relationship Id="rId188" Type="http://schemas.openxmlformats.org/officeDocument/2006/relationships/slideLayout" Target="../slideLayouts/slideLayout1754.xml"/><Relationship Id="rId311" Type="http://schemas.openxmlformats.org/officeDocument/2006/relationships/slideLayout" Target="../slideLayouts/slideLayout1877.xml"/><Relationship Id="rId353" Type="http://schemas.openxmlformats.org/officeDocument/2006/relationships/slideLayout" Target="../slideLayouts/slideLayout1919.xml"/><Relationship Id="rId395" Type="http://schemas.openxmlformats.org/officeDocument/2006/relationships/slideLayout" Target="../slideLayouts/slideLayout1961.xml"/><Relationship Id="rId409" Type="http://schemas.openxmlformats.org/officeDocument/2006/relationships/slideLayout" Target="../slideLayouts/slideLayout1975.xml"/><Relationship Id="rId560" Type="http://schemas.openxmlformats.org/officeDocument/2006/relationships/slideLayout" Target="../slideLayouts/slideLayout2126.xml"/><Relationship Id="rId92" Type="http://schemas.openxmlformats.org/officeDocument/2006/relationships/slideLayout" Target="../slideLayouts/slideLayout1658.xml"/><Relationship Id="rId213" Type="http://schemas.openxmlformats.org/officeDocument/2006/relationships/slideLayout" Target="../slideLayouts/slideLayout1779.xml"/><Relationship Id="rId420" Type="http://schemas.openxmlformats.org/officeDocument/2006/relationships/slideLayout" Target="../slideLayouts/slideLayout1986.xml"/><Relationship Id="rId616" Type="http://schemas.openxmlformats.org/officeDocument/2006/relationships/slideLayout" Target="../slideLayouts/slideLayout2182.xml"/><Relationship Id="rId658" Type="http://schemas.openxmlformats.org/officeDocument/2006/relationships/slideLayout" Target="../slideLayouts/slideLayout2224.xml"/><Relationship Id="rId255" Type="http://schemas.openxmlformats.org/officeDocument/2006/relationships/slideLayout" Target="../slideLayouts/slideLayout1821.xml"/><Relationship Id="rId297" Type="http://schemas.openxmlformats.org/officeDocument/2006/relationships/slideLayout" Target="../slideLayouts/slideLayout1863.xml"/><Relationship Id="rId462" Type="http://schemas.openxmlformats.org/officeDocument/2006/relationships/slideLayout" Target="../slideLayouts/slideLayout2028.xml"/><Relationship Id="rId518" Type="http://schemas.openxmlformats.org/officeDocument/2006/relationships/slideLayout" Target="../slideLayouts/slideLayout2084.xml"/><Relationship Id="rId725" Type="http://schemas.openxmlformats.org/officeDocument/2006/relationships/slideLayout" Target="../slideLayouts/slideLayout2291.xml"/><Relationship Id="rId115" Type="http://schemas.openxmlformats.org/officeDocument/2006/relationships/slideLayout" Target="../slideLayouts/slideLayout1681.xml"/><Relationship Id="rId157" Type="http://schemas.openxmlformats.org/officeDocument/2006/relationships/slideLayout" Target="../slideLayouts/slideLayout1723.xml"/><Relationship Id="rId322" Type="http://schemas.openxmlformats.org/officeDocument/2006/relationships/slideLayout" Target="../slideLayouts/slideLayout1888.xml"/><Relationship Id="rId364" Type="http://schemas.openxmlformats.org/officeDocument/2006/relationships/slideLayout" Target="../slideLayouts/slideLayout1930.xml"/><Relationship Id="rId767" Type="http://schemas.openxmlformats.org/officeDocument/2006/relationships/slideLayout" Target="../slideLayouts/slideLayout2333.xml"/><Relationship Id="rId61" Type="http://schemas.openxmlformats.org/officeDocument/2006/relationships/slideLayout" Target="../slideLayouts/slideLayout1627.xml"/><Relationship Id="rId199" Type="http://schemas.openxmlformats.org/officeDocument/2006/relationships/slideLayout" Target="../slideLayouts/slideLayout1765.xml"/><Relationship Id="rId571" Type="http://schemas.openxmlformats.org/officeDocument/2006/relationships/slideLayout" Target="../slideLayouts/slideLayout2137.xml"/><Relationship Id="rId627" Type="http://schemas.openxmlformats.org/officeDocument/2006/relationships/slideLayout" Target="../slideLayouts/slideLayout2193.xml"/><Relationship Id="rId669" Type="http://schemas.openxmlformats.org/officeDocument/2006/relationships/slideLayout" Target="../slideLayouts/slideLayout2235.xml"/><Relationship Id="rId19" Type="http://schemas.openxmlformats.org/officeDocument/2006/relationships/slideLayout" Target="../slideLayouts/slideLayout1585.xml"/><Relationship Id="rId224" Type="http://schemas.openxmlformats.org/officeDocument/2006/relationships/slideLayout" Target="../slideLayouts/slideLayout1790.xml"/><Relationship Id="rId266" Type="http://schemas.openxmlformats.org/officeDocument/2006/relationships/slideLayout" Target="../slideLayouts/slideLayout1832.xml"/><Relationship Id="rId431" Type="http://schemas.openxmlformats.org/officeDocument/2006/relationships/slideLayout" Target="../slideLayouts/slideLayout1997.xml"/><Relationship Id="rId473" Type="http://schemas.openxmlformats.org/officeDocument/2006/relationships/slideLayout" Target="../slideLayouts/slideLayout2039.xml"/><Relationship Id="rId529" Type="http://schemas.openxmlformats.org/officeDocument/2006/relationships/slideLayout" Target="../slideLayouts/slideLayout2095.xml"/><Relationship Id="rId680" Type="http://schemas.openxmlformats.org/officeDocument/2006/relationships/slideLayout" Target="../slideLayouts/slideLayout2246.xml"/><Relationship Id="rId736" Type="http://schemas.openxmlformats.org/officeDocument/2006/relationships/slideLayout" Target="../slideLayouts/slideLayout2302.xml"/><Relationship Id="rId30" Type="http://schemas.openxmlformats.org/officeDocument/2006/relationships/slideLayout" Target="../slideLayouts/slideLayout1596.xml"/><Relationship Id="rId126" Type="http://schemas.openxmlformats.org/officeDocument/2006/relationships/slideLayout" Target="../slideLayouts/slideLayout1692.xml"/><Relationship Id="rId168" Type="http://schemas.openxmlformats.org/officeDocument/2006/relationships/slideLayout" Target="../slideLayouts/slideLayout1734.xml"/><Relationship Id="rId333" Type="http://schemas.openxmlformats.org/officeDocument/2006/relationships/slideLayout" Target="../slideLayouts/slideLayout1899.xml"/><Relationship Id="rId540" Type="http://schemas.openxmlformats.org/officeDocument/2006/relationships/slideLayout" Target="../slideLayouts/slideLayout2106.xml"/><Relationship Id="rId778" Type="http://schemas.openxmlformats.org/officeDocument/2006/relationships/theme" Target="../theme/theme4.xml"/><Relationship Id="rId72" Type="http://schemas.openxmlformats.org/officeDocument/2006/relationships/slideLayout" Target="../slideLayouts/slideLayout1638.xml"/><Relationship Id="rId375" Type="http://schemas.openxmlformats.org/officeDocument/2006/relationships/slideLayout" Target="../slideLayouts/slideLayout1941.xml"/><Relationship Id="rId582" Type="http://schemas.openxmlformats.org/officeDocument/2006/relationships/slideLayout" Target="../slideLayouts/slideLayout2148.xml"/><Relationship Id="rId638" Type="http://schemas.openxmlformats.org/officeDocument/2006/relationships/slideLayout" Target="../slideLayouts/slideLayout2204.xml"/><Relationship Id="rId3" Type="http://schemas.openxmlformats.org/officeDocument/2006/relationships/slideLayout" Target="../slideLayouts/slideLayout1569.xml"/><Relationship Id="rId235" Type="http://schemas.openxmlformats.org/officeDocument/2006/relationships/slideLayout" Target="../slideLayouts/slideLayout1801.xml"/><Relationship Id="rId277" Type="http://schemas.openxmlformats.org/officeDocument/2006/relationships/slideLayout" Target="../slideLayouts/slideLayout1843.xml"/><Relationship Id="rId400" Type="http://schemas.openxmlformats.org/officeDocument/2006/relationships/slideLayout" Target="../slideLayouts/slideLayout1966.xml"/><Relationship Id="rId442" Type="http://schemas.openxmlformats.org/officeDocument/2006/relationships/slideLayout" Target="../slideLayouts/slideLayout2008.xml"/><Relationship Id="rId484" Type="http://schemas.openxmlformats.org/officeDocument/2006/relationships/slideLayout" Target="../slideLayouts/slideLayout2050.xml"/><Relationship Id="rId705" Type="http://schemas.openxmlformats.org/officeDocument/2006/relationships/slideLayout" Target="../slideLayouts/slideLayout2271.xml"/><Relationship Id="rId137" Type="http://schemas.openxmlformats.org/officeDocument/2006/relationships/slideLayout" Target="../slideLayouts/slideLayout1703.xml"/><Relationship Id="rId302" Type="http://schemas.openxmlformats.org/officeDocument/2006/relationships/slideLayout" Target="../slideLayouts/slideLayout1868.xml"/><Relationship Id="rId344" Type="http://schemas.openxmlformats.org/officeDocument/2006/relationships/slideLayout" Target="../slideLayouts/slideLayout1910.xml"/><Relationship Id="rId691" Type="http://schemas.openxmlformats.org/officeDocument/2006/relationships/slideLayout" Target="../slideLayouts/slideLayout2257.xml"/><Relationship Id="rId747" Type="http://schemas.openxmlformats.org/officeDocument/2006/relationships/slideLayout" Target="../slideLayouts/slideLayout2313.xml"/><Relationship Id="rId41" Type="http://schemas.openxmlformats.org/officeDocument/2006/relationships/slideLayout" Target="../slideLayouts/slideLayout1607.xml"/><Relationship Id="rId83" Type="http://schemas.openxmlformats.org/officeDocument/2006/relationships/slideLayout" Target="../slideLayouts/slideLayout1649.xml"/><Relationship Id="rId179" Type="http://schemas.openxmlformats.org/officeDocument/2006/relationships/slideLayout" Target="../slideLayouts/slideLayout1745.xml"/><Relationship Id="rId386" Type="http://schemas.openxmlformats.org/officeDocument/2006/relationships/slideLayout" Target="../slideLayouts/slideLayout1952.xml"/><Relationship Id="rId551" Type="http://schemas.openxmlformats.org/officeDocument/2006/relationships/slideLayout" Target="../slideLayouts/slideLayout2117.xml"/><Relationship Id="rId593" Type="http://schemas.openxmlformats.org/officeDocument/2006/relationships/slideLayout" Target="../slideLayouts/slideLayout2159.xml"/><Relationship Id="rId607" Type="http://schemas.openxmlformats.org/officeDocument/2006/relationships/slideLayout" Target="../slideLayouts/slideLayout2173.xml"/><Relationship Id="rId649" Type="http://schemas.openxmlformats.org/officeDocument/2006/relationships/slideLayout" Target="../slideLayouts/slideLayout2215.xml"/><Relationship Id="rId190" Type="http://schemas.openxmlformats.org/officeDocument/2006/relationships/slideLayout" Target="../slideLayouts/slideLayout1756.xml"/><Relationship Id="rId204" Type="http://schemas.openxmlformats.org/officeDocument/2006/relationships/slideLayout" Target="../slideLayouts/slideLayout1770.xml"/><Relationship Id="rId246" Type="http://schemas.openxmlformats.org/officeDocument/2006/relationships/slideLayout" Target="../slideLayouts/slideLayout1812.xml"/><Relationship Id="rId288" Type="http://schemas.openxmlformats.org/officeDocument/2006/relationships/slideLayout" Target="../slideLayouts/slideLayout1854.xml"/><Relationship Id="rId411" Type="http://schemas.openxmlformats.org/officeDocument/2006/relationships/slideLayout" Target="../slideLayouts/slideLayout1977.xml"/><Relationship Id="rId453" Type="http://schemas.openxmlformats.org/officeDocument/2006/relationships/slideLayout" Target="../slideLayouts/slideLayout2019.xml"/><Relationship Id="rId509" Type="http://schemas.openxmlformats.org/officeDocument/2006/relationships/slideLayout" Target="../slideLayouts/slideLayout2075.xml"/><Relationship Id="rId660" Type="http://schemas.openxmlformats.org/officeDocument/2006/relationships/slideLayout" Target="../slideLayouts/slideLayout2226.xml"/><Relationship Id="rId106" Type="http://schemas.openxmlformats.org/officeDocument/2006/relationships/slideLayout" Target="../slideLayouts/slideLayout1672.xml"/><Relationship Id="rId313" Type="http://schemas.openxmlformats.org/officeDocument/2006/relationships/slideLayout" Target="../slideLayouts/slideLayout1879.xml"/><Relationship Id="rId495" Type="http://schemas.openxmlformats.org/officeDocument/2006/relationships/slideLayout" Target="../slideLayouts/slideLayout2061.xml"/><Relationship Id="rId716" Type="http://schemas.openxmlformats.org/officeDocument/2006/relationships/slideLayout" Target="../slideLayouts/slideLayout2282.xml"/><Relationship Id="rId758" Type="http://schemas.openxmlformats.org/officeDocument/2006/relationships/slideLayout" Target="../slideLayouts/slideLayout2324.xml"/><Relationship Id="rId10" Type="http://schemas.openxmlformats.org/officeDocument/2006/relationships/slideLayout" Target="../slideLayouts/slideLayout1576.xml"/><Relationship Id="rId52" Type="http://schemas.openxmlformats.org/officeDocument/2006/relationships/slideLayout" Target="../slideLayouts/slideLayout1618.xml"/><Relationship Id="rId94" Type="http://schemas.openxmlformats.org/officeDocument/2006/relationships/slideLayout" Target="../slideLayouts/slideLayout1660.xml"/><Relationship Id="rId148" Type="http://schemas.openxmlformats.org/officeDocument/2006/relationships/slideLayout" Target="../slideLayouts/slideLayout1714.xml"/><Relationship Id="rId355" Type="http://schemas.openxmlformats.org/officeDocument/2006/relationships/slideLayout" Target="../slideLayouts/slideLayout1921.xml"/><Relationship Id="rId397" Type="http://schemas.openxmlformats.org/officeDocument/2006/relationships/slideLayout" Target="../slideLayouts/slideLayout1963.xml"/><Relationship Id="rId520" Type="http://schemas.openxmlformats.org/officeDocument/2006/relationships/slideLayout" Target="../slideLayouts/slideLayout2086.xml"/><Relationship Id="rId562" Type="http://schemas.openxmlformats.org/officeDocument/2006/relationships/slideLayout" Target="../slideLayouts/slideLayout2128.xml"/><Relationship Id="rId618" Type="http://schemas.openxmlformats.org/officeDocument/2006/relationships/slideLayout" Target="../slideLayouts/slideLayout2184.xml"/><Relationship Id="rId215" Type="http://schemas.openxmlformats.org/officeDocument/2006/relationships/slideLayout" Target="../slideLayouts/slideLayout1781.xml"/><Relationship Id="rId257" Type="http://schemas.openxmlformats.org/officeDocument/2006/relationships/slideLayout" Target="../slideLayouts/slideLayout1823.xml"/><Relationship Id="rId422" Type="http://schemas.openxmlformats.org/officeDocument/2006/relationships/slideLayout" Target="../slideLayouts/slideLayout1988.xml"/><Relationship Id="rId464" Type="http://schemas.openxmlformats.org/officeDocument/2006/relationships/slideLayout" Target="../slideLayouts/slideLayout2030.xml"/><Relationship Id="rId299" Type="http://schemas.openxmlformats.org/officeDocument/2006/relationships/slideLayout" Target="../slideLayouts/slideLayout1865.xml"/><Relationship Id="rId727" Type="http://schemas.openxmlformats.org/officeDocument/2006/relationships/slideLayout" Target="../slideLayouts/slideLayout2293.xml"/><Relationship Id="rId63" Type="http://schemas.openxmlformats.org/officeDocument/2006/relationships/slideLayout" Target="../slideLayouts/slideLayout1629.xml"/><Relationship Id="rId159" Type="http://schemas.openxmlformats.org/officeDocument/2006/relationships/slideLayout" Target="../slideLayouts/slideLayout1725.xml"/><Relationship Id="rId366" Type="http://schemas.openxmlformats.org/officeDocument/2006/relationships/slideLayout" Target="../slideLayouts/slideLayout1932.xml"/><Relationship Id="rId573" Type="http://schemas.openxmlformats.org/officeDocument/2006/relationships/slideLayout" Target="../slideLayouts/slideLayout2139.xml"/><Relationship Id="rId780" Type="http://schemas.openxmlformats.org/officeDocument/2006/relationships/audio" Target="../media/media1.mp3"/><Relationship Id="rId226" Type="http://schemas.openxmlformats.org/officeDocument/2006/relationships/slideLayout" Target="../slideLayouts/slideLayout1792.xml"/><Relationship Id="rId433" Type="http://schemas.openxmlformats.org/officeDocument/2006/relationships/slideLayout" Target="../slideLayouts/slideLayout1999.xml"/><Relationship Id="rId640" Type="http://schemas.openxmlformats.org/officeDocument/2006/relationships/slideLayout" Target="../slideLayouts/slideLayout2206.xml"/><Relationship Id="rId738" Type="http://schemas.openxmlformats.org/officeDocument/2006/relationships/slideLayout" Target="../slideLayouts/slideLayout2304.xml"/><Relationship Id="rId74" Type="http://schemas.openxmlformats.org/officeDocument/2006/relationships/slideLayout" Target="../slideLayouts/slideLayout1640.xml"/><Relationship Id="rId377" Type="http://schemas.openxmlformats.org/officeDocument/2006/relationships/slideLayout" Target="../slideLayouts/slideLayout1943.xml"/><Relationship Id="rId500" Type="http://schemas.openxmlformats.org/officeDocument/2006/relationships/slideLayout" Target="../slideLayouts/slideLayout2066.xml"/><Relationship Id="rId584" Type="http://schemas.openxmlformats.org/officeDocument/2006/relationships/slideLayout" Target="../slideLayouts/slideLayout2150.xml"/><Relationship Id="rId5" Type="http://schemas.openxmlformats.org/officeDocument/2006/relationships/slideLayout" Target="../slideLayouts/slideLayout1571.xml"/><Relationship Id="rId237" Type="http://schemas.openxmlformats.org/officeDocument/2006/relationships/slideLayout" Target="../slideLayouts/slideLayout1803.xml"/><Relationship Id="rId444" Type="http://schemas.openxmlformats.org/officeDocument/2006/relationships/slideLayout" Target="../slideLayouts/slideLayout2010.xml"/><Relationship Id="rId651" Type="http://schemas.openxmlformats.org/officeDocument/2006/relationships/slideLayout" Target="../slideLayouts/slideLayout2217.xml"/><Relationship Id="rId749" Type="http://schemas.openxmlformats.org/officeDocument/2006/relationships/slideLayout" Target="../slideLayouts/slideLayout2315.xml"/><Relationship Id="rId290" Type="http://schemas.openxmlformats.org/officeDocument/2006/relationships/slideLayout" Target="../slideLayouts/slideLayout1856.xml"/><Relationship Id="rId304" Type="http://schemas.openxmlformats.org/officeDocument/2006/relationships/slideLayout" Target="../slideLayouts/slideLayout1870.xml"/><Relationship Id="rId388" Type="http://schemas.openxmlformats.org/officeDocument/2006/relationships/slideLayout" Target="../slideLayouts/slideLayout1954.xml"/><Relationship Id="rId511" Type="http://schemas.openxmlformats.org/officeDocument/2006/relationships/slideLayout" Target="../slideLayouts/slideLayout2077.xml"/><Relationship Id="rId609" Type="http://schemas.openxmlformats.org/officeDocument/2006/relationships/slideLayout" Target="../slideLayouts/slideLayout2175.xml"/><Relationship Id="rId85" Type="http://schemas.openxmlformats.org/officeDocument/2006/relationships/slideLayout" Target="../slideLayouts/slideLayout1651.xml"/><Relationship Id="rId150" Type="http://schemas.openxmlformats.org/officeDocument/2006/relationships/slideLayout" Target="../slideLayouts/slideLayout1716.xml"/><Relationship Id="rId595" Type="http://schemas.openxmlformats.org/officeDocument/2006/relationships/slideLayout" Target="../slideLayouts/slideLayout2161.xml"/><Relationship Id="rId248" Type="http://schemas.openxmlformats.org/officeDocument/2006/relationships/slideLayout" Target="../slideLayouts/slideLayout1814.xml"/><Relationship Id="rId455" Type="http://schemas.openxmlformats.org/officeDocument/2006/relationships/slideLayout" Target="../slideLayouts/slideLayout2021.xml"/><Relationship Id="rId662" Type="http://schemas.openxmlformats.org/officeDocument/2006/relationships/slideLayout" Target="../slideLayouts/slideLayout2228.xml"/><Relationship Id="rId12" Type="http://schemas.openxmlformats.org/officeDocument/2006/relationships/slideLayout" Target="../slideLayouts/slideLayout1578.xml"/><Relationship Id="rId108" Type="http://schemas.openxmlformats.org/officeDocument/2006/relationships/slideLayout" Target="../slideLayouts/slideLayout1674.xml"/><Relationship Id="rId315" Type="http://schemas.openxmlformats.org/officeDocument/2006/relationships/slideLayout" Target="../slideLayouts/slideLayout1881.xml"/><Relationship Id="rId522" Type="http://schemas.openxmlformats.org/officeDocument/2006/relationships/slideLayout" Target="../slideLayouts/slideLayout2088.xml"/><Relationship Id="rId96" Type="http://schemas.openxmlformats.org/officeDocument/2006/relationships/slideLayout" Target="../slideLayouts/slideLayout1662.xml"/><Relationship Id="rId161" Type="http://schemas.openxmlformats.org/officeDocument/2006/relationships/slideLayout" Target="../slideLayouts/slideLayout1727.xml"/><Relationship Id="rId399" Type="http://schemas.openxmlformats.org/officeDocument/2006/relationships/slideLayout" Target="../slideLayouts/slideLayout1965.xml"/><Relationship Id="rId259" Type="http://schemas.openxmlformats.org/officeDocument/2006/relationships/slideLayout" Target="../slideLayouts/slideLayout1825.xml"/><Relationship Id="rId466" Type="http://schemas.openxmlformats.org/officeDocument/2006/relationships/slideLayout" Target="../slideLayouts/slideLayout2032.xml"/><Relationship Id="rId673" Type="http://schemas.openxmlformats.org/officeDocument/2006/relationships/slideLayout" Target="../slideLayouts/slideLayout2239.xml"/><Relationship Id="rId23" Type="http://schemas.openxmlformats.org/officeDocument/2006/relationships/slideLayout" Target="../slideLayouts/slideLayout1589.xml"/><Relationship Id="rId119" Type="http://schemas.openxmlformats.org/officeDocument/2006/relationships/slideLayout" Target="../slideLayouts/slideLayout1685.xml"/><Relationship Id="rId326" Type="http://schemas.openxmlformats.org/officeDocument/2006/relationships/slideLayout" Target="../slideLayouts/slideLayout1892.xml"/><Relationship Id="rId533" Type="http://schemas.openxmlformats.org/officeDocument/2006/relationships/slideLayout" Target="../slideLayouts/slideLayout2099.xml"/><Relationship Id="rId740" Type="http://schemas.openxmlformats.org/officeDocument/2006/relationships/slideLayout" Target="../slideLayouts/slideLayout2306.xml"/><Relationship Id="rId172" Type="http://schemas.openxmlformats.org/officeDocument/2006/relationships/slideLayout" Target="../slideLayouts/slideLayout1738.xml"/><Relationship Id="rId477" Type="http://schemas.openxmlformats.org/officeDocument/2006/relationships/slideLayout" Target="../slideLayouts/slideLayout2043.xml"/><Relationship Id="rId600" Type="http://schemas.openxmlformats.org/officeDocument/2006/relationships/slideLayout" Target="../slideLayouts/slideLayout2166.xml"/><Relationship Id="rId684" Type="http://schemas.openxmlformats.org/officeDocument/2006/relationships/slideLayout" Target="../slideLayouts/slideLayout2250.xml"/><Relationship Id="rId337" Type="http://schemas.openxmlformats.org/officeDocument/2006/relationships/slideLayout" Target="../slideLayouts/slideLayout1903.xml"/><Relationship Id="rId34" Type="http://schemas.openxmlformats.org/officeDocument/2006/relationships/slideLayout" Target="../slideLayouts/slideLayout1600.xml"/><Relationship Id="rId544" Type="http://schemas.openxmlformats.org/officeDocument/2006/relationships/slideLayout" Target="../slideLayouts/slideLayout2110.xml"/><Relationship Id="rId751" Type="http://schemas.openxmlformats.org/officeDocument/2006/relationships/slideLayout" Target="../slideLayouts/slideLayout2317.xml"/><Relationship Id="rId183" Type="http://schemas.openxmlformats.org/officeDocument/2006/relationships/slideLayout" Target="../slideLayouts/slideLayout1749.xml"/><Relationship Id="rId390" Type="http://schemas.openxmlformats.org/officeDocument/2006/relationships/slideLayout" Target="../slideLayouts/slideLayout1956.xml"/><Relationship Id="rId404" Type="http://schemas.openxmlformats.org/officeDocument/2006/relationships/slideLayout" Target="../slideLayouts/slideLayout1970.xml"/><Relationship Id="rId611" Type="http://schemas.openxmlformats.org/officeDocument/2006/relationships/slideLayout" Target="../slideLayouts/slideLayout2177.xml"/><Relationship Id="rId250" Type="http://schemas.openxmlformats.org/officeDocument/2006/relationships/slideLayout" Target="../slideLayouts/slideLayout1816.xml"/><Relationship Id="rId488" Type="http://schemas.openxmlformats.org/officeDocument/2006/relationships/slideLayout" Target="../slideLayouts/slideLayout2054.xml"/><Relationship Id="rId695" Type="http://schemas.openxmlformats.org/officeDocument/2006/relationships/slideLayout" Target="../slideLayouts/slideLayout2261.xml"/><Relationship Id="rId709" Type="http://schemas.openxmlformats.org/officeDocument/2006/relationships/slideLayout" Target="../slideLayouts/slideLayout2275.xml"/><Relationship Id="rId45" Type="http://schemas.openxmlformats.org/officeDocument/2006/relationships/slideLayout" Target="../slideLayouts/slideLayout1611.xml"/><Relationship Id="rId110" Type="http://schemas.openxmlformats.org/officeDocument/2006/relationships/slideLayout" Target="../slideLayouts/slideLayout1676.xml"/><Relationship Id="rId348" Type="http://schemas.openxmlformats.org/officeDocument/2006/relationships/slideLayout" Target="../slideLayouts/slideLayout1914.xml"/><Relationship Id="rId555" Type="http://schemas.openxmlformats.org/officeDocument/2006/relationships/slideLayout" Target="../slideLayouts/slideLayout2121.xml"/><Relationship Id="rId762" Type="http://schemas.openxmlformats.org/officeDocument/2006/relationships/slideLayout" Target="../slideLayouts/slideLayout2328.xml"/><Relationship Id="rId194" Type="http://schemas.openxmlformats.org/officeDocument/2006/relationships/slideLayout" Target="../slideLayouts/slideLayout1760.xml"/><Relationship Id="rId208" Type="http://schemas.openxmlformats.org/officeDocument/2006/relationships/slideLayout" Target="../slideLayouts/slideLayout1774.xml"/><Relationship Id="rId415" Type="http://schemas.openxmlformats.org/officeDocument/2006/relationships/slideLayout" Target="../slideLayouts/slideLayout1981.xml"/><Relationship Id="rId622" Type="http://schemas.openxmlformats.org/officeDocument/2006/relationships/slideLayout" Target="../slideLayouts/slideLayout2188.xml"/><Relationship Id="rId261" Type="http://schemas.openxmlformats.org/officeDocument/2006/relationships/slideLayout" Target="../slideLayouts/slideLayout1827.xml"/><Relationship Id="rId499" Type="http://schemas.openxmlformats.org/officeDocument/2006/relationships/slideLayout" Target="../slideLayouts/slideLayout2065.xml"/><Relationship Id="rId56" Type="http://schemas.openxmlformats.org/officeDocument/2006/relationships/slideLayout" Target="../slideLayouts/slideLayout1622.xml"/><Relationship Id="rId359" Type="http://schemas.openxmlformats.org/officeDocument/2006/relationships/slideLayout" Target="../slideLayouts/slideLayout1925.xml"/><Relationship Id="rId566" Type="http://schemas.openxmlformats.org/officeDocument/2006/relationships/slideLayout" Target="../slideLayouts/slideLayout2132.xml"/><Relationship Id="rId773" Type="http://schemas.openxmlformats.org/officeDocument/2006/relationships/slideLayout" Target="../slideLayouts/slideLayout2339.xml"/><Relationship Id="rId121" Type="http://schemas.openxmlformats.org/officeDocument/2006/relationships/slideLayout" Target="../slideLayouts/slideLayout1687.xml"/><Relationship Id="rId219" Type="http://schemas.openxmlformats.org/officeDocument/2006/relationships/slideLayout" Target="../slideLayouts/slideLayout1785.xml"/><Relationship Id="rId426" Type="http://schemas.openxmlformats.org/officeDocument/2006/relationships/slideLayout" Target="../slideLayouts/slideLayout1992.xml"/><Relationship Id="rId633" Type="http://schemas.openxmlformats.org/officeDocument/2006/relationships/slideLayout" Target="../slideLayouts/slideLayout2199.xml"/><Relationship Id="rId67" Type="http://schemas.openxmlformats.org/officeDocument/2006/relationships/slideLayout" Target="../slideLayouts/slideLayout1633.xml"/><Relationship Id="rId272" Type="http://schemas.openxmlformats.org/officeDocument/2006/relationships/slideLayout" Target="../slideLayouts/slideLayout1838.xml"/><Relationship Id="rId577" Type="http://schemas.openxmlformats.org/officeDocument/2006/relationships/slideLayout" Target="../slideLayouts/slideLayout2143.xml"/><Relationship Id="rId700" Type="http://schemas.openxmlformats.org/officeDocument/2006/relationships/slideLayout" Target="../slideLayouts/slideLayout2266.xml"/><Relationship Id="rId132" Type="http://schemas.openxmlformats.org/officeDocument/2006/relationships/slideLayout" Target="../slideLayouts/slideLayout1698.xml"/><Relationship Id="rId784" Type="http://schemas.openxmlformats.org/officeDocument/2006/relationships/image" Target="../media/image4.emf"/><Relationship Id="rId437" Type="http://schemas.openxmlformats.org/officeDocument/2006/relationships/slideLayout" Target="../slideLayouts/slideLayout2003.xml"/><Relationship Id="rId644" Type="http://schemas.openxmlformats.org/officeDocument/2006/relationships/slideLayout" Target="../slideLayouts/slideLayout2210.xml"/><Relationship Id="rId283" Type="http://schemas.openxmlformats.org/officeDocument/2006/relationships/slideLayout" Target="../slideLayouts/slideLayout1849.xml"/><Relationship Id="rId490" Type="http://schemas.openxmlformats.org/officeDocument/2006/relationships/slideLayout" Target="../slideLayouts/slideLayout2056.xml"/><Relationship Id="rId504" Type="http://schemas.openxmlformats.org/officeDocument/2006/relationships/slideLayout" Target="../slideLayouts/slideLayout2070.xml"/><Relationship Id="rId711" Type="http://schemas.openxmlformats.org/officeDocument/2006/relationships/slideLayout" Target="../slideLayouts/slideLayout2277.xml"/><Relationship Id="rId78" Type="http://schemas.openxmlformats.org/officeDocument/2006/relationships/slideLayout" Target="../slideLayouts/slideLayout1644.xml"/><Relationship Id="rId143" Type="http://schemas.openxmlformats.org/officeDocument/2006/relationships/slideLayout" Target="../slideLayouts/slideLayout1709.xml"/><Relationship Id="rId350" Type="http://schemas.openxmlformats.org/officeDocument/2006/relationships/slideLayout" Target="../slideLayouts/slideLayout1916.xml"/><Relationship Id="rId588" Type="http://schemas.openxmlformats.org/officeDocument/2006/relationships/slideLayout" Target="../slideLayouts/slideLayout2154.xml"/><Relationship Id="rId9" Type="http://schemas.openxmlformats.org/officeDocument/2006/relationships/slideLayout" Target="../slideLayouts/slideLayout1575.xml"/><Relationship Id="rId210" Type="http://schemas.openxmlformats.org/officeDocument/2006/relationships/slideLayout" Target="../slideLayouts/slideLayout1776.xml"/><Relationship Id="rId448" Type="http://schemas.openxmlformats.org/officeDocument/2006/relationships/slideLayout" Target="../slideLayouts/slideLayout2014.xml"/><Relationship Id="rId655" Type="http://schemas.openxmlformats.org/officeDocument/2006/relationships/slideLayout" Target="../slideLayouts/slideLayout2221.xml"/><Relationship Id="rId294" Type="http://schemas.openxmlformats.org/officeDocument/2006/relationships/slideLayout" Target="../slideLayouts/slideLayout1860.xml"/><Relationship Id="rId308" Type="http://schemas.openxmlformats.org/officeDocument/2006/relationships/slideLayout" Target="../slideLayouts/slideLayout1874.xml"/><Relationship Id="rId515" Type="http://schemas.openxmlformats.org/officeDocument/2006/relationships/slideLayout" Target="../slideLayouts/slideLayout2081.xml"/><Relationship Id="rId722" Type="http://schemas.openxmlformats.org/officeDocument/2006/relationships/slideLayout" Target="../slideLayouts/slideLayout2288.xml"/><Relationship Id="rId89" Type="http://schemas.openxmlformats.org/officeDocument/2006/relationships/slideLayout" Target="../slideLayouts/slideLayout1655.xml"/><Relationship Id="rId154" Type="http://schemas.openxmlformats.org/officeDocument/2006/relationships/slideLayout" Target="../slideLayouts/slideLayout1720.xml"/><Relationship Id="rId361" Type="http://schemas.openxmlformats.org/officeDocument/2006/relationships/slideLayout" Target="../slideLayouts/slideLayout1927.xml"/><Relationship Id="rId599" Type="http://schemas.openxmlformats.org/officeDocument/2006/relationships/slideLayout" Target="../slideLayouts/slideLayout2165.xml"/><Relationship Id="rId459" Type="http://schemas.openxmlformats.org/officeDocument/2006/relationships/slideLayout" Target="../slideLayouts/slideLayout2025.xml"/><Relationship Id="rId666" Type="http://schemas.openxmlformats.org/officeDocument/2006/relationships/slideLayout" Target="../slideLayouts/slideLayout2232.xml"/><Relationship Id="rId16" Type="http://schemas.openxmlformats.org/officeDocument/2006/relationships/slideLayout" Target="../slideLayouts/slideLayout1582.xml"/><Relationship Id="rId221" Type="http://schemas.openxmlformats.org/officeDocument/2006/relationships/slideLayout" Target="../slideLayouts/slideLayout1787.xml"/><Relationship Id="rId319" Type="http://schemas.openxmlformats.org/officeDocument/2006/relationships/slideLayout" Target="../slideLayouts/slideLayout1885.xml"/><Relationship Id="rId526" Type="http://schemas.openxmlformats.org/officeDocument/2006/relationships/slideLayout" Target="../slideLayouts/slideLayout2092.xml"/><Relationship Id="rId733" Type="http://schemas.openxmlformats.org/officeDocument/2006/relationships/slideLayout" Target="../slideLayouts/slideLayout2299.xml"/><Relationship Id="rId165" Type="http://schemas.openxmlformats.org/officeDocument/2006/relationships/slideLayout" Target="../slideLayouts/slideLayout1731.xml"/><Relationship Id="rId372" Type="http://schemas.openxmlformats.org/officeDocument/2006/relationships/slideLayout" Target="../slideLayouts/slideLayout1938.xml"/><Relationship Id="rId677" Type="http://schemas.openxmlformats.org/officeDocument/2006/relationships/slideLayout" Target="../slideLayouts/slideLayout2243.xml"/><Relationship Id="rId232" Type="http://schemas.openxmlformats.org/officeDocument/2006/relationships/slideLayout" Target="../slideLayouts/slideLayout1798.xml"/><Relationship Id="rId27" Type="http://schemas.openxmlformats.org/officeDocument/2006/relationships/slideLayout" Target="../slideLayouts/slideLayout1593.xml"/><Relationship Id="rId537" Type="http://schemas.openxmlformats.org/officeDocument/2006/relationships/slideLayout" Target="../slideLayouts/slideLayout2103.xml"/><Relationship Id="rId744" Type="http://schemas.openxmlformats.org/officeDocument/2006/relationships/slideLayout" Target="../slideLayouts/slideLayout2310.xml"/><Relationship Id="rId80" Type="http://schemas.openxmlformats.org/officeDocument/2006/relationships/slideLayout" Target="../slideLayouts/slideLayout1646.xml"/><Relationship Id="rId176" Type="http://schemas.openxmlformats.org/officeDocument/2006/relationships/slideLayout" Target="../slideLayouts/slideLayout1742.xml"/><Relationship Id="rId383" Type="http://schemas.openxmlformats.org/officeDocument/2006/relationships/slideLayout" Target="../slideLayouts/slideLayout1949.xml"/><Relationship Id="rId590" Type="http://schemas.openxmlformats.org/officeDocument/2006/relationships/slideLayout" Target="../slideLayouts/slideLayout2156.xml"/><Relationship Id="rId604" Type="http://schemas.openxmlformats.org/officeDocument/2006/relationships/slideLayout" Target="../slideLayouts/slideLayout2170.xml"/><Relationship Id="rId243" Type="http://schemas.openxmlformats.org/officeDocument/2006/relationships/slideLayout" Target="../slideLayouts/slideLayout1809.xml"/><Relationship Id="rId450" Type="http://schemas.openxmlformats.org/officeDocument/2006/relationships/slideLayout" Target="../slideLayouts/slideLayout2016.xml"/><Relationship Id="rId688" Type="http://schemas.openxmlformats.org/officeDocument/2006/relationships/slideLayout" Target="../slideLayouts/slideLayout2254.xml"/><Relationship Id="rId38" Type="http://schemas.openxmlformats.org/officeDocument/2006/relationships/slideLayout" Target="../slideLayouts/slideLayout1604.xml"/><Relationship Id="rId103" Type="http://schemas.openxmlformats.org/officeDocument/2006/relationships/slideLayout" Target="../slideLayouts/slideLayout1669.xml"/><Relationship Id="rId310" Type="http://schemas.openxmlformats.org/officeDocument/2006/relationships/slideLayout" Target="../slideLayouts/slideLayout1876.xml"/><Relationship Id="rId548" Type="http://schemas.openxmlformats.org/officeDocument/2006/relationships/slideLayout" Target="../slideLayouts/slideLayout2114.xml"/><Relationship Id="rId755" Type="http://schemas.openxmlformats.org/officeDocument/2006/relationships/slideLayout" Target="../slideLayouts/slideLayout2321.xml"/><Relationship Id="rId91" Type="http://schemas.openxmlformats.org/officeDocument/2006/relationships/slideLayout" Target="../slideLayouts/slideLayout1657.xml"/><Relationship Id="rId187" Type="http://schemas.openxmlformats.org/officeDocument/2006/relationships/slideLayout" Target="../slideLayouts/slideLayout1753.xml"/><Relationship Id="rId394" Type="http://schemas.openxmlformats.org/officeDocument/2006/relationships/slideLayout" Target="../slideLayouts/slideLayout1960.xml"/><Relationship Id="rId408" Type="http://schemas.openxmlformats.org/officeDocument/2006/relationships/slideLayout" Target="../slideLayouts/slideLayout1974.xml"/><Relationship Id="rId615" Type="http://schemas.openxmlformats.org/officeDocument/2006/relationships/slideLayout" Target="../slideLayouts/slideLayout2181.xml"/><Relationship Id="rId254" Type="http://schemas.openxmlformats.org/officeDocument/2006/relationships/slideLayout" Target="../slideLayouts/slideLayout1820.xml"/><Relationship Id="rId699" Type="http://schemas.openxmlformats.org/officeDocument/2006/relationships/slideLayout" Target="../slideLayouts/slideLayout2265.xml"/><Relationship Id="rId49" Type="http://schemas.openxmlformats.org/officeDocument/2006/relationships/slideLayout" Target="../slideLayouts/slideLayout1615.xml"/><Relationship Id="rId114" Type="http://schemas.openxmlformats.org/officeDocument/2006/relationships/slideLayout" Target="../slideLayouts/slideLayout1680.xml"/><Relationship Id="rId461" Type="http://schemas.openxmlformats.org/officeDocument/2006/relationships/slideLayout" Target="../slideLayouts/slideLayout2027.xml"/><Relationship Id="rId559" Type="http://schemas.openxmlformats.org/officeDocument/2006/relationships/slideLayout" Target="../slideLayouts/slideLayout2125.xml"/><Relationship Id="rId766" Type="http://schemas.openxmlformats.org/officeDocument/2006/relationships/slideLayout" Target="../slideLayouts/slideLayout2332.xml"/><Relationship Id="rId198" Type="http://schemas.openxmlformats.org/officeDocument/2006/relationships/slideLayout" Target="../slideLayouts/slideLayout1764.xml"/><Relationship Id="rId321" Type="http://schemas.openxmlformats.org/officeDocument/2006/relationships/slideLayout" Target="../slideLayouts/slideLayout1887.xml"/><Relationship Id="rId419" Type="http://schemas.openxmlformats.org/officeDocument/2006/relationships/slideLayout" Target="../slideLayouts/slideLayout1985.xml"/><Relationship Id="rId626" Type="http://schemas.openxmlformats.org/officeDocument/2006/relationships/slideLayout" Target="../slideLayouts/slideLayout2192.xml"/><Relationship Id="rId265" Type="http://schemas.openxmlformats.org/officeDocument/2006/relationships/slideLayout" Target="../slideLayouts/slideLayout1831.xml"/><Relationship Id="rId472" Type="http://schemas.openxmlformats.org/officeDocument/2006/relationships/slideLayout" Target="../slideLayouts/slideLayout2038.xml"/><Relationship Id="rId125" Type="http://schemas.openxmlformats.org/officeDocument/2006/relationships/slideLayout" Target="../slideLayouts/slideLayout1691.xml"/><Relationship Id="rId332" Type="http://schemas.openxmlformats.org/officeDocument/2006/relationships/slideLayout" Target="../slideLayouts/slideLayout1898.xml"/><Relationship Id="rId777" Type="http://schemas.openxmlformats.org/officeDocument/2006/relationships/slideLayout" Target="../slideLayouts/slideLayout2343.xml"/><Relationship Id="rId637" Type="http://schemas.openxmlformats.org/officeDocument/2006/relationships/slideLayout" Target="../slideLayouts/slideLayout2203.xml"/><Relationship Id="rId276" Type="http://schemas.openxmlformats.org/officeDocument/2006/relationships/slideLayout" Target="../slideLayouts/slideLayout1842.xml"/><Relationship Id="rId483" Type="http://schemas.openxmlformats.org/officeDocument/2006/relationships/slideLayout" Target="../slideLayouts/slideLayout2049.xml"/><Relationship Id="rId690" Type="http://schemas.openxmlformats.org/officeDocument/2006/relationships/slideLayout" Target="../slideLayouts/slideLayout2256.xml"/><Relationship Id="rId704" Type="http://schemas.openxmlformats.org/officeDocument/2006/relationships/slideLayout" Target="../slideLayouts/slideLayout2270.xml"/><Relationship Id="rId40" Type="http://schemas.openxmlformats.org/officeDocument/2006/relationships/slideLayout" Target="../slideLayouts/slideLayout1606.xml"/><Relationship Id="rId136" Type="http://schemas.openxmlformats.org/officeDocument/2006/relationships/slideLayout" Target="../slideLayouts/slideLayout1702.xml"/><Relationship Id="rId343" Type="http://schemas.openxmlformats.org/officeDocument/2006/relationships/slideLayout" Target="../slideLayouts/slideLayout1909.xml"/><Relationship Id="rId550" Type="http://schemas.openxmlformats.org/officeDocument/2006/relationships/slideLayout" Target="../slideLayouts/slideLayout2116.xml"/><Relationship Id="rId203" Type="http://schemas.openxmlformats.org/officeDocument/2006/relationships/slideLayout" Target="../slideLayouts/slideLayout1769.xml"/><Relationship Id="rId648" Type="http://schemas.openxmlformats.org/officeDocument/2006/relationships/slideLayout" Target="../slideLayouts/slideLayout2214.xml"/><Relationship Id="rId287" Type="http://schemas.openxmlformats.org/officeDocument/2006/relationships/slideLayout" Target="../slideLayouts/slideLayout1853.xml"/><Relationship Id="rId410" Type="http://schemas.openxmlformats.org/officeDocument/2006/relationships/slideLayout" Target="../slideLayouts/slideLayout1976.xml"/><Relationship Id="rId494" Type="http://schemas.openxmlformats.org/officeDocument/2006/relationships/slideLayout" Target="../slideLayouts/slideLayout2060.xml"/><Relationship Id="rId508" Type="http://schemas.openxmlformats.org/officeDocument/2006/relationships/slideLayout" Target="../slideLayouts/slideLayout2074.xml"/><Relationship Id="rId715" Type="http://schemas.openxmlformats.org/officeDocument/2006/relationships/slideLayout" Target="../slideLayouts/slideLayout2281.xml"/><Relationship Id="rId147" Type="http://schemas.openxmlformats.org/officeDocument/2006/relationships/slideLayout" Target="../slideLayouts/slideLayout1713.xml"/><Relationship Id="rId354" Type="http://schemas.openxmlformats.org/officeDocument/2006/relationships/slideLayout" Target="../slideLayouts/slideLayout1920.xml"/><Relationship Id="rId51" Type="http://schemas.openxmlformats.org/officeDocument/2006/relationships/slideLayout" Target="../slideLayouts/slideLayout1617.xml"/><Relationship Id="rId561" Type="http://schemas.openxmlformats.org/officeDocument/2006/relationships/slideLayout" Target="../slideLayouts/slideLayout2127.xml"/><Relationship Id="rId659" Type="http://schemas.openxmlformats.org/officeDocument/2006/relationships/slideLayout" Target="../slideLayouts/slideLayout2225.xml"/><Relationship Id="rId214" Type="http://schemas.openxmlformats.org/officeDocument/2006/relationships/slideLayout" Target="../slideLayouts/slideLayout1780.xml"/><Relationship Id="rId298" Type="http://schemas.openxmlformats.org/officeDocument/2006/relationships/slideLayout" Target="../slideLayouts/slideLayout1864.xml"/><Relationship Id="rId421" Type="http://schemas.openxmlformats.org/officeDocument/2006/relationships/slideLayout" Target="../slideLayouts/slideLayout1987.xml"/><Relationship Id="rId519" Type="http://schemas.openxmlformats.org/officeDocument/2006/relationships/slideLayout" Target="../slideLayouts/slideLayout2085.xml"/><Relationship Id="rId158" Type="http://schemas.openxmlformats.org/officeDocument/2006/relationships/slideLayout" Target="../slideLayouts/slideLayout1724.xml"/><Relationship Id="rId726" Type="http://schemas.openxmlformats.org/officeDocument/2006/relationships/slideLayout" Target="../slideLayouts/slideLayout2292.xml"/><Relationship Id="rId62" Type="http://schemas.openxmlformats.org/officeDocument/2006/relationships/slideLayout" Target="../slideLayouts/slideLayout1628.xml"/><Relationship Id="rId365" Type="http://schemas.openxmlformats.org/officeDocument/2006/relationships/slideLayout" Target="../slideLayouts/slideLayout1931.xml"/><Relationship Id="rId572" Type="http://schemas.openxmlformats.org/officeDocument/2006/relationships/slideLayout" Target="../slideLayouts/slideLayout2138.xml"/><Relationship Id="rId225" Type="http://schemas.openxmlformats.org/officeDocument/2006/relationships/slideLayout" Target="../slideLayouts/slideLayout1791.xml"/><Relationship Id="rId432" Type="http://schemas.openxmlformats.org/officeDocument/2006/relationships/slideLayout" Target="../slideLayouts/slideLayout1998.xml"/><Relationship Id="rId737" Type="http://schemas.openxmlformats.org/officeDocument/2006/relationships/slideLayout" Target="../slideLayouts/slideLayout2303.xml"/><Relationship Id="rId73" Type="http://schemas.openxmlformats.org/officeDocument/2006/relationships/slideLayout" Target="../slideLayouts/slideLayout1639.xml"/><Relationship Id="rId169" Type="http://schemas.openxmlformats.org/officeDocument/2006/relationships/slideLayout" Target="../slideLayouts/slideLayout1735.xml"/><Relationship Id="rId376" Type="http://schemas.openxmlformats.org/officeDocument/2006/relationships/slideLayout" Target="../slideLayouts/slideLayout1942.xml"/><Relationship Id="rId583" Type="http://schemas.openxmlformats.org/officeDocument/2006/relationships/slideLayout" Target="../slideLayouts/slideLayout2149.xml"/><Relationship Id="rId4" Type="http://schemas.openxmlformats.org/officeDocument/2006/relationships/slideLayout" Target="../slideLayouts/slideLayout1570.xml"/><Relationship Id="rId236" Type="http://schemas.openxmlformats.org/officeDocument/2006/relationships/slideLayout" Target="../slideLayouts/slideLayout1802.xml"/><Relationship Id="rId443" Type="http://schemas.openxmlformats.org/officeDocument/2006/relationships/slideLayout" Target="../slideLayouts/slideLayout2009.xml"/><Relationship Id="rId650" Type="http://schemas.openxmlformats.org/officeDocument/2006/relationships/slideLayout" Target="../slideLayouts/slideLayout2216.xml"/><Relationship Id="rId303" Type="http://schemas.openxmlformats.org/officeDocument/2006/relationships/slideLayout" Target="../slideLayouts/slideLayout1869.xml"/><Relationship Id="rId748" Type="http://schemas.openxmlformats.org/officeDocument/2006/relationships/slideLayout" Target="../slideLayouts/slideLayout2314.xml"/><Relationship Id="rId84" Type="http://schemas.openxmlformats.org/officeDocument/2006/relationships/slideLayout" Target="../slideLayouts/slideLayout1650.xml"/><Relationship Id="rId387" Type="http://schemas.openxmlformats.org/officeDocument/2006/relationships/slideLayout" Target="../slideLayouts/slideLayout1953.xml"/><Relationship Id="rId510" Type="http://schemas.openxmlformats.org/officeDocument/2006/relationships/slideLayout" Target="../slideLayouts/slideLayout2076.xml"/><Relationship Id="rId594" Type="http://schemas.openxmlformats.org/officeDocument/2006/relationships/slideLayout" Target="../slideLayouts/slideLayout2160.xml"/><Relationship Id="rId608" Type="http://schemas.openxmlformats.org/officeDocument/2006/relationships/slideLayout" Target="../slideLayouts/slideLayout2174.xml"/><Relationship Id="rId247" Type="http://schemas.openxmlformats.org/officeDocument/2006/relationships/slideLayout" Target="../slideLayouts/slideLayout1813.xml"/><Relationship Id="rId107" Type="http://schemas.openxmlformats.org/officeDocument/2006/relationships/slideLayout" Target="../slideLayouts/slideLayout1673.xml"/><Relationship Id="rId454" Type="http://schemas.openxmlformats.org/officeDocument/2006/relationships/slideLayout" Target="../slideLayouts/slideLayout2020.xml"/><Relationship Id="rId661" Type="http://schemas.openxmlformats.org/officeDocument/2006/relationships/slideLayout" Target="../slideLayouts/slideLayout2227.xml"/><Relationship Id="rId759" Type="http://schemas.openxmlformats.org/officeDocument/2006/relationships/slideLayout" Target="../slideLayouts/slideLayout2325.xml"/><Relationship Id="rId11" Type="http://schemas.openxmlformats.org/officeDocument/2006/relationships/slideLayout" Target="../slideLayouts/slideLayout1577.xml"/><Relationship Id="rId314" Type="http://schemas.openxmlformats.org/officeDocument/2006/relationships/slideLayout" Target="../slideLayouts/slideLayout1880.xml"/><Relationship Id="rId398" Type="http://schemas.openxmlformats.org/officeDocument/2006/relationships/slideLayout" Target="../slideLayouts/slideLayout1964.xml"/><Relationship Id="rId521" Type="http://schemas.openxmlformats.org/officeDocument/2006/relationships/slideLayout" Target="../slideLayouts/slideLayout2087.xml"/><Relationship Id="rId619" Type="http://schemas.openxmlformats.org/officeDocument/2006/relationships/slideLayout" Target="../slideLayouts/slideLayout21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2346.xml"/><Relationship Id="rId7" Type="http://schemas.openxmlformats.org/officeDocument/2006/relationships/slideLayout" Target="../slideLayouts/slideLayout23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45.xml"/><Relationship Id="rId1" Type="http://schemas.openxmlformats.org/officeDocument/2006/relationships/slideLayout" Target="../slideLayouts/slideLayout2344.xml"/><Relationship Id="rId6" Type="http://schemas.openxmlformats.org/officeDocument/2006/relationships/slideLayout" Target="../slideLayouts/slideLayout2349.xml"/><Relationship Id="rId11" Type="http://schemas.openxmlformats.org/officeDocument/2006/relationships/slideLayout" Target="../slideLayouts/slideLayout2354.xml"/><Relationship Id="rId5" Type="http://schemas.openxmlformats.org/officeDocument/2006/relationships/slideLayout" Target="../slideLayouts/slideLayout2348.xml"/><Relationship Id="rId10" Type="http://schemas.openxmlformats.org/officeDocument/2006/relationships/slideLayout" Target="../slideLayouts/slideLayout2353.xml"/><Relationship Id="rId4" Type="http://schemas.openxmlformats.org/officeDocument/2006/relationships/slideLayout" Target="../slideLayouts/slideLayout2347.xml"/><Relationship Id="rId9" Type="http://schemas.openxmlformats.org/officeDocument/2006/relationships/slideLayout" Target="../slideLayouts/slideLayout23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2.xml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2357.xml"/><Relationship Id="rId7" Type="http://schemas.openxmlformats.org/officeDocument/2006/relationships/slideLayout" Target="../slideLayouts/slideLayout23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356.xml"/><Relationship Id="rId1" Type="http://schemas.openxmlformats.org/officeDocument/2006/relationships/slideLayout" Target="../slideLayouts/slideLayout2355.xml"/><Relationship Id="rId6" Type="http://schemas.openxmlformats.org/officeDocument/2006/relationships/slideLayout" Target="../slideLayouts/slideLayout2360.xml"/><Relationship Id="rId11" Type="http://schemas.openxmlformats.org/officeDocument/2006/relationships/slideLayout" Target="../slideLayouts/slideLayout2365.xml"/><Relationship Id="rId5" Type="http://schemas.openxmlformats.org/officeDocument/2006/relationships/slideLayout" Target="../slideLayouts/slideLayout2359.xml"/><Relationship Id="rId10" Type="http://schemas.openxmlformats.org/officeDocument/2006/relationships/slideLayout" Target="../slideLayouts/slideLayout2364.xml"/><Relationship Id="rId4" Type="http://schemas.openxmlformats.org/officeDocument/2006/relationships/slideLayout" Target="../slideLayouts/slideLayout2358.xml"/><Relationship Id="rId9" Type="http://schemas.openxmlformats.org/officeDocument/2006/relationships/slideLayout" Target="../slideLayouts/slideLayout23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6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81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6656571" y="469117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780"/>
            <p:extLst>
              <p:ext uri="{DAA4B4D4-6D71-4841-9C94-3DE7FCFB9230}">
                <p14:media xmlns:p14="http://schemas.microsoft.com/office/powerpoint/2010/main" r:embed="rId779"/>
              </p:ext>
            </p:extLst>
          </p:nvPr>
        </p:nvPicPr>
        <p:blipFill>
          <a:blip r:embed="rId783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84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-436181" y="5124451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86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87"/>
          <a:stretch>
            <a:fillRect/>
          </a:stretch>
        </p:blipFill>
        <p:spPr>
          <a:xfrm rot="16200000">
            <a:off x="1057700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  <p:sldLayoutId id="2147483731" r:id="rId58"/>
    <p:sldLayoutId id="2147483732" r:id="rId59"/>
    <p:sldLayoutId id="2147483733" r:id="rId60"/>
    <p:sldLayoutId id="2147483734" r:id="rId61"/>
    <p:sldLayoutId id="2147483735" r:id="rId62"/>
    <p:sldLayoutId id="2147483736" r:id="rId63"/>
    <p:sldLayoutId id="2147483737" r:id="rId64"/>
    <p:sldLayoutId id="2147483738" r:id="rId65"/>
    <p:sldLayoutId id="2147483739" r:id="rId66"/>
    <p:sldLayoutId id="2147483740" r:id="rId67"/>
    <p:sldLayoutId id="2147483741" r:id="rId68"/>
    <p:sldLayoutId id="2147483742" r:id="rId69"/>
    <p:sldLayoutId id="2147483743" r:id="rId70"/>
    <p:sldLayoutId id="2147483744" r:id="rId71"/>
    <p:sldLayoutId id="2147483745" r:id="rId72"/>
    <p:sldLayoutId id="2147483746" r:id="rId73"/>
    <p:sldLayoutId id="2147483747" r:id="rId74"/>
    <p:sldLayoutId id="2147483748" r:id="rId75"/>
    <p:sldLayoutId id="2147483749" r:id="rId76"/>
    <p:sldLayoutId id="2147483750" r:id="rId77"/>
    <p:sldLayoutId id="2147483751" r:id="rId78"/>
    <p:sldLayoutId id="2147483752" r:id="rId79"/>
    <p:sldLayoutId id="2147483753" r:id="rId80"/>
    <p:sldLayoutId id="2147483754" r:id="rId81"/>
    <p:sldLayoutId id="2147483755" r:id="rId82"/>
    <p:sldLayoutId id="2147483756" r:id="rId83"/>
    <p:sldLayoutId id="2147483757" r:id="rId84"/>
    <p:sldLayoutId id="2147483758" r:id="rId85"/>
    <p:sldLayoutId id="2147483759" r:id="rId86"/>
    <p:sldLayoutId id="2147483760" r:id="rId87"/>
    <p:sldLayoutId id="2147483761" r:id="rId88"/>
    <p:sldLayoutId id="2147483762" r:id="rId89"/>
    <p:sldLayoutId id="2147483763" r:id="rId90"/>
    <p:sldLayoutId id="2147483764" r:id="rId91"/>
    <p:sldLayoutId id="2147483765" r:id="rId92"/>
    <p:sldLayoutId id="2147483766" r:id="rId93"/>
    <p:sldLayoutId id="2147483767" r:id="rId94"/>
    <p:sldLayoutId id="2147483768" r:id="rId95"/>
    <p:sldLayoutId id="2147483769" r:id="rId96"/>
    <p:sldLayoutId id="2147483770" r:id="rId97"/>
    <p:sldLayoutId id="2147483771" r:id="rId98"/>
    <p:sldLayoutId id="2147483772" r:id="rId99"/>
    <p:sldLayoutId id="2147483773" r:id="rId100"/>
    <p:sldLayoutId id="2147483774" r:id="rId101"/>
    <p:sldLayoutId id="2147483775" r:id="rId102"/>
    <p:sldLayoutId id="2147483776" r:id="rId103"/>
    <p:sldLayoutId id="2147483777" r:id="rId104"/>
    <p:sldLayoutId id="2147483778" r:id="rId105"/>
    <p:sldLayoutId id="2147483779" r:id="rId106"/>
    <p:sldLayoutId id="2147483780" r:id="rId107"/>
    <p:sldLayoutId id="2147483781" r:id="rId108"/>
    <p:sldLayoutId id="2147483782" r:id="rId109"/>
    <p:sldLayoutId id="2147483783" r:id="rId110"/>
    <p:sldLayoutId id="2147483784" r:id="rId111"/>
    <p:sldLayoutId id="2147483785" r:id="rId112"/>
    <p:sldLayoutId id="2147483786" r:id="rId113"/>
    <p:sldLayoutId id="2147483787" r:id="rId114"/>
    <p:sldLayoutId id="2147483788" r:id="rId115"/>
    <p:sldLayoutId id="2147483789" r:id="rId116"/>
    <p:sldLayoutId id="2147483790" r:id="rId117"/>
    <p:sldLayoutId id="2147483791" r:id="rId118"/>
    <p:sldLayoutId id="2147483792" r:id="rId119"/>
    <p:sldLayoutId id="2147483793" r:id="rId120"/>
    <p:sldLayoutId id="2147483794" r:id="rId121"/>
    <p:sldLayoutId id="2147483795" r:id="rId122"/>
    <p:sldLayoutId id="2147483796" r:id="rId123"/>
    <p:sldLayoutId id="2147483797" r:id="rId124"/>
    <p:sldLayoutId id="2147483798" r:id="rId125"/>
    <p:sldLayoutId id="2147483799" r:id="rId126"/>
    <p:sldLayoutId id="2147483800" r:id="rId127"/>
    <p:sldLayoutId id="2147483801" r:id="rId128"/>
    <p:sldLayoutId id="2147483802" r:id="rId129"/>
    <p:sldLayoutId id="2147483803" r:id="rId130"/>
    <p:sldLayoutId id="2147483804" r:id="rId131"/>
    <p:sldLayoutId id="2147483805" r:id="rId132"/>
    <p:sldLayoutId id="2147483806" r:id="rId133"/>
    <p:sldLayoutId id="2147483807" r:id="rId134"/>
    <p:sldLayoutId id="2147483808" r:id="rId135"/>
    <p:sldLayoutId id="2147483809" r:id="rId136"/>
    <p:sldLayoutId id="2147483810" r:id="rId137"/>
    <p:sldLayoutId id="2147483811" r:id="rId138"/>
    <p:sldLayoutId id="2147483812" r:id="rId139"/>
    <p:sldLayoutId id="2147483813" r:id="rId140"/>
    <p:sldLayoutId id="2147483814" r:id="rId141"/>
    <p:sldLayoutId id="2147483815" r:id="rId142"/>
    <p:sldLayoutId id="2147483816" r:id="rId143"/>
    <p:sldLayoutId id="2147483817" r:id="rId144"/>
    <p:sldLayoutId id="2147483818" r:id="rId145"/>
    <p:sldLayoutId id="2147483819" r:id="rId146"/>
    <p:sldLayoutId id="2147483820" r:id="rId147"/>
    <p:sldLayoutId id="2147483821" r:id="rId148"/>
    <p:sldLayoutId id="2147483822" r:id="rId149"/>
    <p:sldLayoutId id="2147483823" r:id="rId150"/>
    <p:sldLayoutId id="2147483824" r:id="rId151"/>
    <p:sldLayoutId id="2147483825" r:id="rId152"/>
    <p:sldLayoutId id="2147483826" r:id="rId153"/>
    <p:sldLayoutId id="2147483827" r:id="rId154"/>
    <p:sldLayoutId id="2147483828" r:id="rId155"/>
    <p:sldLayoutId id="2147483829" r:id="rId156"/>
    <p:sldLayoutId id="2147483830" r:id="rId157"/>
    <p:sldLayoutId id="2147483831" r:id="rId158"/>
    <p:sldLayoutId id="2147483832" r:id="rId159"/>
    <p:sldLayoutId id="2147483833" r:id="rId160"/>
    <p:sldLayoutId id="2147483834" r:id="rId161"/>
    <p:sldLayoutId id="2147483835" r:id="rId162"/>
    <p:sldLayoutId id="2147483836" r:id="rId163"/>
    <p:sldLayoutId id="2147483837" r:id="rId164"/>
    <p:sldLayoutId id="2147483838" r:id="rId165"/>
    <p:sldLayoutId id="2147483839" r:id="rId166"/>
    <p:sldLayoutId id="2147483840" r:id="rId167"/>
    <p:sldLayoutId id="2147483841" r:id="rId168"/>
    <p:sldLayoutId id="2147483842" r:id="rId169"/>
    <p:sldLayoutId id="2147483843" r:id="rId170"/>
    <p:sldLayoutId id="2147483844" r:id="rId171"/>
    <p:sldLayoutId id="2147483845" r:id="rId172"/>
    <p:sldLayoutId id="2147483846" r:id="rId173"/>
    <p:sldLayoutId id="2147483847" r:id="rId174"/>
    <p:sldLayoutId id="2147483848" r:id="rId175"/>
    <p:sldLayoutId id="2147483849" r:id="rId176"/>
    <p:sldLayoutId id="2147483850" r:id="rId177"/>
    <p:sldLayoutId id="2147483851" r:id="rId178"/>
    <p:sldLayoutId id="2147483852" r:id="rId179"/>
    <p:sldLayoutId id="2147483853" r:id="rId180"/>
    <p:sldLayoutId id="2147483854" r:id="rId181"/>
    <p:sldLayoutId id="2147483855" r:id="rId182"/>
    <p:sldLayoutId id="2147483856" r:id="rId183"/>
    <p:sldLayoutId id="2147483857" r:id="rId184"/>
    <p:sldLayoutId id="2147483858" r:id="rId185"/>
    <p:sldLayoutId id="2147483859" r:id="rId186"/>
    <p:sldLayoutId id="2147483860" r:id="rId187"/>
    <p:sldLayoutId id="2147483861" r:id="rId188"/>
    <p:sldLayoutId id="2147483862" r:id="rId189"/>
    <p:sldLayoutId id="2147483863" r:id="rId190"/>
    <p:sldLayoutId id="2147483864" r:id="rId191"/>
    <p:sldLayoutId id="2147483865" r:id="rId192"/>
    <p:sldLayoutId id="2147483866" r:id="rId193"/>
    <p:sldLayoutId id="2147483867" r:id="rId194"/>
    <p:sldLayoutId id="2147483868" r:id="rId195"/>
    <p:sldLayoutId id="2147483869" r:id="rId196"/>
    <p:sldLayoutId id="2147483870" r:id="rId197"/>
    <p:sldLayoutId id="2147483871" r:id="rId198"/>
    <p:sldLayoutId id="2147483872" r:id="rId199"/>
    <p:sldLayoutId id="2147483873" r:id="rId200"/>
    <p:sldLayoutId id="2147483874" r:id="rId201"/>
    <p:sldLayoutId id="2147483875" r:id="rId202"/>
    <p:sldLayoutId id="2147483876" r:id="rId203"/>
    <p:sldLayoutId id="2147483877" r:id="rId204"/>
    <p:sldLayoutId id="2147483878" r:id="rId205"/>
    <p:sldLayoutId id="2147483879" r:id="rId206"/>
    <p:sldLayoutId id="2147483880" r:id="rId207"/>
    <p:sldLayoutId id="2147483881" r:id="rId208"/>
    <p:sldLayoutId id="2147483882" r:id="rId209"/>
    <p:sldLayoutId id="2147483883" r:id="rId210"/>
    <p:sldLayoutId id="2147483884" r:id="rId211"/>
    <p:sldLayoutId id="2147483885" r:id="rId212"/>
    <p:sldLayoutId id="2147483886" r:id="rId213"/>
    <p:sldLayoutId id="2147483887" r:id="rId214"/>
    <p:sldLayoutId id="2147483888" r:id="rId215"/>
    <p:sldLayoutId id="2147483889" r:id="rId216"/>
    <p:sldLayoutId id="2147483890" r:id="rId217"/>
    <p:sldLayoutId id="2147483891" r:id="rId218"/>
    <p:sldLayoutId id="2147483892" r:id="rId219"/>
    <p:sldLayoutId id="2147483893" r:id="rId220"/>
    <p:sldLayoutId id="2147483894" r:id="rId221"/>
    <p:sldLayoutId id="2147483895" r:id="rId222"/>
    <p:sldLayoutId id="2147483896" r:id="rId223"/>
    <p:sldLayoutId id="2147483897" r:id="rId224"/>
    <p:sldLayoutId id="2147483898" r:id="rId225"/>
    <p:sldLayoutId id="2147483899" r:id="rId226"/>
    <p:sldLayoutId id="2147483900" r:id="rId227"/>
    <p:sldLayoutId id="2147483901" r:id="rId228"/>
    <p:sldLayoutId id="2147483902" r:id="rId229"/>
    <p:sldLayoutId id="2147483903" r:id="rId230"/>
    <p:sldLayoutId id="2147483904" r:id="rId231"/>
    <p:sldLayoutId id="2147483905" r:id="rId232"/>
    <p:sldLayoutId id="2147483906" r:id="rId233"/>
    <p:sldLayoutId id="2147483907" r:id="rId234"/>
    <p:sldLayoutId id="2147483908" r:id="rId235"/>
    <p:sldLayoutId id="2147483909" r:id="rId236"/>
    <p:sldLayoutId id="2147483910" r:id="rId237"/>
    <p:sldLayoutId id="2147483911" r:id="rId238"/>
    <p:sldLayoutId id="2147483912" r:id="rId239"/>
    <p:sldLayoutId id="2147483913" r:id="rId240"/>
    <p:sldLayoutId id="2147483914" r:id="rId241"/>
    <p:sldLayoutId id="2147483915" r:id="rId242"/>
    <p:sldLayoutId id="2147483916" r:id="rId243"/>
    <p:sldLayoutId id="2147483917" r:id="rId244"/>
    <p:sldLayoutId id="2147483918" r:id="rId245"/>
    <p:sldLayoutId id="2147483919" r:id="rId246"/>
    <p:sldLayoutId id="2147483920" r:id="rId247"/>
    <p:sldLayoutId id="2147483921" r:id="rId248"/>
    <p:sldLayoutId id="2147483922" r:id="rId249"/>
    <p:sldLayoutId id="2147483923" r:id="rId250"/>
    <p:sldLayoutId id="2147483924" r:id="rId251"/>
    <p:sldLayoutId id="2147483925" r:id="rId252"/>
    <p:sldLayoutId id="2147483926" r:id="rId253"/>
    <p:sldLayoutId id="2147483927" r:id="rId254"/>
    <p:sldLayoutId id="2147483928" r:id="rId255"/>
    <p:sldLayoutId id="2147483929" r:id="rId256"/>
    <p:sldLayoutId id="2147483930" r:id="rId257"/>
    <p:sldLayoutId id="2147483931" r:id="rId258"/>
    <p:sldLayoutId id="2147483932" r:id="rId259"/>
    <p:sldLayoutId id="2147483933" r:id="rId260"/>
    <p:sldLayoutId id="2147483934" r:id="rId261"/>
    <p:sldLayoutId id="2147483935" r:id="rId262"/>
    <p:sldLayoutId id="2147483936" r:id="rId263"/>
    <p:sldLayoutId id="2147483937" r:id="rId264"/>
    <p:sldLayoutId id="2147483938" r:id="rId265"/>
    <p:sldLayoutId id="2147483939" r:id="rId266"/>
    <p:sldLayoutId id="2147483940" r:id="rId267"/>
    <p:sldLayoutId id="2147483941" r:id="rId268"/>
    <p:sldLayoutId id="2147483942" r:id="rId269"/>
    <p:sldLayoutId id="2147483943" r:id="rId270"/>
    <p:sldLayoutId id="2147483944" r:id="rId271"/>
    <p:sldLayoutId id="2147483945" r:id="rId272"/>
    <p:sldLayoutId id="2147483946" r:id="rId273"/>
    <p:sldLayoutId id="2147483947" r:id="rId274"/>
    <p:sldLayoutId id="2147483948" r:id="rId275"/>
    <p:sldLayoutId id="2147483949" r:id="rId276"/>
    <p:sldLayoutId id="2147483950" r:id="rId277"/>
    <p:sldLayoutId id="2147483951" r:id="rId278"/>
    <p:sldLayoutId id="2147483952" r:id="rId279"/>
    <p:sldLayoutId id="2147483953" r:id="rId280"/>
    <p:sldLayoutId id="2147483954" r:id="rId281"/>
    <p:sldLayoutId id="2147483955" r:id="rId282"/>
    <p:sldLayoutId id="2147483956" r:id="rId283"/>
    <p:sldLayoutId id="2147483957" r:id="rId284"/>
    <p:sldLayoutId id="2147483958" r:id="rId285"/>
    <p:sldLayoutId id="2147483959" r:id="rId286"/>
    <p:sldLayoutId id="2147483960" r:id="rId287"/>
    <p:sldLayoutId id="2147483961" r:id="rId288"/>
    <p:sldLayoutId id="2147483962" r:id="rId289"/>
    <p:sldLayoutId id="2147483963" r:id="rId290"/>
    <p:sldLayoutId id="2147483964" r:id="rId291"/>
    <p:sldLayoutId id="2147483965" r:id="rId292"/>
    <p:sldLayoutId id="2147483966" r:id="rId293"/>
    <p:sldLayoutId id="2147483967" r:id="rId294"/>
    <p:sldLayoutId id="2147483968" r:id="rId295"/>
    <p:sldLayoutId id="2147483969" r:id="rId296"/>
    <p:sldLayoutId id="2147483970" r:id="rId297"/>
    <p:sldLayoutId id="2147483971" r:id="rId298"/>
    <p:sldLayoutId id="2147483972" r:id="rId299"/>
    <p:sldLayoutId id="2147483973" r:id="rId300"/>
    <p:sldLayoutId id="2147483974" r:id="rId301"/>
    <p:sldLayoutId id="2147483975" r:id="rId302"/>
    <p:sldLayoutId id="2147483976" r:id="rId303"/>
    <p:sldLayoutId id="2147483977" r:id="rId304"/>
    <p:sldLayoutId id="2147483978" r:id="rId305"/>
    <p:sldLayoutId id="2147483979" r:id="rId306"/>
    <p:sldLayoutId id="2147483980" r:id="rId307"/>
    <p:sldLayoutId id="2147483981" r:id="rId308"/>
    <p:sldLayoutId id="2147483982" r:id="rId309"/>
    <p:sldLayoutId id="2147483983" r:id="rId310"/>
    <p:sldLayoutId id="2147483984" r:id="rId311"/>
    <p:sldLayoutId id="2147483985" r:id="rId312"/>
    <p:sldLayoutId id="2147483986" r:id="rId313"/>
    <p:sldLayoutId id="2147483987" r:id="rId314"/>
    <p:sldLayoutId id="2147483988" r:id="rId315"/>
    <p:sldLayoutId id="2147483989" r:id="rId316"/>
    <p:sldLayoutId id="2147483990" r:id="rId317"/>
    <p:sldLayoutId id="2147483991" r:id="rId318"/>
    <p:sldLayoutId id="2147483992" r:id="rId319"/>
    <p:sldLayoutId id="2147483993" r:id="rId320"/>
    <p:sldLayoutId id="2147483994" r:id="rId321"/>
    <p:sldLayoutId id="2147483995" r:id="rId322"/>
    <p:sldLayoutId id="2147483996" r:id="rId323"/>
    <p:sldLayoutId id="2147483997" r:id="rId324"/>
    <p:sldLayoutId id="2147483998" r:id="rId325"/>
    <p:sldLayoutId id="2147483999" r:id="rId326"/>
    <p:sldLayoutId id="2147484000" r:id="rId327"/>
    <p:sldLayoutId id="2147484001" r:id="rId328"/>
    <p:sldLayoutId id="2147484002" r:id="rId329"/>
    <p:sldLayoutId id="2147484003" r:id="rId330"/>
    <p:sldLayoutId id="2147484004" r:id="rId331"/>
    <p:sldLayoutId id="2147484005" r:id="rId332"/>
    <p:sldLayoutId id="2147484006" r:id="rId333"/>
    <p:sldLayoutId id="2147484007" r:id="rId334"/>
    <p:sldLayoutId id="2147484008" r:id="rId335"/>
    <p:sldLayoutId id="2147484009" r:id="rId336"/>
    <p:sldLayoutId id="2147484010" r:id="rId337"/>
    <p:sldLayoutId id="2147484011" r:id="rId338"/>
    <p:sldLayoutId id="2147484012" r:id="rId339"/>
    <p:sldLayoutId id="2147484013" r:id="rId340"/>
    <p:sldLayoutId id="2147484014" r:id="rId341"/>
    <p:sldLayoutId id="2147484015" r:id="rId342"/>
    <p:sldLayoutId id="2147484016" r:id="rId343"/>
    <p:sldLayoutId id="2147484017" r:id="rId344"/>
    <p:sldLayoutId id="2147484018" r:id="rId345"/>
    <p:sldLayoutId id="2147484019" r:id="rId346"/>
    <p:sldLayoutId id="2147484020" r:id="rId347"/>
    <p:sldLayoutId id="2147484021" r:id="rId348"/>
    <p:sldLayoutId id="2147484022" r:id="rId349"/>
    <p:sldLayoutId id="2147484023" r:id="rId350"/>
    <p:sldLayoutId id="2147484024" r:id="rId351"/>
    <p:sldLayoutId id="2147484025" r:id="rId352"/>
    <p:sldLayoutId id="2147484026" r:id="rId353"/>
    <p:sldLayoutId id="2147484027" r:id="rId354"/>
    <p:sldLayoutId id="2147484028" r:id="rId355"/>
    <p:sldLayoutId id="2147484029" r:id="rId356"/>
    <p:sldLayoutId id="2147484030" r:id="rId357"/>
    <p:sldLayoutId id="2147484031" r:id="rId358"/>
    <p:sldLayoutId id="2147484032" r:id="rId359"/>
    <p:sldLayoutId id="2147484033" r:id="rId360"/>
    <p:sldLayoutId id="2147484034" r:id="rId361"/>
    <p:sldLayoutId id="2147484035" r:id="rId362"/>
    <p:sldLayoutId id="2147484036" r:id="rId363"/>
    <p:sldLayoutId id="2147484037" r:id="rId364"/>
    <p:sldLayoutId id="2147484038" r:id="rId365"/>
    <p:sldLayoutId id="2147484039" r:id="rId366"/>
    <p:sldLayoutId id="2147484040" r:id="rId367"/>
    <p:sldLayoutId id="2147484041" r:id="rId368"/>
    <p:sldLayoutId id="2147484042" r:id="rId369"/>
    <p:sldLayoutId id="2147484043" r:id="rId370"/>
    <p:sldLayoutId id="2147484044" r:id="rId371"/>
    <p:sldLayoutId id="2147484045" r:id="rId372"/>
    <p:sldLayoutId id="2147484046" r:id="rId373"/>
    <p:sldLayoutId id="2147484047" r:id="rId374"/>
    <p:sldLayoutId id="2147484048" r:id="rId375"/>
    <p:sldLayoutId id="2147484049" r:id="rId376"/>
    <p:sldLayoutId id="2147484050" r:id="rId377"/>
    <p:sldLayoutId id="2147484051" r:id="rId378"/>
    <p:sldLayoutId id="2147484052" r:id="rId379"/>
    <p:sldLayoutId id="2147484053" r:id="rId380"/>
    <p:sldLayoutId id="2147484054" r:id="rId381"/>
    <p:sldLayoutId id="2147484055" r:id="rId382"/>
    <p:sldLayoutId id="2147484056" r:id="rId383"/>
    <p:sldLayoutId id="2147484057" r:id="rId384"/>
    <p:sldLayoutId id="2147484058" r:id="rId385"/>
    <p:sldLayoutId id="2147484059" r:id="rId386"/>
    <p:sldLayoutId id="2147484060" r:id="rId387"/>
    <p:sldLayoutId id="2147484061" r:id="rId388"/>
    <p:sldLayoutId id="2147484062" r:id="rId389"/>
    <p:sldLayoutId id="2147484063" r:id="rId390"/>
    <p:sldLayoutId id="2147484064" r:id="rId391"/>
    <p:sldLayoutId id="2147484065" r:id="rId392"/>
    <p:sldLayoutId id="2147484066" r:id="rId393"/>
    <p:sldLayoutId id="2147484067" r:id="rId394"/>
    <p:sldLayoutId id="2147484068" r:id="rId395"/>
    <p:sldLayoutId id="2147484069" r:id="rId396"/>
    <p:sldLayoutId id="2147484070" r:id="rId397"/>
    <p:sldLayoutId id="2147484071" r:id="rId398"/>
    <p:sldLayoutId id="2147484072" r:id="rId399"/>
    <p:sldLayoutId id="2147484073" r:id="rId400"/>
    <p:sldLayoutId id="2147484074" r:id="rId401"/>
    <p:sldLayoutId id="2147484075" r:id="rId402"/>
    <p:sldLayoutId id="2147484076" r:id="rId403"/>
    <p:sldLayoutId id="2147484077" r:id="rId404"/>
    <p:sldLayoutId id="2147484078" r:id="rId405"/>
    <p:sldLayoutId id="2147484079" r:id="rId406"/>
    <p:sldLayoutId id="2147484080" r:id="rId407"/>
    <p:sldLayoutId id="2147484081" r:id="rId408"/>
    <p:sldLayoutId id="2147484082" r:id="rId409"/>
    <p:sldLayoutId id="2147484083" r:id="rId410"/>
    <p:sldLayoutId id="2147484084" r:id="rId411"/>
    <p:sldLayoutId id="2147484085" r:id="rId412"/>
    <p:sldLayoutId id="2147484086" r:id="rId413"/>
    <p:sldLayoutId id="2147484087" r:id="rId414"/>
    <p:sldLayoutId id="2147484088" r:id="rId415"/>
    <p:sldLayoutId id="2147484089" r:id="rId416"/>
    <p:sldLayoutId id="2147484090" r:id="rId417"/>
    <p:sldLayoutId id="2147484091" r:id="rId418"/>
    <p:sldLayoutId id="2147484092" r:id="rId419"/>
    <p:sldLayoutId id="2147484093" r:id="rId420"/>
    <p:sldLayoutId id="2147484094" r:id="rId421"/>
    <p:sldLayoutId id="2147484095" r:id="rId422"/>
    <p:sldLayoutId id="2147484096" r:id="rId423"/>
    <p:sldLayoutId id="2147484097" r:id="rId424"/>
    <p:sldLayoutId id="2147484098" r:id="rId425"/>
    <p:sldLayoutId id="2147484099" r:id="rId426"/>
    <p:sldLayoutId id="2147484100" r:id="rId427"/>
    <p:sldLayoutId id="2147484101" r:id="rId428"/>
    <p:sldLayoutId id="2147484102" r:id="rId429"/>
    <p:sldLayoutId id="2147484103" r:id="rId430"/>
    <p:sldLayoutId id="2147484104" r:id="rId431"/>
    <p:sldLayoutId id="2147484105" r:id="rId432"/>
    <p:sldLayoutId id="2147484106" r:id="rId433"/>
    <p:sldLayoutId id="2147484107" r:id="rId434"/>
    <p:sldLayoutId id="2147484108" r:id="rId435"/>
    <p:sldLayoutId id="2147484109" r:id="rId436"/>
    <p:sldLayoutId id="2147484110" r:id="rId437"/>
    <p:sldLayoutId id="2147484111" r:id="rId438"/>
    <p:sldLayoutId id="2147484112" r:id="rId439"/>
    <p:sldLayoutId id="2147484113" r:id="rId440"/>
    <p:sldLayoutId id="2147484114" r:id="rId441"/>
    <p:sldLayoutId id="2147484115" r:id="rId442"/>
    <p:sldLayoutId id="2147484116" r:id="rId443"/>
    <p:sldLayoutId id="2147484117" r:id="rId444"/>
    <p:sldLayoutId id="2147484118" r:id="rId445"/>
    <p:sldLayoutId id="2147484119" r:id="rId446"/>
    <p:sldLayoutId id="2147484120" r:id="rId447"/>
    <p:sldLayoutId id="2147484121" r:id="rId448"/>
    <p:sldLayoutId id="2147484122" r:id="rId449"/>
    <p:sldLayoutId id="2147484123" r:id="rId450"/>
    <p:sldLayoutId id="2147484124" r:id="rId451"/>
    <p:sldLayoutId id="2147484125" r:id="rId452"/>
    <p:sldLayoutId id="2147484126" r:id="rId453"/>
    <p:sldLayoutId id="2147484127" r:id="rId454"/>
    <p:sldLayoutId id="2147484128" r:id="rId455"/>
    <p:sldLayoutId id="2147484129" r:id="rId456"/>
    <p:sldLayoutId id="2147484130" r:id="rId457"/>
    <p:sldLayoutId id="2147484131" r:id="rId458"/>
    <p:sldLayoutId id="2147484132" r:id="rId459"/>
    <p:sldLayoutId id="2147484133" r:id="rId460"/>
    <p:sldLayoutId id="2147484134" r:id="rId461"/>
    <p:sldLayoutId id="2147484135" r:id="rId462"/>
    <p:sldLayoutId id="2147484136" r:id="rId463"/>
    <p:sldLayoutId id="2147484137" r:id="rId464"/>
    <p:sldLayoutId id="2147484138" r:id="rId465"/>
    <p:sldLayoutId id="2147484139" r:id="rId466"/>
    <p:sldLayoutId id="2147484140" r:id="rId467"/>
    <p:sldLayoutId id="2147484141" r:id="rId468"/>
    <p:sldLayoutId id="2147484142" r:id="rId469"/>
    <p:sldLayoutId id="2147484143" r:id="rId470"/>
    <p:sldLayoutId id="2147484144" r:id="rId471"/>
    <p:sldLayoutId id="2147484145" r:id="rId472"/>
    <p:sldLayoutId id="2147484146" r:id="rId473"/>
    <p:sldLayoutId id="2147484147" r:id="rId474"/>
    <p:sldLayoutId id="2147484148" r:id="rId475"/>
    <p:sldLayoutId id="2147484149" r:id="rId476"/>
    <p:sldLayoutId id="2147484150" r:id="rId477"/>
    <p:sldLayoutId id="2147484151" r:id="rId478"/>
    <p:sldLayoutId id="2147484152" r:id="rId479"/>
    <p:sldLayoutId id="2147484153" r:id="rId480"/>
    <p:sldLayoutId id="2147484154" r:id="rId481"/>
    <p:sldLayoutId id="2147484155" r:id="rId482"/>
    <p:sldLayoutId id="2147484156" r:id="rId483"/>
    <p:sldLayoutId id="2147484157" r:id="rId484"/>
    <p:sldLayoutId id="2147484158" r:id="rId485"/>
    <p:sldLayoutId id="2147484159" r:id="rId486"/>
    <p:sldLayoutId id="2147484160" r:id="rId487"/>
    <p:sldLayoutId id="2147484161" r:id="rId488"/>
    <p:sldLayoutId id="2147484162" r:id="rId489"/>
    <p:sldLayoutId id="2147484163" r:id="rId490"/>
    <p:sldLayoutId id="2147484164" r:id="rId491"/>
    <p:sldLayoutId id="2147484165" r:id="rId492"/>
    <p:sldLayoutId id="2147484166" r:id="rId493"/>
    <p:sldLayoutId id="2147484167" r:id="rId494"/>
    <p:sldLayoutId id="2147484168" r:id="rId495"/>
    <p:sldLayoutId id="2147484169" r:id="rId496"/>
    <p:sldLayoutId id="2147484170" r:id="rId497"/>
    <p:sldLayoutId id="2147484171" r:id="rId498"/>
    <p:sldLayoutId id="2147484172" r:id="rId499"/>
    <p:sldLayoutId id="2147484173" r:id="rId500"/>
    <p:sldLayoutId id="2147484174" r:id="rId501"/>
    <p:sldLayoutId id="2147484175" r:id="rId502"/>
    <p:sldLayoutId id="2147484176" r:id="rId503"/>
    <p:sldLayoutId id="2147484177" r:id="rId504"/>
    <p:sldLayoutId id="2147484178" r:id="rId505"/>
    <p:sldLayoutId id="2147484179" r:id="rId506"/>
    <p:sldLayoutId id="2147484180" r:id="rId507"/>
    <p:sldLayoutId id="2147484181" r:id="rId508"/>
    <p:sldLayoutId id="2147484182" r:id="rId509"/>
    <p:sldLayoutId id="2147484183" r:id="rId510"/>
    <p:sldLayoutId id="2147484184" r:id="rId511"/>
    <p:sldLayoutId id="2147484185" r:id="rId512"/>
    <p:sldLayoutId id="2147484186" r:id="rId513"/>
    <p:sldLayoutId id="2147484187" r:id="rId514"/>
    <p:sldLayoutId id="2147484188" r:id="rId515"/>
    <p:sldLayoutId id="2147484189" r:id="rId516"/>
    <p:sldLayoutId id="2147484190" r:id="rId517"/>
    <p:sldLayoutId id="2147484191" r:id="rId518"/>
    <p:sldLayoutId id="2147484192" r:id="rId519"/>
    <p:sldLayoutId id="2147484193" r:id="rId520"/>
    <p:sldLayoutId id="2147484194" r:id="rId521"/>
    <p:sldLayoutId id="2147484195" r:id="rId522"/>
    <p:sldLayoutId id="2147484196" r:id="rId523"/>
    <p:sldLayoutId id="2147484197" r:id="rId524"/>
    <p:sldLayoutId id="2147484198" r:id="rId525"/>
    <p:sldLayoutId id="2147484199" r:id="rId526"/>
    <p:sldLayoutId id="2147484200" r:id="rId527"/>
    <p:sldLayoutId id="2147484201" r:id="rId528"/>
    <p:sldLayoutId id="2147484202" r:id="rId529"/>
    <p:sldLayoutId id="2147484203" r:id="rId530"/>
    <p:sldLayoutId id="2147484204" r:id="rId531"/>
    <p:sldLayoutId id="2147484205" r:id="rId532"/>
    <p:sldLayoutId id="2147484206" r:id="rId533"/>
    <p:sldLayoutId id="2147484207" r:id="rId534"/>
    <p:sldLayoutId id="2147484208" r:id="rId535"/>
    <p:sldLayoutId id="2147484209" r:id="rId536"/>
    <p:sldLayoutId id="2147484210" r:id="rId537"/>
    <p:sldLayoutId id="2147484211" r:id="rId538"/>
    <p:sldLayoutId id="2147484212" r:id="rId539"/>
    <p:sldLayoutId id="2147484213" r:id="rId540"/>
    <p:sldLayoutId id="2147484214" r:id="rId541"/>
    <p:sldLayoutId id="2147484215" r:id="rId542"/>
    <p:sldLayoutId id="2147484216" r:id="rId543"/>
    <p:sldLayoutId id="2147484217" r:id="rId544"/>
    <p:sldLayoutId id="2147484218" r:id="rId545"/>
    <p:sldLayoutId id="2147484219" r:id="rId546"/>
    <p:sldLayoutId id="2147484220" r:id="rId547"/>
    <p:sldLayoutId id="2147484221" r:id="rId548"/>
    <p:sldLayoutId id="2147484222" r:id="rId549"/>
    <p:sldLayoutId id="2147484223" r:id="rId550"/>
    <p:sldLayoutId id="2147484224" r:id="rId551"/>
    <p:sldLayoutId id="2147484225" r:id="rId552"/>
    <p:sldLayoutId id="2147484226" r:id="rId553"/>
    <p:sldLayoutId id="2147484227" r:id="rId554"/>
    <p:sldLayoutId id="2147484228" r:id="rId555"/>
    <p:sldLayoutId id="2147484229" r:id="rId556"/>
    <p:sldLayoutId id="2147484230" r:id="rId557"/>
    <p:sldLayoutId id="2147484231" r:id="rId558"/>
    <p:sldLayoutId id="2147484232" r:id="rId559"/>
    <p:sldLayoutId id="2147484233" r:id="rId560"/>
    <p:sldLayoutId id="2147484234" r:id="rId561"/>
    <p:sldLayoutId id="2147484235" r:id="rId562"/>
    <p:sldLayoutId id="2147484236" r:id="rId563"/>
    <p:sldLayoutId id="2147484237" r:id="rId564"/>
    <p:sldLayoutId id="2147484238" r:id="rId565"/>
    <p:sldLayoutId id="2147484239" r:id="rId566"/>
    <p:sldLayoutId id="2147484240" r:id="rId567"/>
    <p:sldLayoutId id="2147484241" r:id="rId568"/>
    <p:sldLayoutId id="2147484242" r:id="rId569"/>
    <p:sldLayoutId id="2147484243" r:id="rId570"/>
    <p:sldLayoutId id="2147484244" r:id="rId571"/>
    <p:sldLayoutId id="2147484245" r:id="rId572"/>
    <p:sldLayoutId id="2147484246" r:id="rId573"/>
    <p:sldLayoutId id="2147484247" r:id="rId574"/>
    <p:sldLayoutId id="2147484248" r:id="rId575"/>
    <p:sldLayoutId id="2147484249" r:id="rId576"/>
    <p:sldLayoutId id="2147484250" r:id="rId577"/>
    <p:sldLayoutId id="2147484251" r:id="rId578"/>
    <p:sldLayoutId id="2147484252" r:id="rId579"/>
    <p:sldLayoutId id="2147484253" r:id="rId580"/>
    <p:sldLayoutId id="2147484254" r:id="rId581"/>
    <p:sldLayoutId id="2147484255" r:id="rId582"/>
    <p:sldLayoutId id="2147484256" r:id="rId583"/>
    <p:sldLayoutId id="2147484257" r:id="rId584"/>
    <p:sldLayoutId id="2147484258" r:id="rId585"/>
    <p:sldLayoutId id="2147484259" r:id="rId586"/>
    <p:sldLayoutId id="2147484260" r:id="rId587"/>
    <p:sldLayoutId id="2147484261" r:id="rId588"/>
    <p:sldLayoutId id="2147484262" r:id="rId589"/>
    <p:sldLayoutId id="2147484263" r:id="rId590"/>
    <p:sldLayoutId id="2147484264" r:id="rId591"/>
    <p:sldLayoutId id="2147484265" r:id="rId592"/>
    <p:sldLayoutId id="2147484266" r:id="rId593"/>
    <p:sldLayoutId id="2147484267" r:id="rId594"/>
    <p:sldLayoutId id="2147484268" r:id="rId595"/>
    <p:sldLayoutId id="2147484269" r:id="rId596"/>
    <p:sldLayoutId id="2147484270" r:id="rId597"/>
    <p:sldLayoutId id="2147484271" r:id="rId598"/>
    <p:sldLayoutId id="2147484272" r:id="rId599"/>
    <p:sldLayoutId id="2147484273" r:id="rId600"/>
    <p:sldLayoutId id="2147484274" r:id="rId601"/>
    <p:sldLayoutId id="2147484275" r:id="rId602"/>
    <p:sldLayoutId id="2147484276" r:id="rId603"/>
    <p:sldLayoutId id="2147484277" r:id="rId604"/>
    <p:sldLayoutId id="2147484278" r:id="rId605"/>
    <p:sldLayoutId id="2147484279" r:id="rId606"/>
    <p:sldLayoutId id="2147484280" r:id="rId607"/>
    <p:sldLayoutId id="2147484281" r:id="rId608"/>
    <p:sldLayoutId id="2147484282" r:id="rId609"/>
    <p:sldLayoutId id="2147484283" r:id="rId610"/>
    <p:sldLayoutId id="2147484284" r:id="rId611"/>
    <p:sldLayoutId id="2147484285" r:id="rId612"/>
    <p:sldLayoutId id="2147484286" r:id="rId613"/>
    <p:sldLayoutId id="2147484287" r:id="rId614"/>
    <p:sldLayoutId id="2147484288" r:id="rId615"/>
    <p:sldLayoutId id="2147484289" r:id="rId616"/>
    <p:sldLayoutId id="2147484290" r:id="rId617"/>
    <p:sldLayoutId id="2147484291" r:id="rId618"/>
    <p:sldLayoutId id="2147484292" r:id="rId619"/>
    <p:sldLayoutId id="2147484293" r:id="rId620"/>
    <p:sldLayoutId id="2147484294" r:id="rId621"/>
    <p:sldLayoutId id="2147484295" r:id="rId622"/>
    <p:sldLayoutId id="2147484296" r:id="rId623"/>
    <p:sldLayoutId id="2147484297" r:id="rId624"/>
    <p:sldLayoutId id="2147484298" r:id="rId625"/>
    <p:sldLayoutId id="2147484299" r:id="rId626"/>
    <p:sldLayoutId id="2147484300" r:id="rId627"/>
    <p:sldLayoutId id="2147484301" r:id="rId628"/>
    <p:sldLayoutId id="2147484302" r:id="rId629"/>
    <p:sldLayoutId id="2147484303" r:id="rId630"/>
    <p:sldLayoutId id="2147484304" r:id="rId631"/>
    <p:sldLayoutId id="2147484305" r:id="rId632"/>
    <p:sldLayoutId id="2147484306" r:id="rId633"/>
    <p:sldLayoutId id="2147484307" r:id="rId634"/>
    <p:sldLayoutId id="2147484308" r:id="rId635"/>
    <p:sldLayoutId id="2147484309" r:id="rId636"/>
    <p:sldLayoutId id="2147484310" r:id="rId637"/>
    <p:sldLayoutId id="2147484311" r:id="rId638"/>
    <p:sldLayoutId id="2147484312" r:id="rId639"/>
    <p:sldLayoutId id="2147484313" r:id="rId640"/>
    <p:sldLayoutId id="2147484314" r:id="rId641"/>
    <p:sldLayoutId id="2147484315" r:id="rId642"/>
    <p:sldLayoutId id="2147484316" r:id="rId643"/>
    <p:sldLayoutId id="2147484317" r:id="rId644"/>
    <p:sldLayoutId id="2147484318" r:id="rId645"/>
    <p:sldLayoutId id="2147484319" r:id="rId646"/>
    <p:sldLayoutId id="2147484320" r:id="rId647"/>
    <p:sldLayoutId id="2147484321" r:id="rId648"/>
    <p:sldLayoutId id="2147484322" r:id="rId649"/>
    <p:sldLayoutId id="2147484323" r:id="rId650"/>
    <p:sldLayoutId id="2147484324" r:id="rId651"/>
    <p:sldLayoutId id="2147484325" r:id="rId652"/>
    <p:sldLayoutId id="2147484326" r:id="rId653"/>
    <p:sldLayoutId id="2147484327" r:id="rId654"/>
    <p:sldLayoutId id="2147484328" r:id="rId655"/>
    <p:sldLayoutId id="2147484329" r:id="rId656"/>
    <p:sldLayoutId id="2147484330" r:id="rId657"/>
    <p:sldLayoutId id="2147484331" r:id="rId658"/>
    <p:sldLayoutId id="2147484332" r:id="rId659"/>
    <p:sldLayoutId id="2147484333" r:id="rId660"/>
    <p:sldLayoutId id="2147484334" r:id="rId661"/>
    <p:sldLayoutId id="2147484335" r:id="rId662"/>
    <p:sldLayoutId id="2147484336" r:id="rId663"/>
    <p:sldLayoutId id="2147484337" r:id="rId664"/>
    <p:sldLayoutId id="2147484338" r:id="rId665"/>
    <p:sldLayoutId id="2147484339" r:id="rId666"/>
    <p:sldLayoutId id="2147484340" r:id="rId667"/>
    <p:sldLayoutId id="2147484341" r:id="rId668"/>
    <p:sldLayoutId id="2147484342" r:id="rId669"/>
    <p:sldLayoutId id="2147484343" r:id="rId670"/>
    <p:sldLayoutId id="2147484344" r:id="rId671"/>
    <p:sldLayoutId id="2147484345" r:id="rId672"/>
    <p:sldLayoutId id="2147484346" r:id="rId673"/>
    <p:sldLayoutId id="2147484347" r:id="rId674"/>
    <p:sldLayoutId id="2147484348" r:id="rId675"/>
    <p:sldLayoutId id="2147484349" r:id="rId676"/>
    <p:sldLayoutId id="2147484350" r:id="rId677"/>
    <p:sldLayoutId id="2147484351" r:id="rId678"/>
    <p:sldLayoutId id="2147484352" r:id="rId679"/>
    <p:sldLayoutId id="2147484353" r:id="rId680"/>
    <p:sldLayoutId id="2147484354" r:id="rId681"/>
    <p:sldLayoutId id="2147484355" r:id="rId682"/>
    <p:sldLayoutId id="2147484356" r:id="rId683"/>
    <p:sldLayoutId id="2147484357" r:id="rId684"/>
    <p:sldLayoutId id="2147484358" r:id="rId685"/>
    <p:sldLayoutId id="2147484359" r:id="rId686"/>
    <p:sldLayoutId id="2147484360" r:id="rId687"/>
    <p:sldLayoutId id="2147484361" r:id="rId688"/>
    <p:sldLayoutId id="2147484362" r:id="rId689"/>
    <p:sldLayoutId id="2147484363" r:id="rId690"/>
    <p:sldLayoutId id="2147484364" r:id="rId691"/>
    <p:sldLayoutId id="2147484365" r:id="rId692"/>
    <p:sldLayoutId id="2147484366" r:id="rId693"/>
    <p:sldLayoutId id="2147484367" r:id="rId694"/>
    <p:sldLayoutId id="2147484368" r:id="rId695"/>
    <p:sldLayoutId id="2147484369" r:id="rId696"/>
    <p:sldLayoutId id="2147484370" r:id="rId697"/>
    <p:sldLayoutId id="2147484371" r:id="rId698"/>
    <p:sldLayoutId id="2147484372" r:id="rId699"/>
    <p:sldLayoutId id="2147484373" r:id="rId700"/>
    <p:sldLayoutId id="2147484374" r:id="rId701"/>
    <p:sldLayoutId id="2147484375" r:id="rId702"/>
    <p:sldLayoutId id="2147484376" r:id="rId703"/>
    <p:sldLayoutId id="2147484377" r:id="rId704"/>
    <p:sldLayoutId id="2147484378" r:id="rId705"/>
    <p:sldLayoutId id="2147484379" r:id="rId706"/>
    <p:sldLayoutId id="2147484380" r:id="rId707"/>
    <p:sldLayoutId id="2147484381" r:id="rId708"/>
    <p:sldLayoutId id="2147484382" r:id="rId709"/>
    <p:sldLayoutId id="2147484383" r:id="rId710"/>
    <p:sldLayoutId id="2147484384" r:id="rId711"/>
    <p:sldLayoutId id="2147484385" r:id="rId712"/>
    <p:sldLayoutId id="2147484386" r:id="rId713"/>
    <p:sldLayoutId id="2147484387" r:id="rId714"/>
    <p:sldLayoutId id="2147484388" r:id="rId715"/>
    <p:sldLayoutId id="2147484389" r:id="rId716"/>
    <p:sldLayoutId id="2147484390" r:id="rId717"/>
    <p:sldLayoutId id="2147484391" r:id="rId718"/>
    <p:sldLayoutId id="2147484392" r:id="rId719"/>
    <p:sldLayoutId id="2147484393" r:id="rId720"/>
    <p:sldLayoutId id="2147484394" r:id="rId721"/>
    <p:sldLayoutId id="2147484395" r:id="rId722"/>
    <p:sldLayoutId id="2147484396" r:id="rId723"/>
    <p:sldLayoutId id="2147484397" r:id="rId724"/>
    <p:sldLayoutId id="2147484398" r:id="rId725"/>
    <p:sldLayoutId id="2147484399" r:id="rId726"/>
    <p:sldLayoutId id="2147484400" r:id="rId727"/>
    <p:sldLayoutId id="2147484401" r:id="rId728"/>
    <p:sldLayoutId id="2147484402" r:id="rId729"/>
    <p:sldLayoutId id="2147484403" r:id="rId730"/>
    <p:sldLayoutId id="2147484404" r:id="rId731"/>
    <p:sldLayoutId id="2147484405" r:id="rId732"/>
    <p:sldLayoutId id="2147484406" r:id="rId733"/>
    <p:sldLayoutId id="2147484407" r:id="rId734"/>
    <p:sldLayoutId id="2147484408" r:id="rId735"/>
    <p:sldLayoutId id="2147484409" r:id="rId736"/>
    <p:sldLayoutId id="2147484410" r:id="rId737"/>
    <p:sldLayoutId id="2147484411" r:id="rId738"/>
    <p:sldLayoutId id="2147484412" r:id="rId739"/>
    <p:sldLayoutId id="2147484413" r:id="rId740"/>
    <p:sldLayoutId id="2147484414" r:id="rId741"/>
    <p:sldLayoutId id="2147484415" r:id="rId742"/>
    <p:sldLayoutId id="2147484416" r:id="rId743"/>
    <p:sldLayoutId id="2147484417" r:id="rId744"/>
    <p:sldLayoutId id="2147484418" r:id="rId745"/>
    <p:sldLayoutId id="2147484419" r:id="rId746"/>
    <p:sldLayoutId id="2147484420" r:id="rId747"/>
    <p:sldLayoutId id="2147484421" r:id="rId748"/>
    <p:sldLayoutId id="2147484422" r:id="rId749"/>
    <p:sldLayoutId id="2147484423" r:id="rId750"/>
    <p:sldLayoutId id="2147484424" r:id="rId751"/>
    <p:sldLayoutId id="2147484425" r:id="rId752"/>
    <p:sldLayoutId id="2147484426" r:id="rId753"/>
    <p:sldLayoutId id="2147484427" r:id="rId754"/>
    <p:sldLayoutId id="2147484428" r:id="rId755"/>
    <p:sldLayoutId id="2147484429" r:id="rId756"/>
    <p:sldLayoutId id="2147484430" r:id="rId757"/>
    <p:sldLayoutId id="2147484431" r:id="rId758"/>
    <p:sldLayoutId id="2147484432" r:id="rId759"/>
    <p:sldLayoutId id="2147484433" r:id="rId760"/>
    <p:sldLayoutId id="2147484434" r:id="rId761"/>
    <p:sldLayoutId id="2147484435" r:id="rId762"/>
    <p:sldLayoutId id="2147484436" r:id="rId763"/>
    <p:sldLayoutId id="2147484437" r:id="rId764"/>
    <p:sldLayoutId id="2147484438" r:id="rId765"/>
    <p:sldLayoutId id="2147484439" r:id="rId766"/>
    <p:sldLayoutId id="2147484440" r:id="rId767"/>
    <p:sldLayoutId id="2147484441" r:id="rId768"/>
    <p:sldLayoutId id="2147484442" r:id="rId769"/>
    <p:sldLayoutId id="2147484443" r:id="rId770"/>
    <p:sldLayoutId id="2147484444" r:id="rId771"/>
    <p:sldLayoutId id="2147484445" r:id="rId772"/>
    <p:sldLayoutId id="2147484446" r:id="rId773"/>
    <p:sldLayoutId id="2147484447" r:id="rId774"/>
    <p:sldLayoutId id="2147484448" r:id="rId775"/>
    <p:sldLayoutId id="2147484449" r:id="rId776"/>
    <p:sldLayoutId id="2147484450" r:id="rId77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81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6656567" y="469109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780"/>
            <p:extLst>
              <p:ext uri="{DAA4B4D4-6D71-4841-9C94-3DE7FCFB9230}">
                <p14:media xmlns:p14="http://schemas.microsoft.com/office/powerpoint/2010/main" r:embed="rId779"/>
              </p:ext>
            </p:extLst>
          </p:nvPr>
        </p:nvPicPr>
        <p:blipFill>
          <a:blip r:embed="rId783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84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-436181" y="5124443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86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87"/>
          <a:stretch>
            <a:fillRect/>
          </a:stretch>
        </p:blipFill>
        <p:spPr>
          <a:xfrm rot="16200000">
            <a:off x="1057696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3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  <p:sldLayoutId id="2147484463" r:id="rId12"/>
    <p:sldLayoutId id="2147484464" r:id="rId13"/>
    <p:sldLayoutId id="2147484465" r:id="rId14"/>
    <p:sldLayoutId id="2147484466" r:id="rId15"/>
    <p:sldLayoutId id="2147484467" r:id="rId16"/>
    <p:sldLayoutId id="2147484468" r:id="rId17"/>
    <p:sldLayoutId id="2147484469" r:id="rId18"/>
    <p:sldLayoutId id="2147484470" r:id="rId19"/>
    <p:sldLayoutId id="2147484471" r:id="rId20"/>
    <p:sldLayoutId id="2147484472" r:id="rId21"/>
    <p:sldLayoutId id="2147484473" r:id="rId22"/>
    <p:sldLayoutId id="2147484474" r:id="rId23"/>
    <p:sldLayoutId id="2147484475" r:id="rId24"/>
    <p:sldLayoutId id="2147484476" r:id="rId25"/>
    <p:sldLayoutId id="2147484477" r:id="rId26"/>
    <p:sldLayoutId id="2147484478" r:id="rId27"/>
    <p:sldLayoutId id="2147484479" r:id="rId28"/>
    <p:sldLayoutId id="2147484480" r:id="rId29"/>
    <p:sldLayoutId id="2147484481" r:id="rId30"/>
    <p:sldLayoutId id="2147484482" r:id="rId31"/>
    <p:sldLayoutId id="2147484483" r:id="rId32"/>
    <p:sldLayoutId id="2147484484" r:id="rId33"/>
    <p:sldLayoutId id="2147484485" r:id="rId34"/>
    <p:sldLayoutId id="2147484486" r:id="rId35"/>
    <p:sldLayoutId id="2147484487" r:id="rId36"/>
    <p:sldLayoutId id="2147484488" r:id="rId37"/>
    <p:sldLayoutId id="2147484489" r:id="rId38"/>
    <p:sldLayoutId id="2147484490" r:id="rId39"/>
    <p:sldLayoutId id="2147484491" r:id="rId40"/>
    <p:sldLayoutId id="2147484492" r:id="rId41"/>
    <p:sldLayoutId id="2147484493" r:id="rId42"/>
    <p:sldLayoutId id="2147484494" r:id="rId43"/>
    <p:sldLayoutId id="2147484495" r:id="rId44"/>
    <p:sldLayoutId id="2147484496" r:id="rId45"/>
    <p:sldLayoutId id="2147484497" r:id="rId46"/>
    <p:sldLayoutId id="2147484498" r:id="rId47"/>
    <p:sldLayoutId id="2147484499" r:id="rId48"/>
    <p:sldLayoutId id="2147484500" r:id="rId49"/>
    <p:sldLayoutId id="2147484501" r:id="rId50"/>
    <p:sldLayoutId id="2147484502" r:id="rId51"/>
    <p:sldLayoutId id="2147484503" r:id="rId52"/>
    <p:sldLayoutId id="2147484504" r:id="rId53"/>
    <p:sldLayoutId id="2147484505" r:id="rId54"/>
    <p:sldLayoutId id="2147484506" r:id="rId55"/>
    <p:sldLayoutId id="2147484507" r:id="rId56"/>
    <p:sldLayoutId id="2147484508" r:id="rId57"/>
    <p:sldLayoutId id="2147484509" r:id="rId58"/>
    <p:sldLayoutId id="2147484510" r:id="rId59"/>
    <p:sldLayoutId id="2147484511" r:id="rId60"/>
    <p:sldLayoutId id="2147484512" r:id="rId61"/>
    <p:sldLayoutId id="2147484513" r:id="rId62"/>
    <p:sldLayoutId id="2147484514" r:id="rId63"/>
    <p:sldLayoutId id="2147484515" r:id="rId64"/>
    <p:sldLayoutId id="2147484516" r:id="rId65"/>
    <p:sldLayoutId id="2147484517" r:id="rId66"/>
    <p:sldLayoutId id="2147484518" r:id="rId67"/>
    <p:sldLayoutId id="2147484519" r:id="rId68"/>
    <p:sldLayoutId id="2147484520" r:id="rId69"/>
    <p:sldLayoutId id="2147484521" r:id="rId70"/>
    <p:sldLayoutId id="2147484522" r:id="rId71"/>
    <p:sldLayoutId id="2147484523" r:id="rId72"/>
    <p:sldLayoutId id="2147484524" r:id="rId73"/>
    <p:sldLayoutId id="2147484525" r:id="rId74"/>
    <p:sldLayoutId id="2147484526" r:id="rId75"/>
    <p:sldLayoutId id="2147484527" r:id="rId76"/>
    <p:sldLayoutId id="2147484528" r:id="rId77"/>
    <p:sldLayoutId id="2147484529" r:id="rId78"/>
    <p:sldLayoutId id="2147484530" r:id="rId79"/>
    <p:sldLayoutId id="2147484531" r:id="rId80"/>
    <p:sldLayoutId id="2147484532" r:id="rId81"/>
    <p:sldLayoutId id="2147484533" r:id="rId82"/>
    <p:sldLayoutId id="2147484534" r:id="rId83"/>
    <p:sldLayoutId id="2147484535" r:id="rId84"/>
    <p:sldLayoutId id="2147484536" r:id="rId85"/>
    <p:sldLayoutId id="2147484537" r:id="rId86"/>
    <p:sldLayoutId id="2147484538" r:id="rId87"/>
    <p:sldLayoutId id="2147484539" r:id="rId88"/>
    <p:sldLayoutId id="2147484540" r:id="rId89"/>
    <p:sldLayoutId id="2147484541" r:id="rId90"/>
    <p:sldLayoutId id="2147484542" r:id="rId91"/>
    <p:sldLayoutId id="2147484543" r:id="rId92"/>
    <p:sldLayoutId id="2147484544" r:id="rId93"/>
    <p:sldLayoutId id="2147484545" r:id="rId94"/>
    <p:sldLayoutId id="2147484546" r:id="rId95"/>
    <p:sldLayoutId id="2147484547" r:id="rId96"/>
    <p:sldLayoutId id="2147484548" r:id="rId97"/>
    <p:sldLayoutId id="2147484549" r:id="rId98"/>
    <p:sldLayoutId id="2147484550" r:id="rId99"/>
    <p:sldLayoutId id="2147484551" r:id="rId100"/>
    <p:sldLayoutId id="2147484552" r:id="rId101"/>
    <p:sldLayoutId id="2147484553" r:id="rId102"/>
    <p:sldLayoutId id="2147484554" r:id="rId103"/>
    <p:sldLayoutId id="2147484555" r:id="rId104"/>
    <p:sldLayoutId id="2147484556" r:id="rId105"/>
    <p:sldLayoutId id="2147484557" r:id="rId106"/>
    <p:sldLayoutId id="2147484558" r:id="rId107"/>
    <p:sldLayoutId id="2147484559" r:id="rId108"/>
    <p:sldLayoutId id="2147484560" r:id="rId109"/>
    <p:sldLayoutId id="2147484561" r:id="rId110"/>
    <p:sldLayoutId id="2147484562" r:id="rId111"/>
    <p:sldLayoutId id="2147484563" r:id="rId112"/>
    <p:sldLayoutId id="2147484564" r:id="rId113"/>
    <p:sldLayoutId id="2147484565" r:id="rId114"/>
    <p:sldLayoutId id="2147484566" r:id="rId115"/>
    <p:sldLayoutId id="2147484567" r:id="rId116"/>
    <p:sldLayoutId id="2147484568" r:id="rId117"/>
    <p:sldLayoutId id="2147484569" r:id="rId118"/>
    <p:sldLayoutId id="2147484570" r:id="rId119"/>
    <p:sldLayoutId id="2147484571" r:id="rId120"/>
    <p:sldLayoutId id="2147484572" r:id="rId121"/>
    <p:sldLayoutId id="2147484573" r:id="rId122"/>
    <p:sldLayoutId id="2147484574" r:id="rId123"/>
    <p:sldLayoutId id="2147484575" r:id="rId124"/>
    <p:sldLayoutId id="2147484576" r:id="rId125"/>
    <p:sldLayoutId id="2147484577" r:id="rId126"/>
    <p:sldLayoutId id="2147484578" r:id="rId127"/>
    <p:sldLayoutId id="2147484579" r:id="rId128"/>
    <p:sldLayoutId id="2147484580" r:id="rId129"/>
    <p:sldLayoutId id="2147484581" r:id="rId130"/>
    <p:sldLayoutId id="2147484582" r:id="rId131"/>
    <p:sldLayoutId id="2147484583" r:id="rId132"/>
    <p:sldLayoutId id="2147484584" r:id="rId133"/>
    <p:sldLayoutId id="2147484585" r:id="rId134"/>
    <p:sldLayoutId id="2147484586" r:id="rId135"/>
    <p:sldLayoutId id="2147484587" r:id="rId136"/>
    <p:sldLayoutId id="2147484588" r:id="rId137"/>
    <p:sldLayoutId id="2147484589" r:id="rId138"/>
    <p:sldLayoutId id="2147484590" r:id="rId139"/>
    <p:sldLayoutId id="2147484591" r:id="rId140"/>
    <p:sldLayoutId id="2147484592" r:id="rId141"/>
    <p:sldLayoutId id="2147484593" r:id="rId142"/>
    <p:sldLayoutId id="2147484594" r:id="rId143"/>
    <p:sldLayoutId id="2147484595" r:id="rId144"/>
    <p:sldLayoutId id="2147484596" r:id="rId145"/>
    <p:sldLayoutId id="2147484597" r:id="rId146"/>
    <p:sldLayoutId id="2147484598" r:id="rId147"/>
    <p:sldLayoutId id="2147484599" r:id="rId148"/>
    <p:sldLayoutId id="2147484600" r:id="rId149"/>
    <p:sldLayoutId id="2147484601" r:id="rId150"/>
    <p:sldLayoutId id="2147484602" r:id="rId151"/>
    <p:sldLayoutId id="2147484603" r:id="rId152"/>
    <p:sldLayoutId id="2147484604" r:id="rId153"/>
    <p:sldLayoutId id="2147484605" r:id="rId154"/>
    <p:sldLayoutId id="2147484606" r:id="rId155"/>
    <p:sldLayoutId id="2147484607" r:id="rId156"/>
    <p:sldLayoutId id="2147484608" r:id="rId157"/>
    <p:sldLayoutId id="2147484609" r:id="rId158"/>
    <p:sldLayoutId id="2147484610" r:id="rId159"/>
    <p:sldLayoutId id="2147484611" r:id="rId160"/>
    <p:sldLayoutId id="2147484612" r:id="rId161"/>
    <p:sldLayoutId id="2147484613" r:id="rId162"/>
    <p:sldLayoutId id="2147484614" r:id="rId163"/>
    <p:sldLayoutId id="2147484615" r:id="rId164"/>
    <p:sldLayoutId id="2147484616" r:id="rId165"/>
    <p:sldLayoutId id="2147484617" r:id="rId166"/>
    <p:sldLayoutId id="2147484618" r:id="rId167"/>
    <p:sldLayoutId id="2147484619" r:id="rId168"/>
    <p:sldLayoutId id="2147484620" r:id="rId169"/>
    <p:sldLayoutId id="2147484621" r:id="rId170"/>
    <p:sldLayoutId id="2147484622" r:id="rId171"/>
    <p:sldLayoutId id="2147484623" r:id="rId172"/>
    <p:sldLayoutId id="2147484624" r:id="rId173"/>
    <p:sldLayoutId id="2147484625" r:id="rId174"/>
    <p:sldLayoutId id="2147484626" r:id="rId175"/>
    <p:sldLayoutId id="2147484627" r:id="rId176"/>
    <p:sldLayoutId id="2147484628" r:id="rId177"/>
    <p:sldLayoutId id="2147484629" r:id="rId178"/>
    <p:sldLayoutId id="2147484630" r:id="rId179"/>
    <p:sldLayoutId id="2147484631" r:id="rId180"/>
    <p:sldLayoutId id="2147484632" r:id="rId181"/>
    <p:sldLayoutId id="2147484633" r:id="rId182"/>
    <p:sldLayoutId id="2147484634" r:id="rId183"/>
    <p:sldLayoutId id="2147484635" r:id="rId184"/>
    <p:sldLayoutId id="2147484636" r:id="rId185"/>
    <p:sldLayoutId id="2147484637" r:id="rId186"/>
    <p:sldLayoutId id="2147484638" r:id="rId187"/>
    <p:sldLayoutId id="2147484639" r:id="rId188"/>
    <p:sldLayoutId id="2147484640" r:id="rId189"/>
    <p:sldLayoutId id="2147484641" r:id="rId190"/>
    <p:sldLayoutId id="2147484642" r:id="rId191"/>
    <p:sldLayoutId id="2147484643" r:id="rId192"/>
    <p:sldLayoutId id="2147484644" r:id="rId193"/>
    <p:sldLayoutId id="2147484645" r:id="rId194"/>
    <p:sldLayoutId id="2147484646" r:id="rId195"/>
    <p:sldLayoutId id="2147484647" r:id="rId196"/>
    <p:sldLayoutId id="2147484648" r:id="rId197"/>
    <p:sldLayoutId id="2147484649" r:id="rId198"/>
    <p:sldLayoutId id="2147484650" r:id="rId199"/>
    <p:sldLayoutId id="2147484651" r:id="rId200"/>
    <p:sldLayoutId id="2147484652" r:id="rId201"/>
    <p:sldLayoutId id="2147484653" r:id="rId202"/>
    <p:sldLayoutId id="2147484654" r:id="rId203"/>
    <p:sldLayoutId id="2147484655" r:id="rId204"/>
    <p:sldLayoutId id="2147484656" r:id="rId205"/>
    <p:sldLayoutId id="2147484657" r:id="rId206"/>
    <p:sldLayoutId id="2147484658" r:id="rId207"/>
    <p:sldLayoutId id="2147484659" r:id="rId208"/>
    <p:sldLayoutId id="2147484660" r:id="rId209"/>
    <p:sldLayoutId id="2147484661" r:id="rId210"/>
    <p:sldLayoutId id="2147484662" r:id="rId211"/>
    <p:sldLayoutId id="2147484663" r:id="rId212"/>
    <p:sldLayoutId id="2147484664" r:id="rId213"/>
    <p:sldLayoutId id="2147484665" r:id="rId214"/>
    <p:sldLayoutId id="2147484666" r:id="rId215"/>
    <p:sldLayoutId id="2147484667" r:id="rId216"/>
    <p:sldLayoutId id="2147484668" r:id="rId217"/>
    <p:sldLayoutId id="2147484669" r:id="rId218"/>
    <p:sldLayoutId id="2147484670" r:id="rId219"/>
    <p:sldLayoutId id="2147484671" r:id="rId220"/>
    <p:sldLayoutId id="2147484672" r:id="rId221"/>
    <p:sldLayoutId id="2147484673" r:id="rId222"/>
    <p:sldLayoutId id="2147484674" r:id="rId223"/>
    <p:sldLayoutId id="2147484675" r:id="rId224"/>
    <p:sldLayoutId id="2147484676" r:id="rId225"/>
    <p:sldLayoutId id="2147484677" r:id="rId226"/>
    <p:sldLayoutId id="2147484678" r:id="rId227"/>
    <p:sldLayoutId id="2147484679" r:id="rId228"/>
    <p:sldLayoutId id="2147484680" r:id="rId229"/>
    <p:sldLayoutId id="2147484681" r:id="rId230"/>
    <p:sldLayoutId id="2147484682" r:id="rId231"/>
    <p:sldLayoutId id="2147484683" r:id="rId232"/>
    <p:sldLayoutId id="2147484684" r:id="rId233"/>
    <p:sldLayoutId id="2147484685" r:id="rId234"/>
    <p:sldLayoutId id="2147484686" r:id="rId235"/>
    <p:sldLayoutId id="2147484687" r:id="rId236"/>
    <p:sldLayoutId id="2147484688" r:id="rId237"/>
    <p:sldLayoutId id="2147484689" r:id="rId238"/>
    <p:sldLayoutId id="2147484690" r:id="rId239"/>
    <p:sldLayoutId id="2147484691" r:id="rId240"/>
    <p:sldLayoutId id="2147484692" r:id="rId241"/>
    <p:sldLayoutId id="2147484693" r:id="rId242"/>
    <p:sldLayoutId id="2147484694" r:id="rId243"/>
    <p:sldLayoutId id="2147484695" r:id="rId244"/>
    <p:sldLayoutId id="2147484696" r:id="rId245"/>
    <p:sldLayoutId id="2147484697" r:id="rId246"/>
    <p:sldLayoutId id="2147484698" r:id="rId247"/>
    <p:sldLayoutId id="2147484699" r:id="rId248"/>
    <p:sldLayoutId id="2147484700" r:id="rId249"/>
    <p:sldLayoutId id="2147484701" r:id="rId250"/>
    <p:sldLayoutId id="2147484702" r:id="rId251"/>
    <p:sldLayoutId id="2147484703" r:id="rId252"/>
    <p:sldLayoutId id="2147484704" r:id="rId253"/>
    <p:sldLayoutId id="2147484705" r:id="rId254"/>
    <p:sldLayoutId id="2147484706" r:id="rId255"/>
    <p:sldLayoutId id="2147484707" r:id="rId256"/>
    <p:sldLayoutId id="2147484708" r:id="rId257"/>
    <p:sldLayoutId id="2147484709" r:id="rId258"/>
    <p:sldLayoutId id="2147484710" r:id="rId259"/>
    <p:sldLayoutId id="2147484711" r:id="rId260"/>
    <p:sldLayoutId id="2147484712" r:id="rId261"/>
    <p:sldLayoutId id="2147484713" r:id="rId262"/>
    <p:sldLayoutId id="2147484714" r:id="rId263"/>
    <p:sldLayoutId id="2147484715" r:id="rId264"/>
    <p:sldLayoutId id="2147484716" r:id="rId265"/>
    <p:sldLayoutId id="2147484717" r:id="rId266"/>
    <p:sldLayoutId id="2147484718" r:id="rId267"/>
    <p:sldLayoutId id="2147484719" r:id="rId268"/>
    <p:sldLayoutId id="2147484720" r:id="rId269"/>
    <p:sldLayoutId id="2147484721" r:id="rId270"/>
    <p:sldLayoutId id="2147484722" r:id="rId271"/>
    <p:sldLayoutId id="2147484723" r:id="rId272"/>
    <p:sldLayoutId id="2147484724" r:id="rId273"/>
    <p:sldLayoutId id="2147484725" r:id="rId274"/>
    <p:sldLayoutId id="2147484726" r:id="rId275"/>
    <p:sldLayoutId id="2147484727" r:id="rId276"/>
    <p:sldLayoutId id="2147484728" r:id="rId277"/>
    <p:sldLayoutId id="2147484729" r:id="rId278"/>
    <p:sldLayoutId id="2147484730" r:id="rId279"/>
    <p:sldLayoutId id="2147484731" r:id="rId280"/>
    <p:sldLayoutId id="2147484732" r:id="rId281"/>
    <p:sldLayoutId id="2147484733" r:id="rId282"/>
    <p:sldLayoutId id="2147484734" r:id="rId283"/>
    <p:sldLayoutId id="2147484735" r:id="rId284"/>
    <p:sldLayoutId id="2147484736" r:id="rId285"/>
    <p:sldLayoutId id="2147484737" r:id="rId286"/>
    <p:sldLayoutId id="2147484738" r:id="rId287"/>
    <p:sldLayoutId id="2147484739" r:id="rId288"/>
    <p:sldLayoutId id="2147484740" r:id="rId289"/>
    <p:sldLayoutId id="2147484741" r:id="rId290"/>
    <p:sldLayoutId id="2147484742" r:id="rId291"/>
    <p:sldLayoutId id="2147484743" r:id="rId292"/>
    <p:sldLayoutId id="2147484744" r:id="rId293"/>
    <p:sldLayoutId id="2147484745" r:id="rId294"/>
    <p:sldLayoutId id="2147484746" r:id="rId295"/>
    <p:sldLayoutId id="2147484747" r:id="rId296"/>
    <p:sldLayoutId id="2147484748" r:id="rId297"/>
    <p:sldLayoutId id="2147484749" r:id="rId298"/>
    <p:sldLayoutId id="2147484750" r:id="rId299"/>
    <p:sldLayoutId id="2147484751" r:id="rId300"/>
    <p:sldLayoutId id="2147484752" r:id="rId301"/>
    <p:sldLayoutId id="2147484753" r:id="rId302"/>
    <p:sldLayoutId id="2147484754" r:id="rId303"/>
    <p:sldLayoutId id="2147484755" r:id="rId304"/>
    <p:sldLayoutId id="2147484756" r:id="rId305"/>
    <p:sldLayoutId id="2147484757" r:id="rId306"/>
    <p:sldLayoutId id="2147484758" r:id="rId307"/>
    <p:sldLayoutId id="2147484759" r:id="rId308"/>
    <p:sldLayoutId id="2147484760" r:id="rId309"/>
    <p:sldLayoutId id="2147484761" r:id="rId310"/>
    <p:sldLayoutId id="2147484762" r:id="rId311"/>
    <p:sldLayoutId id="2147484763" r:id="rId312"/>
    <p:sldLayoutId id="2147484764" r:id="rId313"/>
    <p:sldLayoutId id="2147484765" r:id="rId314"/>
    <p:sldLayoutId id="2147484766" r:id="rId315"/>
    <p:sldLayoutId id="2147484767" r:id="rId316"/>
    <p:sldLayoutId id="2147484768" r:id="rId317"/>
    <p:sldLayoutId id="2147484769" r:id="rId318"/>
    <p:sldLayoutId id="2147484770" r:id="rId319"/>
    <p:sldLayoutId id="2147484771" r:id="rId320"/>
    <p:sldLayoutId id="2147484772" r:id="rId321"/>
    <p:sldLayoutId id="2147484773" r:id="rId322"/>
    <p:sldLayoutId id="2147484774" r:id="rId323"/>
    <p:sldLayoutId id="2147484775" r:id="rId324"/>
    <p:sldLayoutId id="2147484776" r:id="rId325"/>
    <p:sldLayoutId id="2147484777" r:id="rId326"/>
    <p:sldLayoutId id="2147484778" r:id="rId327"/>
    <p:sldLayoutId id="2147484779" r:id="rId328"/>
    <p:sldLayoutId id="2147484780" r:id="rId329"/>
    <p:sldLayoutId id="2147484781" r:id="rId330"/>
    <p:sldLayoutId id="2147484782" r:id="rId331"/>
    <p:sldLayoutId id="2147484783" r:id="rId332"/>
    <p:sldLayoutId id="2147484784" r:id="rId333"/>
    <p:sldLayoutId id="2147484785" r:id="rId334"/>
    <p:sldLayoutId id="2147484786" r:id="rId335"/>
    <p:sldLayoutId id="2147484787" r:id="rId336"/>
    <p:sldLayoutId id="2147484788" r:id="rId337"/>
    <p:sldLayoutId id="2147484789" r:id="rId338"/>
    <p:sldLayoutId id="2147484790" r:id="rId339"/>
    <p:sldLayoutId id="2147484791" r:id="rId340"/>
    <p:sldLayoutId id="2147484792" r:id="rId341"/>
    <p:sldLayoutId id="2147484793" r:id="rId342"/>
    <p:sldLayoutId id="2147484794" r:id="rId343"/>
    <p:sldLayoutId id="2147484795" r:id="rId344"/>
    <p:sldLayoutId id="2147484796" r:id="rId345"/>
    <p:sldLayoutId id="2147484797" r:id="rId346"/>
    <p:sldLayoutId id="2147484798" r:id="rId347"/>
    <p:sldLayoutId id="2147484799" r:id="rId348"/>
    <p:sldLayoutId id="2147484800" r:id="rId349"/>
    <p:sldLayoutId id="2147484801" r:id="rId350"/>
    <p:sldLayoutId id="2147484802" r:id="rId351"/>
    <p:sldLayoutId id="2147484803" r:id="rId352"/>
    <p:sldLayoutId id="2147484804" r:id="rId353"/>
    <p:sldLayoutId id="2147484805" r:id="rId354"/>
    <p:sldLayoutId id="2147484806" r:id="rId355"/>
    <p:sldLayoutId id="2147484807" r:id="rId356"/>
    <p:sldLayoutId id="2147484808" r:id="rId357"/>
    <p:sldLayoutId id="2147484809" r:id="rId358"/>
    <p:sldLayoutId id="2147484810" r:id="rId359"/>
    <p:sldLayoutId id="2147484811" r:id="rId360"/>
    <p:sldLayoutId id="2147484812" r:id="rId361"/>
    <p:sldLayoutId id="2147484813" r:id="rId362"/>
    <p:sldLayoutId id="2147484814" r:id="rId363"/>
    <p:sldLayoutId id="2147484815" r:id="rId364"/>
    <p:sldLayoutId id="2147484816" r:id="rId365"/>
    <p:sldLayoutId id="2147484817" r:id="rId366"/>
    <p:sldLayoutId id="2147484818" r:id="rId367"/>
    <p:sldLayoutId id="2147484819" r:id="rId368"/>
    <p:sldLayoutId id="2147484820" r:id="rId369"/>
    <p:sldLayoutId id="2147484821" r:id="rId370"/>
    <p:sldLayoutId id="2147484822" r:id="rId371"/>
    <p:sldLayoutId id="2147484823" r:id="rId372"/>
    <p:sldLayoutId id="2147484824" r:id="rId373"/>
    <p:sldLayoutId id="2147484825" r:id="rId374"/>
    <p:sldLayoutId id="2147484826" r:id="rId375"/>
    <p:sldLayoutId id="2147484827" r:id="rId376"/>
    <p:sldLayoutId id="2147484828" r:id="rId377"/>
    <p:sldLayoutId id="2147484829" r:id="rId378"/>
    <p:sldLayoutId id="2147484830" r:id="rId379"/>
    <p:sldLayoutId id="2147484831" r:id="rId380"/>
    <p:sldLayoutId id="2147484832" r:id="rId381"/>
    <p:sldLayoutId id="2147484833" r:id="rId382"/>
    <p:sldLayoutId id="2147484834" r:id="rId383"/>
    <p:sldLayoutId id="2147484835" r:id="rId384"/>
    <p:sldLayoutId id="2147484836" r:id="rId385"/>
    <p:sldLayoutId id="2147484837" r:id="rId386"/>
    <p:sldLayoutId id="2147484838" r:id="rId387"/>
    <p:sldLayoutId id="2147484839" r:id="rId388"/>
    <p:sldLayoutId id="2147484840" r:id="rId389"/>
    <p:sldLayoutId id="2147484841" r:id="rId390"/>
    <p:sldLayoutId id="2147484842" r:id="rId391"/>
    <p:sldLayoutId id="2147484843" r:id="rId392"/>
    <p:sldLayoutId id="2147484844" r:id="rId393"/>
    <p:sldLayoutId id="2147484845" r:id="rId394"/>
    <p:sldLayoutId id="2147484846" r:id="rId395"/>
    <p:sldLayoutId id="2147484847" r:id="rId396"/>
    <p:sldLayoutId id="2147484848" r:id="rId397"/>
    <p:sldLayoutId id="2147484849" r:id="rId398"/>
    <p:sldLayoutId id="2147484850" r:id="rId399"/>
    <p:sldLayoutId id="2147484851" r:id="rId400"/>
    <p:sldLayoutId id="2147484852" r:id="rId401"/>
    <p:sldLayoutId id="2147484853" r:id="rId402"/>
    <p:sldLayoutId id="2147484854" r:id="rId403"/>
    <p:sldLayoutId id="2147484855" r:id="rId404"/>
    <p:sldLayoutId id="2147484856" r:id="rId405"/>
    <p:sldLayoutId id="2147484857" r:id="rId406"/>
    <p:sldLayoutId id="2147484858" r:id="rId407"/>
    <p:sldLayoutId id="2147484859" r:id="rId408"/>
    <p:sldLayoutId id="2147484860" r:id="rId409"/>
    <p:sldLayoutId id="2147484861" r:id="rId410"/>
    <p:sldLayoutId id="2147484862" r:id="rId411"/>
    <p:sldLayoutId id="2147484863" r:id="rId412"/>
    <p:sldLayoutId id="2147484864" r:id="rId413"/>
    <p:sldLayoutId id="2147484865" r:id="rId414"/>
    <p:sldLayoutId id="2147484866" r:id="rId415"/>
    <p:sldLayoutId id="2147484867" r:id="rId416"/>
    <p:sldLayoutId id="2147484868" r:id="rId417"/>
    <p:sldLayoutId id="2147484869" r:id="rId418"/>
    <p:sldLayoutId id="2147484870" r:id="rId419"/>
    <p:sldLayoutId id="2147484871" r:id="rId420"/>
    <p:sldLayoutId id="2147484872" r:id="rId421"/>
    <p:sldLayoutId id="2147484873" r:id="rId422"/>
    <p:sldLayoutId id="2147484874" r:id="rId423"/>
    <p:sldLayoutId id="2147484875" r:id="rId424"/>
    <p:sldLayoutId id="2147484876" r:id="rId425"/>
    <p:sldLayoutId id="2147484877" r:id="rId426"/>
    <p:sldLayoutId id="2147484878" r:id="rId427"/>
    <p:sldLayoutId id="2147484879" r:id="rId428"/>
    <p:sldLayoutId id="2147484880" r:id="rId429"/>
    <p:sldLayoutId id="2147484881" r:id="rId430"/>
    <p:sldLayoutId id="2147484882" r:id="rId431"/>
    <p:sldLayoutId id="2147484883" r:id="rId432"/>
    <p:sldLayoutId id="2147484884" r:id="rId433"/>
    <p:sldLayoutId id="2147484885" r:id="rId434"/>
    <p:sldLayoutId id="2147484886" r:id="rId435"/>
    <p:sldLayoutId id="2147484887" r:id="rId436"/>
    <p:sldLayoutId id="2147484888" r:id="rId437"/>
    <p:sldLayoutId id="2147484889" r:id="rId438"/>
    <p:sldLayoutId id="2147484890" r:id="rId439"/>
    <p:sldLayoutId id="2147484891" r:id="rId440"/>
    <p:sldLayoutId id="2147484892" r:id="rId441"/>
    <p:sldLayoutId id="2147484893" r:id="rId442"/>
    <p:sldLayoutId id="2147484894" r:id="rId443"/>
    <p:sldLayoutId id="2147484895" r:id="rId444"/>
    <p:sldLayoutId id="2147484896" r:id="rId445"/>
    <p:sldLayoutId id="2147484897" r:id="rId446"/>
    <p:sldLayoutId id="2147484898" r:id="rId447"/>
    <p:sldLayoutId id="2147484899" r:id="rId448"/>
    <p:sldLayoutId id="2147484900" r:id="rId449"/>
    <p:sldLayoutId id="2147484901" r:id="rId450"/>
    <p:sldLayoutId id="2147484902" r:id="rId451"/>
    <p:sldLayoutId id="2147484903" r:id="rId452"/>
    <p:sldLayoutId id="2147484904" r:id="rId453"/>
    <p:sldLayoutId id="2147484905" r:id="rId454"/>
    <p:sldLayoutId id="2147484906" r:id="rId455"/>
    <p:sldLayoutId id="2147484907" r:id="rId456"/>
    <p:sldLayoutId id="2147484908" r:id="rId457"/>
    <p:sldLayoutId id="2147484909" r:id="rId458"/>
    <p:sldLayoutId id="2147484910" r:id="rId459"/>
    <p:sldLayoutId id="2147484911" r:id="rId460"/>
    <p:sldLayoutId id="2147484912" r:id="rId461"/>
    <p:sldLayoutId id="2147484913" r:id="rId462"/>
    <p:sldLayoutId id="2147484914" r:id="rId463"/>
    <p:sldLayoutId id="2147484915" r:id="rId464"/>
    <p:sldLayoutId id="2147484916" r:id="rId465"/>
    <p:sldLayoutId id="2147484917" r:id="rId466"/>
    <p:sldLayoutId id="2147484918" r:id="rId467"/>
    <p:sldLayoutId id="2147484919" r:id="rId468"/>
    <p:sldLayoutId id="2147484920" r:id="rId469"/>
    <p:sldLayoutId id="2147484921" r:id="rId470"/>
    <p:sldLayoutId id="2147484922" r:id="rId471"/>
    <p:sldLayoutId id="2147484923" r:id="rId472"/>
    <p:sldLayoutId id="2147484924" r:id="rId473"/>
    <p:sldLayoutId id="2147484925" r:id="rId474"/>
    <p:sldLayoutId id="2147484926" r:id="rId475"/>
    <p:sldLayoutId id="2147484927" r:id="rId476"/>
    <p:sldLayoutId id="2147484928" r:id="rId477"/>
    <p:sldLayoutId id="2147484929" r:id="rId478"/>
    <p:sldLayoutId id="2147484930" r:id="rId479"/>
    <p:sldLayoutId id="2147484931" r:id="rId480"/>
    <p:sldLayoutId id="2147484932" r:id="rId481"/>
    <p:sldLayoutId id="2147484933" r:id="rId482"/>
    <p:sldLayoutId id="2147484934" r:id="rId483"/>
    <p:sldLayoutId id="2147484935" r:id="rId484"/>
    <p:sldLayoutId id="2147484936" r:id="rId485"/>
    <p:sldLayoutId id="2147484937" r:id="rId486"/>
    <p:sldLayoutId id="2147484938" r:id="rId487"/>
    <p:sldLayoutId id="2147484939" r:id="rId488"/>
    <p:sldLayoutId id="2147484940" r:id="rId489"/>
    <p:sldLayoutId id="2147484941" r:id="rId490"/>
    <p:sldLayoutId id="2147484942" r:id="rId491"/>
    <p:sldLayoutId id="2147484943" r:id="rId492"/>
    <p:sldLayoutId id="2147484944" r:id="rId493"/>
    <p:sldLayoutId id="2147484945" r:id="rId494"/>
    <p:sldLayoutId id="2147484946" r:id="rId495"/>
    <p:sldLayoutId id="2147484947" r:id="rId496"/>
    <p:sldLayoutId id="2147484948" r:id="rId497"/>
    <p:sldLayoutId id="2147484949" r:id="rId498"/>
    <p:sldLayoutId id="2147484950" r:id="rId499"/>
    <p:sldLayoutId id="2147484951" r:id="rId500"/>
    <p:sldLayoutId id="2147484952" r:id="rId501"/>
    <p:sldLayoutId id="2147484953" r:id="rId502"/>
    <p:sldLayoutId id="2147484954" r:id="rId503"/>
    <p:sldLayoutId id="2147484955" r:id="rId504"/>
    <p:sldLayoutId id="2147484956" r:id="rId505"/>
    <p:sldLayoutId id="2147484957" r:id="rId506"/>
    <p:sldLayoutId id="2147484958" r:id="rId507"/>
    <p:sldLayoutId id="2147484959" r:id="rId508"/>
    <p:sldLayoutId id="2147484960" r:id="rId509"/>
    <p:sldLayoutId id="2147484961" r:id="rId510"/>
    <p:sldLayoutId id="2147484962" r:id="rId511"/>
    <p:sldLayoutId id="2147484963" r:id="rId512"/>
    <p:sldLayoutId id="2147484964" r:id="rId513"/>
    <p:sldLayoutId id="2147484965" r:id="rId514"/>
    <p:sldLayoutId id="2147484966" r:id="rId515"/>
    <p:sldLayoutId id="2147484967" r:id="rId516"/>
    <p:sldLayoutId id="2147484968" r:id="rId517"/>
    <p:sldLayoutId id="2147484969" r:id="rId518"/>
    <p:sldLayoutId id="2147484970" r:id="rId519"/>
    <p:sldLayoutId id="2147484971" r:id="rId520"/>
    <p:sldLayoutId id="2147484972" r:id="rId521"/>
    <p:sldLayoutId id="2147484973" r:id="rId522"/>
    <p:sldLayoutId id="2147484974" r:id="rId523"/>
    <p:sldLayoutId id="2147484975" r:id="rId524"/>
    <p:sldLayoutId id="2147484976" r:id="rId525"/>
    <p:sldLayoutId id="2147484977" r:id="rId526"/>
    <p:sldLayoutId id="2147484978" r:id="rId527"/>
    <p:sldLayoutId id="2147484979" r:id="rId528"/>
    <p:sldLayoutId id="2147484980" r:id="rId529"/>
    <p:sldLayoutId id="2147484981" r:id="rId530"/>
    <p:sldLayoutId id="2147484982" r:id="rId531"/>
    <p:sldLayoutId id="2147484983" r:id="rId532"/>
    <p:sldLayoutId id="2147484984" r:id="rId533"/>
    <p:sldLayoutId id="2147484985" r:id="rId534"/>
    <p:sldLayoutId id="2147484986" r:id="rId535"/>
    <p:sldLayoutId id="2147484987" r:id="rId536"/>
    <p:sldLayoutId id="2147484988" r:id="rId537"/>
    <p:sldLayoutId id="2147484989" r:id="rId538"/>
    <p:sldLayoutId id="2147484990" r:id="rId539"/>
    <p:sldLayoutId id="2147484991" r:id="rId540"/>
    <p:sldLayoutId id="2147484992" r:id="rId541"/>
    <p:sldLayoutId id="2147484993" r:id="rId542"/>
    <p:sldLayoutId id="2147484994" r:id="rId543"/>
    <p:sldLayoutId id="2147484995" r:id="rId544"/>
    <p:sldLayoutId id="2147484996" r:id="rId545"/>
    <p:sldLayoutId id="2147484997" r:id="rId546"/>
    <p:sldLayoutId id="2147484998" r:id="rId547"/>
    <p:sldLayoutId id="2147484999" r:id="rId548"/>
    <p:sldLayoutId id="2147485000" r:id="rId549"/>
    <p:sldLayoutId id="2147485001" r:id="rId550"/>
    <p:sldLayoutId id="2147485002" r:id="rId551"/>
    <p:sldLayoutId id="2147485003" r:id="rId552"/>
    <p:sldLayoutId id="2147485004" r:id="rId553"/>
    <p:sldLayoutId id="2147485005" r:id="rId554"/>
    <p:sldLayoutId id="2147485006" r:id="rId555"/>
    <p:sldLayoutId id="2147485007" r:id="rId556"/>
    <p:sldLayoutId id="2147485008" r:id="rId557"/>
    <p:sldLayoutId id="2147485009" r:id="rId558"/>
    <p:sldLayoutId id="2147485010" r:id="rId559"/>
    <p:sldLayoutId id="2147485011" r:id="rId560"/>
    <p:sldLayoutId id="2147485012" r:id="rId561"/>
    <p:sldLayoutId id="2147485013" r:id="rId562"/>
    <p:sldLayoutId id="2147485014" r:id="rId563"/>
    <p:sldLayoutId id="2147485015" r:id="rId564"/>
    <p:sldLayoutId id="2147485016" r:id="rId565"/>
    <p:sldLayoutId id="2147485017" r:id="rId566"/>
    <p:sldLayoutId id="2147485018" r:id="rId567"/>
    <p:sldLayoutId id="2147485019" r:id="rId568"/>
    <p:sldLayoutId id="2147485020" r:id="rId569"/>
    <p:sldLayoutId id="2147485021" r:id="rId570"/>
    <p:sldLayoutId id="2147485022" r:id="rId571"/>
    <p:sldLayoutId id="2147485023" r:id="rId572"/>
    <p:sldLayoutId id="2147485024" r:id="rId573"/>
    <p:sldLayoutId id="2147485025" r:id="rId574"/>
    <p:sldLayoutId id="2147485026" r:id="rId575"/>
    <p:sldLayoutId id="2147485027" r:id="rId576"/>
    <p:sldLayoutId id="2147485028" r:id="rId577"/>
    <p:sldLayoutId id="2147485029" r:id="rId578"/>
    <p:sldLayoutId id="2147485030" r:id="rId579"/>
    <p:sldLayoutId id="2147485031" r:id="rId580"/>
    <p:sldLayoutId id="2147485032" r:id="rId581"/>
    <p:sldLayoutId id="2147485033" r:id="rId582"/>
    <p:sldLayoutId id="2147485034" r:id="rId583"/>
    <p:sldLayoutId id="2147485035" r:id="rId584"/>
    <p:sldLayoutId id="2147485036" r:id="rId585"/>
    <p:sldLayoutId id="2147485037" r:id="rId586"/>
    <p:sldLayoutId id="2147485038" r:id="rId587"/>
    <p:sldLayoutId id="2147485039" r:id="rId588"/>
    <p:sldLayoutId id="2147485040" r:id="rId589"/>
    <p:sldLayoutId id="2147485041" r:id="rId590"/>
    <p:sldLayoutId id="2147485042" r:id="rId591"/>
    <p:sldLayoutId id="2147485043" r:id="rId592"/>
    <p:sldLayoutId id="2147485044" r:id="rId593"/>
    <p:sldLayoutId id="2147485045" r:id="rId594"/>
    <p:sldLayoutId id="2147485046" r:id="rId595"/>
    <p:sldLayoutId id="2147485047" r:id="rId596"/>
    <p:sldLayoutId id="2147485048" r:id="rId597"/>
    <p:sldLayoutId id="2147485049" r:id="rId598"/>
    <p:sldLayoutId id="2147485050" r:id="rId599"/>
    <p:sldLayoutId id="2147485051" r:id="rId600"/>
    <p:sldLayoutId id="2147485052" r:id="rId601"/>
    <p:sldLayoutId id="2147485053" r:id="rId602"/>
    <p:sldLayoutId id="2147485054" r:id="rId603"/>
    <p:sldLayoutId id="2147485055" r:id="rId604"/>
    <p:sldLayoutId id="2147485056" r:id="rId605"/>
    <p:sldLayoutId id="2147485057" r:id="rId606"/>
    <p:sldLayoutId id="2147485058" r:id="rId607"/>
    <p:sldLayoutId id="2147485059" r:id="rId608"/>
    <p:sldLayoutId id="2147485060" r:id="rId609"/>
    <p:sldLayoutId id="2147485061" r:id="rId610"/>
    <p:sldLayoutId id="2147485062" r:id="rId611"/>
    <p:sldLayoutId id="2147485063" r:id="rId612"/>
    <p:sldLayoutId id="2147485064" r:id="rId613"/>
    <p:sldLayoutId id="2147485065" r:id="rId614"/>
    <p:sldLayoutId id="2147485066" r:id="rId615"/>
    <p:sldLayoutId id="2147485067" r:id="rId616"/>
    <p:sldLayoutId id="2147485068" r:id="rId617"/>
    <p:sldLayoutId id="2147485069" r:id="rId618"/>
    <p:sldLayoutId id="2147485070" r:id="rId619"/>
    <p:sldLayoutId id="2147485071" r:id="rId620"/>
    <p:sldLayoutId id="2147485072" r:id="rId621"/>
    <p:sldLayoutId id="2147485073" r:id="rId622"/>
    <p:sldLayoutId id="2147485074" r:id="rId623"/>
    <p:sldLayoutId id="2147485075" r:id="rId624"/>
    <p:sldLayoutId id="2147485076" r:id="rId625"/>
    <p:sldLayoutId id="2147485077" r:id="rId626"/>
    <p:sldLayoutId id="2147485078" r:id="rId627"/>
    <p:sldLayoutId id="2147485079" r:id="rId628"/>
    <p:sldLayoutId id="2147485080" r:id="rId629"/>
    <p:sldLayoutId id="2147485081" r:id="rId630"/>
    <p:sldLayoutId id="2147485082" r:id="rId631"/>
    <p:sldLayoutId id="2147485083" r:id="rId632"/>
    <p:sldLayoutId id="2147485084" r:id="rId633"/>
    <p:sldLayoutId id="2147485085" r:id="rId634"/>
    <p:sldLayoutId id="2147485086" r:id="rId635"/>
    <p:sldLayoutId id="2147485087" r:id="rId636"/>
    <p:sldLayoutId id="2147485088" r:id="rId637"/>
    <p:sldLayoutId id="2147485089" r:id="rId638"/>
    <p:sldLayoutId id="2147485090" r:id="rId639"/>
    <p:sldLayoutId id="2147485091" r:id="rId640"/>
    <p:sldLayoutId id="2147485092" r:id="rId641"/>
    <p:sldLayoutId id="2147485093" r:id="rId642"/>
    <p:sldLayoutId id="2147485094" r:id="rId643"/>
    <p:sldLayoutId id="2147485095" r:id="rId644"/>
    <p:sldLayoutId id="2147485096" r:id="rId645"/>
    <p:sldLayoutId id="2147485097" r:id="rId646"/>
    <p:sldLayoutId id="2147485098" r:id="rId647"/>
    <p:sldLayoutId id="2147485099" r:id="rId648"/>
    <p:sldLayoutId id="2147485100" r:id="rId649"/>
    <p:sldLayoutId id="2147485101" r:id="rId650"/>
    <p:sldLayoutId id="2147485102" r:id="rId651"/>
    <p:sldLayoutId id="2147485103" r:id="rId652"/>
    <p:sldLayoutId id="2147485104" r:id="rId653"/>
    <p:sldLayoutId id="2147485105" r:id="rId654"/>
    <p:sldLayoutId id="2147485106" r:id="rId655"/>
    <p:sldLayoutId id="2147485107" r:id="rId656"/>
    <p:sldLayoutId id="2147485108" r:id="rId657"/>
    <p:sldLayoutId id="2147485109" r:id="rId658"/>
    <p:sldLayoutId id="2147485110" r:id="rId659"/>
    <p:sldLayoutId id="2147485111" r:id="rId660"/>
    <p:sldLayoutId id="2147485112" r:id="rId661"/>
    <p:sldLayoutId id="2147485113" r:id="rId662"/>
    <p:sldLayoutId id="2147485114" r:id="rId663"/>
    <p:sldLayoutId id="2147485115" r:id="rId664"/>
    <p:sldLayoutId id="2147485116" r:id="rId665"/>
    <p:sldLayoutId id="2147485117" r:id="rId666"/>
    <p:sldLayoutId id="2147485118" r:id="rId667"/>
    <p:sldLayoutId id="2147485119" r:id="rId668"/>
    <p:sldLayoutId id="2147485120" r:id="rId669"/>
    <p:sldLayoutId id="2147485121" r:id="rId670"/>
    <p:sldLayoutId id="2147485122" r:id="rId671"/>
    <p:sldLayoutId id="2147485123" r:id="rId672"/>
    <p:sldLayoutId id="2147485124" r:id="rId673"/>
    <p:sldLayoutId id="2147485125" r:id="rId674"/>
    <p:sldLayoutId id="2147485126" r:id="rId675"/>
    <p:sldLayoutId id="2147485127" r:id="rId676"/>
    <p:sldLayoutId id="2147485128" r:id="rId677"/>
    <p:sldLayoutId id="2147485129" r:id="rId678"/>
    <p:sldLayoutId id="2147485130" r:id="rId679"/>
    <p:sldLayoutId id="2147485131" r:id="rId680"/>
    <p:sldLayoutId id="2147485132" r:id="rId681"/>
    <p:sldLayoutId id="2147485133" r:id="rId682"/>
    <p:sldLayoutId id="2147485134" r:id="rId683"/>
    <p:sldLayoutId id="2147485135" r:id="rId684"/>
    <p:sldLayoutId id="2147485136" r:id="rId685"/>
    <p:sldLayoutId id="2147485137" r:id="rId686"/>
    <p:sldLayoutId id="2147485138" r:id="rId687"/>
    <p:sldLayoutId id="2147485139" r:id="rId688"/>
    <p:sldLayoutId id="2147485140" r:id="rId689"/>
    <p:sldLayoutId id="2147485141" r:id="rId690"/>
    <p:sldLayoutId id="2147485142" r:id="rId691"/>
    <p:sldLayoutId id="2147485143" r:id="rId692"/>
    <p:sldLayoutId id="2147485144" r:id="rId693"/>
    <p:sldLayoutId id="2147485145" r:id="rId694"/>
    <p:sldLayoutId id="2147485146" r:id="rId695"/>
    <p:sldLayoutId id="2147485147" r:id="rId696"/>
    <p:sldLayoutId id="2147485148" r:id="rId697"/>
    <p:sldLayoutId id="2147485149" r:id="rId698"/>
    <p:sldLayoutId id="2147485150" r:id="rId699"/>
    <p:sldLayoutId id="2147485151" r:id="rId700"/>
    <p:sldLayoutId id="2147485152" r:id="rId701"/>
    <p:sldLayoutId id="2147485153" r:id="rId702"/>
    <p:sldLayoutId id="2147485154" r:id="rId703"/>
    <p:sldLayoutId id="2147485155" r:id="rId704"/>
    <p:sldLayoutId id="2147485156" r:id="rId705"/>
    <p:sldLayoutId id="2147485157" r:id="rId706"/>
    <p:sldLayoutId id="2147485158" r:id="rId707"/>
    <p:sldLayoutId id="2147485159" r:id="rId708"/>
    <p:sldLayoutId id="2147485160" r:id="rId709"/>
    <p:sldLayoutId id="2147485161" r:id="rId710"/>
    <p:sldLayoutId id="2147485162" r:id="rId711"/>
    <p:sldLayoutId id="2147485163" r:id="rId712"/>
    <p:sldLayoutId id="2147485164" r:id="rId713"/>
    <p:sldLayoutId id="2147485165" r:id="rId714"/>
    <p:sldLayoutId id="2147485166" r:id="rId715"/>
    <p:sldLayoutId id="2147485167" r:id="rId716"/>
    <p:sldLayoutId id="2147485168" r:id="rId717"/>
    <p:sldLayoutId id="2147485169" r:id="rId718"/>
    <p:sldLayoutId id="2147485170" r:id="rId719"/>
    <p:sldLayoutId id="2147485171" r:id="rId720"/>
    <p:sldLayoutId id="2147485172" r:id="rId721"/>
    <p:sldLayoutId id="2147485173" r:id="rId722"/>
    <p:sldLayoutId id="2147485174" r:id="rId723"/>
    <p:sldLayoutId id="2147485175" r:id="rId724"/>
    <p:sldLayoutId id="2147485176" r:id="rId725"/>
    <p:sldLayoutId id="2147485177" r:id="rId726"/>
    <p:sldLayoutId id="2147485178" r:id="rId727"/>
    <p:sldLayoutId id="2147485179" r:id="rId728"/>
    <p:sldLayoutId id="2147485180" r:id="rId729"/>
    <p:sldLayoutId id="2147485181" r:id="rId730"/>
    <p:sldLayoutId id="2147485182" r:id="rId731"/>
    <p:sldLayoutId id="2147485183" r:id="rId732"/>
    <p:sldLayoutId id="2147485184" r:id="rId733"/>
    <p:sldLayoutId id="2147485185" r:id="rId734"/>
    <p:sldLayoutId id="2147485186" r:id="rId735"/>
    <p:sldLayoutId id="2147485187" r:id="rId736"/>
    <p:sldLayoutId id="2147485188" r:id="rId737"/>
    <p:sldLayoutId id="2147485189" r:id="rId738"/>
    <p:sldLayoutId id="2147485190" r:id="rId739"/>
    <p:sldLayoutId id="2147485191" r:id="rId740"/>
    <p:sldLayoutId id="2147485192" r:id="rId741"/>
    <p:sldLayoutId id="2147485193" r:id="rId742"/>
    <p:sldLayoutId id="2147485194" r:id="rId743"/>
    <p:sldLayoutId id="2147485195" r:id="rId744"/>
    <p:sldLayoutId id="2147485196" r:id="rId745"/>
    <p:sldLayoutId id="2147485197" r:id="rId746"/>
    <p:sldLayoutId id="2147485198" r:id="rId747"/>
    <p:sldLayoutId id="2147485199" r:id="rId748"/>
    <p:sldLayoutId id="2147485200" r:id="rId749"/>
    <p:sldLayoutId id="2147485201" r:id="rId750"/>
    <p:sldLayoutId id="2147485202" r:id="rId751"/>
    <p:sldLayoutId id="2147485203" r:id="rId752"/>
    <p:sldLayoutId id="2147485204" r:id="rId753"/>
    <p:sldLayoutId id="2147485205" r:id="rId754"/>
    <p:sldLayoutId id="2147485206" r:id="rId755"/>
    <p:sldLayoutId id="2147485207" r:id="rId756"/>
    <p:sldLayoutId id="2147485208" r:id="rId757"/>
    <p:sldLayoutId id="2147485209" r:id="rId758"/>
    <p:sldLayoutId id="2147485210" r:id="rId759"/>
    <p:sldLayoutId id="2147485211" r:id="rId760"/>
    <p:sldLayoutId id="2147485212" r:id="rId761"/>
    <p:sldLayoutId id="2147485213" r:id="rId762"/>
    <p:sldLayoutId id="2147485214" r:id="rId763"/>
    <p:sldLayoutId id="2147485215" r:id="rId764"/>
    <p:sldLayoutId id="2147485216" r:id="rId765"/>
    <p:sldLayoutId id="2147485217" r:id="rId766"/>
    <p:sldLayoutId id="2147485218" r:id="rId767"/>
    <p:sldLayoutId id="2147485219" r:id="rId768"/>
    <p:sldLayoutId id="2147485220" r:id="rId769"/>
    <p:sldLayoutId id="2147485221" r:id="rId770"/>
    <p:sldLayoutId id="2147485222" r:id="rId771"/>
    <p:sldLayoutId id="2147485223" r:id="rId772"/>
    <p:sldLayoutId id="2147485224" r:id="rId773"/>
    <p:sldLayoutId id="2147485225" r:id="rId774"/>
    <p:sldLayoutId id="2147485226" r:id="rId775"/>
    <p:sldLayoutId id="2147485227" r:id="rId776"/>
    <p:sldLayoutId id="2147485228" r:id="rId77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81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6656579" y="469133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780"/>
            <p:extLst>
              <p:ext uri="{DAA4B4D4-6D71-4841-9C94-3DE7FCFB9230}">
                <p14:media xmlns:p14="http://schemas.microsoft.com/office/powerpoint/2010/main" r:embed="rId779"/>
              </p:ext>
            </p:extLst>
          </p:nvPr>
        </p:nvPicPr>
        <p:blipFill>
          <a:blip r:embed="rId783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84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-436181" y="5124467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86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87"/>
          <a:stretch>
            <a:fillRect/>
          </a:stretch>
        </p:blipFill>
        <p:spPr>
          <a:xfrm rot="16200000">
            <a:off x="1057708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1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0" r:id="rId1"/>
    <p:sldLayoutId id="2147485231" r:id="rId2"/>
    <p:sldLayoutId id="2147485232" r:id="rId3"/>
    <p:sldLayoutId id="2147485233" r:id="rId4"/>
    <p:sldLayoutId id="2147485234" r:id="rId5"/>
    <p:sldLayoutId id="2147485235" r:id="rId6"/>
    <p:sldLayoutId id="2147485236" r:id="rId7"/>
    <p:sldLayoutId id="2147485237" r:id="rId8"/>
    <p:sldLayoutId id="2147485238" r:id="rId9"/>
    <p:sldLayoutId id="2147485239" r:id="rId10"/>
    <p:sldLayoutId id="2147485240" r:id="rId11"/>
    <p:sldLayoutId id="2147485241" r:id="rId12"/>
    <p:sldLayoutId id="2147485242" r:id="rId13"/>
    <p:sldLayoutId id="2147485243" r:id="rId14"/>
    <p:sldLayoutId id="2147485244" r:id="rId15"/>
    <p:sldLayoutId id="2147485245" r:id="rId16"/>
    <p:sldLayoutId id="2147485246" r:id="rId17"/>
    <p:sldLayoutId id="2147485247" r:id="rId18"/>
    <p:sldLayoutId id="2147485248" r:id="rId19"/>
    <p:sldLayoutId id="2147485249" r:id="rId20"/>
    <p:sldLayoutId id="2147485250" r:id="rId21"/>
    <p:sldLayoutId id="2147485251" r:id="rId22"/>
    <p:sldLayoutId id="2147485252" r:id="rId23"/>
    <p:sldLayoutId id="2147485253" r:id="rId24"/>
    <p:sldLayoutId id="2147485254" r:id="rId25"/>
    <p:sldLayoutId id="2147485255" r:id="rId26"/>
    <p:sldLayoutId id="2147485256" r:id="rId27"/>
    <p:sldLayoutId id="2147485257" r:id="rId28"/>
    <p:sldLayoutId id="2147485258" r:id="rId29"/>
    <p:sldLayoutId id="2147485259" r:id="rId30"/>
    <p:sldLayoutId id="2147485260" r:id="rId31"/>
    <p:sldLayoutId id="2147485261" r:id="rId32"/>
    <p:sldLayoutId id="2147485262" r:id="rId33"/>
    <p:sldLayoutId id="2147485263" r:id="rId34"/>
    <p:sldLayoutId id="2147485264" r:id="rId35"/>
    <p:sldLayoutId id="2147485265" r:id="rId36"/>
    <p:sldLayoutId id="2147485266" r:id="rId37"/>
    <p:sldLayoutId id="2147485267" r:id="rId38"/>
    <p:sldLayoutId id="2147485268" r:id="rId39"/>
    <p:sldLayoutId id="2147485269" r:id="rId40"/>
    <p:sldLayoutId id="2147485270" r:id="rId41"/>
    <p:sldLayoutId id="2147485271" r:id="rId42"/>
    <p:sldLayoutId id="2147485272" r:id="rId43"/>
    <p:sldLayoutId id="2147485273" r:id="rId44"/>
    <p:sldLayoutId id="2147485274" r:id="rId45"/>
    <p:sldLayoutId id="2147485275" r:id="rId46"/>
    <p:sldLayoutId id="2147485276" r:id="rId47"/>
    <p:sldLayoutId id="2147485277" r:id="rId48"/>
    <p:sldLayoutId id="2147485278" r:id="rId49"/>
    <p:sldLayoutId id="2147485279" r:id="rId50"/>
    <p:sldLayoutId id="2147485280" r:id="rId51"/>
    <p:sldLayoutId id="2147485281" r:id="rId52"/>
    <p:sldLayoutId id="2147485282" r:id="rId53"/>
    <p:sldLayoutId id="2147485283" r:id="rId54"/>
    <p:sldLayoutId id="2147485284" r:id="rId55"/>
    <p:sldLayoutId id="2147485285" r:id="rId56"/>
    <p:sldLayoutId id="2147485286" r:id="rId57"/>
    <p:sldLayoutId id="2147485287" r:id="rId58"/>
    <p:sldLayoutId id="2147485288" r:id="rId59"/>
    <p:sldLayoutId id="2147485289" r:id="rId60"/>
    <p:sldLayoutId id="2147485290" r:id="rId61"/>
    <p:sldLayoutId id="2147485291" r:id="rId62"/>
    <p:sldLayoutId id="2147485292" r:id="rId63"/>
    <p:sldLayoutId id="2147485293" r:id="rId64"/>
    <p:sldLayoutId id="2147485294" r:id="rId65"/>
    <p:sldLayoutId id="2147485295" r:id="rId66"/>
    <p:sldLayoutId id="2147485296" r:id="rId67"/>
    <p:sldLayoutId id="2147485297" r:id="rId68"/>
    <p:sldLayoutId id="2147485298" r:id="rId69"/>
    <p:sldLayoutId id="2147485299" r:id="rId70"/>
    <p:sldLayoutId id="2147485300" r:id="rId71"/>
    <p:sldLayoutId id="2147485301" r:id="rId72"/>
    <p:sldLayoutId id="2147485302" r:id="rId73"/>
    <p:sldLayoutId id="2147485303" r:id="rId74"/>
    <p:sldLayoutId id="2147485304" r:id="rId75"/>
    <p:sldLayoutId id="2147485305" r:id="rId76"/>
    <p:sldLayoutId id="2147485306" r:id="rId77"/>
    <p:sldLayoutId id="2147485307" r:id="rId78"/>
    <p:sldLayoutId id="2147485308" r:id="rId79"/>
    <p:sldLayoutId id="2147485309" r:id="rId80"/>
    <p:sldLayoutId id="2147485310" r:id="rId81"/>
    <p:sldLayoutId id="2147485311" r:id="rId82"/>
    <p:sldLayoutId id="2147485312" r:id="rId83"/>
    <p:sldLayoutId id="2147485313" r:id="rId84"/>
    <p:sldLayoutId id="2147485314" r:id="rId85"/>
    <p:sldLayoutId id="2147485315" r:id="rId86"/>
    <p:sldLayoutId id="2147485316" r:id="rId87"/>
    <p:sldLayoutId id="2147485317" r:id="rId88"/>
    <p:sldLayoutId id="2147485318" r:id="rId89"/>
    <p:sldLayoutId id="2147485319" r:id="rId90"/>
    <p:sldLayoutId id="2147485320" r:id="rId91"/>
    <p:sldLayoutId id="2147485321" r:id="rId92"/>
    <p:sldLayoutId id="2147485322" r:id="rId93"/>
    <p:sldLayoutId id="2147485323" r:id="rId94"/>
    <p:sldLayoutId id="2147485324" r:id="rId95"/>
    <p:sldLayoutId id="2147485325" r:id="rId96"/>
    <p:sldLayoutId id="2147485326" r:id="rId97"/>
    <p:sldLayoutId id="2147485327" r:id="rId98"/>
    <p:sldLayoutId id="2147485328" r:id="rId99"/>
    <p:sldLayoutId id="2147485329" r:id="rId100"/>
    <p:sldLayoutId id="2147485330" r:id="rId101"/>
    <p:sldLayoutId id="2147485331" r:id="rId102"/>
    <p:sldLayoutId id="2147485332" r:id="rId103"/>
    <p:sldLayoutId id="2147485333" r:id="rId104"/>
    <p:sldLayoutId id="2147485334" r:id="rId105"/>
    <p:sldLayoutId id="2147485335" r:id="rId106"/>
    <p:sldLayoutId id="2147485336" r:id="rId107"/>
    <p:sldLayoutId id="2147485337" r:id="rId108"/>
    <p:sldLayoutId id="2147485338" r:id="rId109"/>
    <p:sldLayoutId id="2147485339" r:id="rId110"/>
    <p:sldLayoutId id="2147485340" r:id="rId111"/>
    <p:sldLayoutId id="2147485341" r:id="rId112"/>
    <p:sldLayoutId id="2147485342" r:id="rId113"/>
    <p:sldLayoutId id="2147485343" r:id="rId114"/>
    <p:sldLayoutId id="2147485344" r:id="rId115"/>
    <p:sldLayoutId id="2147485345" r:id="rId116"/>
    <p:sldLayoutId id="2147485346" r:id="rId117"/>
    <p:sldLayoutId id="2147485347" r:id="rId118"/>
    <p:sldLayoutId id="2147485348" r:id="rId119"/>
    <p:sldLayoutId id="2147485349" r:id="rId120"/>
    <p:sldLayoutId id="2147485350" r:id="rId121"/>
    <p:sldLayoutId id="2147485351" r:id="rId122"/>
    <p:sldLayoutId id="2147485352" r:id="rId123"/>
    <p:sldLayoutId id="2147485353" r:id="rId124"/>
    <p:sldLayoutId id="2147485354" r:id="rId125"/>
    <p:sldLayoutId id="2147485355" r:id="rId126"/>
    <p:sldLayoutId id="2147485356" r:id="rId127"/>
    <p:sldLayoutId id="2147485357" r:id="rId128"/>
    <p:sldLayoutId id="2147485358" r:id="rId129"/>
    <p:sldLayoutId id="2147485359" r:id="rId130"/>
    <p:sldLayoutId id="2147485360" r:id="rId131"/>
    <p:sldLayoutId id="2147485361" r:id="rId132"/>
    <p:sldLayoutId id="2147485362" r:id="rId133"/>
    <p:sldLayoutId id="2147485363" r:id="rId134"/>
    <p:sldLayoutId id="2147485364" r:id="rId135"/>
    <p:sldLayoutId id="2147485365" r:id="rId136"/>
    <p:sldLayoutId id="2147485366" r:id="rId137"/>
    <p:sldLayoutId id="2147485367" r:id="rId138"/>
    <p:sldLayoutId id="2147485368" r:id="rId139"/>
    <p:sldLayoutId id="2147485369" r:id="rId140"/>
    <p:sldLayoutId id="2147485370" r:id="rId141"/>
    <p:sldLayoutId id="2147485371" r:id="rId142"/>
    <p:sldLayoutId id="2147485372" r:id="rId143"/>
    <p:sldLayoutId id="2147485373" r:id="rId144"/>
    <p:sldLayoutId id="2147485374" r:id="rId145"/>
    <p:sldLayoutId id="2147485375" r:id="rId146"/>
    <p:sldLayoutId id="2147485376" r:id="rId147"/>
    <p:sldLayoutId id="2147485377" r:id="rId148"/>
    <p:sldLayoutId id="2147485378" r:id="rId149"/>
    <p:sldLayoutId id="2147485379" r:id="rId150"/>
    <p:sldLayoutId id="2147485380" r:id="rId151"/>
    <p:sldLayoutId id="2147485381" r:id="rId152"/>
    <p:sldLayoutId id="2147485382" r:id="rId153"/>
    <p:sldLayoutId id="2147485383" r:id="rId154"/>
    <p:sldLayoutId id="2147485384" r:id="rId155"/>
    <p:sldLayoutId id="2147485385" r:id="rId156"/>
    <p:sldLayoutId id="2147485386" r:id="rId157"/>
    <p:sldLayoutId id="2147485387" r:id="rId158"/>
    <p:sldLayoutId id="2147485388" r:id="rId159"/>
    <p:sldLayoutId id="2147485389" r:id="rId160"/>
    <p:sldLayoutId id="2147485390" r:id="rId161"/>
    <p:sldLayoutId id="2147485391" r:id="rId162"/>
    <p:sldLayoutId id="2147485392" r:id="rId163"/>
    <p:sldLayoutId id="2147485393" r:id="rId164"/>
    <p:sldLayoutId id="2147485394" r:id="rId165"/>
    <p:sldLayoutId id="2147485395" r:id="rId166"/>
    <p:sldLayoutId id="2147485396" r:id="rId167"/>
    <p:sldLayoutId id="2147485397" r:id="rId168"/>
    <p:sldLayoutId id="2147485398" r:id="rId169"/>
    <p:sldLayoutId id="2147485399" r:id="rId170"/>
    <p:sldLayoutId id="2147485400" r:id="rId171"/>
    <p:sldLayoutId id="2147485401" r:id="rId172"/>
    <p:sldLayoutId id="2147485402" r:id="rId173"/>
    <p:sldLayoutId id="2147485403" r:id="rId174"/>
    <p:sldLayoutId id="2147485404" r:id="rId175"/>
    <p:sldLayoutId id="2147485405" r:id="rId176"/>
    <p:sldLayoutId id="2147485406" r:id="rId177"/>
    <p:sldLayoutId id="2147485407" r:id="rId178"/>
    <p:sldLayoutId id="2147485408" r:id="rId179"/>
    <p:sldLayoutId id="2147485409" r:id="rId180"/>
    <p:sldLayoutId id="2147485410" r:id="rId181"/>
    <p:sldLayoutId id="2147485411" r:id="rId182"/>
    <p:sldLayoutId id="2147485412" r:id="rId183"/>
    <p:sldLayoutId id="2147485413" r:id="rId184"/>
    <p:sldLayoutId id="2147485414" r:id="rId185"/>
    <p:sldLayoutId id="2147485415" r:id="rId186"/>
    <p:sldLayoutId id="2147485416" r:id="rId187"/>
    <p:sldLayoutId id="2147485417" r:id="rId188"/>
    <p:sldLayoutId id="2147485418" r:id="rId189"/>
    <p:sldLayoutId id="2147485419" r:id="rId190"/>
    <p:sldLayoutId id="2147485420" r:id="rId191"/>
    <p:sldLayoutId id="2147485421" r:id="rId192"/>
    <p:sldLayoutId id="2147485422" r:id="rId193"/>
    <p:sldLayoutId id="2147485423" r:id="rId194"/>
    <p:sldLayoutId id="2147485424" r:id="rId195"/>
    <p:sldLayoutId id="2147485425" r:id="rId196"/>
    <p:sldLayoutId id="2147485426" r:id="rId197"/>
    <p:sldLayoutId id="2147485427" r:id="rId198"/>
    <p:sldLayoutId id="2147485428" r:id="rId199"/>
    <p:sldLayoutId id="2147485429" r:id="rId200"/>
    <p:sldLayoutId id="2147485430" r:id="rId201"/>
    <p:sldLayoutId id="2147485431" r:id="rId202"/>
    <p:sldLayoutId id="2147485432" r:id="rId203"/>
    <p:sldLayoutId id="2147485433" r:id="rId204"/>
    <p:sldLayoutId id="2147485434" r:id="rId205"/>
    <p:sldLayoutId id="2147485435" r:id="rId206"/>
    <p:sldLayoutId id="2147485436" r:id="rId207"/>
    <p:sldLayoutId id="2147485437" r:id="rId208"/>
    <p:sldLayoutId id="2147485438" r:id="rId209"/>
    <p:sldLayoutId id="2147485439" r:id="rId210"/>
    <p:sldLayoutId id="2147485440" r:id="rId211"/>
    <p:sldLayoutId id="2147485441" r:id="rId212"/>
    <p:sldLayoutId id="2147485442" r:id="rId213"/>
    <p:sldLayoutId id="2147485443" r:id="rId214"/>
    <p:sldLayoutId id="2147485444" r:id="rId215"/>
    <p:sldLayoutId id="2147485445" r:id="rId216"/>
    <p:sldLayoutId id="2147485446" r:id="rId217"/>
    <p:sldLayoutId id="2147485447" r:id="rId218"/>
    <p:sldLayoutId id="2147485448" r:id="rId219"/>
    <p:sldLayoutId id="2147485449" r:id="rId220"/>
    <p:sldLayoutId id="2147485450" r:id="rId221"/>
    <p:sldLayoutId id="2147485451" r:id="rId222"/>
    <p:sldLayoutId id="2147485452" r:id="rId223"/>
    <p:sldLayoutId id="2147485453" r:id="rId224"/>
    <p:sldLayoutId id="2147485454" r:id="rId225"/>
    <p:sldLayoutId id="2147485455" r:id="rId226"/>
    <p:sldLayoutId id="2147485456" r:id="rId227"/>
    <p:sldLayoutId id="2147485457" r:id="rId228"/>
    <p:sldLayoutId id="2147485458" r:id="rId229"/>
    <p:sldLayoutId id="2147485459" r:id="rId230"/>
    <p:sldLayoutId id="2147485460" r:id="rId231"/>
    <p:sldLayoutId id="2147485461" r:id="rId232"/>
    <p:sldLayoutId id="2147485462" r:id="rId233"/>
    <p:sldLayoutId id="2147485463" r:id="rId234"/>
    <p:sldLayoutId id="2147485464" r:id="rId235"/>
    <p:sldLayoutId id="2147485465" r:id="rId236"/>
    <p:sldLayoutId id="2147485466" r:id="rId237"/>
    <p:sldLayoutId id="2147485467" r:id="rId238"/>
    <p:sldLayoutId id="2147485468" r:id="rId239"/>
    <p:sldLayoutId id="2147485469" r:id="rId240"/>
    <p:sldLayoutId id="2147485470" r:id="rId241"/>
    <p:sldLayoutId id="2147485471" r:id="rId242"/>
    <p:sldLayoutId id="2147485472" r:id="rId243"/>
    <p:sldLayoutId id="2147485473" r:id="rId244"/>
    <p:sldLayoutId id="2147485474" r:id="rId245"/>
    <p:sldLayoutId id="2147485475" r:id="rId246"/>
    <p:sldLayoutId id="2147485476" r:id="rId247"/>
    <p:sldLayoutId id="2147485477" r:id="rId248"/>
    <p:sldLayoutId id="2147485478" r:id="rId249"/>
    <p:sldLayoutId id="2147485479" r:id="rId250"/>
    <p:sldLayoutId id="2147485480" r:id="rId251"/>
    <p:sldLayoutId id="2147485481" r:id="rId252"/>
    <p:sldLayoutId id="2147485482" r:id="rId253"/>
    <p:sldLayoutId id="2147485483" r:id="rId254"/>
    <p:sldLayoutId id="2147485484" r:id="rId255"/>
    <p:sldLayoutId id="2147485485" r:id="rId256"/>
    <p:sldLayoutId id="2147485486" r:id="rId257"/>
    <p:sldLayoutId id="2147485487" r:id="rId258"/>
    <p:sldLayoutId id="2147485488" r:id="rId259"/>
    <p:sldLayoutId id="2147485489" r:id="rId260"/>
    <p:sldLayoutId id="2147485490" r:id="rId261"/>
    <p:sldLayoutId id="2147485491" r:id="rId262"/>
    <p:sldLayoutId id="2147485492" r:id="rId263"/>
    <p:sldLayoutId id="2147485493" r:id="rId264"/>
    <p:sldLayoutId id="2147485494" r:id="rId265"/>
    <p:sldLayoutId id="2147485495" r:id="rId266"/>
    <p:sldLayoutId id="2147485496" r:id="rId267"/>
    <p:sldLayoutId id="2147485497" r:id="rId268"/>
    <p:sldLayoutId id="2147485498" r:id="rId269"/>
    <p:sldLayoutId id="2147485499" r:id="rId270"/>
    <p:sldLayoutId id="2147485500" r:id="rId271"/>
    <p:sldLayoutId id="2147485501" r:id="rId272"/>
    <p:sldLayoutId id="2147485502" r:id="rId273"/>
    <p:sldLayoutId id="2147485503" r:id="rId274"/>
    <p:sldLayoutId id="2147485504" r:id="rId275"/>
    <p:sldLayoutId id="2147485505" r:id="rId276"/>
    <p:sldLayoutId id="2147485506" r:id="rId277"/>
    <p:sldLayoutId id="2147485507" r:id="rId278"/>
    <p:sldLayoutId id="2147485508" r:id="rId279"/>
    <p:sldLayoutId id="2147485509" r:id="rId280"/>
    <p:sldLayoutId id="2147485510" r:id="rId281"/>
    <p:sldLayoutId id="2147485511" r:id="rId282"/>
    <p:sldLayoutId id="2147485512" r:id="rId283"/>
    <p:sldLayoutId id="2147485513" r:id="rId284"/>
    <p:sldLayoutId id="2147485514" r:id="rId285"/>
    <p:sldLayoutId id="2147485515" r:id="rId286"/>
    <p:sldLayoutId id="2147485516" r:id="rId287"/>
    <p:sldLayoutId id="2147485517" r:id="rId288"/>
    <p:sldLayoutId id="2147485518" r:id="rId289"/>
    <p:sldLayoutId id="2147485519" r:id="rId290"/>
    <p:sldLayoutId id="2147485520" r:id="rId291"/>
    <p:sldLayoutId id="2147485521" r:id="rId292"/>
    <p:sldLayoutId id="2147485522" r:id="rId293"/>
    <p:sldLayoutId id="2147485523" r:id="rId294"/>
    <p:sldLayoutId id="2147485524" r:id="rId295"/>
    <p:sldLayoutId id="2147485525" r:id="rId296"/>
    <p:sldLayoutId id="2147485526" r:id="rId297"/>
    <p:sldLayoutId id="2147485527" r:id="rId298"/>
    <p:sldLayoutId id="2147485528" r:id="rId299"/>
    <p:sldLayoutId id="2147485529" r:id="rId300"/>
    <p:sldLayoutId id="2147485530" r:id="rId301"/>
    <p:sldLayoutId id="2147485531" r:id="rId302"/>
    <p:sldLayoutId id="2147485532" r:id="rId303"/>
    <p:sldLayoutId id="2147485533" r:id="rId304"/>
    <p:sldLayoutId id="2147485534" r:id="rId305"/>
    <p:sldLayoutId id="2147485535" r:id="rId306"/>
    <p:sldLayoutId id="2147485536" r:id="rId307"/>
    <p:sldLayoutId id="2147485537" r:id="rId308"/>
    <p:sldLayoutId id="2147485538" r:id="rId309"/>
    <p:sldLayoutId id="2147485539" r:id="rId310"/>
    <p:sldLayoutId id="2147485540" r:id="rId311"/>
    <p:sldLayoutId id="2147485541" r:id="rId312"/>
    <p:sldLayoutId id="2147485542" r:id="rId313"/>
    <p:sldLayoutId id="2147485543" r:id="rId314"/>
    <p:sldLayoutId id="2147485544" r:id="rId315"/>
    <p:sldLayoutId id="2147485545" r:id="rId316"/>
    <p:sldLayoutId id="2147485546" r:id="rId317"/>
    <p:sldLayoutId id="2147485547" r:id="rId318"/>
    <p:sldLayoutId id="2147485548" r:id="rId319"/>
    <p:sldLayoutId id="2147485549" r:id="rId320"/>
    <p:sldLayoutId id="2147485550" r:id="rId321"/>
    <p:sldLayoutId id="2147485551" r:id="rId322"/>
    <p:sldLayoutId id="2147485552" r:id="rId323"/>
    <p:sldLayoutId id="2147485553" r:id="rId324"/>
    <p:sldLayoutId id="2147485554" r:id="rId325"/>
    <p:sldLayoutId id="2147485555" r:id="rId326"/>
    <p:sldLayoutId id="2147485556" r:id="rId327"/>
    <p:sldLayoutId id="2147485557" r:id="rId328"/>
    <p:sldLayoutId id="2147485558" r:id="rId329"/>
    <p:sldLayoutId id="2147485559" r:id="rId330"/>
    <p:sldLayoutId id="2147485560" r:id="rId331"/>
    <p:sldLayoutId id="2147485561" r:id="rId332"/>
    <p:sldLayoutId id="2147485562" r:id="rId333"/>
    <p:sldLayoutId id="2147485563" r:id="rId334"/>
    <p:sldLayoutId id="2147485564" r:id="rId335"/>
    <p:sldLayoutId id="2147485565" r:id="rId336"/>
    <p:sldLayoutId id="2147485566" r:id="rId337"/>
    <p:sldLayoutId id="2147485567" r:id="rId338"/>
    <p:sldLayoutId id="2147485568" r:id="rId339"/>
    <p:sldLayoutId id="2147485569" r:id="rId340"/>
    <p:sldLayoutId id="2147485570" r:id="rId341"/>
    <p:sldLayoutId id="2147485571" r:id="rId342"/>
    <p:sldLayoutId id="2147485572" r:id="rId343"/>
    <p:sldLayoutId id="2147485573" r:id="rId344"/>
    <p:sldLayoutId id="2147485574" r:id="rId345"/>
    <p:sldLayoutId id="2147485575" r:id="rId346"/>
    <p:sldLayoutId id="2147485576" r:id="rId347"/>
    <p:sldLayoutId id="2147485577" r:id="rId348"/>
    <p:sldLayoutId id="2147485578" r:id="rId349"/>
    <p:sldLayoutId id="2147485579" r:id="rId350"/>
    <p:sldLayoutId id="2147485580" r:id="rId351"/>
    <p:sldLayoutId id="2147485581" r:id="rId352"/>
    <p:sldLayoutId id="2147485582" r:id="rId353"/>
    <p:sldLayoutId id="2147485583" r:id="rId354"/>
    <p:sldLayoutId id="2147485584" r:id="rId355"/>
    <p:sldLayoutId id="2147485585" r:id="rId356"/>
    <p:sldLayoutId id="2147485586" r:id="rId357"/>
    <p:sldLayoutId id="2147485587" r:id="rId358"/>
    <p:sldLayoutId id="2147485588" r:id="rId359"/>
    <p:sldLayoutId id="2147485589" r:id="rId360"/>
    <p:sldLayoutId id="2147485590" r:id="rId361"/>
    <p:sldLayoutId id="2147485591" r:id="rId362"/>
    <p:sldLayoutId id="2147485592" r:id="rId363"/>
    <p:sldLayoutId id="2147485593" r:id="rId364"/>
    <p:sldLayoutId id="2147485594" r:id="rId365"/>
    <p:sldLayoutId id="2147485595" r:id="rId366"/>
    <p:sldLayoutId id="2147485596" r:id="rId367"/>
    <p:sldLayoutId id="2147485597" r:id="rId368"/>
    <p:sldLayoutId id="2147485598" r:id="rId369"/>
    <p:sldLayoutId id="2147485599" r:id="rId370"/>
    <p:sldLayoutId id="2147485600" r:id="rId371"/>
    <p:sldLayoutId id="2147485601" r:id="rId372"/>
    <p:sldLayoutId id="2147485602" r:id="rId373"/>
    <p:sldLayoutId id="2147485603" r:id="rId374"/>
    <p:sldLayoutId id="2147485604" r:id="rId375"/>
    <p:sldLayoutId id="2147485605" r:id="rId376"/>
    <p:sldLayoutId id="2147485606" r:id="rId377"/>
    <p:sldLayoutId id="2147485607" r:id="rId378"/>
    <p:sldLayoutId id="2147485608" r:id="rId379"/>
    <p:sldLayoutId id="2147485609" r:id="rId380"/>
    <p:sldLayoutId id="2147485610" r:id="rId381"/>
    <p:sldLayoutId id="2147485611" r:id="rId382"/>
    <p:sldLayoutId id="2147485612" r:id="rId383"/>
    <p:sldLayoutId id="2147485613" r:id="rId384"/>
    <p:sldLayoutId id="2147485614" r:id="rId385"/>
    <p:sldLayoutId id="2147485615" r:id="rId386"/>
    <p:sldLayoutId id="2147485616" r:id="rId387"/>
    <p:sldLayoutId id="2147485617" r:id="rId388"/>
    <p:sldLayoutId id="2147485618" r:id="rId389"/>
    <p:sldLayoutId id="2147485619" r:id="rId390"/>
    <p:sldLayoutId id="2147485620" r:id="rId391"/>
    <p:sldLayoutId id="2147485621" r:id="rId392"/>
    <p:sldLayoutId id="2147485622" r:id="rId393"/>
    <p:sldLayoutId id="2147485623" r:id="rId394"/>
    <p:sldLayoutId id="2147485624" r:id="rId395"/>
    <p:sldLayoutId id="2147485625" r:id="rId396"/>
    <p:sldLayoutId id="2147485626" r:id="rId397"/>
    <p:sldLayoutId id="2147485627" r:id="rId398"/>
    <p:sldLayoutId id="2147485628" r:id="rId399"/>
    <p:sldLayoutId id="2147485629" r:id="rId400"/>
    <p:sldLayoutId id="2147485630" r:id="rId401"/>
    <p:sldLayoutId id="2147485631" r:id="rId402"/>
    <p:sldLayoutId id="2147485632" r:id="rId403"/>
    <p:sldLayoutId id="2147485633" r:id="rId404"/>
    <p:sldLayoutId id="2147485634" r:id="rId405"/>
    <p:sldLayoutId id="2147485635" r:id="rId406"/>
    <p:sldLayoutId id="2147485636" r:id="rId407"/>
    <p:sldLayoutId id="2147485637" r:id="rId408"/>
    <p:sldLayoutId id="2147485638" r:id="rId409"/>
    <p:sldLayoutId id="2147485639" r:id="rId410"/>
    <p:sldLayoutId id="2147485640" r:id="rId411"/>
    <p:sldLayoutId id="2147485641" r:id="rId412"/>
    <p:sldLayoutId id="2147485642" r:id="rId413"/>
    <p:sldLayoutId id="2147485643" r:id="rId414"/>
    <p:sldLayoutId id="2147485644" r:id="rId415"/>
    <p:sldLayoutId id="2147485645" r:id="rId416"/>
    <p:sldLayoutId id="2147485646" r:id="rId417"/>
    <p:sldLayoutId id="2147485647" r:id="rId418"/>
    <p:sldLayoutId id="2147485648" r:id="rId419"/>
    <p:sldLayoutId id="2147485649" r:id="rId420"/>
    <p:sldLayoutId id="2147485650" r:id="rId421"/>
    <p:sldLayoutId id="2147485651" r:id="rId422"/>
    <p:sldLayoutId id="2147485652" r:id="rId423"/>
    <p:sldLayoutId id="2147485653" r:id="rId424"/>
    <p:sldLayoutId id="2147485654" r:id="rId425"/>
    <p:sldLayoutId id="2147485655" r:id="rId426"/>
    <p:sldLayoutId id="2147485656" r:id="rId427"/>
    <p:sldLayoutId id="2147485657" r:id="rId428"/>
    <p:sldLayoutId id="2147485658" r:id="rId429"/>
    <p:sldLayoutId id="2147485659" r:id="rId430"/>
    <p:sldLayoutId id="2147485660" r:id="rId431"/>
    <p:sldLayoutId id="2147485661" r:id="rId432"/>
    <p:sldLayoutId id="2147485662" r:id="rId433"/>
    <p:sldLayoutId id="2147485663" r:id="rId434"/>
    <p:sldLayoutId id="2147485664" r:id="rId435"/>
    <p:sldLayoutId id="2147485665" r:id="rId436"/>
    <p:sldLayoutId id="2147485666" r:id="rId437"/>
    <p:sldLayoutId id="2147485667" r:id="rId438"/>
    <p:sldLayoutId id="2147485668" r:id="rId439"/>
    <p:sldLayoutId id="2147485669" r:id="rId440"/>
    <p:sldLayoutId id="2147485670" r:id="rId441"/>
    <p:sldLayoutId id="2147485671" r:id="rId442"/>
    <p:sldLayoutId id="2147485672" r:id="rId443"/>
    <p:sldLayoutId id="2147485673" r:id="rId444"/>
    <p:sldLayoutId id="2147485674" r:id="rId445"/>
    <p:sldLayoutId id="2147485675" r:id="rId446"/>
    <p:sldLayoutId id="2147485676" r:id="rId447"/>
    <p:sldLayoutId id="2147485677" r:id="rId448"/>
    <p:sldLayoutId id="2147485678" r:id="rId449"/>
    <p:sldLayoutId id="2147485679" r:id="rId450"/>
    <p:sldLayoutId id="2147485680" r:id="rId451"/>
    <p:sldLayoutId id="2147485681" r:id="rId452"/>
    <p:sldLayoutId id="2147485682" r:id="rId453"/>
    <p:sldLayoutId id="2147485683" r:id="rId454"/>
    <p:sldLayoutId id="2147485684" r:id="rId455"/>
    <p:sldLayoutId id="2147485685" r:id="rId456"/>
    <p:sldLayoutId id="2147485686" r:id="rId457"/>
    <p:sldLayoutId id="2147485687" r:id="rId458"/>
    <p:sldLayoutId id="2147485688" r:id="rId459"/>
    <p:sldLayoutId id="2147485689" r:id="rId460"/>
    <p:sldLayoutId id="2147485690" r:id="rId461"/>
    <p:sldLayoutId id="2147485691" r:id="rId462"/>
    <p:sldLayoutId id="2147485692" r:id="rId463"/>
    <p:sldLayoutId id="2147485693" r:id="rId464"/>
    <p:sldLayoutId id="2147485694" r:id="rId465"/>
    <p:sldLayoutId id="2147485695" r:id="rId466"/>
    <p:sldLayoutId id="2147485696" r:id="rId467"/>
    <p:sldLayoutId id="2147485697" r:id="rId468"/>
    <p:sldLayoutId id="2147485698" r:id="rId469"/>
    <p:sldLayoutId id="2147485699" r:id="rId470"/>
    <p:sldLayoutId id="2147485700" r:id="rId471"/>
    <p:sldLayoutId id="2147485701" r:id="rId472"/>
    <p:sldLayoutId id="2147485702" r:id="rId473"/>
    <p:sldLayoutId id="2147485703" r:id="rId474"/>
    <p:sldLayoutId id="2147485704" r:id="rId475"/>
    <p:sldLayoutId id="2147485705" r:id="rId476"/>
    <p:sldLayoutId id="2147485706" r:id="rId477"/>
    <p:sldLayoutId id="2147485707" r:id="rId478"/>
    <p:sldLayoutId id="2147485708" r:id="rId479"/>
    <p:sldLayoutId id="2147485709" r:id="rId480"/>
    <p:sldLayoutId id="2147485710" r:id="rId481"/>
    <p:sldLayoutId id="2147485711" r:id="rId482"/>
    <p:sldLayoutId id="2147485712" r:id="rId483"/>
    <p:sldLayoutId id="2147485713" r:id="rId484"/>
    <p:sldLayoutId id="2147485714" r:id="rId485"/>
    <p:sldLayoutId id="2147485715" r:id="rId486"/>
    <p:sldLayoutId id="2147485716" r:id="rId487"/>
    <p:sldLayoutId id="2147485717" r:id="rId488"/>
    <p:sldLayoutId id="2147485718" r:id="rId489"/>
    <p:sldLayoutId id="2147485719" r:id="rId490"/>
    <p:sldLayoutId id="2147485720" r:id="rId491"/>
    <p:sldLayoutId id="2147485721" r:id="rId492"/>
    <p:sldLayoutId id="2147485722" r:id="rId493"/>
    <p:sldLayoutId id="2147485723" r:id="rId494"/>
    <p:sldLayoutId id="2147485724" r:id="rId495"/>
    <p:sldLayoutId id="2147485725" r:id="rId496"/>
    <p:sldLayoutId id="2147485726" r:id="rId497"/>
    <p:sldLayoutId id="2147485727" r:id="rId498"/>
    <p:sldLayoutId id="2147485728" r:id="rId499"/>
    <p:sldLayoutId id="2147485729" r:id="rId500"/>
    <p:sldLayoutId id="2147485730" r:id="rId501"/>
    <p:sldLayoutId id="2147485731" r:id="rId502"/>
    <p:sldLayoutId id="2147485732" r:id="rId503"/>
    <p:sldLayoutId id="2147485733" r:id="rId504"/>
    <p:sldLayoutId id="2147485734" r:id="rId505"/>
    <p:sldLayoutId id="2147485735" r:id="rId506"/>
    <p:sldLayoutId id="2147485736" r:id="rId507"/>
    <p:sldLayoutId id="2147485737" r:id="rId508"/>
    <p:sldLayoutId id="2147485738" r:id="rId509"/>
    <p:sldLayoutId id="2147485739" r:id="rId510"/>
    <p:sldLayoutId id="2147485740" r:id="rId511"/>
    <p:sldLayoutId id="2147485741" r:id="rId512"/>
    <p:sldLayoutId id="2147485742" r:id="rId513"/>
    <p:sldLayoutId id="2147485743" r:id="rId514"/>
    <p:sldLayoutId id="2147485744" r:id="rId515"/>
    <p:sldLayoutId id="2147485745" r:id="rId516"/>
    <p:sldLayoutId id="2147485746" r:id="rId517"/>
    <p:sldLayoutId id="2147485747" r:id="rId518"/>
    <p:sldLayoutId id="2147485748" r:id="rId519"/>
    <p:sldLayoutId id="2147485749" r:id="rId520"/>
    <p:sldLayoutId id="2147485750" r:id="rId521"/>
    <p:sldLayoutId id="2147485751" r:id="rId522"/>
    <p:sldLayoutId id="2147485752" r:id="rId523"/>
    <p:sldLayoutId id="2147485753" r:id="rId524"/>
    <p:sldLayoutId id="2147485754" r:id="rId525"/>
    <p:sldLayoutId id="2147485755" r:id="rId526"/>
    <p:sldLayoutId id="2147485756" r:id="rId527"/>
    <p:sldLayoutId id="2147485757" r:id="rId528"/>
    <p:sldLayoutId id="2147485758" r:id="rId529"/>
    <p:sldLayoutId id="2147485759" r:id="rId530"/>
    <p:sldLayoutId id="2147485760" r:id="rId531"/>
    <p:sldLayoutId id="2147485761" r:id="rId532"/>
    <p:sldLayoutId id="2147485762" r:id="rId533"/>
    <p:sldLayoutId id="2147485763" r:id="rId534"/>
    <p:sldLayoutId id="2147485764" r:id="rId535"/>
    <p:sldLayoutId id="2147485765" r:id="rId536"/>
    <p:sldLayoutId id="2147485766" r:id="rId537"/>
    <p:sldLayoutId id="2147485767" r:id="rId538"/>
    <p:sldLayoutId id="2147485768" r:id="rId539"/>
    <p:sldLayoutId id="2147485769" r:id="rId540"/>
    <p:sldLayoutId id="2147485770" r:id="rId541"/>
    <p:sldLayoutId id="2147485771" r:id="rId542"/>
    <p:sldLayoutId id="2147485772" r:id="rId543"/>
    <p:sldLayoutId id="2147485773" r:id="rId544"/>
    <p:sldLayoutId id="2147485774" r:id="rId545"/>
    <p:sldLayoutId id="2147485775" r:id="rId546"/>
    <p:sldLayoutId id="2147485776" r:id="rId547"/>
    <p:sldLayoutId id="2147485777" r:id="rId548"/>
    <p:sldLayoutId id="2147485778" r:id="rId549"/>
    <p:sldLayoutId id="2147485779" r:id="rId550"/>
    <p:sldLayoutId id="2147485780" r:id="rId551"/>
    <p:sldLayoutId id="2147485781" r:id="rId552"/>
    <p:sldLayoutId id="2147485782" r:id="rId553"/>
    <p:sldLayoutId id="2147485783" r:id="rId554"/>
    <p:sldLayoutId id="2147485784" r:id="rId555"/>
    <p:sldLayoutId id="2147485785" r:id="rId556"/>
    <p:sldLayoutId id="2147485786" r:id="rId557"/>
    <p:sldLayoutId id="2147485787" r:id="rId558"/>
    <p:sldLayoutId id="2147485788" r:id="rId559"/>
    <p:sldLayoutId id="2147485789" r:id="rId560"/>
    <p:sldLayoutId id="2147485790" r:id="rId561"/>
    <p:sldLayoutId id="2147485791" r:id="rId562"/>
    <p:sldLayoutId id="2147485792" r:id="rId563"/>
    <p:sldLayoutId id="2147485793" r:id="rId564"/>
    <p:sldLayoutId id="2147485794" r:id="rId565"/>
    <p:sldLayoutId id="2147485795" r:id="rId566"/>
    <p:sldLayoutId id="2147485796" r:id="rId567"/>
    <p:sldLayoutId id="2147485797" r:id="rId568"/>
    <p:sldLayoutId id="2147485798" r:id="rId569"/>
    <p:sldLayoutId id="2147485799" r:id="rId570"/>
    <p:sldLayoutId id="2147485800" r:id="rId571"/>
    <p:sldLayoutId id="2147485801" r:id="rId572"/>
    <p:sldLayoutId id="2147485802" r:id="rId573"/>
    <p:sldLayoutId id="2147485803" r:id="rId574"/>
    <p:sldLayoutId id="2147485804" r:id="rId575"/>
    <p:sldLayoutId id="2147485805" r:id="rId576"/>
    <p:sldLayoutId id="2147485806" r:id="rId577"/>
    <p:sldLayoutId id="2147485807" r:id="rId578"/>
    <p:sldLayoutId id="2147485808" r:id="rId579"/>
    <p:sldLayoutId id="2147485809" r:id="rId580"/>
    <p:sldLayoutId id="2147485810" r:id="rId581"/>
    <p:sldLayoutId id="2147485811" r:id="rId582"/>
    <p:sldLayoutId id="2147485812" r:id="rId583"/>
    <p:sldLayoutId id="2147485813" r:id="rId584"/>
    <p:sldLayoutId id="2147485814" r:id="rId585"/>
    <p:sldLayoutId id="2147485815" r:id="rId586"/>
    <p:sldLayoutId id="2147485816" r:id="rId587"/>
    <p:sldLayoutId id="2147485817" r:id="rId588"/>
    <p:sldLayoutId id="2147485818" r:id="rId589"/>
    <p:sldLayoutId id="2147485819" r:id="rId590"/>
    <p:sldLayoutId id="2147485820" r:id="rId591"/>
    <p:sldLayoutId id="2147485821" r:id="rId592"/>
    <p:sldLayoutId id="2147485822" r:id="rId593"/>
    <p:sldLayoutId id="2147485823" r:id="rId594"/>
    <p:sldLayoutId id="2147485824" r:id="rId595"/>
    <p:sldLayoutId id="2147485825" r:id="rId596"/>
    <p:sldLayoutId id="2147485826" r:id="rId597"/>
    <p:sldLayoutId id="2147485827" r:id="rId598"/>
    <p:sldLayoutId id="2147485828" r:id="rId599"/>
    <p:sldLayoutId id="2147485829" r:id="rId600"/>
    <p:sldLayoutId id="2147485830" r:id="rId601"/>
    <p:sldLayoutId id="2147485831" r:id="rId602"/>
    <p:sldLayoutId id="2147485832" r:id="rId603"/>
    <p:sldLayoutId id="2147485833" r:id="rId604"/>
    <p:sldLayoutId id="2147485834" r:id="rId605"/>
    <p:sldLayoutId id="2147485835" r:id="rId606"/>
    <p:sldLayoutId id="2147485836" r:id="rId607"/>
    <p:sldLayoutId id="2147485837" r:id="rId608"/>
    <p:sldLayoutId id="2147485838" r:id="rId609"/>
    <p:sldLayoutId id="2147485839" r:id="rId610"/>
    <p:sldLayoutId id="2147485840" r:id="rId611"/>
    <p:sldLayoutId id="2147485841" r:id="rId612"/>
    <p:sldLayoutId id="2147485842" r:id="rId613"/>
    <p:sldLayoutId id="2147485843" r:id="rId614"/>
    <p:sldLayoutId id="2147485844" r:id="rId615"/>
    <p:sldLayoutId id="2147485845" r:id="rId616"/>
    <p:sldLayoutId id="2147485846" r:id="rId617"/>
    <p:sldLayoutId id="2147485847" r:id="rId618"/>
    <p:sldLayoutId id="2147485848" r:id="rId619"/>
    <p:sldLayoutId id="2147485849" r:id="rId620"/>
    <p:sldLayoutId id="2147485850" r:id="rId621"/>
    <p:sldLayoutId id="2147485851" r:id="rId622"/>
    <p:sldLayoutId id="2147485852" r:id="rId623"/>
    <p:sldLayoutId id="2147485853" r:id="rId624"/>
    <p:sldLayoutId id="2147485854" r:id="rId625"/>
    <p:sldLayoutId id="2147485855" r:id="rId626"/>
    <p:sldLayoutId id="2147485856" r:id="rId627"/>
    <p:sldLayoutId id="2147485857" r:id="rId628"/>
    <p:sldLayoutId id="2147485858" r:id="rId629"/>
    <p:sldLayoutId id="2147485859" r:id="rId630"/>
    <p:sldLayoutId id="2147485860" r:id="rId631"/>
    <p:sldLayoutId id="2147485861" r:id="rId632"/>
    <p:sldLayoutId id="2147485862" r:id="rId633"/>
    <p:sldLayoutId id="2147485863" r:id="rId634"/>
    <p:sldLayoutId id="2147485864" r:id="rId635"/>
    <p:sldLayoutId id="2147485865" r:id="rId636"/>
    <p:sldLayoutId id="2147485866" r:id="rId637"/>
    <p:sldLayoutId id="2147485867" r:id="rId638"/>
    <p:sldLayoutId id="2147485868" r:id="rId639"/>
    <p:sldLayoutId id="2147485869" r:id="rId640"/>
    <p:sldLayoutId id="2147485870" r:id="rId641"/>
    <p:sldLayoutId id="2147485871" r:id="rId642"/>
    <p:sldLayoutId id="2147485872" r:id="rId643"/>
    <p:sldLayoutId id="2147485873" r:id="rId644"/>
    <p:sldLayoutId id="2147485874" r:id="rId645"/>
    <p:sldLayoutId id="2147485875" r:id="rId646"/>
    <p:sldLayoutId id="2147485876" r:id="rId647"/>
    <p:sldLayoutId id="2147485877" r:id="rId648"/>
    <p:sldLayoutId id="2147485878" r:id="rId649"/>
    <p:sldLayoutId id="2147485879" r:id="rId650"/>
    <p:sldLayoutId id="2147485880" r:id="rId651"/>
    <p:sldLayoutId id="2147485881" r:id="rId652"/>
    <p:sldLayoutId id="2147485882" r:id="rId653"/>
    <p:sldLayoutId id="2147485883" r:id="rId654"/>
    <p:sldLayoutId id="2147485884" r:id="rId655"/>
    <p:sldLayoutId id="2147485885" r:id="rId656"/>
    <p:sldLayoutId id="2147485886" r:id="rId657"/>
    <p:sldLayoutId id="2147485887" r:id="rId658"/>
    <p:sldLayoutId id="2147485888" r:id="rId659"/>
    <p:sldLayoutId id="2147485889" r:id="rId660"/>
    <p:sldLayoutId id="2147485890" r:id="rId661"/>
    <p:sldLayoutId id="2147485891" r:id="rId662"/>
    <p:sldLayoutId id="2147485892" r:id="rId663"/>
    <p:sldLayoutId id="2147485893" r:id="rId664"/>
    <p:sldLayoutId id="2147485894" r:id="rId665"/>
    <p:sldLayoutId id="2147485895" r:id="rId666"/>
    <p:sldLayoutId id="2147485896" r:id="rId667"/>
    <p:sldLayoutId id="2147485897" r:id="rId668"/>
    <p:sldLayoutId id="2147485898" r:id="rId669"/>
    <p:sldLayoutId id="2147485899" r:id="rId670"/>
    <p:sldLayoutId id="2147485900" r:id="rId671"/>
    <p:sldLayoutId id="2147485901" r:id="rId672"/>
    <p:sldLayoutId id="2147485902" r:id="rId673"/>
    <p:sldLayoutId id="2147485903" r:id="rId674"/>
    <p:sldLayoutId id="2147485904" r:id="rId675"/>
    <p:sldLayoutId id="2147485905" r:id="rId676"/>
    <p:sldLayoutId id="2147485906" r:id="rId677"/>
    <p:sldLayoutId id="2147485907" r:id="rId678"/>
    <p:sldLayoutId id="2147485908" r:id="rId679"/>
    <p:sldLayoutId id="2147485909" r:id="rId680"/>
    <p:sldLayoutId id="2147485910" r:id="rId681"/>
    <p:sldLayoutId id="2147485911" r:id="rId682"/>
    <p:sldLayoutId id="2147485912" r:id="rId683"/>
    <p:sldLayoutId id="2147485913" r:id="rId684"/>
    <p:sldLayoutId id="2147485914" r:id="rId685"/>
    <p:sldLayoutId id="2147485915" r:id="rId686"/>
    <p:sldLayoutId id="2147485916" r:id="rId687"/>
    <p:sldLayoutId id="2147485917" r:id="rId688"/>
    <p:sldLayoutId id="2147485918" r:id="rId689"/>
    <p:sldLayoutId id="2147485919" r:id="rId690"/>
    <p:sldLayoutId id="2147485920" r:id="rId691"/>
    <p:sldLayoutId id="2147485921" r:id="rId692"/>
    <p:sldLayoutId id="2147485922" r:id="rId693"/>
    <p:sldLayoutId id="2147485923" r:id="rId694"/>
    <p:sldLayoutId id="2147485924" r:id="rId695"/>
    <p:sldLayoutId id="2147485925" r:id="rId696"/>
    <p:sldLayoutId id="2147485926" r:id="rId697"/>
    <p:sldLayoutId id="2147485927" r:id="rId698"/>
    <p:sldLayoutId id="2147485928" r:id="rId699"/>
    <p:sldLayoutId id="2147485929" r:id="rId700"/>
    <p:sldLayoutId id="2147485930" r:id="rId701"/>
    <p:sldLayoutId id="2147485931" r:id="rId702"/>
    <p:sldLayoutId id="2147485932" r:id="rId703"/>
    <p:sldLayoutId id="2147485933" r:id="rId704"/>
    <p:sldLayoutId id="2147485934" r:id="rId705"/>
    <p:sldLayoutId id="2147485935" r:id="rId706"/>
    <p:sldLayoutId id="2147485936" r:id="rId707"/>
    <p:sldLayoutId id="2147485937" r:id="rId708"/>
    <p:sldLayoutId id="2147485938" r:id="rId709"/>
    <p:sldLayoutId id="2147485939" r:id="rId710"/>
    <p:sldLayoutId id="2147485940" r:id="rId711"/>
    <p:sldLayoutId id="2147485941" r:id="rId712"/>
    <p:sldLayoutId id="2147485942" r:id="rId713"/>
    <p:sldLayoutId id="2147485943" r:id="rId714"/>
    <p:sldLayoutId id="2147485944" r:id="rId715"/>
    <p:sldLayoutId id="2147485945" r:id="rId716"/>
    <p:sldLayoutId id="2147485946" r:id="rId717"/>
    <p:sldLayoutId id="2147485947" r:id="rId718"/>
    <p:sldLayoutId id="2147485948" r:id="rId719"/>
    <p:sldLayoutId id="2147485949" r:id="rId720"/>
    <p:sldLayoutId id="2147485950" r:id="rId721"/>
    <p:sldLayoutId id="2147485951" r:id="rId722"/>
    <p:sldLayoutId id="2147485952" r:id="rId723"/>
    <p:sldLayoutId id="2147485953" r:id="rId724"/>
    <p:sldLayoutId id="2147485954" r:id="rId725"/>
    <p:sldLayoutId id="2147485955" r:id="rId726"/>
    <p:sldLayoutId id="2147485956" r:id="rId727"/>
    <p:sldLayoutId id="2147485957" r:id="rId728"/>
    <p:sldLayoutId id="2147485958" r:id="rId729"/>
    <p:sldLayoutId id="2147485959" r:id="rId730"/>
    <p:sldLayoutId id="2147485960" r:id="rId731"/>
    <p:sldLayoutId id="2147485961" r:id="rId732"/>
    <p:sldLayoutId id="2147485962" r:id="rId733"/>
    <p:sldLayoutId id="2147485963" r:id="rId734"/>
    <p:sldLayoutId id="2147485964" r:id="rId735"/>
    <p:sldLayoutId id="2147485965" r:id="rId736"/>
    <p:sldLayoutId id="2147485966" r:id="rId737"/>
    <p:sldLayoutId id="2147485967" r:id="rId738"/>
    <p:sldLayoutId id="2147485968" r:id="rId739"/>
    <p:sldLayoutId id="2147485969" r:id="rId740"/>
    <p:sldLayoutId id="2147485970" r:id="rId741"/>
    <p:sldLayoutId id="2147485971" r:id="rId742"/>
    <p:sldLayoutId id="2147485972" r:id="rId743"/>
    <p:sldLayoutId id="2147485973" r:id="rId744"/>
    <p:sldLayoutId id="2147485974" r:id="rId745"/>
    <p:sldLayoutId id="2147485975" r:id="rId746"/>
    <p:sldLayoutId id="2147485976" r:id="rId747"/>
    <p:sldLayoutId id="2147485977" r:id="rId748"/>
    <p:sldLayoutId id="2147485978" r:id="rId749"/>
    <p:sldLayoutId id="2147485979" r:id="rId750"/>
    <p:sldLayoutId id="2147485980" r:id="rId751"/>
    <p:sldLayoutId id="2147485981" r:id="rId752"/>
    <p:sldLayoutId id="2147485982" r:id="rId753"/>
    <p:sldLayoutId id="2147485983" r:id="rId754"/>
    <p:sldLayoutId id="2147485984" r:id="rId755"/>
    <p:sldLayoutId id="2147485985" r:id="rId756"/>
    <p:sldLayoutId id="2147485986" r:id="rId757"/>
    <p:sldLayoutId id="2147485987" r:id="rId758"/>
    <p:sldLayoutId id="2147485988" r:id="rId759"/>
    <p:sldLayoutId id="2147485989" r:id="rId760"/>
    <p:sldLayoutId id="2147485990" r:id="rId761"/>
    <p:sldLayoutId id="2147485991" r:id="rId762"/>
    <p:sldLayoutId id="2147485992" r:id="rId763"/>
    <p:sldLayoutId id="2147485993" r:id="rId764"/>
    <p:sldLayoutId id="2147485994" r:id="rId765"/>
    <p:sldLayoutId id="2147485995" r:id="rId766"/>
    <p:sldLayoutId id="2147485996" r:id="rId767"/>
    <p:sldLayoutId id="2147485997" r:id="rId768"/>
    <p:sldLayoutId id="2147485998" r:id="rId769"/>
    <p:sldLayoutId id="2147485999" r:id="rId770"/>
    <p:sldLayoutId id="2147486000" r:id="rId771"/>
    <p:sldLayoutId id="2147486001" r:id="rId772"/>
    <p:sldLayoutId id="2147486002" r:id="rId773"/>
    <p:sldLayoutId id="2147486003" r:id="rId774"/>
    <p:sldLayoutId id="2147486004" r:id="rId775"/>
    <p:sldLayoutId id="2147486005" r:id="rId776"/>
    <p:sldLayoutId id="2147486006" r:id="rId77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8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8" r:id="rId1"/>
    <p:sldLayoutId id="2147486009" r:id="rId2"/>
    <p:sldLayoutId id="2147486010" r:id="rId3"/>
    <p:sldLayoutId id="2147486011" r:id="rId4"/>
    <p:sldLayoutId id="2147486012" r:id="rId5"/>
    <p:sldLayoutId id="2147486013" r:id="rId6"/>
    <p:sldLayoutId id="2147486014" r:id="rId7"/>
    <p:sldLayoutId id="2147486015" r:id="rId8"/>
    <p:sldLayoutId id="2147486016" r:id="rId9"/>
    <p:sldLayoutId id="2147486017" r:id="rId10"/>
    <p:sldLayoutId id="214748601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3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0" r:id="rId1"/>
    <p:sldLayoutId id="2147486021" r:id="rId2"/>
    <p:sldLayoutId id="2147486022" r:id="rId3"/>
    <p:sldLayoutId id="2147486023" r:id="rId4"/>
    <p:sldLayoutId id="2147486024" r:id="rId5"/>
    <p:sldLayoutId id="2147486025" r:id="rId6"/>
    <p:sldLayoutId id="2147486026" r:id="rId7"/>
    <p:sldLayoutId id="2147486027" r:id="rId8"/>
    <p:sldLayoutId id="2147486028" r:id="rId9"/>
    <p:sldLayoutId id="2147486029" r:id="rId10"/>
    <p:sldLayoutId id="214748603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7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7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7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75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75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75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2345.xml"/><Relationship Id="rId7" Type="http://schemas.openxmlformats.org/officeDocument/2006/relationships/slide" Target="slide17.xml"/><Relationship Id="rId12" Type="http://schemas.openxmlformats.org/officeDocument/2006/relationships/image" Target="../media/image33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1.png"/><Relationship Id="rId11" Type="http://schemas.openxmlformats.org/officeDocument/2006/relationships/image" Target="../media/image32.gif"/><Relationship Id="rId5" Type="http://schemas.openxmlformats.org/officeDocument/2006/relationships/image" Target="../media/image30.png"/><Relationship Id="rId15" Type="http://schemas.openxmlformats.org/officeDocument/2006/relationships/slide" Target="slide16.xml"/><Relationship Id="rId10" Type="http://schemas.openxmlformats.org/officeDocument/2006/relationships/slide" Target="slide20.xml"/><Relationship Id="rId4" Type="http://schemas.openxmlformats.org/officeDocument/2006/relationships/notesSlide" Target="../notesSlides/notesSlide18.xml"/><Relationship Id="rId9" Type="http://schemas.openxmlformats.org/officeDocument/2006/relationships/slide" Target="slide19.xml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55.xml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slide" Target="slide16.xml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55.xml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slide" Target="slide16.xml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55.xml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slide" Target="slide16.xml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55.xml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6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7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7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7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4" y="3"/>
            <a:ext cx="9286875" cy="9286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273628"/>
            <a:ext cx="9143999" cy="203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B</a:t>
            </a:r>
            <a:r>
              <a:rPr lang="en-US" sz="4400" b="1"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ÀI</a:t>
            </a:r>
            <a:r>
              <a:rPr lang="vi-VN" sz="4400" b="1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Calibri Light"/>
              </a:rPr>
              <a:t>10</a:t>
            </a:r>
            <a:r>
              <a:rPr lang="vi-VN" sz="4400" b="1" smtClean="0">
                <a:solidFill>
                  <a:srgbClr val="FF0000"/>
                </a:solidFill>
                <a:latin typeface="Times New Roman"/>
              </a:rPr>
              <a:t>. </a:t>
            </a:r>
            <a:r>
              <a:rPr lang="vi-VN" sz="4400" b="1">
                <a:solidFill>
                  <a:srgbClr val="FF0000"/>
                </a:solidFill>
                <a:latin typeface="Times New Roman"/>
              </a:rPr>
              <a:t>CẤU TẠO CỦA TRÁI ĐẤT.</a:t>
            </a:r>
            <a:endParaRPr lang="en-US" sz="4400" b="1">
              <a:solidFill>
                <a:srgbClr val="FF0000"/>
              </a:solidFill>
              <a:latin typeface="Calibri Light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</a:rPr>
              <a:t>CÁC MẢNG KIẾN TẠO</a:t>
            </a:r>
            <a:endParaRPr lang="en-US" sz="3600"/>
          </a:p>
          <a:p>
            <a:pPr algn="ctr">
              <a:defRPr/>
            </a:pPr>
            <a:endParaRPr lang="vi-VN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836712"/>
            <a:ext cx="4029075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2: Tìm hiểu đặc điểm của lớp manti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34046"/>
              </p:ext>
            </p:extLst>
          </p:nvPr>
        </p:nvGraphicFramePr>
        <p:xfrm>
          <a:off x="930354" y="883949"/>
          <a:ext cx="3304103" cy="5334479"/>
        </p:xfrm>
        <a:graphic>
          <a:graphicData uri="http://schemas.openxmlformats.org/drawingml/2006/table">
            <a:tbl>
              <a:tblPr firstRow="1" firstCol="1" bandRow="1"/>
              <a:tblGrid>
                <a:gridCol w="157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0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manti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từ quánh dẻo đến lỏng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khoảng 1500-4700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42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741257"/>
              </p:ext>
            </p:extLst>
          </p:nvPr>
        </p:nvGraphicFramePr>
        <p:xfrm>
          <a:off x="876584" y="962472"/>
          <a:ext cx="3520127" cy="5256583"/>
        </p:xfrm>
        <a:graphic>
          <a:graphicData uri="http://schemas.openxmlformats.org/drawingml/2006/table">
            <a:tbl>
              <a:tblPr firstRow="1" firstCol="1" bandRow="1"/>
              <a:tblGrid>
                <a:gridCol w="157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0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nhân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khoảng 3400km,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lỏng đến rắn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cao nhất khoảng 5000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2: Tìm hiểu đặc điểm của lớp nhân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908720"/>
            <a:ext cx="4029075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8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403650" y="764704"/>
            <a:ext cx="5688632" cy="4392488"/>
          </a:xfrm>
          <a:prstGeom prst="cloud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4000">
                <a:solidFill>
                  <a:srgbClr val="5F5F5F"/>
                </a:solidFill>
                <a:latin typeface="Times New Roman"/>
                <a:ea typeface="Calibri"/>
                <a:cs typeface="Times New Roman"/>
              </a:rPr>
              <a:t>Trong 3 lớp lớp nào là quan trọng nhất ? Vì sao?</a:t>
            </a:r>
            <a:endParaRPr lang="en-US" sz="4000">
              <a:solidFill>
                <a:srgbClr val="5F5F5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18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331640" y="764704"/>
            <a:ext cx="5688632" cy="4392488"/>
          </a:xfrm>
          <a:prstGeom prst="cloud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4000">
                <a:solidFill>
                  <a:srgbClr val="5F5F5F"/>
                </a:solidFill>
                <a:latin typeface="Times New Roman"/>
                <a:ea typeface="Calibri"/>
                <a:cs typeface="Times New Roman"/>
              </a:rPr>
              <a:t>Nêu cấu tạo của lớp vỏ Trái Đất</a:t>
            </a:r>
            <a:endParaRPr lang="en-US" sz="4000">
              <a:solidFill>
                <a:srgbClr val="5F5F5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18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36"/>
            <a:ext cx="7992888" cy="4007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1521" y="869575"/>
            <a:ext cx="8712968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1, 2: Kể tên các địa mảng chính của lớp vỏ Trái Đất và lên xác định trên lược đồ. Việt Nam nằm ở địa mảng nào?</a:t>
            </a:r>
            <a:endParaRPr lang="en-US" sz="240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3,4 : Tìm trên lược đồ các địa mảng xô vào nhau và các địa mảng tách xa nhau.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6838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7"/>
            <a:ext cx="4752528" cy="4007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1976" y="869598"/>
            <a:ext cx="871296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1, 2: Kể tên các địa mảng chính của lớp vỏ Trái Đất và lên xác định trên lược đồ. Việt Nam nằm ở địa mảng nào?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8106" y="1916832"/>
            <a:ext cx="2880320" cy="443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7 địa mảng chính lên lược đồ: Bắc Mỹ, Nam Mỹ, Phi, Âu-Á, Ấn Độ-Ô-xtrây-li-a, Nam Cực, Thái Bình Dương. 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Việt Nam nằm ở mảng Âu-Á.</a:t>
            </a:r>
            <a:endParaRPr lang="en-US" sz="280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5" y="1844824"/>
            <a:ext cx="424847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1521" y="869586"/>
            <a:ext cx="871296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Nhóm 3,4 : Tìm trên lược đồ các địa mảng xô vào nhau và các địa mảng tách xa nhau.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4546394" y="1902937"/>
            <a:ext cx="3986046" cy="462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xô vào nhau:  Bắc Mỹ với Thái Bình Dương, Âu-Á với Phi, Âu-Á với Thái Bình Dương…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tách xa nhau: Phi với Nam Mỹ, Âu-Á với Bắc Mỹ, Phi với Nam Cực…</a:t>
            </a:r>
            <a:endParaRPr lang="en-US" sz="280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Luyện tập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20697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478523"/>
            <a:ext cx="3781594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6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773703"/>
              <a:ext cx="2025648" cy="166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                           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5878301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34000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686097" y="2276007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791672" y="4108413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686097" y="407790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8161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80" y="478523"/>
            <a:ext cx="535781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7" y="2397345"/>
            <a:ext cx="1015661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8415744" y="2684427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32668" y="194934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Mắc ma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Dung nham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8" y="283851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Ba dan</a:t>
            </a:r>
            <a:r>
              <a:rPr lang="vi-VN" sz="3200">
                <a:solidFill>
                  <a:prstClr val="black"/>
                </a:solidFill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4" y="2842707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Núi lửa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4" y="1974828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871882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88348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1994798"/>
            <a:ext cx="603557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2668" y="404664"/>
            <a:ext cx="7445391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Vật chất nóng chảy trong lớp man ti được gọi là: </a:t>
            </a:r>
            <a:endParaRPr lang="en-US" sz="3600">
              <a:solidFill>
                <a:prstClr val="white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07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Khởi</a:t>
            </a: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động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6596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Lãnh thổ Việt Nam nằm trong địa mảng nào?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6"/>
            <a:ext cx="3680099" cy="11916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Ấ Độ</a:t>
            </a:r>
          </a:p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Ôxtrâylia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4"/>
            <a:ext cx="3680099" cy="11874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Á - Âu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356992"/>
            <a:ext cx="3680099" cy="1027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68552" y="3346550"/>
            <a:ext cx="3680099" cy="10140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1974828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68598" y="3765323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88348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026500"/>
            <a:ext cx="603557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7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Trong các mảng sau mảng nào xô vào nhau?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6"/>
            <a:ext cx="3680099" cy="12636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Âu Á với mảng Phi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4"/>
            <a:ext cx="3680099" cy="12594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 với mảng Nam MĨ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5228" y="3429000"/>
            <a:ext cx="3680099" cy="12734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Mảng Á Âu với mảng Bắc Mĩ</a:t>
            </a:r>
            <a:r>
              <a:rPr lang="vi-VN" sz="3200">
                <a:solidFill>
                  <a:prstClr val="black"/>
                </a:solidFill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32984" y="3429000"/>
            <a:ext cx="3680099" cy="12735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 với mảng Nam Cực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4" y="1974828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81925" y="3623917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3677142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1994798"/>
            <a:ext cx="603557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2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Trong các mảng sau mảng nào tách xa nhau?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5"/>
            <a:ext cx="3680099" cy="1042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A. Âu-Á với Phi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5"/>
            <a:ext cx="3680099" cy="10386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Bắc Mỹ với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5228" y="3586500"/>
            <a:ext cx="3680099" cy="10945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C. </a:t>
            </a:r>
            <a:r>
              <a:rPr lang="vi-VN" sz="3200">
                <a:solidFill>
                  <a:prstClr val="black"/>
                </a:solidFill>
              </a:rPr>
              <a:t>Phi với Nam Mỹ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16016" y="3628536"/>
            <a:ext cx="3680099" cy="10903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D. </a:t>
            </a:r>
            <a:r>
              <a:rPr lang="vi-VN" sz="3200">
                <a:solidFill>
                  <a:prstClr val="black"/>
                </a:solidFill>
              </a:rPr>
              <a:t>Âu-Á với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1974828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62" y="3764251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63" y="3973841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351" y="2348396"/>
            <a:ext cx="549444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8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Vận dụng</a:t>
            </a:r>
            <a:endParaRPr lang="zh-CN" altLang="en-US" sz="6000" b="1" i="1" spc="300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8643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8509A8-CA01-4E3C-9CB1-069B35D462EC}"/>
              </a:ext>
            </a:extLst>
          </p:cNvPr>
          <p:cNvSpPr txBox="1"/>
          <p:nvPr/>
        </p:nvSpPr>
        <p:spPr>
          <a:xfrm>
            <a:off x="467544" y="437324"/>
            <a:ext cx="8099987" cy="193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 CHỮ</a:t>
            </a:r>
          </a:p>
          <a:p>
            <a:pPr marL="457200" indent="-457200" algn="just">
              <a:lnSpc>
                <a:spcPct val="107000"/>
              </a:lnSpc>
              <a:buFontTx/>
              <a:buChar char="-"/>
              <a:defRPr/>
            </a:pP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1">
            <a:extLst>
              <a:ext uri="{FF2B5EF4-FFF2-40B4-BE49-F238E27FC236}">
                <a16:creationId xmlns:a16="http://schemas.microsoft.com/office/drawing/2014/main" id="{800745D2-EB92-4180-9276-8F5758CDCC1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90263" y="2122490"/>
            <a:ext cx="5933661" cy="413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0AA7A9-FF87-407C-BCC0-7F102C363E88}"/>
              </a:ext>
            </a:extLst>
          </p:cNvPr>
          <p:cNvSpPr txBox="1"/>
          <p:nvPr/>
        </p:nvSpPr>
        <p:spPr>
          <a:xfrm>
            <a:off x="675862" y="265047"/>
            <a:ext cx="5019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Hình ảnh Dấu Hiệu An Toàn động đất Cho Nhà Tròn, Tròn, Sự An Toàn, Logo  miễn phí tải tập tin PNG PSDComment và Vecto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96752"/>
            <a:ext cx="3111252" cy="44089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01D2B95E-C709-4DE1-B4E9-7ECAC2012F25}"/>
              </a:ext>
            </a:extLst>
          </p:cNvPr>
          <p:cNvSpPr/>
          <p:nvPr/>
        </p:nvSpPr>
        <p:spPr>
          <a:xfrm>
            <a:off x="1331640" y="5733256"/>
            <a:ext cx="1853851" cy="67335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ình ảnh Vẻ đẹp Của Núi Lửa Phun Trào Yếu Tố, Clipart Núi Lửa, Núi Lửa,  Phun Trào Vector và PNG với nền trong suốt để tải xuống miễn phí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70" y="1196752"/>
            <a:ext cx="3438525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99706C73-9527-4C28-9DF6-BAD04671B5C6}"/>
              </a:ext>
            </a:extLst>
          </p:cNvPr>
          <p:cNvSpPr/>
          <p:nvPr/>
        </p:nvSpPr>
        <p:spPr>
          <a:xfrm>
            <a:off x="5958510" y="5733256"/>
            <a:ext cx="1319646" cy="67335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9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3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Hình thành</a:t>
            </a:r>
          </a:p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kiến thức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495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8001193" y="1517012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4221" y="6804"/>
            <a:ext cx="887045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49369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4" y="3"/>
            <a:ext cx="9286875" cy="9286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273628"/>
            <a:ext cx="9143999" cy="203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B</a:t>
            </a:r>
            <a:r>
              <a:rPr lang="en-US" sz="4400" b="1"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ÀI</a:t>
            </a:r>
            <a:r>
              <a:rPr lang="vi-VN" sz="4400" b="1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Calibri Light"/>
              </a:rPr>
              <a:t>10</a:t>
            </a:r>
            <a:r>
              <a:rPr lang="vi-VN" sz="4400" b="1" smtClean="0">
                <a:solidFill>
                  <a:srgbClr val="FF0000"/>
                </a:solidFill>
                <a:latin typeface="Times New Roman"/>
              </a:rPr>
              <a:t>. </a:t>
            </a:r>
            <a:r>
              <a:rPr lang="vi-VN" sz="4400" b="1">
                <a:solidFill>
                  <a:srgbClr val="FF0000"/>
                </a:solidFill>
                <a:latin typeface="Times New Roman"/>
              </a:rPr>
              <a:t>CẤU TẠO CỦA TRÁI ĐẤT.</a:t>
            </a:r>
            <a:endParaRPr lang="en-US" sz="4400" b="1">
              <a:solidFill>
                <a:srgbClr val="FF0000"/>
              </a:solidFill>
              <a:latin typeface="Calibri Light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</a:rPr>
              <a:t>CÁC MẢNG KIẾN TẠO</a:t>
            </a:r>
            <a:endParaRPr lang="en-US" sz="3600">
              <a:solidFill>
                <a:prstClr val="black"/>
              </a:solidFill>
            </a:endParaRPr>
          </a:p>
          <a:p>
            <a:pPr algn="ctr">
              <a:defRPr/>
            </a:pPr>
            <a:endParaRPr lang="vi-VN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8344" y="896526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1: Tìm hiểu đặc điểm của lớp vỏ Trái Đất.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2: Tìm hiểu đặc điểm của lớp man -ti.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3: Tìm hiểu đặc điểm của lớp nhân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712679"/>
              </p:ext>
            </p:extLst>
          </p:nvPr>
        </p:nvGraphicFramePr>
        <p:xfrm>
          <a:off x="655315" y="2564904"/>
          <a:ext cx="7704854" cy="38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7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7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Đặc điểm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vỏ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manti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nhân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 dày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Trạng thái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Nhiệt độ.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123728" y="140482"/>
            <a:ext cx="509995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8689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13437"/>
              </p:ext>
            </p:extLst>
          </p:nvPr>
        </p:nvGraphicFramePr>
        <p:xfrm>
          <a:off x="827584" y="548722"/>
          <a:ext cx="7344816" cy="5478495"/>
        </p:xfrm>
        <a:graphic>
          <a:graphicData uri="http://schemas.openxmlformats.org/drawingml/2006/table">
            <a:tbl>
              <a:tblPr firstRow="1" firstCol="1" bandRow="1"/>
              <a:tblGrid>
                <a:gridCol w="157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vỏ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manti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nhân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 5-70km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khoảng 3400km,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rắn chắc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từ quánh dẻo đến lỏng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lỏng đến rắn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tối đa 1000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khoảng 1500-4700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cao nhất khoảng 5000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836712"/>
            <a:ext cx="4029075" cy="52565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831536"/>
              </p:ext>
            </p:extLst>
          </p:nvPr>
        </p:nvGraphicFramePr>
        <p:xfrm>
          <a:off x="827584" y="836712"/>
          <a:ext cx="3672408" cy="5112568"/>
        </p:xfrm>
        <a:graphic>
          <a:graphicData uri="http://schemas.openxmlformats.org/drawingml/2006/table">
            <a:tbl>
              <a:tblPr firstRow="1" firstCol="1" bandRow="1"/>
              <a:tblGrid>
                <a:gridCol w="157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0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vỏ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 5-70km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8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rắn chắc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tối đa 1000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1: Tìm hiểu đặc điểm của lớp vỏ Trái Đất.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F0FEB3DE-C09A-4937-BFCB-C7635A37F23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10. địa 6"/>
  <p:tag name="ISPRING_FIRST_PUBLISH" val="1"/>
</p:tagLst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698</Words>
  <Application>Microsoft Office PowerPoint</Application>
  <PresentationFormat>On-screen Show (4:3)</PresentationFormat>
  <Paragraphs>160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Calibri</vt:lpstr>
      <vt:lpstr>Calibri Light</vt:lpstr>
      <vt:lpstr>等线</vt:lpstr>
      <vt:lpstr>Lato Light</vt:lpstr>
      <vt:lpstr>Lato Regular</vt:lpstr>
      <vt:lpstr>Tahoma</vt:lpstr>
      <vt:lpstr>Times New Roman</vt:lpstr>
      <vt:lpstr>方正综艺简体</vt:lpstr>
      <vt:lpstr>3_Office Theme</vt:lpstr>
      <vt:lpstr>12_Office Theme</vt:lpstr>
      <vt:lpstr>13_Office Theme</vt:lpstr>
      <vt:lpstr>11_Office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10. địa 6</dc:title>
  <dc:creator>Nguyen</dc:creator>
  <cp:lastModifiedBy>STD_MINH</cp:lastModifiedBy>
  <cp:revision>5</cp:revision>
  <dcterms:created xsi:type="dcterms:W3CDTF">2021-08-11T14:50:45Z</dcterms:created>
  <dcterms:modified xsi:type="dcterms:W3CDTF">2024-10-31T14:51:26Z</dcterms:modified>
</cp:coreProperties>
</file>