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02C2567-E601-4B34-88C3-0DBEF81D8E24}" type="datetimeFigureOut">
              <a:rPr lang="vi-VN" smtClean="0"/>
              <a:t>27/11/2024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7743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2C2567-E601-4B34-88C3-0DBEF81D8E24}" type="datetimeFigureOut">
              <a:rPr lang="vi-VN" smtClean="0"/>
              <a:t>27/11/2024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93727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2C2567-E601-4B34-88C3-0DBEF81D8E24}" type="datetimeFigureOut">
              <a:rPr lang="vi-VN" smtClean="0"/>
              <a:t>27/11/2024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102965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2C2567-E601-4B34-88C3-0DBEF81D8E24}" type="datetimeFigureOut">
              <a:rPr lang="vi-VN" smtClean="0"/>
              <a:t>27/11/2024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3770777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2C2567-E601-4B34-88C3-0DBEF81D8E24}" type="datetimeFigureOut">
              <a:rPr lang="vi-VN" smtClean="0"/>
              <a:t>27/11/2024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3091091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02C2567-E601-4B34-88C3-0DBEF81D8E24}" type="datetimeFigureOut">
              <a:rPr lang="vi-VN" smtClean="0"/>
              <a:t>27/11/2024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153817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02C2567-E601-4B34-88C3-0DBEF81D8E24}" type="datetimeFigureOut">
              <a:rPr lang="vi-VN" smtClean="0"/>
              <a:t>27/11/2024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29854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02C2567-E601-4B34-88C3-0DBEF81D8E24}" type="datetimeFigureOut">
              <a:rPr lang="vi-VN" smtClean="0"/>
              <a:t>27/11/2024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1800219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C2567-E601-4B34-88C3-0DBEF81D8E24}" type="datetimeFigureOut">
              <a:rPr lang="vi-VN" smtClean="0"/>
              <a:t>27/11/2024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4076247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2C2567-E601-4B34-88C3-0DBEF81D8E24}" type="datetimeFigureOut">
              <a:rPr lang="vi-VN" smtClean="0"/>
              <a:t>27/11/2024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316155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2C2567-E601-4B34-88C3-0DBEF81D8E24}" type="datetimeFigureOut">
              <a:rPr lang="vi-VN" smtClean="0"/>
              <a:t>27/11/2024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02260B7-39E1-4696-BAC7-748A567A61CD}" type="slidenum">
              <a:rPr lang="vi-VN" smtClean="0"/>
              <a:t>‹#›</a:t>
            </a:fld>
            <a:endParaRPr lang="vi-VN"/>
          </a:p>
        </p:txBody>
      </p:sp>
    </p:spTree>
    <p:extLst>
      <p:ext uri="{BB962C8B-B14F-4D97-AF65-F5344CB8AC3E}">
        <p14:creationId xmlns:p14="http://schemas.microsoft.com/office/powerpoint/2010/main" val="3886135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2C2567-E601-4B34-88C3-0DBEF81D8E24}" type="datetimeFigureOut">
              <a:rPr lang="vi-VN" smtClean="0"/>
              <a:t>27/11/2024</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260B7-39E1-4696-BAC7-748A567A61CD}" type="slidenum">
              <a:rPr lang="vi-VN" smtClean="0"/>
              <a:t>‹#›</a:t>
            </a:fld>
            <a:endParaRPr lang="vi-VN"/>
          </a:p>
        </p:txBody>
      </p:sp>
    </p:spTree>
    <p:extLst>
      <p:ext uri="{BB962C8B-B14F-4D97-AF65-F5344CB8AC3E}">
        <p14:creationId xmlns:p14="http://schemas.microsoft.com/office/powerpoint/2010/main" val="260137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2609851"/>
          </a:xfrm>
        </p:spPr>
        <p:txBody>
          <a:bodyPr>
            <a:normAutofit fontScale="90000"/>
          </a:bodyPr>
          <a:lstStyle/>
          <a:p>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
            </a:r>
            <a:br>
              <a:rPr lang="en-US" b="1" dirty="0">
                <a:solidFill>
                  <a:srgbClr val="FF0000"/>
                </a:solidFill>
                <a:latin typeface="Times New Roman" panose="02020603050405020304" pitchFamily="18" charset="0"/>
                <a:cs typeface="Times New Roman" panose="02020603050405020304" pitchFamily="18" charset="0"/>
              </a:rPr>
            </a:br>
            <a:r>
              <a:rPr lang="en-US" b="1" dirty="0" err="1" smtClean="0">
                <a:solidFill>
                  <a:srgbClr val="002060"/>
                </a:solidFill>
                <a:latin typeface="Times New Roman" panose="02020603050405020304" pitchFamily="18" charset="0"/>
                <a:cs typeface="Times New Roman" panose="02020603050405020304" pitchFamily="18" charset="0"/>
              </a:rPr>
              <a:t>Tiết</a:t>
            </a:r>
            <a:r>
              <a:rPr lang="en-US" b="1" dirty="0" smtClean="0">
                <a:solidFill>
                  <a:srgbClr val="002060"/>
                </a:solidFill>
                <a:latin typeface="Times New Roman" panose="02020603050405020304" pitchFamily="18" charset="0"/>
                <a:cs typeface="Times New Roman" panose="02020603050405020304" pitchFamily="18" charset="0"/>
              </a:rPr>
              <a:t> 34,35 </a:t>
            </a: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r>
              <a:rPr lang="en-US" sz="6000" b="1" dirty="0" err="1" smtClean="0">
                <a:solidFill>
                  <a:srgbClr val="FF0000"/>
                </a:solidFill>
                <a:latin typeface="Times New Roman" panose="02020603050405020304" pitchFamily="18" charset="0"/>
                <a:cs typeface="Times New Roman" panose="02020603050405020304" pitchFamily="18" charset="0"/>
              </a:rPr>
              <a:t>Những</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căng</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thẳng</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và</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áp</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lực</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mà</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học</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sinh</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gặp</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phải</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trong</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cuộc</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sống</a:t>
            </a:r>
            <a:r>
              <a:rPr lang="vi-VN" sz="6000" b="1" dirty="0">
                <a:solidFill>
                  <a:srgbClr val="FF0000"/>
                </a:solidFill>
                <a:latin typeface="Times New Roman" panose="02020603050405020304" pitchFamily="18" charset="0"/>
                <a:cs typeface="Times New Roman" panose="02020603050405020304" pitchFamily="18" charset="0"/>
              </a:rPr>
              <a:t/>
            </a:r>
            <a:br>
              <a:rPr lang="vi-VN" sz="6000" b="1" dirty="0">
                <a:solidFill>
                  <a:srgbClr val="FF0000"/>
                </a:solidFill>
                <a:latin typeface="Times New Roman" panose="02020603050405020304" pitchFamily="18" charset="0"/>
                <a:cs typeface="Times New Roman" panose="02020603050405020304" pitchFamily="18" charset="0"/>
              </a:rPr>
            </a:br>
            <a:endParaRPr lang="vi-VN" sz="6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902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smtClean="0"/>
              <a:t/>
            </a:r>
            <a:br>
              <a:rPr lang="fr-FR" b="1" dirty="0" smtClean="0"/>
            </a:br>
            <a:r>
              <a:rPr lang="fr-FR" b="1" dirty="0" err="1" smtClean="0"/>
              <a:t>Câu</a:t>
            </a:r>
            <a:r>
              <a:rPr lang="fr-FR" b="1" dirty="0" smtClean="0"/>
              <a:t> 3:</a:t>
            </a:r>
            <a:r>
              <a:rPr lang="fr-FR" dirty="0" smtClean="0"/>
              <a:t> </a:t>
            </a:r>
            <a:r>
              <a:rPr lang="fr-FR" sz="4000" dirty="0" err="1" smtClean="0">
                <a:solidFill>
                  <a:srgbClr val="FF0000"/>
                </a:solidFill>
              </a:rPr>
              <a:t>Đâu</a:t>
            </a:r>
            <a:r>
              <a:rPr lang="fr-FR" sz="4000" dirty="0" smtClean="0">
                <a:solidFill>
                  <a:srgbClr val="FF0000"/>
                </a:solidFill>
              </a:rPr>
              <a:t> </a:t>
            </a:r>
            <a:r>
              <a:rPr lang="fr-FR" sz="4000" b="1" dirty="0" err="1" smtClean="0">
                <a:solidFill>
                  <a:srgbClr val="FF0000"/>
                </a:solidFill>
              </a:rPr>
              <a:t>không</a:t>
            </a:r>
            <a:r>
              <a:rPr lang="fr-FR" sz="4000" dirty="0" smtClean="0">
                <a:solidFill>
                  <a:srgbClr val="FF0000"/>
                </a:solidFill>
              </a:rPr>
              <a:t> </a:t>
            </a:r>
            <a:r>
              <a:rPr lang="fr-FR" sz="4000" dirty="0" err="1" smtClean="0">
                <a:solidFill>
                  <a:srgbClr val="FF0000"/>
                </a:solidFill>
              </a:rPr>
              <a:t>phải</a:t>
            </a:r>
            <a:r>
              <a:rPr lang="fr-FR" sz="4000" dirty="0" smtClean="0">
                <a:solidFill>
                  <a:srgbClr val="FF0000"/>
                </a:solidFill>
              </a:rPr>
              <a:t> là </a:t>
            </a:r>
            <a:r>
              <a:rPr lang="fr-FR" sz="4000" dirty="0" err="1" smtClean="0">
                <a:solidFill>
                  <a:srgbClr val="FF0000"/>
                </a:solidFill>
              </a:rPr>
              <a:t>một</a:t>
            </a:r>
            <a:r>
              <a:rPr lang="fr-FR" sz="4000" dirty="0" smtClean="0">
                <a:solidFill>
                  <a:srgbClr val="FF0000"/>
                </a:solidFill>
              </a:rPr>
              <a:t> </a:t>
            </a:r>
            <a:r>
              <a:rPr lang="fr-FR" sz="4000" dirty="0" err="1" smtClean="0">
                <a:solidFill>
                  <a:srgbClr val="FF0000"/>
                </a:solidFill>
              </a:rPr>
              <a:t>trong</a:t>
            </a:r>
            <a:r>
              <a:rPr lang="fr-FR" sz="4000" dirty="0" smtClean="0">
                <a:solidFill>
                  <a:srgbClr val="FF0000"/>
                </a:solidFill>
              </a:rPr>
              <a:t> </a:t>
            </a:r>
            <a:r>
              <a:rPr lang="fr-FR" sz="4000" dirty="0" err="1" smtClean="0">
                <a:solidFill>
                  <a:srgbClr val="FF0000"/>
                </a:solidFill>
              </a:rPr>
              <a:t>những</a:t>
            </a:r>
            <a:r>
              <a:rPr lang="fr-FR" sz="4000" dirty="0" smtClean="0">
                <a:solidFill>
                  <a:srgbClr val="FF0000"/>
                </a:solidFill>
              </a:rPr>
              <a:t> </a:t>
            </a:r>
            <a:r>
              <a:rPr lang="fr-FR" sz="4000" dirty="0" err="1" smtClean="0">
                <a:solidFill>
                  <a:srgbClr val="FF0000"/>
                </a:solidFill>
              </a:rPr>
              <a:t>cách</a:t>
            </a:r>
            <a:r>
              <a:rPr lang="fr-FR" sz="4000" dirty="0" smtClean="0">
                <a:solidFill>
                  <a:srgbClr val="FF0000"/>
                </a:solidFill>
              </a:rPr>
              <a:t> </a:t>
            </a:r>
            <a:r>
              <a:rPr lang="fr-FR" sz="4000" dirty="0" err="1" smtClean="0">
                <a:solidFill>
                  <a:srgbClr val="FF0000"/>
                </a:solidFill>
              </a:rPr>
              <a:t>ứng</a:t>
            </a:r>
            <a:r>
              <a:rPr lang="fr-FR" sz="4000" dirty="0" smtClean="0">
                <a:solidFill>
                  <a:srgbClr val="FF0000"/>
                </a:solidFill>
              </a:rPr>
              <a:t> </a:t>
            </a:r>
            <a:r>
              <a:rPr lang="fr-FR" sz="4000" dirty="0" err="1" smtClean="0">
                <a:solidFill>
                  <a:srgbClr val="FF0000"/>
                </a:solidFill>
              </a:rPr>
              <a:t>phó</a:t>
            </a:r>
            <a:r>
              <a:rPr lang="fr-FR" sz="4000" dirty="0" smtClean="0">
                <a:solidFill>
                  <a:srgbClr val="FF0000"/>
                </a:solidFill>
              </a:rPr>
              <a:t> </a:t>
            </a:r>
            <a:r>
              <a:rPr lang="fr-FR" sz="4000" dirty="0" err="1" smtClean="0">
                <a:solidFill>
                  <a:srgbClr val="FF0000"/>
                </a:solidFill>
              </a:rPr>
              <a:t>với</a:t>
            </a:r>
            <a:r>
              <a:rPr lang="fr-FR" sz="4000" dirty="0" smtClean="0">
                <a:solidFill>
                  <a:srgbClr val="FF0000"/>
                </a:solidFill>
              </a:rPr>
              <a:t> </a:t>
            </a:r>
            <a:r>
              <a:rPr lang="fr-FR" sz="4000" dirty="0" err="1" smtClean="0">
                <a:solidFill>
                  <a:srgbClr val="FF0000"/>
                </a:solidFill>
              </a:rPr>
              <a:t>căng</a:t>
            </a:r>
            <a:r>
              <a:rPr lang="fr-FR" sz="4000" dirty="0" smtClean="0">
                <a:solidFill>
                  <a:srgbClr val="FF0000"/>
                </a:solidFill>
              </a:rPr>
              <a:t> </a:t>
            </a:r>
            <a:r>
              <a:rPr lang="fr-FR" sz="4000" dirty="0" err="1" smtClean="0">
                <a:solidFill>
                  <a:srgbClr val="FF0000"/>
                </a:solidFill>
              </a:rPr>
              <a:t>thẳng</a:t>
            </a:r>
            <a:r>
              <a:rPr lang="fr-FR" sz="4000" dirty="0" smtClean="0">
                <a:solidFill>
                  <a:srgbClr val="FF0000"/>
                </a:solidFill>
              </a:rPr>
              <a:t> </a:t>
            </a:r>
            <a:r>
              <a:rPr lang="fr-FR" sz="4000" dirty="0" err="1" smtClean="0">
                <a:solidFill>
                  <a:srgbClr val="FF0000"/>
                </a:solidFill>
              </a:rPr>
              <a:t>trong</a:t>
            </a:r>
            <a:r>
              <a:rPr lang="fr-FR" sz="4000" dirty="0" smtClean="0">
                <a:solidFill>
                  <a:srgbClr val="FF0000"/>
                </a:solidFill>
              </a:rPr>
              <a:t> </a:t>
            </a:r>
            <a:r>
              <a:rPr lang="fr-FR" sz="4000" dirty="0" err="1" smtClean="0">
                <a:solidFill>
                  <a:srgbClr val="FF0000"/>
                </a:solidFill>
              </a:rPr>
              <a:t>quá</a:t>
            </a:r>
            <a:r>
              <a:rPr lang="fr-FR" sz="4000" dirty="0" smtClean="0">
                <a:solidFill>
                  <a:srgbClr val="FF0000"/>
                </a:solidFill>
              </a:rPr>
              <a:t> </a:t>
            </a:r>
            <a:r>
              <a:rPr lang="fr-FR" sz="4000" dirty="0" err="1" smtClean="0">
                <a:solidFill>
                  <a:srgbClr val="FF0000"/>
                </a:solidFill>
              </a:rPr>
              <a:t>trình</a:t>
            </a:r>
            <a:r>
              <a:rPr lang="fr-FR" sz="4000" dirty="0" smtClean="0">
                <a:solidFill>
                  <a:srgbClr val="FF0000"/>
                </a:solidFill>
              </a:rPr>
              <a:t> </a:t>
            </a:r>
            <a:r>
              <a:rPr lang="fr-FR" sz="4000" dirty="0" err="1" smtClean="0">
                <a:solidFill>
                  <a:srgbClr val="FF0000"/>
                </a:solidFill>
              </a:rPr>
              <a:t>học</a:t>
            </a:r>
            <a:r>
              <a:rPr lang="fr-FR" sz="4000" dirty="0" smtClean="0">
                <a:solidFill>
                  <a:srgbClr val="FF0000"/>
                </a:solidFill>
              </a:rPr>
              <a:t> </a:t>
            </a:r>
            <a:r>
              <a:rPr lang="fr-FR" sz="4000" dirty="0" err="1" smtClean="0">
                <a:solidFill>
                  <a:srgbClr val="FF0000"/>
                </a:solidFill>
              </a:rPr>
              <a:t>tập</a:t>
            </a:r>
            <a:r>
              <a:rPr lang="fr-FR" sz="4000" dirty="0" smtClean="0">
                <a:solidFill>
                  <a:srgbClr val="FF0000"/>
                </a:solidFill>
              </a:rPr>
              <a:t> </a:t>
            </a:r>
            <a:r>
              <a:rPr lang="fr-FR" sz="4000" dirty="0" err="1" smtClean="0">
                <a:solidFill>
                  <a:srgbClr val="FF0000"/>
                </a:solidFill>
              </a:rPr>
              <a:t>và</a:t>
            </a:r>
            <a:r>
              <a:rPr lang="fr-FR" sz="4000" dirty="0" smtClean="0">
                <a:solidFill>
                  <a:srgbClr val="FF0000"/>
                </a:solidFill>
              </a:rPr>
              <a:t> </a:t>
            </a:r>
            <a:r>
              <a:rPr lang="fr-FR" sz="4000" dirty="0" err="1" smtClean="0">
                <a:solidFill>
                  <a:srgbClr val="FF0000"/>
                </a:solidFill>
              </a:rPr>
              <a:t>áp</a:t>
            </a:r>
            <a:r>
              <a:rPr lang="fr-FR" sz="4000" dirty="0" smtClean="0">
                <a:solidFill>
                  <a:srgbClr val="FF0000"/>
                </a:solidFill>
              </a:rPr>
              <a:t> </a:t>
            </a:r>
            <a:r>
              <a:rPr lang="fr-FR" sz="4000" dirty="0" err="1" smtClean="0">
                <a:solidFill>
                  <a:srgbClr val="FF0000"/>
                </a:solidFill>
              </a:rPr>
              <a:t>lực</a:t>
            </a:r>
            <a:r>
              <a:rPr lang="fr-FR" sz="4000" dirty="0" smtClean="0">
                <a:solidFill>
                  <a:srgbClr val="FF0000"/>
                </a:solidFill>
              </a:rPr>
              <a:t> </a:t>
            </a:r>
            <a:r>
              <a:rPr lang="fr-FR" sz="4000" dirty="0" err="1" smtClean="0">
                <a:solidFill>
                  <a:srgbClr val="FF0000"/>
                </a:solidFill>
              </a:rPr>
              <a:t>của</a:t>
            </a:r>
            <a:r>
              <a:rPr lang="fr-FR" sz="4000" dirty="0" smtClean="0">
                <a:solidFill>
                  <a:srgbClr val="FF0000"/>
                </a:solidFill>
              </a:rPr>
              <a:t> </a:t>
            </a:r>
            <a:r>
              <a:rPr lang="fr-FR" sz="4000" dirty="0" err="1" smtClean="0">
                <a:solidFill>
                  <a:srgbClr val="FF0000"/>
                </a:solidFill>
              </a:rPr>
              <a:t>cuộc</a:t>
            </a:r>
            <a:r>
              <a:rPr lang="fr-FR" sz="4000" dirty="0" smtClean="0">
                <a:solidFill>
                  <a:srgbClr val="FF0000"/>
                </a:solidFill>
              </a:rPr>
              <a:t> </a:t>
            </a:r>
            <a:r>
              <a:rPr lang="fr-FR" sz="4000" dirty="0" err="1" smtClean="0">
                <a:solidFill>
                  <a:srgbClr val="FF0000"/>
                </a:solidFill>
              </a:rPr>
              <a:t>sống</a:t>
            </a:r>
            <a:r>
              <a:rPr lang="fr-FR" sz="4000" dirty="0" smtClean="0">
                <a:solidFill>
                  <a:srgbClr val="FF0000"/>
                </a:solidFill>
              </a:rPr>
              <a:t>?</a:t>
            </a:r>
            <a:r>
              <a:rPr lang="vi-VN" dirty="0" smtClean="0"/>
              <a:t/>
            </a:r>
            <a:br>
              <a:rPr lang="vi-VN" dirty="0" smtClean="0"/>
            </a:br>
            <a:endParaRPr lang="vi-VN" dirty="0"/>
          </a:p>
        </p:txBody>
      </p:sp>
      <p:sp>
        <p:nvSpPr>
          <p:cNvPr id="3" name="Content Placeholder 2"/>
          <p:cNvSpPr>
            <a:spLocks noGrp="1"/>
          </p:cNvSpPr>
          <p:nvPr>
            <p:ph idx="1"/>
          </p:nvPr>
        </p:nvSpPr>
        <p:spPr/>
        <p:txBody>
          <a:bodyPr>
            <a:normAutofit fontScale="92500"/>
          </a:bodyPr>
          <a:lstStyle/>
          <a:p>
            <a:endParaRPr lang="en-US" dirty="0" smtClean="0"/>
          </a:p>
          <a:p>
            <a:endParaRPr lang="fr-FR" dirty="0" smtClean="0"/>
          </a:p>
          <a:p>
            <a:r>
              <a:rPr lang="fr-FR" dirty="0" smtClean="0"/>
              <a:t>A</a:t>
            </a:r>
            <a:r>
              <a:rPr lang="fr-FR" dirty="0"/>
              <a:t>. </a:t>
            </a:r>
            <a:r>
              <a:rPr lang="fr-FR" dirty="0" err="1"/>
              <a:t>Thực</a:t>
            </a:r>
            <a:r>
              <a:rPr lang="fr-FR" dirty="0"/>
              <a:t> </a:t>
            </a:r>
            <a:r>
              <a:rPr lang="fr-FR" dirty="0" err="1"/>
              <a:t>hiện</a:t>
            </a:r>
            <a:r>
              <a:rPr lang="fr-FR" dirty="0"/>
              <a:t> </a:t>
            </a:r>
            <a:r>
              <a:rPr lang="fr-FR" dirty="0" err="1"/>
              <a:t>các</a:t>
            </a:r>
            <a:r>
              <a:rPr lang="fr-FR" dirty="0"/>
              <a:t> </a:t>
            </a:r>
            <a:r>
              <a:rPr lang="fr-FR" dirty="0" err="1"/>
              <a:t>hoạt</a:t>
            </a:r>
            <a:r>
              <a:rPr lang="fr-FR" dirty="0"/>
              <a:t> </a:t>
            </a:r>
            <a:r>
              <a:rPr lang="fr-FR" dirty="0" err="1"/>
              <a:t>động</a:t>
            </a:r>
            <a:r>
              <a:rPr lang="fr-FR" dirty="0"/>
              <a:t> </a:t>
            </a:r>
            <a:r>
              <a:rPr lang="fr-FR" dirty="0" err="1"/>
              <a:t>thư</a:t>
            </a:r>
            <a:r>
              <a:rPr lang="fr-FR" dirty="0"/>
              <a:t> </a:t>
            </a:r>
            <a:r>
              <a:rPr lang="fr-FR" dirty="0" err="1"/>
              <a:t>giãn</a:t>
            </a:r>
            <a:r>
              <a:rPr lang="fr-FR" dirty="0"/>
              <a:t> </a:t>
            </a:r>
            <a:r>
              <a:rPr lang="fr-FR" dirty="0" err="1"/>
              <a:t>như</a:t>
            </a:r>
            <a:r>
              <a:rPr lang="fr-FR" dirty="0"/>
              <a:t>: </a:t>
            </a:r>
            <a:r>
              <a:rPr lang="fr-FR" dirty="0" err="1"/>
              <a:t>nghe</a:t>
            </a:r>
            <a:r>
              <a:rPr lang="fr-FR" dirty="0"/>
              <a:t> </a:t>
            </a:r>
            <a:r>
              <a:rPr lang="fr-FR" dirty="0" err="1"/>
              <a:t>nhạc</a:t>
            </a:r>
            <a:r>
              <a:rPr lang="fr-FR" dirty="0"/>
              <a:t>, </a:t>
            </a:r>
            <a:r>
              <a:rPr lang="fr-FR" dirty="0" err="1"/>
              <a:t>chơi</a:t>
            </a:r>
            <a:r>
              <a:rPr lang="fr-FR" dirty="0"/>
              <a:t> môn </a:t>
            </a:r>
            <a:r>
              <a:rPr lang="fr-FR" dirty="0" err="1"/>
              <a:t>thể</a:t>
            </a:r>
            <a:r>
              <a:rPr lang="fr-FR" dirty="0"/>
              <a:t> </a:t>
            </a:r>
            <a:r>
              <a:rPr lang="fr-FR" dirty="0" err="1"/>
              <a:t>thao</a:t>
            </a:r>
            <a:r>
              <a:rPr lang="fr-FR" dirty="0"/>
              <a:t> </a:t>
            </a:r>
            <a:r>
              <a:rPr lang="fr-FR" dirty="0" err="1"/>
              <a:t>yêu</a:t>
            </a:r>
            <a:r>
              <a:rPr lang="fr-FR" dirty="0"/>
              <a:t> </a:t>
            </a:r>
            <a:r>
              <a:rPr lang="fr-FR" dirty="0" err="1"/>
              <a:t>thích</a:t>
            </a:r>
            <a:r>
              <a:rPr lang="fr-FR" dirty="0"/>
              <a:t>, </a:t>
            </a:r>
            <a:r>
              <a:rPr lang="fr-FR" dirty="0" err="1"/>
              <a:t>hít</a:t>
            </a:r>
            <a:r>
              <a:rPr lang="fr-FR" dirty="0"/>
              <a:t> </a:t>
            </a:r>
            <a:r>
              <a:rPr lang="fr-FR" dirty="0" err="1"/>
              <a:t>thở</a:t>
            </a:r>
            <a:r>
              <a:rPr lang="fr-FR" dirty="0"/>
              <a:t> </a:t>
            </a:r>
            <a:r>
              <a:rPr lang="fr-FR" dirty="0" err="1"/>
              <a:t>sâu</a:t>
            </a:r>
            <a:r>
              <a:rPr lang="fr-FR" dirty="0"/>
              <a:t>,…</a:t>
            </a:r>
            <a:endParaRPr lang="vi-VN" dirty="0"/>
          </a:p>
          <a:p>
            <a:r>
              <a:rPr lang="fr-FR" dirty="0"/>
              <a:t>B. Chia </a:t>
            </a:r>
            <a:r>
              <a:rPr lang="fr-FR" dirty="0" err="1"/>
              <a:t>sẻ</a:t>
            </a:r>
            <a:r>
              <a:rPr lang="fr-FR" dirty="0"/>
              <a:t> </a:t>
            </a:r>
            <a:r>
              <a:rPr lang="fr-FR" dirty="0" err="1"/>
              <a:t>với</a:t>
            </a:r>
            <a:r>
              <a:rPr lang="fr-FR" dirty="0"/>
              <a:t> </a:t>
            </a:r>
            <a:r>
              <a:rPr lang="fr-FR" dirty="0" err="1"/>
              <a:t>người</a:t>
            </a:r>
            <a:r>
              <a:rPr lang="fr-FR" dirty="0"/>
              <a:t> </a:t>
            </a:r>
            <a:r>
              <a:rPr lang="fr-FR" dirty="0" err="1"/>
              <a:t>thân</a:t>
            </a:r>
            <a:r>
              <a:rPr lang="fr-FR" dirty="0"/>
              <a:t>, </a:t>
            </a:r>
            <a:r>
              <a:rPr lang="fr-FR" dirty="0" err="1"/>
              <a:t>các</a:t>
            </a:r>
            <a:r>
              <a:rPr lang="fr-FR" dirty="0"/>
              <a:t> </a:t>
            </a:r>
            <a:r>
              <a:rPr lang="fr-FR" dirty="0" err="1"/>
              <a:t>bạn</a:t>
            </a:r>
            <a:r>
              <a:rPr lang="fr-FR" dirty="0"/>
              <a:t>, </a:t>
            </a:r>
            <a:r>
              <a:rPr lang="fr-FR" dirty="0" err="1"/>
              <a:t>thầy</a:t>
            </a:r>
            <a:r>
              <a:rPr lang="fr-FR" dirty="0"/>
              <a:t> </a:t>
            </a:r>
            <a:r>
              <a:rPr lang="fr-FR" dirty="0" err="1"/>
              <a:t>cô</a:t>
            </a:r>
            <a:r>
              <a:rPr lang="fr-FR" dirty="0"/>
              <a:t>,…</a:t>
            </a:r>
            <a:endParaRPr lang="vi-VN" dirty="0"/>
          </a:p>
          <a:p>
            <a:r>
              <a:rPr lang="fr-FR" dirty="0"/>
              <a:t>C. </a:t>
            </a:r>
            <a:r>
              <a:rPr lang="fr-FR" dirty="0" err="1"/>
              <a:t>Nhìn</a:t>
            </a:r>
            <a:r>
              <a:rPr lang="fr-FR" dirty="0"/>
              <a:t> </a:t>
            </a:r>
            <a:r>
              <a:rPr lang="fr-FR" dirty="0" err="1"/>
              <a:t>mọi</a:t>
            </a:r>
            <a:r>
              <a:rPr lang="fr-FR" dirty="0"/>
              <a:t> </a:t>
            </a:r>
            <a:r>
              <a:rPr lang="fr-FR" dirty="0" err="1"/>
              <a:t>việc</a:t>
            </a:r>
            <a:r>
              <a:rPr lang="fr-FR" dirty="0"/>
              <a:t> </a:t>
            </a:r>
            <a:r>
              <a:rPr lang="fr-FR" dirty="0" err="1"/>
              <a:t>một</a:t>
            </a:r>
            <a:r>
              <a:rPr lang="fr-FR" dirty="0"/>
              <a:t> </a:t>
            </a:r>
            <a:r>
              <a:rPr lang="fr-FR" dirty="0" err="1"/>
              <a:t>cách</a:t>
            </a:r>
            <a:r>
              <a:rPr lang="fr-FR" dirty="0"/>
              <a:t> </a:t>
            </a:r>
            <a:r>
              <a:rPr lang="fr-FR" dirty="0" err="1"/>
              <a:t>tiêu</a:t>
            </a:r>
            <a:r>
              <a:rPr lang="fr-FR" dirty="0"/>
              <a:t> </a:t>
            </a:r>
            <a:r>
              <a:rPr lang="fr-FR" dirty="0" err="1"/>
              <a:t>cực</a:t>
            </a:r>
            <a:r>
              <a:rPr lang="fr-FR" dirty="0"/>
              <a:t>, bi </a:t>
            </a:r>
            <a:r>
              <a:rPr lang="fr-FR" dirty="0" err="1"/>
              <a:t>quan</a:t>
            </a:r>
            <a:r>
              <a:rPr lang="fr-FR" dirty="0"/>
              <a:t>.</a:t>
            </a:r>
            <a:endParaRPr lang="vi-VN" dirty="0"/>
          </a:p>
          <a:p>
            <a:r>
              <a:rPr lang="fr-FR" dirty="0"/>
              <a:t>D. </a:t>
            </a:r>
            <a:r>
              <a:rPr lang="fr-FR" dirty="0" err="1"/>
              <a:t>Tham</a:t>
            </a:r>
            <a:r>
              <a:rPr lang="fr-FR" dirty="0"/>
              <a:t> </a:t>
            </a:r>
            <a:r>
              <a:rPr lang="fr-FR" dirty="0" err="1"/>
              <a:t>gia</a:t>
            </a:r>
            <a:r>
              <a:rPr lang="fr-FR" dirty="0"/>
              <a:t> </a:t>
            </a:r>
            <a:r>
              <a:rPr lang="fr-FR" dirty="0" err="1"/>
              <a:t>các</a:t>
            </a:r>
            <a:r>
              <a:rPr lang="fr-FR" dirty="0"/>
              <a:t> </a:t>
            </a:r>
            <a:r>
              <a:rPr lang="fr-FR" dirty="0" err="1"/>
              <a:t>hoạt</a:t>
            </a:r>
            <a:r>
              <a:rPr lang="fr-FR" dirty="0"/>
              <a:t> </a:t>
            </a:r>
            <a:r>
              <a:rPr lang="fr-FR" dirty="0" err="1"/>
              <a:t>động</a:t>
            </a:r>
            <a:r>
              <a:rPr lang="fr-FR" dirty="0"/>
              <a:t> </a:t>
            </a:r>
            <a:r>
              <a:rPr lang="fr-FR" dirty="0" err="1"/>
              <a:t>tập</a:t>
            </a:r>
            <a:r>
              <a:rPr lang="fr-FR" dirty="0"/>
              <a:t> </a:t>
            </a:r>
            <a:r>
              <a:rPr lang="fr-FR" dirty="0" err="1"/>
              <a:t>thể</a:t>
            </a:r>
            <a:r>
              <a:rPr lang="fr-FR" dirty="0"/>
              <a:t>, </a:t>
            </a:r>
            <a:r>
              <a:rPr lang="fr-FR" dirty="0" err="1"/>
              <a:t>hoạt</a:t>
            </a:r>
            <a:r>
              <a:rPr lang="fr-FR" dirty="0"/>
              <a:t> </a:t>
            </a:r>
            <a:r>
              <a:rPr lang="fr-FR" dirty="0" err="1"/>
              <a:t>động</a:t>
            </a:r>
            <a:r>
              <a:rPr lang="fr-FR" dirty="0"/>
              <a:t> </a:t>
            </a:r>
            <a:r>
              <a:rPr lang="fr-FR" dirty="0" err="1"/>
              <a:t>xã</a:t>
            </a:r>
            <a:r>
              <a:rPr lang="fr-FR" dirty="0"/>
              <a:t> </a:t>
            </a:r>
            <a:r>
              <a:rPr lang="fr-FR" dirty="0" err="1"/>
              <a:t>hội</a:t>
            </a:r>
            <a:r>
              <a:rPr lang="fr-FR" dirty="0"/>
              <a:t>. </a:t>
            </a:r>
            <a:endParaRPr lang="vi-VN" dirty="0"/>
          </a:p>
          <a:p>
            <a:endParaRPr lang="vi-VN" dirty="0"/>
          </a:p>
        </p:txBody>
      </p:sp>
    </p:spTree>
    <p:extLst>
      <p:ext uri="{BB962C8B-B14F-4D97-AF65-F5344CB8AC3E}">
        <p14:creationId xmlns:p14="http://schemas.microsoft.com/office/powerpoint/2010/main" val="1856953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2800" b="1" dirty="0" smtClean="0"/>
              <a:t/>
            </a:r>
            <a:br>
              <a:rPr lang="fr-FR" sz="2800" b="1" dirty="0" smtClean="0"/>
            </a:br>
            <a:r>
              <a:rPr lang="fr-FR" sz="2800" b="1" dirty="0"/>
              <a:t/>
            </a:r>
            <a:br>
              <a:rPr lang="fr-FR" sz="2800" b="1" dirty="0"/>
            </a:br>
            <a:r>
              <a:rPr lang="fr-FR" sz="2800" b="1" dirty="0" smtClean="0"/>
              <a:t/>
            </a:r>
            <a:br>
              <a:rPr lang="fr-FR" sz="2800" b="1" dirty="0" smtClean="0"/>
            </a:br>
            <a:r>
              <a:rPr lang="fr-FR" sz="2800" b="1" dirty="0"/>
              <a:t/>
            </a:r>
            <a:br>
              <a:rPr lang="fr-FR" sz="2800" b="1" dirty="0"/>
            </a:br>
            <a:r>
              <a:rPr lang="fr-FR" sz="2800" b="1" dirty="0" err="1" smtClean="0"/>
              <a:t>Câu</a:t>
            </a:r>
            <a:r>
              <a:rPr lang="fr-FR" sz="2800" b="1" dirty="0" smtClean="0"/>
              <a:t> 4: </a:t>
            </a:r>
            <a:r>
              <a:rPr lang="fr-FR" sz="2800" i="1" dirty="0" err="1" smtClean="0">
                <a:solidFill>
                  <a:srgbClr val="FF0000"/>
                </a:solidFill>
              </a:rPr>
              <a:t>Tình</a:t>
            </a:r>
            <a:r>
              <a:rPr lang="fr-FR" sz="2800" i="1" dirty="0" smtClean="0">
                <a:solidFill>
                  <a:srgbClr val="FF0000"/>
                </a:solidFill>
              </a:rPr>
              <a:t> </a:t>
            </a:r>
            <a:r>
              <a:rPr lang="fr-FR" sz="2800" i="1" dirty="0" err="1" smtClean="0">
                <a:solidFill>
                  <a:srgbClr val="FF0000"/>
                </a:solidFill>
              </a:rPr>
              <a:t>huống</a:t>
            </a:r>
            <a:r>
              <a:rPr lang="fr-FR" sz="2800" i="1" dirty="0" smtClean="0">
                <a:solidFill>
                  <a:srgbClr val="FF0000"/>
                </a:solidFill>
              </a:rPr>
              <a:t>:</a:t>
            </a:r>
            <a:r>
              <a:rPr lang="fr-FR" sz="2800" dirty="0" smtClean="0">
                <a:solidFill>
                  <a:srgbClr val="FF0000"/>
                </a:solidFill>
              </a:rPr>
              <a:t> </a:t>
            </a:r>
            <a:r>
              <a:rPr lang="fr-FR" sz="2800" dirty="0" err="1" smtClean="0">
                <a:solidFill>
                  <a:srgbClr val="FF0000"/>
                </a:solidFill>
              </a:rPr>
              <a:t>Chuẩn</a:t>
            </a:r>
            <a:r>
              <a:rPr lang="fr-FR" sz="2800" dirty="0" smtClean="0">
                <a:solidFill>
                  <a:srgbClr val="FF0000"/>
                </a:solidFill>
              </a:rPr>
              <a:t> </a:t>
            </a:r>
            <a:r>
              <a:rPr lang="fr-FR" sz="2800" dirty="0" err="1" smtClean="0">
                <a:solidFill>
                  <a:srgbClr val="FF0000"/>
                </a:solidFill>
              </a:rPr>
              <a:t>bị</a:t>
            </a:r>
            <a:r>
              <a:rPr lang="fr-FR" sz="2800" dirty="0" smtClean="0">
                <a:solidFill>
                  <a:srgbClr val="FF0000"/>
                </a:solidFill>
              </a:rPr>
              <a:t> </a:t>
            </a:r>
            <a:r>
              <a:rPr lang="fr-FR" sz="2800" dirty="0" err="1" smtClean="0">
                <a:solidFill>
                  <a:srgbClr val="FF0000"/>
                </a:solidFill>
              </a:rPr>
              <a:t>đến</a:t>
            </a:r>
            <a:r>
              <a:rPr lang="fr-FR" sz="2800" dirty="0" smtClean="0">
                <a:solidFill>
                  <a:srgbClr val="FF0000"/>
                </a:solidFill>
              </a:rPr>
              <a:t> </a:t>
            </a:r>
            <a:r>
              <a:rPr lang="fr-FR" sz="2800" dirty="0" err="1" smtClean="0">
                <a:solidFill>
                  <a:srgbClr val="FF0000"/>
                </a:solidFill>
              </a:rPr>
              <a:t>đợt</a:t>
            </a:r>
            <a:r>
              <a:rPr lang="fr-FR" sz="2800" dirty="0" smtClean="0">
                <a:solidFill>
                  <a:srgbClr val="FF0000"/>
                </a:solidFill>
              </a:rPr>
              <a:t> </a:t>
            </a:r>
            <a:r>
              <a:rPr lang="fr-FR" sz="2800" dirty="0" err="1" smtClean="0">
                <a:solidFill>
                  <a:srgbClr val="FF0000"/>
                </a:solidFill>
              </a:rPr>
              <a:t>kiểm</a:t>
            </a:r>
            <a:r>
              <a:rPr lang="fr-FR" sz="2800" dirty="0" smtClean="0">
                <a:solidFill>
                  <a:srgbClr val="FF0000"/>
                </a:solidFill>
              </a:rPr>
              <a:t> </a:t>
            </a:r>
            <a:r>
              <a:rPr lang="fr-FR" sz="2800" dirty="0" err="1" smtClean="0">
                <a:solidFill>
                  <a:srgbClr val="FF0000"/>
                </a:solidFill>
              </a:rPr>
              <a:t>tra</a:t>
            </a:r>
            <a:r>
              <a:rPr lang="fr-FR" sz="2800" dirty="0" smtClean="0">
                <a:solidFill>
                  <a:srgbClr val="FF0000"/>
                </a:solidFill>
              </a:rPr>
              <a:t> </a:t>
            </a:r>
            <a:r>
              <a:rPr lang="fr-FR" sz="2800" dirty="0" err="1" smtClean="0">
                <a:solidFill>
                  <a:srgbClr val="FF0000"/>
                </a:solidFill>
              </a:rPr>
              <a:t>cuối</a:t>
            </a:r>
            <a:r>
              <a:rPr lang="fr-FR" sz="2800" dirty="0" smtClean="0">
                <a:solidFill>
                  <a:srgbClr val="FF0000"/>
                </a:solidFill>
              </a:rPr>
              <a:t> </a:t>
            </a:r>
            <a:r>
              <a:rPr lang="fr-FR" sz="2800" dirty="0" err="1" smtClean="0">
                <a:solidFill>
                  <a:srgbClr val="FF0000"/>
                </a:solidFill>
              </a:rPr>
              <a:t>học</a:t>
            </a:r>
            <a:r>
              <a:rPr lang="fr-FR" sz="2800" dirty="0" smtClean="0">
                <a:solidFill>
                  <a:srgbClr val="FF0000"/>
                </a:solidFill>
              </a:rPr>
              <a:t> </a:t>
            </a:r>
            <a:r>
              <a:rPr lang="fr-FR" sz="2800" dirty="0" err="1" smtClean="0">
                <a:solidFill>
                  <a:srgbClr val="FF0000"/>
                </a:solidFill>
              </a:rPr>
              <a:t>kì</a:t>
            </a:r>
            <a:r>
              <a:rPr lang="fr-FR" sz="2800" dirty="0" smtClean="0">
                <a:solidFill>
                  <a:srgbClr val="FF0000"/>
                </a:solidFill>
              </a:rPr>
              <a:t> 1 </a:t>
            </a:r>
            <a:r>
              <a:rPr lang="fr-FR" sz="2800" dirty="0" err="1" smtClean="0">
                <a:solidFill>
                  <a:srgbClr val="FF0000"/>
                </a:solidFill>
              </a:rPr>
              <a:t>nên</a:t>
            </a:r>
            <a:r>
              <a:rPr lang="fr-FR" sz="2800" dirty="0" smtClean="0">
                <a:solidFill>
                  <a:srgbClr val="FF0000"/>
                </a:solidFill>
              </a:rPr>
              <a:t> An </a:t>
            </a:r>
            <a:r>
              <a:rPr lang="fr-FR" sz="2800" dirty="0" err="1" smtClean="0">
                <a:solidFill>
                  <a:srgbClr val="FF0000"/>
                </a:solidFill>
              </a:rPr>
              <a:t>phải</a:t>
            </a:r>
            <a:r>
              <a:rPr lang="fr-FR" sz="2800" dirty="0" smtClean="0">
                <a:solidFill>
                  <a:srgbClr val="FF0000"/>
                </a:solidFill>
              </a:rPr>
              <a:t> </a:t>
            </a:r>
            <a:r>
              <a:rPr lang="fr-FR" sz="2800" dirty="0" err="1" smtClean="0">
                <a:solidFill>
                  <a:srgbClr val="FF0000"/>
                </a:solidFill>
              </a:rPr>
              <a:t>ôn</a:t>
            </a:r>
            <a:r>
              <a:rPr lang="fr-FR" sz="2800" dirty="0" smtClean="0">
                <a:solidFill>
                  <a:srgbClr val="FF0000"/>
                </a:solidFill>
              </a:rPr>
              <a:t> </a:t>
            </a:r>
            <a:r>
              <a:rPr lang="fr-FR" sz="2800" dirty="0" err="1" smtClean="0">
                <a:solidFill>
                  <a:srgbClr val="FF0000"/>
                </a:solidFill>
              </a:rPr>
              <a:t>tập</a:t>
            </a:r>
            <a:r>
              <a:rPr lang="fr-FR" sz="2800" dirty="0" smtClean="0">
                <a:solidFill>
                  <a:srgbClr val="FF0000"/>
                </a:solidFill>
              </a:rPr>
              <a:t> </a:t>
            </a:r>
            <a:r>
              <a:rPr lang="fr-FR" sz="2800" dirty="0" err="1" smtClean="0">
                <a:solidFill>
                  <a:srgbClr val="FF0000"/>
                </a:solidFill>
              </a:rPr>
              <a:t>nhiều</a:t>
            </a:r>
            <a:r>
              <a:rPr lang="fr-FR" sz="2800" dirty="0" smtClean="0">
                <a:solidFill>
                  <a:srgbClr val="FF0000"/>
                </a:solidFill>
              </a:rPr>
              <a:t> môn </a:t>
            </a:r>
            <a:r>
              <a:rPr lang="fr-FR" sz="2800" dirty="0" err="1" smtClean="0">
                <a:solidFill>
                  <a:srgbClr val="FF0000"/>
                </a:solidFill>
              </a:rPr>
              <a:t>học</a:t>
            </a:r>
            <a:r>
              <a:rPr lang="fr-FR" sz="2800" dirty="0" smtClean="0">
                <a:solidFill>
                  <a:srgbClr val="FF0000"/>
                </a:solidFill>
              </a:rPr>
              <a:t> </a:t>
            </a:r>
            <a:r>
              <a:rPr lang="fr-FR" sz="2800" dirty="0" err="1" smtClean="0">
                <a:solidFill>
                  <a:srgbClr val="FF0000"/>
                </a:solidFill>
              </a:rPr>
              <a:t>cùng</a:t>
            </a:r>
            <a:r>
              <a:rPr lang="fr-FR" sz="2800" dirty="0" smtClean="0">
                <a:solidFill>
                  <a:srgbClr val="FF0000"/>
                </a:solidFill>
              </a:rPr>
              <a:t> </a:t>
            </a:r>
            <a:r>
              <a:rPr lang="fr-FR" sz="2800" dirty="0" err="1" smtClean="0">
                <a:solidFill>
                  <a:srgbClr val="FF0000"/>
                </a:solidFill>
              </a:rPr>
              <a:t>lúc</a:t>
            </a:r>
            <a:r>
              <a:rPr lang="fr-FR" sz="2800" dirty="0" smtClean="0">
                <a:solidFill>
                  <a:srgbClr val="FF0000"/>
                </a:solidFill>
              </a:rPr>
              <a:t>. </a:t>
            </a:r>
            <a:r>
              <a:rPr lang="fr-FR" sz="2800" dirty="0" err="1" smtClean="0">
                <a:solidFill>
                  <a:srgbClr val="FF0000"/>
                </a:solidFill>
              </a:rPr>
              <a:t>Mỗi</a:t>
            </a:r>
            <a:r>
              <a:rPr lang="fr-FR" sz="2800" dirty="0" smtClean="0">
                <a:solidFill>
                  <a:srgbClr val="FF0000"/>
                </a:solidFill>
              </a:rPr>
              <a:t> </a:t>
            </a:r>
            <a:r>
              <a:rPr lang="fr-FR" sz="2800" dirty="0" err="1" smtClean="0">
                <a:solidFill>
                  <a:srgbClr val="FF0000"/>
                </a:solidFill>
              </a:rPr>
              <a:t>ngày</a:t>
            </a:r>
            <a:r>
              <a:rPr lang="fr-FR" sz="2800" dirty="0" smtClean="0">
                <a:solidFill>
                  <a:srgbClr val="FF0000"/>
                </a:solidFill>
              </a:rPr>
              <a:t>, An </a:t>
            </a:r>
            <a:r>
              <a:rPr lang="fr-FR" sz="2800" dirty="0" err="1" smtClean="0">
                <a:solidFill>
                  <a:srgbClr val="FF0000"/>
                </a:solidFill>
              </a:rPr>
              <a:t>đều</a:t>
            </a:r>
            <a:r>
              <a:rPr lang="fr-FR" sz="2800" dirty="0" smtClean="0">
                <a:solidFill>
                  <a:srgbClr val="FF0000"/>
                </a:solidFill>
              </a:rPr>
              <a:t> </a:t>
            </a:r>
            <a:r>
              <a:rPr lang="fr-FR" sz="2800" dirty="0" err="1" smtClean="0">
                <a:solidFill>
                  <a:srgbClr val="FF0000"/>
                </a:solidFill>
              </a:rPr>
              <a:t>tận</a:t>
            </a:r>
            <a:r>
              <a:rPr lang="fr-FR" sz="2800" dirty="0" smtClean="0">
                <a:solidFill>
                  <a:srgbClr val="FF0000"/>
                </a:solidFill>
              </a:rPr>
              <a:t> </a:t>
            </a:r>
            <a:r>
              <a:rPr lang="fr-FR" sz="2800" dirty="0" err="1" smtClean="0">
                <a:solidFill>
                  <a:srgbClr val="FF0000"/>
                </a:solidFill>
              </a:rPr>
              <a:t>dụng</a:t>
            </a:r>
            <a:r>
              <a:rPr lang="fr-FR" sz="2800" dirty="0" smtClean="0">
                <a:solidFill>
                  <a:srgbClr val="FF0000"/>
                </a:solidFill>
              </a:rPr>
              <a:t> </a:t>
            </a:r>
            <a:r>
              <a:rPr lang="fr-FR" sz="2800" dirty="0" err="1" smtClean="0">
                <a:solidFill>
                  <a:srgbClr val="FF0000"/>
                </a:solidFill>
              </a:rPr>
              <a:t>tối</a:t>
            </a:r>
            <a:r>
              <a:rPr lang="fr-FR" sz="2800" dirty="0" smtClean="0">
                <a:solidFill>
                  <a:srgbClr val="FF0000"/>
                </a:solidFill>
              </a:rPr>
              <a:t> </a:t>
            </a:r>
            <a:r>
              <a:rPr lang="fr-FR" sz="2800" dirty="0" err="1" smtClean="0">
                <a:solidFill>
                  <a:srgbClr val="FF0000"/>
                </a:solidFill>
              </a:rPr>
              <a:t>đa</a:t>
            </a:r>
            <a:r>
              <a:rPr lang="fr-FR" sz="2800" dirty="0" smtClean="0">
                <a:solidFill>
                  <a:srgbClr val="FF0000"/>
                </a:solidFill>
              </a:rPr>
              <a:t> </a:t>
            </a:r>
            <a:r>
              <a:rPr lang="fr-FR" sz="2800" dirty="0" err="1" smtClean="0">
                <a:solidFill>
                  <a:srgbClr val="FF0000"/>
                </a:solidFill>
              </a:rPr>
              <a:t>thời</a:t>
            </a:r>
            <a:r>
              <a:rPr lang="fr-FR" sz="2800" dirty="0" smtClean="0">
                <a:solidFill>
                  <a:srgbClr val="FF0000"/>
                </a:solidFill>
              </a:rPr>
              <a:t> </a:t>
            </a:r>
            <a:r>
              <a:rPr lang="fr-FR" sz="2800" dirty="0" err="1" smtClean="0">
                <a:solidFill>
                  <a:srgbClr val="FF0000"/>
                </a:solidFill>
              </a:rPr>
              <a:t>gian</a:t>
            </a:r>
            <a:r>
              <a:rPr lang="fr-FR" sz="2800" dirty="0" smtClean="0">
                <a:solidFill>
                  <a:srgbClr val="FF0000"/>
                </a:solidFill>
              </a:rPr>
              <a:t> </a:t>
            </a:r>
            <a:r>
              <a:rPr lang="fr-FR" sz="2800" dirty="0" err="1" smtClean="0">
                <a:solidFill>
                  <a:srgbClr val="FF0000"/>
                </a:solidFill>
              </a:rPr>
              <a:t>để</a:t>
            </a:r>
            <a:r>
              <a:rPr lang="fr-FR" sz="2800" dirty="0" smtClean="0">
                <a:solidFill>
                  <a:srgbClr val="FF0000"/>
                </a:solidFill>
              </a:rPr>
              <a:t> </a:t>
            </a:r>
            <a:r>
              <a:rPr lang="fr-FR" sz="2800" dirty="0" err="1" smtClean="0">
                <a:solidFill>
                  <a:srgbClr val="FF0000"/>
                </a:solidFill>
              </a:rPr>
              <a:t>học</a:t>
            </a:r>
            <a:r>
              <a:rPr lang="fr-FR" sz="2800" dirty="0" smtClean="0">
                <a:solidFill>
                  <a:srgbClr val="FF0000"/>
                </a:solidFill>
              </a:rPr>
              <a:t> </a:t>
            </a:r>
            <a:r>
              <a:rPr lang="fr-FR" sz="2800" dirty="0" err="1" smtClean="0">
                <a:solidFill>
                  <a:srgbClr val="FF0000"/>
                </a:solidFill>
              </a:rPr>
              <a:t>tập</a:t>
            </a:r>
            <a:r>
              <a:rPr lang="fr-FR" sz="2800" dirty="0" smtClean="0">
                <a:solidFill>
                  <a:srgbClr val="FF0000"/>
                </a:solidFill>
              </a:rPr>
              <a:t> </a:t>
            </a:r>
            <a:r>
              <a:rPr lang="fr-FR" sz="2800" dirty="0" err="1" smtClean="0">
                <a:solidFill>
                  <a:srgbClr val="FF0000"/>
                </a:solidFill>
              </a:rPr>
              <a:t>với</a:t>
            </a:r>
            <a:r>
              <a:rPr lang="fr-FR" sz="2800" dirty="0" smtClean="0">
                <a:solidFill>
                  <a:srgbClr val="FF0000"/>
                </a:solidFill>
              </a:rPr>
              <a:t> </a:t>
            </a:r>
            <a:r>
              <a:rPr lang="fr-FR" sz="2800" dirty="0" err="1" smtClean="0">
                <a:solidFill>
                  <a:srgbClr val="FF0000"/>
                </a:solidFill>
              </a:rPr>
              <a:t>mong</a:t>
            </a:r>
            <a:r>
              <a:rPr lang="fr-FR" sz="2800" dirty="0" smtClean="0">
                <a:solidFill>
                  <a:srgbClr val="FF0000"/>
                </a:solidFill>
              </a:rPr>
              <a:t> </a:t>
            </a:r>
            <a:r>
              <a:rPr lang="fr-FR" sz="2800" dirty="0" err="1" smtClean="0">
                <a:solidFill>
                  <a:srgbClr val="FF0000"/>
                </a:solidFill>
              </a:rPr>
              <a:t>muốn</a:t>
            </a:r>
            <a:r>
              <a:rPr lang="fr-FR" sz="2800" dirty="0" smtClean="0">
                <a:solidFill>
                  <a:srgbClr val="FF0000"/>
                </a:solidFill>
              </a:rPr>
              <a:t> </a:t>
            </a:r>
            <a:r>
              <a:rPr lang="fr-FR" sz="2800" dirty="0" err="1" smtClean="0">
                <a:solidFill>
                  <a:srgbClr val="FF0000"/>
                </a:solidFill>
              </a:rPr>
              <a:t>đạt</a:t>
            </a:r>
            <a:r>
              <a:rPr lang="fr-FR" sz="2800" dirty="0" smtClean="0">
                <a:solidFill>
                  <a:srgbClr val="FF0000"/>
                </a:solidFill>
              </a:rPr>
              <a:t> </a:t>
            </a:r>
            <a:r>
              <a:rPr lang="fr-FR" sz="2800" dirty="0" err="1" smtClean="0">
                <a:solidFill>
                  <a:srgbClr val="FF0000"/>
                </a:solidFill>
              </a:rPr>
              <a:t>được</a:t>
            </a:r>
            <a:r>
              <a:rPr lang="fr-FR" sz="2800" dirty="0" smtClean="0">
                <a:solidFill>
                  <a:srgbClr val="FF0000"/>
                </a:solidFill>
              </a:rPr>
              <a:t> </a:t>
            </a:r>
            <a:r>
              <a:rPr lang="fr-FR" sz="2800" dirty="0" err="1" smtClean="0">
                <a:solidFill>
                  <a:srgbClr val="FF0000"/>
                </a:solidFill>
              </a:rPr>
              <a:t>kết</a:t>
            </a:r>
            <a:r>
              <a:rPr lang="fr-FR" sz="2800" dirty="0" smtClean="0">
                <a:solidFill>
                  <a:srgbClr val="FF0000"/>
                </a:solidFill>
              </a:rPr>
              <a:t> </a:t>
            </a:r>
            <a:r>
              <a:rPr lang="fr-FR" sz="2800" dirty="0" err="1" smtClean="0">
                <a:solidFill>
                  <a:srgbClr val="FF0000"/>
                </a:solidFill>
              </a:rPr>
              <a:t>quả</a:t>
            </a:r>
            <a:r>
              <a:rPr lang="fr-FR" sz="2800" dirty="0" smtClean="0">
                <a:solidFill>
                  <a:srgbClr val="FF0000"/>
                </a:solidFill>
              </a:rPr>
              <a:t> </a:t>
            </a:r>
            <a:r>
              <a:rPr lang="fr-FR" sz="2800" dirty="0" err="1" smtClean="0">
                <a:solidFill>
                  <a:srgbClr val="FF0000"/>
                </a:solidFill>
              </a:rPr>
              <a:t>tốt</a:t>
            </a:r>
            <a:r>
              <a:rPr lang="fr-FR" sz="2800" dirty="0" smtClean="0">
                <a:solidFill>
                  <a:srgbClr val="FF0000"/>
                </a:solidFill>
              </a:rPr>
              <a:t>. </a:t>
            </a:r>
            <a:r>
              <a:rPr lang="fr-FR" sz="2800" dirty="0" err="1" smtClean="0">
                <a:solidFill>
                  <a:srgbClr val="FF0000"/>
                </a:solidFill>
              </a:rPr>
              <a:t>Vì</a:t>
            </a:r>
            <a:r>
              <a:rPr lang="fr-FR" sz="2800" dirty="0" smtClean="0">
                <a:solidFill>
                  <a:srgbClr val="FF0000"/>
                </a:solidFill>
              </a:rPr>
              <a:t> </a:t>
            </a:r>
            <a:r>
              <a:rPr lang="fr-FR" sz="2800" dirty="0" err="1" smtClean="0">
                <a:solidFill>
                  <a:srgbClr val="FF0000"/>
                </a:solidFill>
              </a:rPr>
              <a:t>vậy</a:t>
            </a:r>
            <a:r>
              <a:rPr lang="fr-FR" sz="2800" dirty="0" smtClean="0">
                <a:solidFill>
                  <a:srgbClr val="FF0000"/>
                </a:solidFill>
              </a:rPr>
              <a:t>, </a:t>
            </a:r>
            <a:r>
              <a:rPr lang="fr-FR" sz="2800" dirty="0" err="1" smtClean="0">
                <a:solidFill>
                  <a:srgbClr val="FF0000"/>
                </a:solidFill>
              </a:rPr>
              <a:t>gần</a:t>
            </a:r>
            <a:r>
              <a:rPr lang="fr-FR" sz="2800" dirty="0" smtClean="0">
                <a:solidFill>
                  <a:srgbClr val="FF0000"/>
                </a:solidFill>
              </a:rPr>
              <a:t> 2 </a:t>
            </a:r>
            <a:r>
              <a:rPr lang="fr-FR" sz="2800" dirty="0" err="1" smtClean="0">
                <a:solidFill>
                  <a:srgbClr val="FF0000"/>
                </a:solidFill>
              </a:rPr>
              <a:t>tuần</a:t>
            </a:r>
            <a:r>
              <a:rPr lang="fr-FR" sz="2800" dirty="0" smtClean="0">
                <a:solidFill>
                  <a:srgbClr val="FF0000"/>
                </a:solidFill>
              </a:rPr>
              <a:t> qua, An </a:t>
            </a:r>
            <a:r>
              <a:rPr lang="fr-FR" sz="2800" dirty="0" err="1" smtClean="0">
                <a:solidFill>
                  <a:srgbClr val="FF0000"/>
                </a:solidFill>
              </a:rPr>
              <a:t>luôn</a:t>
            </a:r>
            <a:r>
              <a:rPr lang="fr-FR" sz="2800" dirty="0" smtClean="0">
                <a:solidFill>
                  <a:srgbClr val="FF0000"/>
                </a:solidFill>
              </a:rPr>
              <a:t> </a:t>
            </a:r>
            <a:r>
              <a:rPr lang="fr-FR" sz="2800" dirty="0" err="1" smtClean="0">
                <a:solidFill>
                  <a:srgbClr val="FF0000"/>
                </a:solidFill>
              </a:rPr>
              <a:t>trong</a:t>
            </a:r>
            <a:r>
              <a:rPr lang="fr-FR" sz="2800" dirty="0" smtClean="0">
                <a:solidFill>
                  <a:srgbClr val="FF0000"/>
                </a:solidFill>
              </a:rPr>
              <a:t> </a:t>
            </a:r>
            <a:r>
              <a:rPr lang="fr-FR" sz="2800" dirty="0" err="1" smtClean="0">
                <a:solidFill>
                  <a:srgbClr val="FF0000"/>
                </a:solidFill>
              </a:rPr>
              <a:t>tình</a:t>
            </a:r>
            <a:r>
              <a:rPr lang="fr-FR" sz="2800" dirty="0" smtClean="0">
                <a:solidFill>
                  <a:srgbClr val="FF0000"/>
                </a:solidFill>
              </a:rPr>
              <a:t> </a:t>
            </a:r>
            <a:r>
              <a:rPr lang="fr-FR" sz="2800" dirty="0" err="1" smtClean="0">
                <a:solidFill>
                  <a:srgbClr val="FF0000"/>
                </a:solidFill>
              </a:rPr>
              <a:t>trạng</a:t>
            </a:r>
            <a:r>
              <a:rPr lang="fr-FR" sz="2800" dirty="0" smtClean="0">
                <a:solidFill>
                  <a:srgbClr val="FF0000"/>
                </a:solidFill>
              </a:rPr>
              <a:t> </a:t>
            </a:r>
            <a:r>
              <a:rPr lang="fr-FR" sz="2800" dirty="0" err="1" smtClean="0">
                <a:solidFill>
                  <a:srgbClr val="FF0000"/>
                </a:solidFill>
              </a:rPr>
              <a:t>căng</a:t>
            </a:r>
            <a:r>
              <a:rPr lang="fr-FR" sz="2800" dirty="0" smtClean="0">
                <a:solidFill>
                  <a:srgbClr val="FF0000"/>
                </a:solidFill>
              </a:rPr>
              <a:t> </a:t>
            </a:r>
            <a:r>
              <a:rPr lang="fr-FR" sz="2800" dirty="0" err="1" smtClean="0">
                <a:solidFill>
                  <a:srgbClr val="FF0000"/>
                </a:solidFill>
              </a:rPr>
              <a:t>thẳng</a:t>
            </a:r>
            <a:r>
              <a:rPr lang="fr-FR" sz="2800" dirty="0" smtClean="0">
                <a:solidFill>
                  <a:srgbClr val="FF0000"/>
                </a:solidFill>
              </a:rPr>
              <a:t>. </a:t>
            </a:r>
            <a:r>
              <a:rPr lang="vi-VN" sz="2800" dirty="0" smtClean="0">
                <a:solidFill>
                  <a:srgbClr val="FF0000"/>
                </a:solidFill>
              </a:rPr>
              <a:t/>
            </a:r>
            <a:br>
              <a:rPr lang="vi-VN" sz="2800" dirty="0" smtClean="0">
                <a:solidFill>
                  <a:srgbClr val="FF0000"/>
                </a:solidFill>
              </a:rPr>
            </a:br>
            <a:r>
              <a:rPr lang="fr-FR" sz="2800" i="1" dirty="0" err="1" smtClean="0">
                <a:solidFill>
                  <a:srgbClr val="FF0000"/>
                </a:solidFill>
              </a:rPr>
              <a:t>Nếu</a:t>
            </a:r>
            <a:r>
              <a:rPr lang="fr-FR" sz="2800" i="1" dirty="0" smtClean="0">
                <a:solidFill>
                  <a:srgbClr val="FF0000"/>
                </a:solidFill>
              </a:rPr>
              <a:t> </a:t>
            </a:r>
            <a:r>
              <a:rPr lang="fr-FR" sz="2800" i="1" dirty="0" err="1" smtClean="0">
                <a:solidFill>
                  <a:srgbClr val="FF0000"/>
                </a:solidFill>
              </a:rPr>
              <a:t>em</a:t>
            </a:r>
            <a:r>
              <a:rPr lang="fr-FR" sz="2800" i="1" dirty="0" smtClean="0">
                <a:solidFill>
                  <a:srgbClr val="FF0000"/>
                </a:solidFill>
              </a:rPr>
              <a:t> là An, </a:t>
            </a:r>
            <a:r>
              <a:rPr lang="fr-FR" sz="2800" i="1" dirty="0" err="1" smtClean="0">
                <a:solidFill>
                  <a:srgbClr val="FF0000"/>
                </a:solidFill>
              </a:rPr>
              <a:t>em</a:t>
            </a:r>
            <a:r>
              <a:rPr lang="fr-FR" sz="2800" i="1" dirty="0" smtClean="0">
                <a:solidFill>
                  <a:srgbClr val="FF0000"/>
                </a:solidFill>
              </a:rPr>
              <a:t> </a:t>
            </a:r>
            <a:r>
              <a:rPr lang="fr-FR" sz="2800" i="1" dirty="0" err="1" smtClean="0">
                <a:solidFill>
                  <a:srgbClr val="FF0000"/>
                </a:solidFill>
              </a:rPr>
              <a:t>sẽ</a:t>
            </a:r>
            <a:r>
              <a:rPr lang="fr-FR" sz="2800" i="1" dirty="0" smtClean="0">
                <a:solidFill>
                  <a:srgbClr val="FF0000"/>
                </a:solidFill>
              </a:rPr>
              <a:t> </a:t>
            </a:r>
            <a:r>
              <a:rPr lang="fr-FR" sz="2800" i="1" dirty="0" err="1" smtClean="0">
                <a:solidFill>
                  <a:srgbClr val="FF0000"/>
                </a:solidFill>
              </a:rPr>
              <a:t>làm</a:t>
            </a:r>
            <a:r>
              <a:rPr lang="fr-FR" sz="2800" i="1" dirty="0" smtClean="0">
                <a:solidFill>
                  <a:srgbClr val="FF0000"/>
                </a:solidFill>
              </a:rPr>
              <a:t> </a:t>
            </a:r>
            <a:r>
              <a:rPr lang="fr-FR" sz="2800" i="1" dirty="0" err="1" smtClean="0">
                <a:solidFill>
                  <a:srgbClr val="FF0000"/>
                </a:solidFill>
              </a:rPr>
              <a:t>gì</a:t>
            </a:r>
            <a:r>
              <a:rPr lang="fr-FR" sz="2800" i="1" dirty="0" smtClean="0">
                <a:solidFill>
                  <a:srgbClr val="FF0000"/>
                </a:solidFill>
              </a:rPr>
              <a:t>?</a:t>
            </a:r>
            <a:endParaRPr lang="vi-VN" sz="2800"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endParaRPr lang="en-US" dirty="0" smtClean="0"/>
          </a:p>
          <a:p>
            <a:endParaRPr lang="vi-VN" dirty="0"/>
          </a:p>
          <a:p>
            <a:endParaRPr lang="fr-FR" dirty="0" smtClean="0"/>
          </a:p>
          <a:p>
            <a:endParaRPr lang="fr-FR" dirty="0"/>
          </a:p>
          <a:p>
            <a:endParaRPr lang="fr-FR" dirty="0" smtClean="0"/>
          </a:p>
          <a:p>
            <a:r>
              <a:rPr lang="fr-FR" dirty="0" smtClean="0"/>
              <a:t>A</a:t>
            </a:r>
            <a:r>
              <a:rPr lang="fr-FR" dirty="0"/>
              <a:t>. </a:t>
            </a:r>
            <a:r>
              <a:rPr lang="fr-FR" dirty="0" err="1"/>
              <a:t>Tận</a:t>
            </a:r>
            <a:r>
              <a:rPr lang="fr-FR" dirty="0"/>
              <a:t> </a:t>
            </a:r>
            <a:r>
              <a:rPr lang="fr-FR" dirty="0" err="1"/>
              <a:t>dụng</a:t>
            </a:r>
            <a:r>
              <a:rPr lang="fr-FR" dirty="0"/>
              <a:t> </a:t>
            </a:r>
            <a:r>
              <a:rPr lang="fr-FR" dirty="0" err="1"/>
              <a:t>tối</a:t>
            </a:r>
            <a:r>
              <a:rPr lang="fr-FR" dirty="0"/>
              <a:t> </a:t>
            </a:r>
            <a:r>
              <a:rPr lang="fr-FR" dirty="0" err="1"/>
              <a:t>đa</a:t>
            </a:r>
            <a:r>
              <a:rPr lang="fr-FR" dirty="0"/>
              <a:t> </a:t>
            </a:r>
            <a:r>
              <a:rPr lang="fr-FR" dirty="0" err="1"/>
              <a:t>thời</a:t>
            </a:r>
            <a:r>
              <a:rPr lang="fr-FR" dirty="0"/>
              <a:t> </a:t>
            </a:r>
            <a:r>
              <a:rPr lang="fr-FR" dirty="0" err="1"/>
              <a:t>gian</a:t>
            </a:r>
            <a:r>
              <a:rPr lang="fr-FR" dirty="0"/>
              <a:t> </a:t>
            </a:r>
            <a:r>
              <a:rPr lang="fr-FR" dirty="0" err="1"/>
              <a:t>trong</a:t>
            </a:r>
            <a:r>
              <a:rPr lang="fr-FR" dirty="0"/>
              <a:t> </a:t>
            </a:r>
            <a:r>
              <a:rPr lang="fr-FR" dirty="0" err="1"/>
              <a:t>giờ</a:t>
            </a:r>
            <a:r>
              <a:rPr lang="fr-FR" dirty="0"/>
              <a:t> ra </a:t>
            </a:r>
            <a:r>
              <a:rPr lang="fr-FR" dirty="0" err="1"/>
              <a:t>chơi</a:t>
            </a:r>
            <a:r>
              <a:rPr lang="fr-FR" dirty="0"/>
              <a:t>, </a:t>
            </a:r>
            <a:r>
              <a:rPr lang="fr-FR" dirty="0" err="1"/>
              <a:t>giờ</a:t>
            </a:r>
            <a:r>
              <a:rPr lang="fr-FR" dirty="0"/>
              <a:t> </a:t>
            </a:r>
            <a:r>
              <a:rPr lang="fr-FR" dirty="0" err="1"/>
              <a:t>chào</a:t>
            </a:r>
            <a:r>
              <a:rPr lang="fr-FR" dirty="0"/>
              <a:t> </a:t>
            </a:r>
            <a:r>
              <a:rPr lang="fr-FR" dirty="0" err="1"/>
              <a:t>cờ</a:t>
            </a:r>
            <a:r>
              <a:rPr lang="fr-FR" dirty="0"/>
              <a:t>, </a:t>
            </a:r>
            <a:r>
              <a:rPr lang="fr-FR" dirty="0" err="1"/>
              <a:t>giờ</a:t>
            </a:r>
            <a:r>
              <a:rPr lang="fr-FR" dirty="0"/>
              <a:t> </a:t>
            </a:r>
            <a:r>
              <a:rPr lang="fr-FR" dirty="0" err="1"/>
              <a:t>sinh</a:t>
            </a:r>
            <a:r>
              <a:rPr lang="fr-FR" dirty="0"/>
              <a:t> </a:t>
            </a:r>
            <a:r>
              <a:rPr lang="fr-FR" dirty="0" err="1"/>
              <a:t>hoạt</a:t>
            </a:r>
            <a:r>
              <a:rPr lang="fr-FR" dirty="0"/>
              <a:t> </a:t>
            </a:r>
            <a:r>
              <a:rPr lang="fr-FR" dirty="0" err="1"/>
              <a:t>lớp</a:t>
            </a:r>
            <a:r>
              <a:rPr lang="fr-FR" dirty="0"/>
              <a:t>,…</a:t>
            </a:r>
            <a:r>
              <a:rPr lang="fr-FR" dirty="0" err="1"/>
              <a:t>để</a:t>
            </a:r>
            <a:r>
              <a:rPr lang="fr-FR" dirty="0"/>
              <a:t> </a:t>
            </a:r>
            <a:r>
              <a:rPr lang="fr-FR" dirty="0" err="1"/>
              <a:t>ôn</a:t>
            </a:r>
            <a:r>
              <a:rPr lang="fr-FR" dirty="0"/>
              <a:t> </a:t>
            </a:r>
            <a:r>
              <a:rPr lang="fr-FR" dirty="0" err="1"/>
              <a:t>tập</a:t>
            </a:r>
            <a:r>
              <a:rPr lang="fr-FR" dirty="0"/>
              <a:t> </a:t>
            </a:r>
            <a:r>
              <a:rPr lang="fr-FR" dirty="0" err="1"/>
              <a:t>kiến</a:t>
            </a:r>
            <a:r>
              <a:rPr lang="fr-FR" dirty="0"/>
              <a:t> </a:t>
            </a:r>
            <a:r>
              <a:rPr lang="fr-FR" dirty="0" err="1"/>
              <a:t>thức</a:t>
            </a:r>
            <a:r>
              <a:rPr lang="fr-FR" dirty="0"/>
              <a:t>. </a:t>
            </a:r>
            <a:endParaRPr lang="vi-VN" dirty="0"/>
          </a:p>
          <a:p>
            <a:r>
              <a:rPr lang="fr-FR" dirty="0"/>
              <a:t>B. </a:t>
            </a:r>
            <a:r>
              <a:rPr lang="fr-FR" dirty="0" err="1"/>
              <a:t>Hạn</a:t>
            </a:r>
            <a:r>
              <a:rPr lang="fr-FR" dirty="0"/>
              <a:t> </a:t>
            </a:r>
            <a:r>
              <a:rPr lang="fr-FR" dirty="0" err="1"/>
              <a:t>chế</a:t>
            </a:r>
            <a:r>
              <a:rPr lang="fr-FR" dirty="0"/>
              <a:t> </a:t>
            </a:r>
            <a:r>
              <a:rPr lang="fr-FR" dirty="0" err="1"/>
              <a:t>trò</a:t>
            </a:r>
            <a:r>
              <a:rPr lang="fr-FR" dirty="0"/>
              <a:t> </a:t>
            </a:r>
            <a:r>
              <a:rPr lang="fr-FR" dirty="0" err="1"/>
              <a:t>chuyện</a:t>
            </a:r>
            <a:r>
              <a:rPr lang="fr-FR" dirty="0"/>
              <a:t> </a:t>
            </a:r>
            <a:r>
              <a:rPr lang="fr-FR" dirty="0" err="1"/>
              <a:t>cùng</a:t>
            </a:r>
            <a:r>
              <a:rPr lang="fr-FR" dirty="0"/>
              <a:t> </a:t>
            </a:r>
            <a:r>
              <a:rPr lang="fr-FR" dirty="0" err="1"/>
              <a:t>bạn</a:t>
            </a:r>
            <a:r>
              <a:rPr lang="fr-FR" dirty="0"/>
              <a:t> </a:t>
            </a:r>
            <a:r>
              <a:rPr lang="fr-FR" dirty="0" err="1"/>
              <a:t>bè</a:t>
            </a:r>
            <a:r>
              <a:rPr lang="fr-FR" dirty="0"/>
              <a:t> </a:t>
            </a:r>
            <a:r>
              <a:rPr lang="fr-FR" dirty="0" err="1"/>
              <a:t>để</a:t>
            </a:r>
            <a:r>
              <a:rPr lang="fr-FR" dirty="0"/>
              <a:t> </a:t>
            </a:r>
            <a:r>
              <a:rPr lang="fr-FR" dirty="0" err="1"/>
              <a:t>dành</a:t>
            </a:r>
            <a:r>
              <a:rPr lang="fr-FR" dirty="0"/>
              <a:t> </a:t>
            </a:r>
            <a:r>
              <a:rPr lang="fr-FR" dirty="0" err="1"/>
              <a:t>thời</a:t>
            </a:r>
            <a:r>
              <a:rPr lang="fr-FR" dirty="0"/>
              <a:t> </a:t>
            </a:r>
            <a:r>
              <a:rPr lang="fr-FR" dirty="0" err="1"/>
              <a:t>gian</a:t>
            </a:r>
            <a:r>
              <a:rPr lang="fr-FR" dirty="0"/>
              <a:t> </a:t>
            </a:r>
            <a:r>
              <a:rPr lang="fr-FR" dirty="0" err="1"/>
              <a:t>chuẩn</a:t>
            </a:r>
            <a:r>
              <a:rPr lang="fr-FR" dirty="0"/>
              <a:t> </a:t>
            </a:r>
            <a:r>
              <a:rPr lang="fr-FR" dirty="0" err="1"/>
              <a:t>bị</a:t>
            </a:r>
            <a:r>
              <a:rPr lang="fr-FR" dirty="0"/>
              <a:t> </a:t>
            </a:r>
            <a:r>
              <a:rPr lang="fr-FR" dirty="0" err="1"/>
              <a:t>cho</a:t>
            </a:r>
            <a:r>
              <a:rPr lang="fr-FR" dirty="0"/>
              <a:t> </a:t>
            </a:r>
            <a:r>
              <a:rPr lang="fr-FR" dirty="0" err="1"/>
              <a:t>đợt</a:t>
            </a:r>
            <a:r>
              <a:rPr lang="fr-FR" dirty="0"/>
              <a:t> </a:t>
            </a:r>
            <a:r>
              <a:rPr lang="fr-FR" dirty="0" err="1"/>
              <a:t>kiểm</a:t>
            </a:r>
            <a:r>
              <a:rPr lang="fr-FR" dirty="0"/>
              <a:t> </a:t>
            </a:r>
            <a:r>
              <a:rPr lang="fr-FR" dirty="0" err="1"/>
              <a:t>tra</a:t>
            </a:r>
            <a:r>
              <a:rPr lang="fr-FR" dirty="0"/>
              <a:t> </a:t>
            </a:r>
            <a:r>
              <a:rPr lang="fr-FR" dirty="0" err="1"/>
              <a:t>cuối</a:t>
            </a:r>
            <a:r>
              <a:rPr lang="fr-FR" dirty="0"/>
              <a:t> </a:t>
            </a:r>
            <a:r>
              <a:rPr lang="fr-FR" dirty="0" err="1"/>
              <a:t>học</a:t>
            </a:r>
            <a:r>
              <a:rPr lang="fr-FR" dirty="0"/>
              <a:t> </a:t>
            </a:r>
            <a:r>
              <a:rPr lang="fr-FR" dirty="0" err="1"/>
              <a:t>kì</a:t>
            </a:r>
            <a:r>
              <a:rPr lang="fr-FR" dirty="0"/>
              <a:t> 1. </a:t>
            </a:r>
            <a:endParaRPr lang="vi-VN" dirty="0"/>
          </a:p>
          <a:p>
            <a:r>
              <a:rPr lang="fr-FR" dirty="0"/>
              <a:t>C. </a:t>
            </a:r>
            <a:r>
              <a:rPr lang="fr-FR" dirty="0" err="1"/>
              <a:t>Nhờ</a:t>
            </a:r>
            <a:r>
              <a:rPr lang="fr-FR" dirty="0"/>
              <a:t> </a:t>
            </a:r>
            <a:r>
              <a:rPr lang="fr-FR" dirty="0" err="1"/>
              <a:t>anh</a:t>
            </a:r>
            <a:r>
              <a:rPr lang="fr-FR" dirty="0"/>
              <a:t> </a:t>
            </a:r>
            <a:r>
              <a:rPr lang="fr-FR" dirty="0" err="1"/>
              <a:t>chị</a:t>
            </a:r>
            <a:r>
              <a:rPr lang="fr-FR" dirty="0"/>
              <a:t> </a:t>
            </a:r>
            <a:r>
              <a:rPr lang="fr-FR" dirty="0" err="1"/>
              <a:t>em</a:t>
            </a:r>
            <a:r>
              <a:rPr lang="fr-FR" dirty="0"/>
              <a:t> </a:t>
            </a:r>
            <a:r>
              <a:rPr lang="fr-FR" dirty="0" err="1"/>
              <a:t>giúp</a:t>
            </a:r>
            <a:r>
              <a:rPr lang="fr-FR" dirty="0"/>
              <a:t> </a:t>
            </a:r>
            <a:r>
              <a:rPr lang="fr-FR" dirty="0" err="1"/>
              <a:t>đỡ</a:t>
            </a:r>
            <a:r>
              <a:rPr lang="fr-FR" dirty="0"/>
              <a:t> </a:t>
            </a:r>
            <a:r>
              <a:rPr lang="fr-FR" dirty="0" err="1"/>
              <a:t>công</a:t>
            </a:r>
            <a:r>
              <a:rPr lang="fr-FR" dirty="0"/>
              <a:t> </a:t>
            </a:r>
            <a:r>
              <a:rPr lang="fr-FR" dirty="0" err="1"/>
              <a:t>việc</a:t>
            </a:r>
            <a:r>
              <a:rPr lang="fr-FR" dirty="0"/>
              <a:t> </a:t>
            </a:r>
            <a:r>
              <a:rPr lang="fr-FR" dirty="0" err="1"/>
              <a:t>nhà</a:t>
            </a:r>
            <a:r>
              <a:rPr lang="fr-FR" dirty="0"/>
              <a:t> </a:t>
            </a:r>
            <a:r>
              <a:rPr lang="fr-FR" dirty="0" err="1"/>
              <a:t>để</a:t>
            </a:r>
            <a:r>
              <a:rPr lang="fr-FR" dirty="0"/>
              <a:t> </a:t>
            </a:r>
            <a:r>
              <a:rPr lang="fr-FR" dirty="0" err="1"/>
              <a:t>tập</a:t>
            </a:r>
            <a:r>
              <a:rPr lang="fr-FR" dirty="0"/>
              <a:t> </a:t>
            </a:r>
            <a:r>
              <a:rPr lang="fr-FR" dirty="0" err="1"/>
              <a:t>trung</a:t>
            </a:r>
            <a:r>
              <a:rPr lang="fr-FR" dirty="0"/>
              <a:t> </a:t>
            </a:r>
            <a:r>
              <a:rPr lang="fr-FR" dirty="0" err="1"/>
              <a:t>cho</a:t>
            </a:r>
            <a:r>
              <a:rPr lang="fr-FR" dirty="0"/>
              <a:t> </a:t>
            </a:r>
            <a:r>
              <a:rPr lang="fr-FR" dirty="0" err="1"/>
              <a:t>ôn</a:t>
            </a:r>
            <a:r>
              <a:rPr lang="fr-FR" dirty="0"/>
              <a:t> </a:t>
            </a:r>
            <a:r>
              <a:rPr lang="fr-FR" dirty="0" err="1"/>
              <a:t>tập</a:t>
            </a:r>
            <a:r>
              <a:rPr lang="fr-FR" dirty="0"/>
              <a:t> </a:t>
            </a:r>
            <a:r>
              <a:rPr lang="fr-FR" dirty="0" err="1"/>
              <a:t>cuối</a:t>
            </a:r>
            <a:r>
              <a:rPr lang="fr-FR" dirty="0"/>
              <a:t> </a:t>
            </a:r>
            <a:r>
              <a:rPr lang="fr-FR" dirty="0" err="1"/>
              <a:t>kì</a:t>
            </a:r>
            <a:r>
              <a:rPr lang="fr-FR" dirty="0"/>
              <a:t> 1. </a:t>
            </a:r>
            <a:endParaRPr lang="vi-VN" dirty="0"/>
          </a:p>
          <a:p>
            <a:r>
              <a:rPr lang="fr-FR" dirty="0"/>
              <a:t>D. </a:t>
            </a:r>
            <a:r>
              <a:rPr lang="fr-FR" dirty="0" err="1"/>
              <a:t>Lập</a:t>
            </a:r>
            <a:r>
              <a:rPr lang="fr-FR" dirty="0"/>
              <a:t> </a:t>
            </a:r>
            <a:r>
              <a:rPr lang="fr-FR" dirty="0" err="1"/>
              <a:t>và</a:t>
            </a:r>
            <a:r>
              <a:rPr lang="fr-FR" dirty="0"/>
              <a:t> </a:t>
            </a:r>
            <a:r>
              <a:rPr lang="fr-FR" dirty="0" err="1"/>
              <a:t>thực</a:t>
            </a:r>
            <a:r>
              <a:rPr lang="fr-FR" dirty="0"/>
              <a:t> </a:t>
            </a:r>
            <a:r>
              <a:rPr lang="fr-FR" dirty="0" err="1"/>
              <a:t>hiện</a:t>
            </a:r>
            <a:r>
              <a:rPr lang="fr-FR" dirty="0"/>
              <a:t> </a:t>
            </a:r>
            <a:r>
              <a:rPr lang="fr-FR" dirty="0" err="1"/>
              <a:t>kế</a:t>
            </a:r>
            <a:r>
              <a:rPr lang="fr-FR" dirty="0"/>
              <a:t> </a:t>
            </a:r>
            <a:r>
              <a:rPr lang="fr-FR" dirty="0" err="1"/>
              <a:t>hoạch</a:t>
            </a:r>
            <a:r>
              <a:rPr lang="fr-FR" dirty="0"/>
              <a:t> </a:t>
            </a:r>
            <a:r>
              <a:rPr lang="fr-FR" dirty="0" err="1"/>
              <a:t>học</a:t>
            </a:r>
            <a:r>
              <a:rPr lang="fr-FR" dirty="0"/>
              <a:t> </a:t>
            </a:r>
            <a:r>
              <a:rPr lang="fr-FR" dirty="0" err="1"/>
              <a:t>tập</a:t>
            </a:r>
            <a:r>
              <a:rPr lang="fr-FR" dirty="0"/>
              <a:t>, </a:t>
            </a:r>
            <a:r>
              <a:rPr lang="fr-FR" dirty="0" err="1"/>
              <a:t>tìm</a:t>
            </a:r>
            <a:r>
              <a:rPr lang="fr-FR" dirty="0"/>
              <a:t> </a:t>
            </a:r>
            <a:r>
              <a:rPr lang="fr-FR" dirty="0" err="1"/>
              <a:t>phương</a:t>
            </a:r>
            <a:r>
              <a:rPr lang="fr-FR" dirty="0"/>
              <a:t> </a:t>
            </a:r>
            <a:r>
              <a:rPr lang="fr-FR" dirty="0" err="1"/>
              <a:t>pháp</a:t>
            </a:r>
            <a:r>
              <a:rPr lang="fr-FR" dirty="0"/>
              <a:t> </a:t>
            </a:r>
            <a:r>
              <a:rPr lang="fr-FR" dirty="0" err="1"/>
              <a:t>học</a:t>
            </a:r>
            <a:r>
              <a:rPr lang="fr-FR" dirty="0"/>
              <a:t> </a:t>
            </a:r>
            <a:r>
              <a:rPr lang="fr-FR" dirty="0" err="1"/>
              <a:t>tập</a:t>
            </a:r>
            <a:r>
              <a:rPr lang="fr-FR" dirty="0"/>
              <a:t> </a:t>
            </a:r>
            <a:r>
              <a:rPr lang="fr-FR" dirty="0" err="1"/>
              <a:t>phù</a:t>
            </a:r>
            <a:r>
              <a:rPr lang="fr-FR" dirty="0"/>
              <a:t> </a:t>
            </a:r>
            <a:r>
              <a:rPr lang="fr-FR" dirty="0" err="1"/>
              <a:t>hợp</a:t>
            </a:r>
            <a:r>
              <a:rPr lang="fr-FR" dirty="0"/>
              <a:t> </a:t>
            </a:r>
            <a:r>
              <a:rPr lang="fr-FR" dirty="0" err="1"/>
              <a:t>kết</a:t>
            </a:r>
            <a:r>
              <a:rPr lang="fr-FR" dirty="0"/>
              <a:t> </a:t>
            </a:r>
            <a:r>
              <a:rPr lang="fr-FR" dirty="0" err="1"/>
              <a:t>hợp</a:t>
            </a:r>
            <a:r>
              <a:rPr lang="fr-FR" dirty="0"/>
              <a:t> </a:t>
            </a:r>
            <a:r>
              <a:rPr lang="fr-FR" dirty="0" err="1"/>
              <a:t>nghỉ</a:t>
            </a:r>
            <a:r>
              <a:rPr lang="fr-FR" dirty="0"/>
              <a:t> </a:t>
            </a:r>
            <a:r>
              <a:rPr lang="fr-FR" dirty="0" err="1"/>
              <a:t>ngơi</a:t>
            </a:r>
            <a:r>
              <a:rPr lang="fr-FR" dirty="0"/>
              <a:t> </a:t>
            </a:r>
            <a:r>
              <a:rPr lang="fr-FR" dirty="0" err="1"/>
              <a:t>hợp</a:t>
            </a:r>
            <a:r>
              <a:rPr lang="fr-FR" dirty="0"/>
              <a:t> </a:t>
            </a:r>
            <a:r>
              <a:rPr lang="fr-FR" dirty="0" err="1"/>
              <a:t>lí</a:t>
            </a:r>
            <a:r>
              <a:rPr lang="fr-FR" dirty="0"/>
              <a:t>.</a:t>
            </a:r>
            <a:endParaRPr lang="vi-VN" dirty="0"/>
          </a:p>
          <a:p>
            <a:endParaRPr lang="vi-VN" dirty="0"/>
          </a:p>
        </p:txBody>
      </p:sp>
    </p:spTree>
    <p:extLst>
      <p:ext uri="{BB962C8B-B14F-4D97-AF65-F5344CB8AC3E}">
        <p14:creationId xmlns:p14="http://schemas.microsoft.com/office/powerpoint/2010/main" val="305404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8" end="8"/>
                                            </p:txEl>
                                          </p:spTgt>
                                        </p:tgtEl>
                                        <p:attrNameLst>
                                          <p:attrName>style.color</p:attrName>
                                        </p:attrNameLst>
                                      </p:cBhvr>
                                      <p:to>
                                        <a:schemeClr val="accent2"/>
                                      </p:to>
                                    </p:animClr>
                                    <p:animClr clrSpc="rgb" dir="cw">
                                      <p:cBhvr>
                                        <p:cTn id="7" dur="500" fill="hold"/>
                                        <p:tgtEl>
                                          <p:spTgt spid="3">
                                            <p:txEl>
                                              <p:pRg st="8" end="8"/>
                                            </p:txEl>
                                          </p:spTgt>
                                        </p:tgtEl>
                                        <p:attrNameLst>
                                          <p:attrName>fillcolor</p:attrName>
                                        </p:attrNameLst>
                                      </p:cBhvr>
                                      <p:to>
                                        <a:schemeClr val="accent2"/>
                                      </p:to>
                                    </p:animClr>
                                    <p:set>
                                      <p:cBhvr>
                                        <p:cTn id="8" dur="500" fill="hold"/>
                                        <p:tgtEl>
                                          <p:spTgt spid="3">
                                            <p:txEl>
                                              <p:pRg st="8" end="8"/>
                                            </p:txEl>
                                          </p:spTgt>
                                        </p:tgtEl>
                                        <p:attrNameLst>
                                          <p:attrName>fill.type</p:attrName>
                                        </p:attrNameLst>
                                      </p:cBhvr>
                                      <p:to>
                                        <p:strVal val="solid"/>
                                      </p:to>
                                    </p:set>
                                    <p:set>
                                      <p:cBhvr>
                                        <p:cTn id="9" dur="500" fill="hold"/>
                                        <p:tgtEl>
                                          <p:spTgt spid="3">
                                            <p:txEl>
                                              <p:pRg st="8" end="8"/>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dirty="0" smtClean="0"/>
              <a:t/>
            </a:r>
            <a:br>
              <a:rPr lang="fr-FR" sz="3200" b="1" dirty="0" smtClean="0"/>
            </a:br>
            <a:r>
              <a:rPr lang="fr-FR" sz="3200" b="1" dirty="0"/>
              <a:t/>
            </a:r>
            <a:br>
              <a:rPr lang="fr-FR" sz="3200" b="1" dirty="0"/>
            </a:br>
            <a:r>
              <a:rPr lang="fr-FR" sz="3200" b="1" dirty="0" smtClean="0"/>
              <a:t/>
            </a:r>
            <a:br>
              <a:rPr lang="fr-FR" sz="3200" b="1" dirty="0" smtClean="0"/>
            </a:br>
            <a:r>
              <a:rPr lang="fr-FR" sz="3200" b="1" dirty="0" err="1" smtClean="0"/>
              <a:t>Câu</a:t>
            </a:r>
            <a:r>
              <a:rPr lang="fr-FR" sz="3200" b="1" dirty="0" smtClean="0"/>
              <a:t> 5: </a:t>
            </a:r>
            <a:r>
              <a:rPr lang="fr-FR" sz="3200" i="1" dirty="0" err="1" smtClean="0">
                <a:solidFill>
                  <a:srgbClr val="FF0000"/>
                </a:solidFill>
              </a:rPr>
              <a:t>Tình</a:t>
            </a:r>
            <a:r>
              <a:rPr lang="fr-FR" sz="3200" i="1" dirty="0" smtClean="0">
                <a:solidFill>
                  <a:srgbClr val="FF0000"/>
                </a:solidFill>
              </a:rPr>
              <a:t> </a:t>
            </a:r>
            <a:r>
              <a:rPr lang="fr-FR" sz="3200" i="1" dirty="0" err="1" smtClean="0">
                <a:solidFill>
                  <a:srgbClr val="FF0000"/>
                </a:solidFill>
              </a:rPr>
              <a:t>huống</a:t>
            </a:r>
            <a:r>
              <a:rPr lang="fr-FR" sz="3200" i="1" dirty="0" smtClean="0">
                <a:solidFill>
                  <a:srgbClr val="FF0000"/>
                </a:solidFill>
              </a:rPr>
              <a:t>: </a:t>
            </a:r>
            <a:r>
              <a:rPr lang="fr-FR" sz="3200" i="1" dirty="0" err="1" smtClean="0">
                <a:solidFill>
                  <a:srgbClr val="FF0000"/>
                </a:solidFill>
              </a:rPr>
              <a:t>Hoa</a:t>
            </a:r>
            <a:r>
              <a:rPr lang="fr-FR" sz="3200" i="1" dirty="0" smtClean="0">
                <a:solidFill>
                  <a:srgbClr val="FF0000"/>
                </a:solidFill>
              </a:rPr>
              <a:t> </a:t>
            </a:r>
            <a:r>
              <a:rPr lang="fr-FR" sz="3200" i="1" dirty="0" err="1" smtClean="0">
                <a:solidFill>
                  <a:srgbClr val="FF0000"/>
                </a:solidFill>
              </a:rPr>
              <a:t>bị</a:t>
            </a:r>
            <a:r>
              <a:rPr lang="fr-FR" sz="3200" i="1" dirty="0" smtClean="0">
                <a:solidFill>
                  <a:srgbClr val="FF0000"/>
                </a:solidFill>
              </a:rPr>
              <a:t> </a:t>
            </a:r>
            <a:r>
              <a:rPr lang="fr-FR" sz="3200" i="1" dirty="0" err="1" smtClean="0">
                <a:solidFill>
                  <a:srgbClr val="FF0000"/>
                </a:solidFill>
              </a:rPr>
              <a:t>một</a:t>
            </a:r>
            <a:r>
              <a:rPr lang="fr-FR" sz="3200" i="1" dirty="0" smtClean="0">
                <a:solidFill>
                  <a:srgbClr val="FF0000"/>
                </a:solidFill>
              </a:rPr>
              <a:t> </a:t>
            </a:r>
            <a:r>
              <a:rPr lang="fr-FR" sz="3200" i="1" dirty="0" err="1" smtClean="0">
                <a:solidFill>
                  <a:srgbClr val="FF0000"/>
                </a:solidFill>
              </a:rPr>
              <a:t>số</a:t>
            </a:r>
            <a:r>
              <a:rPr lang="fr-FR" sz="3200" i="1" dirty="0" smtClean="0">
                <a:solidFill>
                  <a:srgbClr val="FF0000"/>
                </a:solidFill>
              </a:rPr>
              <a:t> </a:t>
            </a:r>
            <a:r>
              <a:rPr lang="fr-FR" sz="3200" i="1" dirty="0" err="1" smtClean="0">
                <a:solidFill>
                  <a:srgbClr val="FF0000"/>
                </a:solidFill>
              </a:rPr>
              <a:t>học</a:t>
            </a:r>
            <a:r>
              <a:rPr lang="fr-FR" sz="3200" i="1" dirty="0" smtClean="0">
                <a:solidFill>
                  <a:srgbClr val="FF0000"/>
                </a:solidFill>
              </a:rPr>
              <a:t> </a:t>
            </a:r>
            <a:r>
              <a:rPr lang="fr-FR" sz="3200" i="1" dirty="0" err="1" smtClean="0">
                <a:solidFill>
                  <a:srgbClr val="FF0000"/>
                </a:solidFill>
              </a:rPr>
              <a:t>sinh</a:t>
            </a:r>
            <a:r>
              <a:rPr lang="fr-FR" sz="3200" i="1" dirty="0" smtClean="0">
                <a:solidFill>
                  <a:srgbClr val="FF0000"/>
                </a:solidFill>
              </a:rPr>
              <a:t> </a:t>
            </a:r>
            <a:r>
              <a:rPr lang="fr-FR" sz="3200" i="1" dirty="0" err="1" smtClean="0">
                <a:solidFill>
                  <a:srgbClr val="FF0000"/>
                </a:solidFill>
              </a:rPr>
              <a:t>lớp</a:t>
            </a:r>
            <a:r>
              <a:rPr lang="fr-FR" sz="3200" i="1" dirty="0" smtClean="0">
                <a:solidFill>
                  <a:srgbClr val="FF0000"/>
                </a:solidFill>
              </a:rPr>
              <a:t> </a:t>
            </a:r>
            <a:r>
              <a:rPr lang="fr-FR" sz="3200" i="1" dirty="0" err="1" smtClean="0">
                <a:solidFill>
                  <a:srgbClr val="FF0000"/>
                </a:solidFill>
              </a:rPr>
              <a:t>khác</a:t>
            </a:r>
            <a:r>
              <a:rPr lang="fr-FR" sz="3200" i="1" dirty="0" smtClean="0">
                <a:solidFill>
                  <a:srgbClr val="FF0000"/>
                </a:solidFill>
              </a:rPr>
              <a:t> </a:t>
            </a:r>
            <a:r>
              <a:rPr lang="fr-FR" sz="3200" i="1" dirty="0" err="1" smtClean="0">
                <a:solidFill>
                  <a:srgbClr val="FF0000"/>
                </a:solidFill>
              </a:rPr>
              <a:t>dọa</a:t>
            </a:r>
            <a:r>
              <a:rPr lang="fr-FR" sz="3200" i="1" dirty="0" smtClean="0">
                <a:solidFill>
                  <a:srgbClr val="FF0000"/>
                </a:solidFill>
              </a:rPr>
              <a:t> </a:t>
            </a:r>
            <a:r>
              <a:rPr lang="fr-FR" sz="3200" i="1" dirty="0" err="1" smtClean="0">
                <a:solidFill>
                  <a:srgbClr val="FF0000"/>
                </a:solidFill>
              </a:rPr>
              <a:t>sẽ</a:t>
            </a:r>
            <a:r>
              <a:rPr lang="fr-FR" sz="3200" i="1" dirty="0" smtClean="0">
                <a:solidFill>
                  <a:srgbClr val="FF0000"/>
                </a:solidFill>
              </a:rPr>
              <a:t> </a:t>
            </a:r>
            <a:r>
              <a:rPr lang="fr-FR" sz="3200" i="1" dirty="0" err="1" smtClean="0">
                <a:solidFill>
                  <a:srgbClr val="FF0000"/>
                </a:solidFill>
              </a:rPr>
              <a:t>tung</a:t>
            </a:r>
            <a:r>
              <a:rPr lang="fr-FR" sz="3200" i="1" dirty="0" smtClean="0">
                <a:solidFill>
                  <a:srgbClr val="FF0000"/>
                </a:solidFill>
              </a:rPr>
              <a:t> </a:t>
            </a:r>
            <a:r>
              <a:rPr lang="fr-FR" sz="3200" i="1" dirty="0" err="1" smtClean="0">
                <a:solidFill>
                  <a:srgbClr val="FF0000"/>
                </a:solidFill>
              </a:rPr>
              <a:t>các</a:t>
            </a:r>
            <a:r>
              <a:rPr lang="fr-FR" sz="3200" i="1" dirty="0" smtClean="0">
                <a:solidFill>
                  <a:srgbClr val="FF0000"/>
                </a:solidFill>
              </a:rPr>
              <a:t> </a:t>
            </a:r>
            <a:r>
              <a:rPr lang="fr-FR" sz="3200" i="1" dirty="0" err="1" smtClean="0">
                <a:solidFill>
                  <a:srgbClr val="FF0000"/>
                </a:solidFill>
              </a:rPr>
              <a:t>thông</a:t>
            </a:r>
            <a:r>
              <a:rPr lang="fr-FR" sz="3200" i="1" dirty="0" smtClean="0">
                <a:solidFill>
                  <a:srgbClr val="FF0000"/>
                </a:solidFill>
              </a:rPr>
              <a:t> tin </a:t>
            </a:r>
            <a:r>
              <a:rPr lang="fr-FR" sz="3200" i="1" dirty="0" err="1" smtClean="0">
                <a:solidFill>
                  <a:srgbClr val="FF0000"/>
                </a:solidFill>
              </a:rPr>
              <a:t>xấu</a:t>
            </a:r>
            <a:r>
              <a:rPr lang="fr-FR" sz="3200" i="1" dirty="0" smtClean="0">
                <a:solidFill>
                  <a:srgbClr val="FF0000"/>
                </a:solidFill>
              </a:rPr>
              <a:t> </a:t>
            </a:r>
            <a:r>
              <a:rPr lang="fr-FR" sz="3200" i="1" dirty="0" err="1" smtClean="0">
                <a:solidFill>
                  <a:srgbClr val="FF0000"/>
                </a:solidFill>
              </a:rPr>
              <a:t>về</a:t>
            </a:r>
            <a:r>
              <a:rPr lang="fr-FR" sz="3200" i="1" dirty="0" smtClean="0">
                <a:solidFill>
                  <a:srgbClr val="FF0000"/>
                </a:solidFill>
              </a:rPr>
              <a:t> </a:t>
            </a:r>
            <a:r>
              <a:rPr lang="fr-FR" sz="3200" i="1" dirty="0" err="1" smtClean="0">
                <a:solidFill>
                  <a:srgbClr val="FF0000"/>
                </a:solidFill>
              </a:rPr>
              <a:t>mình</a:t>
            </a:r>
            <a:r>
              <a:rPr lang="fr-FR" sz="3200" i="1" dirty="0" smtClean="0">
                <a:solidFill>
                  <a:srgbClr val="FF0000"/>
                </a:solidFill>
              </a:rPr>
              <a:t> </a:t>
            </a:r>
            <a:r>
              <a:rPr lang="fr-FR" sz="3200" i="1" dirty="0" err="1" smtClean="0">
                <a:solidFill>
                  <a:srgbClr val="FF0000"/>
                </a:solidFill>
              </a:rPr>
              <a:t>lên</a:t>
            </a:r>
            <a:r>
              <a:rPr lang="fr-FR" sz="3200" i="1" dirty="0" smtClean="0">
                <a:solidFill>
                  <a:srgbClr val="FF0000"/>
                </a:solidFill>
              </a:rPr>
              <a:t> </a:t>
            </a:r>
            <a:r>
              <a:rPr lang="fr-FR" sz="3200" i="1" dirty="0" err="1" smtClean="0">
                <a:solidFill>
                  <a:srgbClr val="FF0000"/>
                </a:solidFill>
              </a:rPr>
              <a:t>mạng</a:t>
            </a:r>
            <a:r>
              <a:rPr lang="fr-FR" sz="3200" i="1" dirty="0" smtClean="0">
                <a:solidFill>
                  <a:srgbClr val="FF0000"/>
                </a:solidFill>
              </a:rPr>
              <a:t> </a:t>
            </a:r>
            <a:r>
              <a:rPr lang="fr-FR" sz="3200" i="1" dirty="0" err="1" smtClean="0">
                <a:solidFill>
                  <a:srgbClr val="FF0000"/>
                </a:solidFill>
              </a:rPr>
              <a:t>xã</a:t>
            </a:r>
            <a:r>
              <a:rPr lang="fr-FR" sz="3200" i="1" dirty="0" smtClean="0">
                <a:solidFill>
                  <a:srgbClr val="FF0000"/>
                </a:solidFill>
              </a:rPr>
              <a:t> </a:t>
            </a:r>
            <a:r>
              <a:rPr lang="fr-FR" sz="3200" i="1" dirty="0" err="1" smtClean="0">
                <a:solidFill>
                  <a:srgbClr val="FF0000"/>
                </a:solidFill>
              </a:rPr>
              <a:t>hội</a:t>
            </a:r>
            <a:r>
              <a:rPr lang="fr-FR" sz="3200" i="1" dirty="0" smtClean="0">
                <a:solidFill>
                  <a:srgbClr val="FF0000"/>
                </a:solidFill>
              </a:rPr>
              <a:t>. </a:t>
            </a:r>
            <a:r>
              <a:rPr lang="fr-FR" sz="3200" i="1" dirty="0" err="1" smtClean="0">
                <a:solidFill>
                  <a:srgbClr val="FF0000"/>
                </a:solidFill>
              </a:rPr>
              <a:t>Hoa</a:t>
            </a:r>
            <a:r>
              <a:rPr lang="fr-FR" sz="3200" i="1" dirty="0" smtClean="0">
                <a:solidFill>
                  <a:srgbClr val="FF0000"/>
                </a:solidFill>
              </a:rPr>
              <a:t> </a:t>
            </a:r>
            <a:r>
              <a:rPr lang="fr-FR" sz="3200" i="1" dirty="0" err="1" smtClean="0">
                <a:solidFill>
                  <a:srgbClr val="FF0000"/>
                </a:solidFill>
              </a:rPr>
              <a:t>rất</a:t>
            </a:r>
            <a:r>
              <a:rPr lang="fr-FR" sz="3200" i="1" dirty="0" smtClean="0">
                <a:solidFill>
                  <a:srgbClr val="FF0000"/>
                </a:solidFill>
              </a:rPr>
              <a:t> </a:t>
            </a:r>
            <a:r>
              <a:rPr lang="fr-FR" sz="3200" i="1" dirty="0" err="1" smtClean="0">
                <a:solidFill>
                  <a:srgbClr val="FF0000"/>
                </a:solidFill>
              </a:rPr>
              <a:t>lo</a:t>
            </a:r>
            <a:r>
              <a:rPr lang="fr-FR" sz="3200" i="1" dirty="0" smtClean="0">
                <a:solidFill>
                  <a:srgbClr val="FF0000"/>
                </a:solidFill>
              </a:rPr>
              <a:t> </a:t>
            </a:r>
            <a:r>
              <a:rPr lang="fr-FR" sz="3200" i="1" dirty="0" err="1" smtClean="0">
                <a:solidFill>
                  <a:srgbClr val="FF0000"/>
                </a:solidFill>
              </a:rPr>
              <a:t>lắng</a:t>
            </a:r>
            <a:r>
              <a:rPr lang="fr-FR" sz="3200" i="1" dirty="0" smtClean="0">
                <a:solidFill>
                  <a:srgbClr val="FF0000"/>
                </a:solidFill>
              </a:rPr>
              <a:t> </a:t>
            </a:r>
            <a:r>
              <a:rPr lang="fr-FR" sz="3200" i="1" dirty="0" err="1" smtClean="0">
                <a:solidFill>
                  <a:srgbClr val="FF0000"/>
                </a:solidFill>
              </a:rPr>
              <a:t>vì</a:t>
            </a:r>
            <a:r>
              <a:rPr lang="fr-FR" sz="3200" i="1" dirty="0" smtClean="0">
                <a:solidFill>
                  <a:srgbClr val="FF0000"/>
                </a:solidFill>
              </a:rPr>
              <a:t> </a:t>
            </a:r>
            <a:r>
              <a:rPr lang="fr-FR" sz="3200" i="1" dirty="0" err="1" smtClean="0">
                <a:solidFill>
                  <a:srgbClr val="FF0000"/>
                </a:solidFill>
              </a:rPr>
              <a:t>không</a:t>
            </a:r>
            <a:r>
              <a:rPr lang="fr-FR" sz="3200" i="1" dirty="0" smtClean="0">
                <a:solidFill>
                  <a:srgbClr val="FF0000"/>
                </a:solidFill>
              </a:rPr>
              <a:t> </a:t>
            </a:r>
            <a:r>
              <a:rPr lang="fr-FR" sz="3200" i="1" dirty="0" err="1" smtClean="0">
                <a:solidFill>
                  <a:srgbClr val="FF0000"/>
                </a:solidFill>
              </a:rPr>
              <a:t>biết</a:t>
            </a:r>
            <a:r>
              <a:rPr lang="fr-FR" sz="3200" i="1" dirty="0" smtClean="0">
                <a:solidFill>
                  <a:srgbClr val="FF0000"/>
                </a:solidFill>
              </a:rPr>
              <a:t> </a:t>
            </a:r>
            <a:r>
              <a:rPr lang="fr-FR" sz="3200" i="1" dirty="0" err="1" smtClean="0">
                <a:solidFill>
                  <a:srgbClr val="FF0000"/>
                </a:solidFill>
              </a:rPr>
              <a:t>chuyện</a:t>
            </a:r>
            <a:r>
              <a:rPr lang="fr-FR" sz="3200" i="1" dirty="0" smtClean="0">
                <a:solidFill>
                  <a:srgbClr val="FF0000"/>
                </a:solidFill>
              </a:rPr>
              <a:t> </a:t>
            </a:r>
            <a:r>
              <a:rPr lang="fr-FR" sz="3200" i="1" dirty="0" err="1" smtClean="0">
                <a:solidFill>
                  <a:srgbClr val="FF0000"/>
                </a:solidFill>
              </a:rPr>
              <a:t>gì</a:t>
            </a:r>
            <a:r>
              <a:rPr lang="fr-FR" sz="3200" i="1" dirty="0" smtClean="0">
                <a:solidFill>
                  <a:srgbClr val="FF0000"/>
                </a:solidFill>
              </a:rPr>
              <a:t> </a:t>
            </a:r>
            <a:r>
              <a:rPr lang="fr-FR" sz="3200" i="1" dirty="0" err="1" smtClean="0">
                <a:solidFill>
                  <a:srgbClr val="FF0000"/>
                </a:solidFill>
              </a:rPr>
              <a:t>sẽ</a:t>
            </a:r>
            <a:r>
              <a:rPr lang="fr-FR" sz="3200" i="1" dirty="0" smtClean="0">
                <a:solidFill>
                  <a:srgbClr val="FF0000"/>
                </a:solidFill>
              </a:rPr>
              <a:t> </a:t>
            </a:r>
            <a:r>
              <a:rPr lang="fr-FR" sz="3200" i="1" dirty="0" err="1" smtClean="0">
                <a:solidFill>
                  <a:srgbClr val="FF0000"/>
                </a:solidFill>
              </a:rPr>
              <a:t>xảy</a:t>
            </a:r>
            <a:r>
              <a:rPr lang="fr-FR" sz="3200" i="1" dirty="0" smtClean="0">
                <a:solidFill>
                  <a:srgbClr val="FF0000"/>
                </a:solidFill>
              </a:rPr>
              <a:t> ra.</a:t>
            </a:r>
            <a:r>
              <a:rPr lang="vi-VN" sz="3200" dirty="0" smtClean="0">
                <a:solidFill>
                  <a:srgbClr val="FF0000"/>
                </a:solidFill>
              </a:rPr>
              <a:t/>
            </a:r>
            <a:br>
              <a:rPr lang="vi-VN" sz="3200" dirty="0" smtClean="0">
                <a:solidFill>
                  <a:srgbClr val="FF0000"/>
                </a:solidFill>
              </a:rPr>
            </a:br>
            <a:r>
              <a:rPr lang="fr-FR" sz="3200" i="1" dirty="0" err="1" smtClean="0">
                <a:solidFill>
                  <a:srgbClr val="FF0000"/>
                </a:solidFill>
              </a:rPr>
              <a:t>Nếu</a:t>
            </a:r>
            <a:r>
              <a:rPr lang="fr-FR" sz="3200" i="1" dirty="0" smtClean="0">
                <a:solidFill>
                  <a:srgbClr val="FF0000"/>
                </a:solidFill>
              </a:rPr>
              <a:t> </a:t>
            </a:r>
            <a:r>
              <a:rPr lang="fr-FR" sz="3200" i="1" dirty="0" err="1" smtClean="0">
                <a:solidFill>
                  <a:srgbClr val="FF0000"/>
                </a:solidFill>
              </a:rPr>
              <a:t>em</a:t>
            </a:r>
            <a:r>
              <a:rPr lang="fr-FR" sz="3200" i="1" dirty="0" smtClean="0">
                <a:solidFill>
                  <a:srgbClr val="FF0000"/>
                </a:solidFill>
              </a:rPr>
              <a:t> là </a:t>
            </a:r>
            <a:r>
              <a:rPr lang="fr-FR" sz="3200" i="1" dirty="0" err="1" smtClean="0">
                <a:solidFill>
                  <a:srgbClr val="FF0000"/>
                </a:solidFill>
              </a:rPr>
              <a:t>Hoa</a:t>
            </a:r>
            <a:r>
              <a:rPr lang="fr-FR" sz="3200" i="1" dirty="0" smtClean="0">
                <a:solidFill>
                  <a:srgbClr val="FF0000"/>
                </a:solidFill>
              </a:rPr>
              <a:t>, </a:t>
            </a:r>
            <a:r>
              <a:rPr lang="fr-FR" sz="3200" i="1" dirty="0" err="1" smtClean="0">
                <a:solidFill>
                  <a:srgbClr val="FF0000"/>
                </a:solidFill>
              </a:rPr>
              <a:t>em</a:t>
            </a:r>
            <a:r>
              <a:rPr lang="fr-FR" sz="3200" i="1" dirty="0" smtClean="0">
                <a:solidFill>
                  <a:srgbClr val="FF0000"/>
                </a:solidFill>
              </a:rPr>
              <a:t> </a:t>
            </a:r>
            <a:r>
              <a:rPr lang="fr-FR" sz="3200" i="1" dirty="0" err="1" smtClean="0">
                <a:solidFill>
                  <a:srgbClr val="FF0000"/>
                </a:solidFill>
              </a:rPr>
              <a:t>sẽ</a:t>
            </a:r>
            <a:r>
              <a:rPr lang="fr-FR" sz="3200" i="1" dirty="0" smtClean="0">
                <a:solidFill>
                  <a:srgbClr val="FF0000"/>
                </a:solidFill>
              </a:rPr>
              <a:t> </a:t>
            </a:r>
            <a:r>
              <a:rPr lang="fr-FR" sz="3200" i="1" dirty="0" err="1" smtClean="0">
                <a:solidFill>
                  <a:srgbClr val="FF0000"/>
                </a:solidFill>
              </a:rPr>
              <a:t>làm</a:t>
            </a:r>
            <a:r>
              <a:rPr lang="fr-FR" sz="3200" i="1" dirty="0" smtClean="0">
                <a:solidFill>
                  <a:srgbClr val="FF0000"/>
                </a:solidFill>
              </a:rPr>
              <a:t> </a:t>
            </a:r>
            <a:r>
              <a:rPr lang="fr-FR" sz="3200" i="1" dirty="0" err="1" smtClean="0">
                <a:solidFill>
                  <a:srgbClr val="FF0000"/>
                </a:solidFill>
              </a:rPr>
              <a:t>gì</a:t>
            </a:r>
            <a:r>
              <a:rPr lang="fr-FR" sz="3200" i="1" dirty="0" smtClean="0">
                <a:solidFill>
                  <a:srgbClr val="FF0000"/>
                </a:solidFill>
              </a:rPr>
              <a:t>?</a:t>
            </a:r>
            <a:r>
              <a:rPr lang="vi-VN" sz="3200" dirty="0" smtClean="0">
                <a:solidFill>
                  <a:srgbClr val="FF0000"/>
                </a:solidFill>
              </a:rPr>
              <a:t/>
            </a:r>
            <a:br>
              <a:rPr lang="vi-VN" sz="3200" dirty="0" smtClean="0">
                <a:solidFill>
                  <a:srgbClr val="FF0000"/>
                </a:solidFill>
              </a:rPr>
            </a:br>
            <a:endParaRPr lang="vi-VN" sz="32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endParaRPr lang="en-US" dirty="0" smtClean="0"/>
          </a:p>
          <a:p>
            <a:endParaRPr lang="fr-FR" dirty="0" smtClean="0"/>
          </a:p>
          <a:p>
            <a:r>
              <a:rPr lang="fr-FR" dirty="0" smtClean="0"/>
              <a:t>A</a:t>
            </a:r>
            <a:r>
              <a:rPr lang="fr-FR" dirty="0"/>
              <a:t>. </a:t>
            </a:r>
            <a:r>
              <a:rPr lang="fr-FR" dirty="0" err="1"/>
              <a:t>Ăn</a:t>
            </a:r>
            <a:r>
              <a:rPr lang="fr-FR" dirty="0"/>
              <a:t> </a:t>
            </a:r>
            <a:r>
              <a:rPr lang="fr-FR" dirty="0" err="1"/>
              <a:t>uống</a:t>
            </a:r>
            <a:r>
              <a:rPr lang="fr-FR" dirty="0"/>
              <a:t> </a:t>
            </a:r>
            <a:r>
              <a:rPr lang="fr-FR" dirty="0" err="1"/>
              <a:t>lành</a:t>
            </a:r>
            <a:r>
              <a:rPr lang="fr-FR" dirty="0"/>
              <a:t> </a:t>
            </a:r>
            <a:r>
              <a:rPr lang="fr-FR" dirty="0" err="1"/>
              <a:t>mạnh</a:t>
            </a:r>
            <a:r>
              <a:rPr lang="fr-FR" dirty="0"/>
              <a:t>, </a:t>
            </a:r>
            <a:r>
              <a:rPr lang="fr-FR" dirty="0" err="1"/>
              <a:t>duy</a:t>
            </a:r>
            <a:r>
              <a:rPr lang="fr-FR" dirty="0"/>
              <a:t> </a:t>
            </a:r>
            <a:r>
              <a:rPr lang="fr-FR" dirty="0" err="1"/>
              <a:t>trì</a:t>
            </a:r>
            <a:r>
              <a:rPr lang="fr-FR" dirty="0"/>
              <a:t> </a:t>
            </a:r>
            <a:r>
              <a:rPr lang="fr-FR" dirty="0" err="1"/>
              <a:t>giấc</a:t>
            </a:r>
            <a:r>
              <a:rPr lang="fr-FR" dirty="0"/>
              <a:t> </a:t>
            </a:r>
            <a:r>
              <a:rPr lang="fr-FR" dirty="0" err="1"/>
              <a:t>ngủ</a:t>
            </a:r>
            <a:r>
              <a:rPr lang="fr-FR" dirty="0"/>
              <a:t> </a:t>
            </a:r>
            <a:r>
              <a:rPr lang="fr-FR" dirty="0" err="1"/>
              <a:t>đủ</a:t>
            </a:r>
            <a:r>
              <a:rPr lang="fr-FR" dirty="0"/>
              <a:t> </a:t>
            </a:r>
            <a:r>
              <a:rPr lang="fr-FR" dirty="0" err="1"/>
              <a:t>và</a:t>
            </a:r>
            <a:r>
              <a:rPr lang="fr-FR" dirty="0"/>
              <a:t> </a:t>
            </a:r>
            <a:r>
              <a:rPr lang="fr-FR" dirty="0" err="1"/>
              <a:t>chất</a:t>
            </a:r>
            <a:r>
              <a:rPr lang="fr-FR" dirty="0"/>
              <a:t> </a:t>
            </a:r>
            <a:r>
              <a:rPr lang="fr-FR" dirty="0" err="1"/>
              <a:t>lượng</a:t>
            </a:r>
            <a:r>
              <a:rPr lang="fr-FR" dirty="0"/>
              <a:t>.</a:t>
            </a:r>
            <a:endParaRPr lang="vi-VN" dirty="0"/>
          </a:p>
          <a:p>
            <a:r>
              <a:rPr lang="fr-FR" dirty="0"/>
              <a:t>B. </a:t>
            </a:r>
            <a:r>
              <a:rPr lang="fr-FR" dirty="0" err="1"/>
              <a:t>Không</a:t>
            </a:r>
            <a:r>
              <a:rPr lang="fr-FR" dirty="0"/>
              <a:t> </a:t>
            </a:r>
            <a:r>
              <a:rPr lang="fr-FR" dirty="0" err="1"/>
              <a:t>tiếp</a:t>
            </a:r>
            <a:r>
              <a:rPr lang="fr-FR" dirty="0"/>
              <a:t> </a:t>
            </a:r>
            <a:r>
              <a:rPr lang="fr-FR" dirty="0" err="1"/>
              <a:t>xúc</a:t>
            </a:r>
            <a:r>
              <a:rPr lang="fr-FR" dirty="0"/>
              <a:t> </a:t>
            </a:r>
            <a:r>
              <a:rPr lang="fr-FR" dirty="0" err="1"/>
              <a:t>với</a:t>
            </a:r>
            <a:r>
              <a:rPr lang="fr-FR" dirty="0"/>
              <a:t> </a:t>
            </a:r>
            <a:r>
              <a:rPr lang="fr-FR" dirty="0" err="1"/>
              <a:t>bạn</a:t>
            </a:r>
            <a:r>
              <a:rPr lang="fr-FR" dirty="0"/>
              <a:t> </a:t>
            </a:r>
            <a:r>
              <a:rPr lang="fr-FR" dirty="0" err="1"/>
              <a:t>bè</a:t>
            </a:r>
            <a:r>
              <a:rPr lang="fr-FR" dirty="0"/>
              <a:t>, </a:t>
            </a:r>
            <a:r>
              <a:rPr lang="fr-FR" dirty="0" err="1"/>
              <a:t>mọi</a:t>
            </a:r>
            <a:r>
              <a:rPr lang="fr-FR" dirty="0"/>
              <a:t> </a:t>
            </a:r>
            <a:r>
              <a:rPr lang="fr-FR" dirty="0" err="1"/>
              <a:t>người</a:t>
            </a:r>
            <a:r>
              <a:rPr lang="fr-FR" dirty="0"/>
              <a:t> </a:t>
            </a:r>
            <a:r>
              <a:rPr lang="fr-FR" dirty="0" err="1"/>
              <a:t>xung</a:t>
            </a:r>
            <a:r>
              <a:rPr lang="fr-FR" dirty="0"/>
              <a:t> </a:t>
            </a:r>
            <a:r>
              <a:rPr lang="fr-FR" dirty="0" err="1"/>
              <a:t>quanh</a:t>
            </a:r>
            <a:r>
              <a:rPr lang="fr-FR" dirty="0"/>
              <a:t>. </a:t>
            </a:r>
            <a:endParaRPr lang="vi-VN" dirty="0"/>
          </a:p>
          <a:p>
            <a:r>
              <a:rPr lang="fr-FR" dirty="0"/>
              <a:t>C. </a:t>
            </a:r>
            <a:r>
              <a:rPr lang="fr-FR" dirty="0" err="1"/>
              <a:t>Lên</a:t>
            </a:r>
            <a:r>
              <a:rPr lang="fr-FR" dirty="0"/>
              <a:t> </a:t>
            </a:r>
            <a:r>
              <a:rPr lang="fr-FR" dirty="0" err="1"/>
              <a:t>kế</a:t>
            </a:r>
            <a:r>
              <a:rPr lang="fr-FR" dirty="0"/>
              <a:t> </a:t>
            </a:r>
            <a:r>
              <a:rPr lang="fr-FR" dirty="0" err="1"/>
              <a:t>hoạch</a:t>
            </a:r>
            <a:r>
              <a:rPr lang="fr-FR" dirty="0"/>
              <a:t> </a:t>
            </a:r>
            <a:r>
              <a:rPr lang="fr-FR" dirty="0" err="1"/>
              <a:t>phản</a:t>
            </a:r>
            <a:r>
              <a:rPr lang="fr-FR" dirty="0"/>
              <a:t> </a:t>
            </a:r>
            <a:r>
              <a:rPr lang="fr-FR" dirty="0" err="1"/>
              <a:t>ứng</a:t>
            </a:r>
            <a:r>
              <a:rPr lang="fr-FR" dirty="0"/>
              <a:t> khi </a:t>
            </a:r>
            <a:r>
              <a:rPr lang="fr-FR" dirty="0" err="1"/>
              <a:t>bị</a:t>
            </a:r>
            <a:r>
              <a:rPr lang="fr-FR" dirty="0"/>
              <a:t> </a:t>
            </a:r>
            <a:r>
              <a:rPr lang="fr-FR" dirty="0" err="1"/>
              <a:t>bạn</a:t>
            </a:r>
            <a:r>
              <a:rPr lang="fr-FR" dirty="0"/>
              <a:t> </a:t>
            </a:r>
            <a:r>
              <a:rPr lang="fr-FR" dirty="0" err="1"/>
              <a:t>bè</a:t>
            </a:r>
            <a:r>
              <a:rPr lang="fr-FR" dirty="0"/>
              <a:t> </a:t>
            </a:r>
            <a:r>
              <a:rPr lang="fr-FR" dirty="0" err="1"/>
              <a:t>dọa</a:t>
            </a:r>
            <a:r>
              <a:rPr lang="fr-FR" dirty="0"/>
              <a:t> </a:t>
            </a:r>
            <a:r>
              <a:rPr lang="fr-FR" dirty="0" err="1"/>
              <a:t>nạt</a:t>
            </a:r>
            <a:r>
              <a:rPr lang="fr-FR" dirty="0"/>
              <a:t>. </a:t>
            </a:r>
            <a:endParaRPr lang="vi-VN" dirty="0"/>
          </a:p>
          <a:p>
            <a:r>
              <a:rPr lang="fr-FR" dirty="0"/>
              <a:t>D. </a:t>
            </a:r>
            <a:r>
              <a:rPr lang="fr-FR" dirty="0" err="1"/>
              <a:t>Đổ</a:t>
            </a:r>
            <a:r>
              <a:rPr lang="fr-FR" dirty="0"/>
              <a:t> </a:t>
            </a:r>
            <a:r>
              <a:rPr lang="fr-FR" dirty="0" err="1"/>
              <a:t>lỗi</a:t>
            </a:r>
            <a:r>
              <a:rPr lang="fr-FR" dirty="0"/>
              <a:t> </a:t>
            </a:r>
            <a:r>
              <a:rPr lang="fr-FR" dirty="0" err="1"/>
              <a:t>cho</a:t>
            </a:r>
            <a:r>
              <a:rPr lang="fr-FR" dirty="0"/>
              <a:t> </a:t>
            </a:r>
            <a:r>
              <a:rPr lang="fr-FR" dirty="0" err="1"/>
              <a:t>bản</a:t>
            </a:r>
            <a:r>
              <a:rPr lang="fr-FR" dirty="0"/>
              <a:t> </a:t>
            </a:r>
            <a:r>
              <a:rPr lang="fr-FR" dirty="0" err="1"/>
              <a:t>thân</a:t>
            </a:r>
            <a:r>
              <a:rPr lang="fr-FR" dirty="0"/>
              <a:t> </a:t>
            </a:r>
            <a:r>
              <a:rPr lang="fr-FR" dirty="0" err="1"/>
              <a:t>và</a:t>
            </a:r>
            <a:r>
              <a:rPr lang="fr-FR" dirty="0"/>
              <a:t> </a:t>
            </a:r>
            <a:r>
              <a:rPr lang="fr-FR" dirty="0" err="1"/>
              <a:t>xem</a:t>
            </a:r>
            <a:r>
              <a:rPr lang="fr-FR" dirty="0"/>
              <a:t> </a:t>
            </a:r>
            <a:r>
              <a:rPr lang="fr-FR" dirty="0" err="1"/>
              <a:t>hành</a:t>
            </a:r>
            <a:r>
              <a:rPr lang="fr-FR" dirty="0"/>
              <a:t> vi </a:t>
            </a:r>
            <a:r>
              <a:rPr lang="fr-FR" dirty="0" err="1"/>
              <a:t>của</a:t>
            </a:r>
            <a:r>
              <a:rPr lang="fr-FR" dirty="0"/>
              <a:t> </a:t>
            </a:r>
            <a:r>
              <a:rPr lang="fr-FR" dirty="0" err="1"/>
              <a:t>bạn</a:t>
            </a:r>
            <a:r>
              <a:rPr lang="fr-FR" dirty="0"/>
              <a:t> là </a:t>
            </a:r>
            <a:r>
              <a:rPr lang="fr-FR" dirty="0" err="1"/>
              <a:t>bài</a:t>
            </a:r>
            <a:r>
              <a:rPr lang="fr-FR" dirty="0"/>
              <a:t> </a:t>
            </a:r>
            <a:r>
              <a:rPr lang="fr-FR" dirty="0" err="1"/>
              <a:t>học</a:t>
            </a:r>
            <a:r>
              <a:rPr lang="fr-FR" dirty="0"/>
              <a:t> </a:t>
            </a:r>
            <a:r>
              <a:rPr lang="fr-FR" dirty="0" err="1"/>
              <a:t>cho</a:t>
            </a:r>
            <a:r>
              <a:rPr lang="fr-FR" dirty="0"/>
              <a:t> </a:t>
            </a:r>
            <a:r>
              <a:rPr lang="fr-FR" dirty="0" err="1"/>
              <a:t>mình</a:t>
            </a:r>
            <a:r>
              <a:rPr lang="fr-FR" dirty="0"/>
              <a:t>. </a:t>
            </a:r>
            <a:endParaRPr lang="vi-VN" dirty="0"/>
          </a:p>
          <a:p>
            <a:endParaRPr lang="vi-VN" dirty="0"/>
          </a:p>
        </p:txBody>
      </p:sp>
    </p:spTree>
    <p:extLst>
      <p:ext uri="{BB962C8B-B14F-4D97-AF65-F5344CB8AC3E}">
        <p14:creationId xmlns:p14="http://schemas.microsoft.com/office/powerpoint/2010/main" val="292525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4" end="4"/>
                                            </p:txEl>
                                          </p:spTgt>
                                        </p:tgtEl>
                                        <p:attrNameLst>
                                          <p:attrName>style.color</p:attrName>
                                        </p:attrNameLst>
                                      </p:cBhvr>
                                      <p:to>
                                        <a:schemeClr val="accent2"/>
                                      </p:to>
                                    </p:animClr>
                                    <p:animClr clrSpc="rgb" dir="cw">
                                      <p:cBhvr>
                                        <p:cTn id="7" dur="500" fill="hold"/>
                                        <p:tgtEl>
                                          <p:spTgt spid="3">
                                            <p:txEl>
                                              <p:pRg st="4" end="4"/>
                                            </p:txEl>
                                          </p:spTgt>
                                        </p:tgtEl>
                                        <p:attrNameLst>
                                          <p:attrName>fillcolor</p:attrName>
                                        </p:attrNameLst>
                                      </p:cBhvr>
                                      <p:to>
                                        <a:schemeClr val="accent2"/>
                                      </p:to>
                                    </p:animClr>
                                    <p:set>
                                      <p:cBhvr>
                                        <p:cTn id="8" dur="500" fill="hold"/>
                                        <p:tgtEl>
                                          <p:spTgt spid="3">
                                            <p:txEl>
                                              <p:pRg st="4" end="4"/>
                                            </p:txEl>
                                          </p:spTgt>
                                        </p:tgtEl>
                                        <p:attrNameLst>
                                          <p:attrName>fill.type</p:attrName>
                                        </p:attrNameLst>
                                      </p:cBhvr>
                                      <p:to>
                                        <p:strVal val="solid"/>
                                      </p:to>
                                    </p:set>
                                    <p:set>
                                      <p:cBhvr>
                                        <p:cTn id="9" dur="500" fill="hold"/>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idx="1"/>
          </p:nvPr>
        </p:nvSpPr>
        <p:spPr/>
        <p:txBody>
          <a:bodyPr/>
          <a:lstStyle/>
          <a:p>
            <a:r>
              <a:rPr lang="fr-FR" b="1" dirty="0">
                <a:solidFill>
                  <a:srgbClr val="FF0000"/>
                </a:solidFill>
              </a:rPr>
              <a:t>HƯỚNG DẪN VỀ NHÀ</a:t>
            </a:r>
            <a:endParaRPr lang="vi-VN" dirty="0">
              <a:solidFill>
                <a:srgbClr val="FF0000"/>
              </a:solidFill>
            </a:endParaRPr>
          </a:p>
          <a:p>
            <a:r>
              <a:rPr lang="fr-FR" dirty="0"/>
              <a:t>- </a:t>
            </a:r>
            <a:r>
              <a:rPr lang="fr-FR" dirty="0" err="1"/>
              <a:t>Ôn</a:t>
            </a:r>
            <a:r>
              <a:rPr lang="fr-FR" dirty="0"/>
              <a:t> </a:t>
            </a:r>
            <a:r>
              <a:rPr lang="fr-FR" dirty="0" err="1"/>
              <a:t>lại</a:t>
            </a:r>
            <a:r>
              <a:rPr lang="fr-FR" dirty="0"/>
              <a:t> </a:t>
            </a:r>
            <a:r>
              <a:rPr lang="fr-FR" dirty="0" err="1"/>
              <a:t>kiến</a:t>
            </a:r>
            <a:r>
              <a:rPr lang="fr-FR" dirty="0"/>
              <a:t> </a:t>
            </a:r>
            <a:r>
              <a:rPr lang="fr-FR" dirty="0" err="1"/>
              <a:t>thức</a:t>
            </a:r>
            <a:r>
              <a:rPr lang="fr-FR" dirty="0"/>
              <a:t>, </a:t>
            </a:r>
            <a:r>
              <a:rPr lang="fr-FR" dirty="0" err="1"/>
              <a:t>kĩ</a:t>
            </a:r>
            <a:r>
              <a:rPr lang="fr-FR" dirty="0"/>
              <a:t> </a:t>
            </a:r>
            <a:r>
              <a:rPr lang="fr-FR" dirty="0" err="1"/>
              <a:t>năng</a:t>
            </a:r>
            <a:r>
              <a:rPr lang="fr-FR" dirty="0"/>
              <a:t> </a:t>
            </a:r>
            <a:r>
              <a:rPr lang="fr-FR" dirty="0" err="1"/>
              <a:t>đã</a:t>
            </a:r>
            <a:r>
              <a:rPr lang="fr-FR" dirty="0"/>
              <a:t> </a:t>
            </a:r>
            <a:r>
              <a:rPr lang="fr-FR" dirty="0" err="1"/>
              <a:t>học</a:t>
            </a:r>
            <a:r>
              <a:rPr lang="fr-FR" dirty="0"/>
              <a:t>: </a:t>
            </a:r>
            <a:r>
              <a:rPr lang="fr-FR" i="1" dirty="0" err="1"/>
              <a:t>Ứng</a:t>
            </a:r>
            <a:r>
              <a:rPr lang="fr-FR" i="1" dirty="0"/>
              <a:t> </a:t>
            </a:r>
            <a:r>
              <a:rPr lang="fr-FR" i="1" dirty="0" err="1"/>
              <a:t>phó</a:t>
            </a:r>
            <a:r>
              <a:rPr lang="fr-FR" i="1" dirty="0"/>
              <a:t> </a:t>
            </a:r>
            <a:r>
              <a:rPr lang="fr-FR" i="1" dirty="0" err="1"/>
              <a:t>với</a:t>
            </a:r>
            <a:r>
              <a:rPr lang="fr-FR" i="1" dirty="0"/>
              <a:t> </a:t>
            </a:r>
            <a:r>
              <a:rPr lang="fr-FR" i="1" dirty="0" err="1"/>
              <a:t>những</a:t>
            </a:r>
            <a:r>
              <a:rPr lang="fr-FR" i="1" dirty="0"/>
              <a:t> </a:t>
            </a:r>
            <a:r>
              <a:rPr lang="fr-FR" i="1" dirty="0" err="1"/>
              <a:t>căng</a:t>
            </a:r>
            <a:r>
              <a:rPr lang="fr-FR" i="1" dirty="0"/>
              <a:t> </a:t>
            </a:r>
            <a:r>
              <a:rPr lang="fr-FR" i="1" dirty="0" err="1"/>
              <a:t>thẳng</a:t>
            </a:r>
            <a:r>
              <a:rPr lang="fr-FR" i="1" dirty="0"/>
              <a:t> </a:t>
            </a:r>
            <a:r>
              <a:rPr lang="fr-FR" i="1" dirty="0" err="1"/>
              <a:t>trong</a:t>
            </a:r>
            <a:r>
              <a:rPr lang="fr-FR" i="1" dirty="0"/>
              <a:t> </a:t>
            </a:r>
            <a:r>
              <a:rPr lang="fr-FR" i="1" dirty="0" err="1"/>
              <a:t>quá</a:t>
            </a:r>
            <a:r>
              <a:rPr lang="fr-FR" i="1" dirty="0"/>
              <a:t> </a:t>
            </a:r>
            <a:r>
              <a:rPr lang="fr-FR" i="1" dirty="0" err="1"/>
              <a:t>trình</a:t>
            </a:r>
            <a:r>
              <a:rPr lang="fr-FR" i="1" dirty="0"/>
              <a:t> </a:t>
            </a:r>
            <a:r>
              <a:rPr lang="fr-FR" i="1" dirty="0" err="1"/>
              <a:t>học</a:t>
            </a:r>
            <a:r>
              <a:rPr lang="fr-FR" i="1" dirty="0"/>
              <a:t> </a:t>
            </a:r>
            <a:r>
              <a:rPr lang="fr-FR" i="1" dirty="0" err="1"/>
              <a:t>tập</a:t>
            </a:r>
            <a:r>
              <a:rPr lang="fr-FR" i="1" dirty="0"/>
              <a:t> </a:t>
            </a:r>
            <a:r>
              <a:rPr lang="fr-FR" i="1" dirty="0" err="1"/>
              <a:t>và</a:t>
            </a:r>
            <a:r>
              <a:rPr lang="fr-FR" i="1" dirty="0"/>
              <a:t> </a:t>
            </a:r>
            <a:r>
              <a:rPr lang="fr-FR" i="1" dirty="0" err="1"/>
              <a:t>áp</a:t>
            </a:r>
            <a:r>
              <a:rPr lang="fr-FR" i="1" dirty="0"/>
              <a:t> </a:t>
            </a:r>
            <a:r>
              <a:rPr lang="fr-FR" i="1" dirty="0" err="1"/>
              <a:t>lực</a:t>
            </a:r>
            <a:r>
              <a:rPr lang="fr-FR" i="1" dirty="0"/>
              <a:t> </a:t>
            </a:r>
            <a:r>
              <a:rPr lang="fr-FR" i="1" dirty="0" err="1"/>
              <a:t>của</a:t>
            </a:r>
            <a:r>
              <a:rPr lang="fr-FR" i="1" dirty="0"/>
              <a:t> </a:t>
            </a:r>
            <a:r>
              <a:rPr lang="fr-FR" i="1" dirty="0" err="1"/>
              <a:t>cuộc</a:t>
            </a:r>
            <a:r>
              <a:rPr lang="fr-FR" i="1" dirty="0"/>
              <a:t> </a:t>
            </a:r>
            <a:r>
              <a:rPr lang="fr-FR" i="1" dirty="0" err="1"/>
              <a:t>sống</a:t>
            </a:r>
            <a:r>
              <a:rPr lang="fr-FR" i="1" dirty="0"/>
              <a:t>. </a:t>
            </a:r>
            <a:endParaRPr lang="vi-VN" dirty="0"/>
          </a:p>
        </p:txBody>
      </p:sp>
    </p:spTree>
    <p:extLst>
      <p:ext uri="{BB962C8B-B14F-4D97-AF65-F5344CB8AC3E}">
        <p14:creationId xmlns:p14="http://schemas.microsoft.com/office/powerpoint/2010/main" val="2298187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21162"/>
          </a:xfrm>
        </p:spPr>
        <p:txBody>
          <a:bodyPr>
            <a:normAutofit fontScale="90000"/>
          </a:bodyPr>
          <a:lstStyle/>
          <a:p>
            <a:r>
              <a:rPr lang="fr-FR" b="1" dirty="0" smtClean="0"/>
              <a:t/>
            </a:r>
            <a:br>
              <a:rPr lang="fr-FR" b="1" dirty="0" smtClean="0"/>
            </a:br>
            <a:r>
              <a:rPr lang="fr-FR" b="1" dirty="0" smtClean="0"/>
              <a:t/>
            </a:r>
            <a:br>
              <a:rPr lang="fr-FR" b="1" dirty="0" smtClean="0"/>
            </a:br>
            <a:r>
              <a:rPr lang="fr-FR" b="1" dirty="0" err="1" smtClean="0"/>
              <a:t>Thực</a:t>
            </a:r>
            <a:r>
              <a:rPr lang="fr-FR" b="1" dirty="0" smtClean="0"/>
              <a:t> </a:t>
            </a:r>
            <a:r>
              <a:rPr lang="fr-FR" b="1" dirty="0" err="1" smtClean="0"/>
              <a:t>hành</a:t>
            </a:r>
            <a:r>
              <a:rPr lang="fr-FR" b="1" dirty="0" smtClean="0"/>
              <a:t> </a:t>
            </a:r>
            <a:r>
              <a:rPr lang="fr-FR" b="1" dirty="0" err="1" smtClean="0"/>
              <a:t>ứng</a:t>
            </a:r>
            <a:r>
              <a:rPr lang="fr-FR" b="1" dirty="0" smtClean="0"/>
              <a:t> </a:t>
            </a:r>
            <a:r>
              <a:rPr lang="fr-FR" b="1" dirty="0" err="1" smtClean="0"/>
              <a:t>phó</a:t>
            </a:r>
            <a:r>
              <a:rPr lang="fr-FR" b="1" dirty="0" smtClean="0"/>
              <a:t> </a:t>
            </a:r>
            <a:r>
              <a:rPr lang="fr-FR" b="1" dirty="0" err="1" smtClean="0"/>
              <a:t>với</a:t>
            </a:r>
            <a:r>
              <a:rPr lang="fr-FR" b="1" dirty="0" smtClean="0"/>
              <a:t> </a:t>
            </a:r>
            <a:r>
              <a:rPr lang="fr-FR" b="1" dirty="0" err="1" smtClean="0"/>
              <a:t>căng</a:t>
            </a:r>
            <a:r>
              <a:rPr lang="fr-FR" b="1" dirty="0" smtClean="0"/>
              <a:t> </a:t>
            </a:r>
            <a:r>
              <a:rPr lang="fr-FR" b="1" dirty="0" err="1" smtClean="0"/>
              <a:t>thẳng</a:t>
            </a:r>
            <a:r>
              <a:rPr lang="fr-FR" b="1" dirty="0" smtClean="0"/>
              <a:t> </a:t>
            </a:r>
            <a:r>
              <a:rPr lang="fr-FR" b="1" dirty="0" err="1" smtClean="0"/>
              <a:t>trong</a:t>
            </a:r>
            <a:r>
              <a:rPr lang="fr-FR" b="1" dirty="0" smtClean="0"/>
              <a:t> </a:t>
            </a:r>
            <a:r>
              <a:rPr lang="fr-FR" b="1" dirty="0" err="1" smtClean="0"/>
              <a:t>quá</a:t>
            </a:r>
            <a:r>
              <a:rPr lang="fr-FR" b="1" dirty="0" smtClean="0"/>
              <a:t> </a:t>
            </a:r>
            <a:r>
              <a:rPr lang="fr-FR" b="1" dirty="0" err="1" smtClean="0"/>
              <a:t>trình</a:t>
            </a:r>
            <a:r>
              <a:rPr lang="fr-FR" b="1" dirty="0" smtClean="0"/>
              <a:t> </a:t>
            </a:r>
            <a:r>
              <a:rPr lang="fr-FR" b="1" dirty="0" err="1" smtClean="0"/>
              <a:t>học</a:t>
            </a:r>
            <a:r>
              <a:rPr lang="fr-FR" b="1" dirty="0" smtClean="0"/>
              <a:t> </a:t>
            </a:r>
            <a:r>
              <a:rPr lang="fr-FR" b="1" dirty="0" err="1" smtClean="0"/>
              <a:t>tập</a:t>
            </a:r>
            <a:r>
              <a:rPr lang="fr-FR" b="1" dirty="0" smtClean="0"/>
              <a:t> </a:t>
            </a:r>
            <a:r>
              <a:rPr lang="fr-FR" b="1" dirty="0" err="1" smtClean="0"/>
              <a:t>và</a:t>
            </a:r>
            <a:r>
              <a:rPr lang="fr-FR" b="1" dirty="0" smtClean="0"/>
              <a:t> </a:t>
            </a:r>
            <a:r>
              <a:rPr lang="fr-FR" b="1" dirty="0" err="1" smtClean="0"/>
              <a:t>áp</a:t>
            </a:r>
            <a:r>
              <a:rPr lang="fr-FR" b="1" dirty="0" smtClean="0"/>
              <a:t> </a:t>
            </a:r>
            <a:r>
              <a:rPr lang="fr-FR" b="1" dirty="0" err="1" smtClean="0"/>
              <a:t>lực</a:t>
            </a:r>
            <a:r>
              <a:rPr lang="fr-FR" b="1" dirty="0" smtClean="0"/>
              <a:t> </a:t>
            </a:r>
            <a:r>
              <a:rPr lang="fr-FR" b="1" dirty="0" err="1" smtClean="0"/>
              <a:t>của</a:t>
            </a:r>
            <a:r>
              <a:rPr lang="fr-FR" b="1" dirty="0" smtClean="0"/>
              <a:t> </a:t>
            </a:r>
            <a:r>
              <a:rPr lang="fr-FR" b="1" dirty="0" err="1" smtClean="0"/>
              <a:t>cuộc</a:t>
            </a:r>
            <a:r>
              <a:rPr lang="fr-FR" b="1" dirty="0" smtClean="0"/>
              <a:t> </a:t>
            </a:r>
            <a:r>
              <a:rPr lang="fr-FR" b="1" dirty="0" err="1" smtClean="0"/>
              <a:t>sống</a:t>
            </a:r>
            <a:r>
              <a:rPr lang="en-US" dirty="0"/>
              <a:t/>
            </a:r>
            <a:br>
              <a:rPr lang="en-US" dirty="0"/>
            </a:br>
            <a:r>
              <a:rPr lang="fr-FR" b="1" dirty="0" err="1"/>
              <a:t>Tình</a:t>
            </a:r>
            <a:r>
              <a:rPr lang="fr-FR" b="1" dirty="0"/>
              <a:t> </a:t>
            </a:r>
            <a:r>
              <a:rPr lang="fr-FR" b="1" dirty="0" err="1"/>
              <a:t>huống</a:t>
            </a:r>
            <a:r>
              <a:rPr lang="fr-FR" b="1" dirty="0"/>
              <a:t> 1</a:t>
            </a:r>
            <a:r>
              <a:rPr lang="fr-FR" dirty="0"/>
              <a:t>. </a:t>
            </a:r>
            <a:r>
              <a:rPr lang="fr-FR" sz="3600" i="1" dirty="0" err="1"/>
              <a:t>Chuẩn</a:t>
            </a:r>
            <a:r>
              <a:rPr lang="fr-FR" sz="3600" i="1" dirty="0"/>
              <a:t> </a:t>
            </a:r>
            <a:r>
              <a:rPr lang="fr-FR" sz="3600" i="1" dirty="0" err="1"/>
              <a:t>bị</a:t>
            </a:r>
            <a:r>
              <a:rPr lang="fr-FR" sz="3600" i="1" dirty="0"/>
              <a:t> </a:t>
            </a:r>
            <a:r>
              <a:rPr lang="fr-FR" sz="3600" i="1" dirty="0" err="1"/>
              <a:t>đến</a:t>
            </a:r>
            <a:r>
              <a:rPr lang="fr-FR" sz="3600" i="1" dirty="0"/>
              <a:t> </a:t>
            </a:r>
            <a:r>
              <a:rPr lang="fr-FR" sz="3600" i="1" dirty="0" err="1"/>
              <a:t>đợt</a:t>
            </a:r>
            <a:r>
              <a:rPr lang="fr-FR" sz="3600" i="1" dirty="0"/>
              <a:t> </a:t>
            </a:r>
            <a:r>
              <a:rPr lang="fr-FR" sz="3600" i="1" dirty="0" err="1"/>
              <a:t>kiểm</a:t>
            </a:r>
            <a:r>
              <a:rPr lang="fr-FR" sz="3600" i="1" dirty="0"/>
              <a:t> </a:t>
            </a:r>
            <a:r>
              <a:rPr lang="fr-FR" sz="3600" i="1" dirty="0" err="1"/>
              <a:t>tra</a:t>
            </a:r>
            <a:r>
              <a:rPr lang="fr-FR" sz="3600" i="1" dirty="0"/>
              <a:t> </a:t>
            </a:r>
            <a:r>
              <a:rPr lang="fr-FR" sz="3600" i="1" dirty="0" err="1"/>
              <a:t>cuối</a:t>
            </a:r>
            <a:r>
              <a:rPr lang="fr-FR" sz="3600" i="1" dirty="0"/>
              <a:t> </a:t>
            </a:r>
            <a:r>
              <a:rPr lang="fr-FR" sz="3600" i="1" dirty="0" err="1"/>
              <a:t>học</a:t>
            </a:r>
            <a:r>
              <a:rPr lang="fr-FR" sz="3600" i="1" dirty="0"/>
              <a:t> </a:t>
            </a:r>
            <a:r>
              <a:rPr lang="fr-FR" sz="3600" i="1" dirty="0" err="1"/>
              <a:t>kì</a:t>
            </a:r>
            <a:r>
              <a:rPr lang="fr-FR" sz="3600" i="1" dirty="0"/>
              <a:t> </a:t>
            </a:r>
            <a:r>
              <a:rPr lang="fr-FR" sz="3600" i="1" dirty="0" err="1"/>
              <a:t>nên</a:t>
            </a:r>
            <a:r>
              <a:rPr lang="fr-FR" sz="3600" i="1" dirty="0"/>
              <a:t> </a:t>
            </a:r>
            <a:r>
              <a:rPr lang="fr-FR" sz="3600" i="1" dirty="0" err="1"/>
              <a:t>Hoàng</a:t>
            </a:r>
            <a:r>
              <a:rPr lang="fr-FR" sz="3600" i="1" dirty="0"/>
              <a:t> </a:t>
            </a:r>
            <a:r>
              <a:rPr lang="fr-FR" sz="3600" i="1" dirty="0" err="1"/>
              <a:t>phải</a:t>
            </a:r>
            <a:r>
              <a:rPr lang="fr-FR" sz="3600" i="1" dirty="0"/>
              <a:t> </a:t>
            </a:r>
            <a:r>
              <a:rPr lang="fr-FR" sz="3600" i="1" dirty="0" err="1"/>
              <a:t>ôn</a:t>
            </a:r>
            <a:r>
              <a:rPr lang="fr-FR" sz="3600" i="1" dirty="0"/>
              <a:t> </a:t>
            </a:r>
            <a:r>
              <a:rPr lang="fr-FR" sz="3600" i="1" dirty="0" err="1"/>
              <a:t>tập</a:t>
            </a:r>
            <a:r>
              <a:rPr lang="fr-FR" sz="3600" i="1" dirty="0"/>
              <a:t> </a:t>
            </a:r>
            <a:r>
              <a:rPr lang="fr-FR" sz="3600" i="1" dirty="0" err="1"/>
              <a:t>nhiều</a:t>
            </a:r>
            <a:r>
              <a:rPr lang="fr-FR" sz="3600" i="1" dirty="0"/>
              <a:t> môn </a:t>
            </a:r>
            <a:r>
              <a:rPr lang="fr-FR" sz="3600" i="1" dirty="0" err="1"/>
              <a:t>học</a:t>
            </a:r>
            <a:r>
              <a:rPr lang="fr-FR" sz="3600" i="1" dirty="0"/>
              <a:t> </a:t>
            </a:r>
            <a:r>
              <a:rPr lang="fr-FR" sz="3600" i="1" dirty="0" err="1"/>
              <a:t>cùng</a:t>
            </a:r>
            <a:r>
              <a:rPr lang="fr-FR" sz="3600" i="1" dirty="0"/>
              <a:t> </a:t>
            </a:r>
            <a:r>
              <a:rPr lang="fr-FR" sz="3600" i="1" dirty="0" err="1"/>
              <a:t>lúc</a:t>
            </a:r>
            <a:r>
              <a:rPr lang="fr-FR" sz="3600" i="1" dirty="0"/>
              <a:t>. </a:t>
            </a:r>
            <a:r>
              <a:rPr lang="fr-FR" sz="3600" i="1" dirty="0" err="1"/>
              <a:t>Mỗi</a:t>
            </a:r>
            <a:r>
              <a:rPr lang="fr-FR" sz="3600" i="1" dirty="0"/>
              <a:t> </a:t>
            </a:r>
            <a:r>
              <a:rPr lang="fr-FR" sz="3600" i="1" dirty="0" err="1"/>
              <a:t>ngày</a:t>
            </a:r>
            <a:r>
              <a:rPr lang="fr-FR" sz="3600" i="1" dirty="0"/>
              <a:t>, </a:t>
            </a:r>
            <a:r>
              <a:rPr lang="fr-FR" sz="3600" i="1" dirty="0" err="1"/>
              <a:t>Hoàng</a:t>
            </a:r>
            <a:r>
              <a:rPr lang="fr-FR" sz="3600" i="1" dirty="0"/>
              <a:t> </a:t>
            </a:r>
            <a:r>
              <a:rPr lang="fr-FR" sz="3600" i="1" dirty="0" err="1"/>
              <a:t>đều</a:t>
            </a:r>
            <a:r>
              <a:rPr lang="fr-FR" sz="3600" i="1" dirty="0"/>
              <a:t> </a:t>
            </a:r>
            <a:r>
              <a:rPr lang="fr-FR" sz="3600" i="1" dirty="0" err="1"/>
              <a:t>tận</a:t>
            </a:r>
            <a:r>
              <a:rPr lang="fr-FR" sz="3600" i="1" dirty="0"/>
              <a:t> </a:t>
            </a:r>
            <a:r>
              <a:rPr lang="fr-FR" sz="3600" i="1" dirty="0" err="1"/>
              <a:t>dụng</a:t>
            </a:r>
            <a:r>
              <a:rPr lang="fr-FR" sz="3600" i="1" dirty="0"/>
              <a:t> </a:t>
            </a:r>
            <a:r>
              <a:rPr lang="fr-FR" sz="3600" i="1" dirty="0" err="1"/>
              <a:t>tối</a:t>
            </a:r>
            <a:r>
              <a:rPr lang="fr-FR" sz="3600" i="1" dirty="0"/>
              <a:t> </a:t>
            </a:r>
            <a:r>
              <a:rPr lang="fr-FR" sz="3600" i="1" dirty="0" err="1"/>
              <a:t>đa</a:t>
            </a:r>
            <a:r>
              <a:rPr lang="fr-FR" sz="3600" i="1" dirty="0"/>
              <a:t> </a:t>
            </a:r>
            <a:r>
              <a:rPr lang="fr-FR" sz="3600" i="1" dirty="0" err="1"/>
              <a:t>thời</a:t>
            </a:r>
            <a:r>
              <a:rPr lang="fr-FR" sz="3600" i="1" dirty="0"/>
              <a:t> </a:t>
            </a:r>
            <a:r>
              <a:rPr lang="fr-FR" sz="3600" i="1" dirty="0" err="1"/>
              <a:t>gian</a:t>
            </a:r>
            <a:r>
              <a:rPr lang="fr-FR" sz="3600" i="1" dirty="0"/>
              <a:t> </a:t>
            </a:r>
            <a:r>
              <a:rPr lang="fr-FR" sz="3600" i="1" dirty="0" err="1"/>
              <a:t>để</a:t>
            </a:r>
            <a:r>
              <a:rPr lang="fr-FR" sz="3600" i="1" dirty="0"/>
              <a:t> </a:t>
            </a:r>
            <a:r>
              <a:rPr lang="fr-FR" sz="3600" i="1" dirty="0" err="1"/>
              <a:t>học</a:t>
            </a:r>
            <a:r>
              <a:rPr lang="fr-FR" sz="3600" i="1" dirty="0"/>
              <a:t> </a:t>
            </a:r>
            <a:r>
              <a:rPr lang="fr-FR" sz="3600" i="1" dirty="0" err="1"/>
              <a:t>tập</a:t>
            </a:r>
            <a:r>
              <a:rPr lang="fr-FR" sz="3600" i="1" dirty="0"/>
              <a:t> </a:t>
            </a:r>
            <a:r>
              <a:rPr lang="fr-FR" sz="3600" i="1" dirty="0" err="1"/>
              <a:t>với</a:t>
            </a:r>
            <a:r>
              <a:rPr lang="fr-FR" sz="3600" i="1" dirty="0"/>
              <a:t> </a:t>
            </a:r>
            <a:r>
              <a:rPr lang="fr-FR" sz="3600" i="1" dirty="0" err="1"/>
              <a:t>mong</a:t>
            </a:r>
            <a:r>
              <a:rPr lang="fr-FR" sz="3600" i="1" dirty="0"/>
              <a:t> </a:t>
            </a:r>
            <a:r>
              <a:rPr lang="fr-FR" sz="3600" i="1" dirty="0" err="1"/>
              <a:t>muốn</a:t>
            </a:r>
            <a:r>
              <a:rPr lang="fr-FR" sz="3600" i="1" dirty="0"/>
              <a:t> </a:t>
            </a:r>
            <a:r>
              <a:rPr lang="fr-FR" sz="3600" i="1" dirty="0" err="1"/>
              <a:t>đạt</a:t>
            </a:r>
            <a:r>
              <a:rPr lang="fr-FR" sz="3600" i="1" dirty="0"/>
              <a:t> </a:t>
            </a:r>
            <a:r>
              <a:rPr lang="fr-FR" sz="3600" i="1" dirty="0" err="1"/>
              <a:t>được</a:t>
            </a:r>
            <a:r>
              <a:rPr lang="fr-FR" sz="3600" i="1" dirty="0"/>
              <a:t> </a:t>
            </a:r>
            <a:r>
              <a:rPr lang="fr-FR" sz="3600" i="1" dirty="0" err="1"/>
              <a:t>kết</a:t>
            </a:r>
            <a:r>
              <a:rPr lang="fr-FR" sz="3600" i="1" dirty="0"/>
              <a:t> </a:t>
            </a:r>
            <a:r>
              <a:rPr lang="fr-FR" sz="3600" i="1" dirty="0" err="1"/>
              <a:t>quả</a:t>
            </a:r>
            <a:r>
              <a:rPr lang="fr-FR" sz="3600" i="1" dirty="0"/>
              <a:t> </a:t>
            </a:r>
            <a:r>
              <a:rPr lang="fr-FR" sz="3600" i="1" dirty="0" err="1"/>
              <a:t>tốt</a:t>
            </a:r>
            <a:r>
              <a:rPr lang="fr-FR" sz="3600" i="1" dirty="0"/>
              <a:t>. </a:t>
            </a:r>
            <a:r>
              <a:rPr lang="fr-FR" sz="3600" i="1" dirty="0" err="1"/>
              <a:t>Vì</a:t>
            </a:r>
            <a:r>
              <a:rPr lang="fr-FR" sz="3600" i="1" dirty="0"/>
              <a:t> </a:t>
            </a:r>
            <a:r>
              <a:rPr lang="fr-FR" sz="3600" i="1" dirty="0" err="1"/>
              <a:t>vậy</a:t>
            </a:r>
            <a:r>
              <a:rPr lang="fr-FR" sz="3600" i="1" dirty="0"/>
              <a:t>, </a:t>
            </a:r>
            <a:r>
              <a:rPr lang="fr-FR" sz="3600" i="1" dirty="0" err="1"/>
              <a:t>gần</a:t>
            </a:r>
            <a:r>
              <a:rPr lang="fr-FR" sz="3600" i="1" dirty="0"/>
              <a:t> 2 </a:t>
            </a:r>
            <a:r>
              <a:rPr lang="fr-FR" sz="3600" i="1" dirty="0" err="1"/>
              <a:t>tuần</a:t>
            </a:r>
            <a:r>
              <a:rPr lang="fr-FR" sz="3600" i="1" dirty="0"/>
              <a:t> qua, </a:t>
            </a:r>
            <a:r>
              <a:rPr lang="fr-FR" sz="3600" i="1" dirty="0" err="1"/>
              <a:t>Hoàng</a:t>
            </a:r>
            <a:r>
              <a:rPr lang="fr-FR" sz="3600" i="1" dirty="0"/>
              <a:t> </a:t>
            </a:r>
            <a:r>
              <a:rPr lang="fr-FR" sz="3600" i="1" dirty="0" err="1"/>
              <a:t>luôn</a:t>
            </a:r>
            <a:r>
              <a:rPr lang="fr-FR" sz="3600" i="1" dirty="0"/>
              <a:t> </a:t>
            </a:r>
            <a:r>
              <a:rPr lang="fr-FR" sz="3600" i="1" dirty="0" err="1"/>
              <a:t>trong</a:t>
            </a:r>
            <a:r>
              <a:rPr lang="fr-FR" sz="3600" i="1" dirty="0"/>
              <a:t> </a:t>
            </a:r>
            <a:r>
              <a:rPr lang="fr-FR" sz="3600" i="1" dirty="0" err="1"/>
              <a:t>tình</a:t>
            </a:r>
            <a:r>
              <a:rPr lang="fr-FR" sz="3600" i="1" dirty="0"/>
              <a:t> </a:t>
            </a:r>
            <a:r>
              <a:rPr lang="fr-FR" sz="3600" i="1" dirty="0" err="1"/>
              <a:t>trạng</a:t>
            </a:r>
            <a:r>
              <a:rPr lang="fr-FR" sz="3600" i="1" dirty="0"/>
              <a:t> </a:t>
            </a:r>
            <a:r>
              <a:rPr lang="fr-FR" sz="3600" i="1" dirty="0" err="1"/>
              <a:t>căng</a:t>
            </a:r>
            <a:r>
              <a:rPr lang="fr-FR" sz="3600" i="1" dirty="0"/>
              <a:t> </a:t>
            </a:r>
            <a:r>
              <a:rPr lang="fr-FR" sz="3600" i="1" dirty="0" err="1"/>
              <a:t>thẳng</a:t>
            </a:r>
            <a:r>
              <a:rPr lang="fr-FR" sz="3600" i="1" dirty="0"/>
              <a:t>.</a:t>
            </a:r>
            <a:endParaRPr lang="vi-VN" sz="3600" i="1" dirty="0"/>
          </a:p>
        </p:txBody>
      </p:sp>
    </p:spTree>
    <p:extLst>
      <p:ext uri="{BB962C8B-B14F-4D97-AF65-F5344CB8AC3E}">
        <p14:creationId xmlns:p14="http://schemas.microsoft.com/office/powerpoint/2010/main" val="1434951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err="1" smtClean="0">
                <a:solidFill>
                  <a:srgbClr val="FF0000"/>
                </a:solidFill>
              </a:rPr>
              <a:t>Tình</a:t>
            </a:r>
            <a:r>
              <a:rPr lang="fr-FR" b="1" dirty="0" smtClean="0">
                <a:solidFill>
                  <a:srgbClr val="FF0000"/>
                </a:solidFill>
              </a:rPr>
              <a:t> </a:t>
            </a:r>
            <a:r>
              <a:rPr lang="fr-FR" b="1" dirty="0" err="1" smtClean="0">
                <a:solidFill>
                  <a:srgbClr val="FF0000"/>
                </a:solidFill>
              </a:rPr>
              <a:t>huống</a:t>
            </a:r>
            <a:r>
              <a:rPr lang="fr-FR" b="1" dirty="0" smtClean="0">
                <a:solidFill>
                  <a:srgbClr val="FF0000"/>
                </a:solidFill>
              </a:rPr>
              <a:t> 1: </a:t>
            </a:r>
            <a:r>
              <a:rPr lang="vi-VN" dirty="0" smtClean="0">
                <a:solidFill>
                  <a:srgbClr val="FF0000"/>
                </a:solidFill>
              </a:rPr>
              <a:t/>
            </a:r>
            <a:br>
              <a:rPr lang="vi-VN" dirty="0" smtClean="0">
                <a:solidFill>
                  <a:srgbClr val="FF0000"/>
                </a:solidFill>
              </a:rPr>
            </a:br>
            <a:endParaRPr lang="vi-VN"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fr-FR" i="1" dirty="0" err="1" smtClean="0">
                <a:solidFill>
                  <a:srgbClr val="FF0000"/>
                </a:solidFill>
              </a:rPr>
              <a:t>Lời</a:t>
            </a:r>
            <a:r>
              <a:rPr lang="fr-FR" i="1" dirty="0" smtClean="0">
                <a:solidFill>
                  <a:srgbClr val="FF0000"/>
                </a:solidFill>
              </a:rPr>
              <a:t> </a:t>
            </a:r>
            <a:r>
              <a:rPr lang="fr-FR" i="1" dirty="0" err="1">
                <a:solidFill>
                  <a:srgbClr val="FF0000"/>
                </a:solidFill>
              </a:rPr>
              <a:t>khuyên</a:t>
            </a:r>
            <a:r>
              <a:rPr lang="fr-FR" i="1" dirty="0">
                <a:solidFill>
                  <a:srgbClr val="FF0000"/>
                </a:solidFill>
              </a:rPr>
              <a:t> </a:t>
            </a:r>
            <a:r>
              <a:rPr lang="fr-FR" i="1" dirty="0" err="1">
                <a:solidFill>
                  <a:srgbClr val="FF0000"/>
                </a:solidFill>
              </a:rPr>
              <a:t>cho</a:t>
            </a:r>
            <a:r>
              <a:rPr lang="fr-FR" i="1" dirty="0">
                <a:solidFill>
                  <a:srgbClr val="FF0000"/>
                </a:solidFill>
              </a:rPr>
              <a:t> </a:t>
            </a:r>
            <a:r>
              <a:rPr lang="fr-FR" i="1" dirty="0" err="1">
                <a:solidFill>
                  <a:srgbClr val="FF0000"/>
                </a:solidFill>
              </a:rPr>
              <a:t>Hoàng</a:t>
            </a:r>
            <a:r>
              <a:rPr lang="fr-FR" i="1" dirty="0">
                <a:solidFill>
                  <a:srgbClr val="FF0000"/>
                </a:solidFill>
              </a:rPr>
              <a:t>:</a:t>
            </a:r>
            <a:endParaRPr lang="vi-VN" dirty="0">
              <a:solidFill>
                <a:srgbClr val="FF0000"/>
              </a:solidFill>
            </a:endParaRPr>
          </a:p>
          <a:p>
            <a:r>
              <a:rPr lang="fr-FR" dirty="0"/>
              <a:t>+ </a:t>
            </a:r>
            <a:r>
              <a:rPr lang="fr-FR" dirty="0" err="1"/>
              <a:t>Lên</a:t>
            </a:r>
            <a:r>
              <a:rPr lang="fr-FR" dirty="0"/>
              <a:t> </a:t>
            </a:r>
            <a:r>
              <a:rPr lang="fr-FR" dirty="0" err="1"/>
              <a:t>kế</a:t>
            </a:r>
            <a:r>
              <a:rPr lang="fr-FR" dirty="0"/>
              <a:t> </a:t>
            </a:r>
            <a:r>
              <a:rPr lang="fr-FR" dirty="0" err="1"/>
              <a:t>hoạch</a:t>
            </a:r>
            <a:r>
              <a:rPr lang="fr-FR" dirty="0"/>
              <a:t> </a:t>
            </a:r>
            <a:r>
              <a:rPr lang="fr-FR" dirty="0" err="1"/>
              <a:t>học</a:t>
            </a:r>
            <a:r>
              <a:rPr lang="fr-FR" dirty="0"/>
              <a:t> </a:t>
            </a:r>
            <a:r>
              <a:rPr lang="fr-FR" dirty="0" err="1"/>
              <a:t>tập</a:t>
            </a:r>
            <a:r>
              <a:rPr lang="fr-FR" dirty="0"/>
              <a:t> chi </a:t>
            </a:r>
            <a:r>
              <a:rPr lang="fr-FR" dirty="0" err="1"/>
              <a:t>tiết</a:t>
            </a:r>
            <a:r>
              <a:rPr lang="fr-FR" dirty="0"/>
              <a:t>, </a:t>
            </a:r>
            <a:r>
              <a:rPr lang="fr-FR" dirty="0" err="1"/>
              <a:t>phân</a:t>
            </a:r>
            <a:r>
              <a:rPr lang="fr-FR" dirty="0"/>
              <a:t> chia </a:t>
            </a:r>
            <a:r>
              <a:rPr lang="fr-FR" dirty="0" err="1"/>
              <a:t>thời</a:t>
            </a:r>
            <a:r>
              <a:rPr lang="fr-FR" dirty="0"/>
              <a:t> </a:t>
            </a:r>
            <a:r>
              <a:rPr lang="fr-FR" dirty="0" err="1"/>
              <a:t>gian</a:t>
            </a:r>
            <a:r>
              <a:rPr lang="fr-FR" dirty="0"/>
              <a:t> </a:t>
            </a:r>
            <a:r>
              <a:rPr lang="fr-FR" dirty="0" err="1"/>
              <a:t>hợp</a:t>
            </a:r>
            <a:r>
              <a:rPr lang="fr-FR" dirty="0"/>
              <a:t> </a:t>
            </a:r>
            <a:r>
              <a:rPr lang="fr-FR" dirty="0" err="1"/>
              <a:t>lý</a:t>
            </a:r>
            <a:r>
              <a:rPr lang="fr-FR" dirty="0"/>
              <a:t> </a:t>
            </a:r>
            <a:r>
              <a:rPr lang="fr-FR" dirty="0" err="1"/>
              <a:t>cho</a:t>
            </a:r>
            <a:r>
              <a:rPr lang="fr-FR" dirty="0"/>
              <a:t> </a:t>
            </a:r>
            <a:r>
              <a:rPr lang="fr-FR" dirty="0" err="1"/>
              <a:t>từng</a:t>
            </a:r>
            <a:r>
              <a:rPr lang="fr-FR" dirty="0"/>
              <a:t> môn </a:t>
            </a:r>
            <a:r>
              <a:rPr lang="fr-FR" dirty="0" err="1"/>
              <a:t>học</a:t>
            </a:r>
            <a:r>
              <a:rPr lang="fr-FR" dirty="0"/>
              <a:t> </a:t>
            </a:r>
            <a:r>
              <a:rPr lang="fr-FR" dirty="0" err="1"/>
              <a:t>và</a:t>
            </a:r>
            <a:r>
              <a:rPr lang="fr-FR" dirty="0"/>
              <a:t> </a:t>
            </a:r>
            <a:r>
              <a:rPr lang="fr-FR" dirty="0" err="1"/>
              <a:t>từng</a:t>
            </a:r>
            <a:r>
              <a:rPr lang="fr-FR" dirty="0"/>
              <a:t> </a:t>
            </a:r>
            <a:r>
              <a:rPr lang="fr-FR" dirty="0" err="1"/>
              <a:t>phần</a:t>
            </a:r>
            <a:r>
              <a:rPr lang="fr-FR" dirty="0"/>
              <a:t> </a:t>
            </a:r>
            <a:r>
              <a:rPr lang="fr-FR" dirty="0" err="1"/>
              <a:t>nội</a:t>
            </a:r>
            <a:r>
              <a:rPr lang="fr-FR" dirty="0"/>
              <a:t> </a:t>
            </a:r>
            <a:r>
              <a:rPr lang="fr-FR" dirty="0" err="1"/>
              <a:t>dung</a:t>
            </a:r>
            <a:r>
              <a:rPr lang="fr-FR" dirty="0"/>
              <a:t>.</a:t>
            </a:r>
            <a:endParaRPr lang="vi-VN" dirty="0"/>
          </a:p>
          <a:p>
            <a:r>
              <a:rPr lang="fr-FR" dirty="0"/>
              <a:t>+ </a:t>
            </a:r>
            <a:r>
              <a:rPr lang="fr-FR" dirty="0" err="1"/>
              <a:t>Dành</a:t>
            </a:r>
            <a:r>
              <a:rPr lang="fr-FR" dirty="0"/>
              <a:t> </a:t>
            </a:r>
            <a:r>
              <a:rPr lang="fr-FR" dirty="0" err="1"/>
              <a:t>thời</a:t>
            </a:r>
            <a:r>
              <a:rPr lang="fr-FR" dirty="0"/>
              <a:t> </a:t>
            </a:r>
            <a:r>
              <a:rPr lang="fr-FR" dirty="0" err="1"/>
              <a:t>gian</a:t>
            </a:r>
            <a:r>
              <a:rPr lang="fr-FR" dirty="0"/>
              <a:t> </a:t>
            </a:r>
            <a:r>
              <a:rPr lang="fr-FR" dirty="0" err="1"/>
              <a:t>cho</a:t>
            </a:r>
            <a:r>
              <a:rPr lang="fr-FR" dirty="0"/>
              <a:t> </a:t>
            </a:r>
            <a:r>
              <a:rPr lang="fr-FR" dirty="0" err="1"/>
              <a:t>các</a:t>
            </a:r>
            <a:r>
              <a:rPr lang="fr-FR" dirty="0"/>
              <a:t> </a:t>
            </a:r>
            <a:r>
              <a:rPr lang="fr-FR" dirty="0" err="1"/>
              <a:t>hoạt</a:t>
            </a:r>
            <a:r>
              <a:rPr lang="fr-FR" dirty="0"/>
              <a:t> </a:t>
            </a:r>
            <a:r>
              <a:rPr lang="fr-FR" dirty="0" err="1"/>
              <a:t>động</a:t>
            </a:r>
            <a:r>
              <a:rPr lang="fr-FR" dirty="0"/>
              <a:t> </a:t>
            </a:r>
            <a:r>
              <a:rPr lang="fr-FR" dirty="0" err="1"/>
              <a:t>giải</a:t>
            </a:r>
            <a:r>
              <a:rPr lang="fr-FR" dirty="0"/>
              <a:t> </a:t>
            </a:r>
            <a:r>
              <a:rPr lang="fr-FR" dirty="0" err="1"/>
              <a:t>trí</a:t>
            </a:r>
            <a:r>
              <a:rPr lang="fr-FR" dirty="0"/>
              <a:t> </a:t>
            </a:r>
            <a:r>
              <a:rPr lang="fr-FR" dirty="0" err="1"/>
              <a:t>nhẹ</a:t>
            </a:r>
            <a:r>
              <a:rPr lang="fr-FR" dirty="0"/>
              <a:t> </a:t>
            </a:r>
            <a:r>
              <a:rPr lang="fr-FR" dirty="0" err="1"/>
              <a:t>nhàng</a:t>
            </a:r>
            <a:r>
              <a:rPr lang="fr-FR" dirty="0"/>
              <a:t> </a:t>
            </a:r>
            <a:r>
              <a:rPr lang="fr-FR" dirty="0" err="1"/>
              <a:t>như</a:t>
            </a:r>
            <a:r>
              <a:rPr lang="fr-FR" dirty="0"/>
              <a:t> </a:t>
            </a:r>
            <a:r>
              <a:rPr lang="fr-FR" dirty="0" err="1"/>
              <a:t>đi</a:t>
            </a:r>
            <a:r>
              <a:rPr lang="fr-FR" dirty="0"/>
              <a:t> </a:t>
            </a:r>
            <a:r>
              <a:rPr lang="fr-FR" dirty="0" err="1"/>
              <a:t>dạo</a:t>
            </a:r>
            <a:r>
              <a:rPr lang="fr-FR" dirty="0"/>
              <a:t>, </a:t>
            </a:r>
            <a:r>
              <a:rPr lang="fr-FR" dirty="0" err="1"/>
              <a:t>nghe</a:t>
            </a:r>
            <a:r>
              <a:rPr lang="fr-FR" dirty="0"/>
              <a:t> </a:t>
            </a:r>
            <a:r>
              <a:rPr lang="fr-FR" dirty="0" err="1"/>
              <a:t>nhạc</a:t>
            </a:r>
            <a:r>
              <a:rPr lang="fr-FR" dirty="0"/>
              <a:t>, </a:t>
            </a:r>
            <a:r>
              <a:rPr lang="fr-FR" dirty="0" err="1"/>
              <a:t>tập</a:t>
            </a:r>
            <a:r>
              <a:rPr lang="fr-FR" dirty="0"/>
              <a:t> </a:t>
            </a:r>
            <a:r>
              <a:rPr lang="fr-FR" dirty="0" err="1"/>
              <a:t>thể</a:t>
            </a:r>
            <a:r>
              <a:rPr lang="fr-FR" dirty="0"/>
              <a:t> </a:t>
            </a:r>
            <a:r>
              <a:rPr lang="fr-FR" dirty="0" err="1"/>
              <a:t>dục</a:t>
            </a:r>
            <a:r>
              <a:rPr lang="fr-FR" dirty="0"/>
              <a:t> </a:t>
            </a:r>
            <a:r>
              <a:rPr lang="fr-FR" dirty="0" err="1"/>
              <a:t>nhẹ</a:t>
            </a:r>
            <a:r>
              <a:rPr lang="fr-FR" dirty="0"/>
              <a:t> </a:t>
            </a:r>
            <a:r>
              <a:rPr lang="fr-FR" dirty="0" err="1"/>
              <a:t>để</a:t>
            </a:r>
            <a:r>
              <a:rPr lang="fr-FR" dirty="0"/>
              <a:t> </a:t>
            </a:r>
            <a:r>
              <a:rPr lang="fr-FR" dirty="0" err="1"/>
              <a:t>giảm</a:t>
            </a:r>
            <a:r>
              <a:rPr lang="fr-FR" dirty="0"/>
              <a:t> </a:t>
            </a:r>
            <a:r>
              <a:rPr lang="fr-FR" dirty="0" err="1"/>
              <a:t>căng</a:t>
            </a:r>
            <a:r>
              <a:rPr lang="fr-FR" dirty="0"/>
              <a:t> </a:t>
            </a:r>
            <a:r>
              <a:rPr lang="fr-FR" dirty="0" err="1"/>
              <a:t>thẳng</a:t>
            </a:r>
            <a:r>
              <a:rPr lang="fr-FR" dirty="0"/>
              <a:t>.</a:t>
            </a:r>
            <a:endParaRPr lang="vi-VN" dirty="0"/>
          </a:p>
          <a:p>
            <a:r>
              <a:rPr lang="fr-FR" dirty="0"/>
              <a:t>+ Chia </a:t>
            </a:r>
            <a:r>
              <a:rPr lang="fr-FR" dirty="0" err="1"/>
              <a:t>sẻ</a:t>
            </a:r>
            <a:r>
              <a:rPr lang="fr-FR" dirty="0"/>
              <a:t> </a:t>
            </a:r>
            <a:r>
              <a:rPr lang="fr-FR" dirty="0" err="1"/>
              <a:t>cảm</a:t>
            </a:r>
            <a:r>
              <a:rPr lang="fr-FR" dirty="0"/>
              <a:t> </a:t>
            </a:r>
            <a:r>
              <a:rPr lang="fr-FR" dirty="0" err="1"/>
              <a:t>xúc</a:t>
            </a:r>
            <a:r>
              <a:rPr lang="fr-FR" dirty="0"/>
              <a:t> </a:t>
            </a:r>
            <a:r>
              <a:rPr lang="fr-FR" dirty="0" err="1"/>
              <a:t>và</a:t>
            </a:r>
            <a:r>
              <a:rPr lang="fr-FR" dirty="0"/>
              <a:t> </a:t>
            </a:r>
            <a:r>
              <a:rPr lang="fr-FR" dirty="0" err="1"/>
              <a:t>áp</a:t>
            </a:r>
            <a:r>
              <a:rPr lang="fr-FR" dirty="0"/>
              <a:t> </a:t>
            </a:r>
            <a:r>
              <a:rPr lang="fr-FR" dirty="0" err="1"/>
              <a:t>lực</a:t>
            </a:r>
            <a:r>
              <a:rPr lang="fr-FR" dirty="0"/>
              <a:t> </a:t>
            </a:r>
            <a:r>
              <a:rPr lang="fr-FR" dirty="0" err="1"/>
              <a:t>với</a:t>
            </a:r>
            <a:r>
              <a:rPr lang="fr-FR" dirty="0"/>
              <a:t> </a:t>
            </a:r>
            <a:r>
              <a:rPr lang="fr-FR" dirty="0" err="1"/>
              <a:t>bạn</a:t>
            </a:r>
            <a:r>
              <a:rPr lang="fr-FR" dirty="0"/>
              <a:t> </a:t>
            </a:r>
            <a:r>
              <a:rPr lang="fr-FR" dirty="0" err="1"/>
              <a:t>bè</a:t>
            </a:r>
            <a:r>
              <a:rPr lang="fr-FR" dirty="0"/>
              <a:t>, </a:t>
            </a:r>
            <a:r>
              <a:rPr lang="fr-FR" dirty="0" err="1"/>
              <a:t>gia</a:t>
            </a:r>
            <a:r>
              <a:rPr lang="fr-FR" dirty="0"/>
              <a:t> </a:t>
            </a:r>
            <a:r>
              <a:rPr lang="fr-FR" dirty="0" err="1"/>
              <a:t>đình</a:t>
            </a:r>
            <a:r>
              <a:rPr lang="fr-FR" dirty="0"/>
              <a:t> </a:t>
            </a:r>
            <a:r>
              <a:rPr lang="fr-FR" dirty="0" err="1"/>
              <a:t>hoặc</a:t>
            </a:r>
            <a:r>
              <a:rPr lang="fr-FR" dirty="0"/>
              <a:t> </a:t>
            </a:r>
            <a:r>
              <a:rPr lang="fr-FR" dirty="0" err="1"/>
              <a:t>thầy</a:t>
            </a:r>
            <a:r>
              <a:rPr lang="fr-FR" dirty="0"/>
              <a:t> </a:t>
            </a:r>
            <a:r>
              <a:rPr lang="fr-FR" dirty="0" err="1"/>
              <a:t>cô</a:t>
            </a:r>
            <a:r>
              <a:rPr lang="fr-FR" dirty="0"/>
              <a:t> </a:t>
            </a:r>
            <a:r>
              <a:rPr lang="fr-FR" dirty="0" err="1"/>
              <a:t>để</a:t>
            </a:r>
            <a:r>
              <a:rPr lang="fr-FR" dirty="0"/>
              <a:t> </a:t>
            </a:r>
            <a:r>
              <a:rPr lang="fr-FR" dirty="0" err="1"/>
              <a:t>nhận</a:t>
            </a:r>
            <a:r>
              <a:rPr lang="fr-FR" dirty="0"/>
              <a:t> </a:t>
            </a:r>
            <a:r>
              <a:rPr lang="fr-FR" dirty="0" err="1"/>
              <a:t>được</a:t>
            </a:r>
            <a:r>
              <a:rPr lang="fr-FR" dirty="0"/>
              <a:t> </a:t>
            </a:r>
            <a:r>
              <a:rPr lang="fr-FR" dirty="0" err="1"/>
              <a:t>sự</a:t>
            </a:r>
            <a:r>
              <a:rPr lang="fr-FR" dirty="0"/>
              <a:t> </a:t>
            </a:r>
            <a:r>
              <a:rPr lang="fr-FR" dirty="0" err="1"/>
              <a:t>động</a:t>
            </a:r>
            <a:r>
              <a:rPr lang="fr-FR" dirty="0"/>
              <a:t> </a:t>
            </a:r>
            <a:r>
              <a:rPr lang="fr-FR" dirty="0" err="1"/>
              <a:t>viên</a:t>
            </a:r>
            <a:r>
              <a:rPr lang="fr-FR" dirty="0"/>
              <a:t> </a:t>
            </a:r>
            <a:r>
              <a:rPr lang="fr-FR" dirty="0" err="1"/>
              <a:t>và</a:t>
            </a:r>
            <a:r>
              <a:rPr lang="fr-FR" dirty="0"/>
              <a:t> </a:t>
            </a:r>
            <a:r>
              <a:rPr lang="fr-FR" dirty="0" err="1"/>
              <a:t>lời</a:t>
            </a:r>
            <a:r>
              <a:rPr lang="fr-FR" dirty="0"/>
              <a:t> </a:t>
            </a:r>
            <a:r>
              <a:rPr lang="fr-FR" dirty="0" err="1"/>
              <a:t>khuyên</a:t>
            </a:r>
            <a:r>
              <a:rPr lang="fr-FR" dirty="0"/>
              <a:t>.</a:t>
            </a:r>
            <a:endParaRPr lang="vi-VN" dirty="0"/>
          </a:p>
          <a:p>
            <a:endParaRPr lang="vi-VN" dirty="0"/>
          </a:p>
        </p:txBody>
      </p:sp>
    </p:spTree>
    <p:extLst>
      <p:ext uri="{BB962C8B-B14F-4D97-AF65-F5344CB8AC3E}">
        <p14:creationId xmlns:p14="http://schemas.microsoft.com/office/powerpoint/2010/main" val="408826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err="1" smtClean="0">
                <a:solidFill>
                  <a:srgbClr val="FF0000"/>
                </a:solidFill>
              </a:rPr>
              <a:t>Tình</a:t>
            </a:r>
            <a:r>
              <a:rPr lang="fr-FR" b="1" dirty="0" smtClean="0">
                <a:solidFill>
                  <a:srgbClr val="FF0000"/>
                </a:solidFill>
              </a:rPr>
              <a:t> </a:t>
            </a:r>
            <a:r>
              <a:rPr lang="fr-FR" b="1" dirty="0" err="1" smtClean="0">
                <a:solidFill>
                  <a:srgbClr val="FF0000"/>
                </a:solidFill>
              </a:rPr>
              <a:t>huống</a:t>
            </a:r>
            <a:r>
              <a:rPr lang="fr-FR" b="1" dirty="0" smtClean="0">
                <a:solidFill>
                  <a:srgbClr val="FF0000"/>
                </a:solidFill>
              </a:rPr>
              <a:t> 2.</a:t>
            </a:r>
            <a:endParaRPr lang="vi-VN" dirty="0">
              <a:solidFill>
                <a:srgbClr val="FF0000"/>
              </a:solidFill>
            </a:endParaRPr>
          </a:p>
        </p:txBody>
      </p:sp>
      <p:sp>
        <p:nvSpPr>
          <p:cNvPr id="3" name="Content Placeholder 2"/>
          <p:cNvSpPr>
            <a:spLocks noGrp="1"/>
          </p:cNvSpPr>
          <p:nvPr>
            <p:ph idx="1"/>
          </p:nvPr>
        </p:nvSpPr>
        <p:spPr/>
        <p:txBody>
          <a:bodyPr/>
          <a:lstStyle/>
          <a:p>
            <a:endParaRPr lang="fr-FR" dirty="0" smtClean="0"/>
          </a:p>
          <a:p>
            <a:r>
              <a:rPr lang="fr-FR" dirty="0" err="1" smtClean="0"/>
              <a:t>Tú</a:t>
            </a:r>
            <a:r>
              <a:rPr lang="fr-FR" dirty="0" smtClean="0"/>
              <a:t> </a:t>
            </a:r>
            <a:r>
              <a:rPr lang="fr-FR" dirty="0" err="1"/>
              <a:t>bị</a:t>
            </a:r>
            <a:r>
              <a:rPr lang="fr-FR" dirty="0"/>
              <a:t> </a:t>
            </a:r>
            <a:r>
              <a:rPr lang="fr-FR" dirty="0" err="1"/>
              <a:t>một</a:t>
            </a:r>
            <a:r>
              <a:rPr lang="fr-FR" dirty="0"/>
              <a:t> </a:t>
            </a:r>
            <a:r>
              <a:rPr lang="fr-FR" dirty="0" err="1"/>
              <a:t>số</a:t>
            </a:r>
            <a:r>
              <a:rPr lang="fr-FR" dirty="0"/>
              <a:t> </a:t>
            </a:r>
            <a:r>
              <a:rPr lang="fr-FR" dirty="0" err="1"/>
              <a:t>học</a:t>
            </a:r>
            <a:r>
              <a:rPr lang="fr-FR" dirty="0"/>
              <a:t> </a:t>
            </a:r>
            <a:r>
              <a:rPr lang="fr-FR" dirty="0" err="1"/>
              <a:t>sinh</a:t>
            </a:r>
            <a:r>
              <a:rPr lang="fr-FR" dirty="0"/>
              <a:t> </a:t>
            </a:r>
            <a:r>
              <a:rPr lang="fr-FR" dirty="0" err="1"/>
              <a:t>lớp</a:t>
            </a:r>
            <a:r>
              <a:rPr lang="fr-FR" dirty="0"/>
              <a:t> </a:t>
            </a:r>
            <a:r>
              <a:rPr lang="fr-FR" dirty="0" err="1"/>
              <a:t>khác</a:t>
            </a:r>
            <a:r>
              <a:rPr lang="fr-FR" dirty="0"/>
              <a:t> </a:t>
            </a:r>
            <a:r>
              <a:rPr lang="fr-FR" dirty="0" err="1"/>
              <a:t>dọa</a:t>
            </a:r>
            <a:r>
              <a:rPr lang="fr-FR" dirty="0"/>
              <a:t> </a:t>
            </a:r>
            <a:r>
              <a:rPr lang="fr-FR" dirty="0" err="1"/>
              <a:t>sẽ</a:t>
            </a:r>
            <a:r>
              <a:rPr lang="fr-FR" dirty="0"/>
              <a:t> </a:t>
            </a:r>
            <a:r>
              <a:rPr lang="fr-FR" dirty="0" err="1"/>
              <a:t>tung</a:t>
            </a:r>
            <a:r>
              <a:rPr lang="fr-FR" dirty="0"/>
              <a:t> </a:t>
            </a:r>
            <a:r>
              <a:rPr lang="fr-FR" dirty="0" err="1"/>
              <a:t>các</a:t>
            </a:r>
            <a:r>
              <a:rPr lang="fr-FR" dirty="0"/>
              <a:t> </a:t>
            </a:r>
            <a:r>
              <a:rPr lang="fr-FR" dirty="0" err="1"/>
              <a:t>thông</a:t>
            </a:r>
            <a:r>
              <a:rPr lang="fr-FR" dirty="0"/>
              <a:t> tin </a:t>
            </a:r>
            <a:r>
              <a:rPr lang="fr-FR" dirty="0" err="1"/>
              <a:t>xấu</a:t>
            </a:r>
            <a:r>
              <a:rPr lang="fr-FR" dirty="0"/>
              <a:t> </a:t>
            </a:r>
            <a:r>
              <a:rPr lang="fr-FR" dirty="0" err="1"/>
              <a:t>về</a:t>
            </a:r>
            <a:r>
              <a:rPr lang="fr-FR" dirty="0"/>
              <a:t> </a:t>
            </a:r>
            <a:r>
              <a:rPr lang="fr-FR" dirty="0" err="1"/>
              <a:t>mình</a:t>
            </a:r>
            <a:r>
              <a:rPr lang="fr-FR" dirty="0"/>
              <a:t> </a:t>
            </a:r>
            <a:r>
              <a:rPr lang="fr-FR" dirty="0" err="1"/>
              <a:t>lên</a:t>
            </a:r>
            <a:r>
              <a:rPr lang="fr-FR" dirty="0"/>
              <a:t> </a:t>
            </a:r>
            <a:r>
              <a:rPr lang="fr-FR" dirty="0" err="1"/>
              <a:t>mạng</a:t>
            </a:r>
            <a:r>
              <a:rPr lang="fr-FR" dirty="0"/>
              <a:t> </a:t>
            </a:r>
            <a:r>
              <a:rPr lang="fr-FR" dirty="0" err="1"/>
              <a:t>xã</a:t>
            </a:r>
            <a:r>
              <a:rPr lang="fr-FR" dirty="0"/>
              <a:t> </a:t>
            </a:r>
            <a:r>
              <a:rPr lang="fr-FR" dirty="0" err="1"/>
              <a:t>hội</a:t>
            </a:r>
            <a:r>
              <a:rPr lang="fr-FR" dirty="0"/>
              <a:t>. </a:t>
            </a:r>
            <a:r>
              <a:rPr lang="fr-FR" dirty="0" err="1"/>
              <a:t>Tú</a:t>
            </a:r>
            <a:r>
              <a:rPr lang="fr-FR" dirty="0"/>
              <a:t> </a:t>
            </a:r>
            <a:r>
              <a:rPr lang="fr-FR" dirty="0" err="1"/>
              <a:t>rất</a:t>
            </a:r>
            <a:r>
              <a:rPr lang="fr-FR" dirty="0"/>
              <a:t> </a:t>
            </a:r>
            <a:r>
              <a:rPr lang="fr-FR" dirty="0" err="1"/>
              <a:t>lo</a:t>
            </a:r>
            <a:r>
              <a:rPr lang="fr-FR" dirty="0"/>
              <a:t> </a:t>
            </a:r>
            <a:r>
              <a:rPr lang="fr-FR" dirty="0" err="1"/>
              <a:t>lắng</a:t>
            </a:r>
            <a:r>
              <a:rPr lang="fr-FR" dirty="0"/>
              <a:t> </a:t>
            </a:r>
            <a:r>
              <a:rPr lang="fr-FR" dirty="0" err="1"/>
              <a:t>vì</a:t>
            </a:r>
            <a:r>
              <a:rPr lang="fr-FR" dirty="0"/>
              <a:t> </a:t>
            </a:r>
            <a:r>
              <a:rPr lang="fr-FR" dirty="0" err="1"/>
              <a:t>không</a:t>
            </a:r>
            <a:r>
              <a:rPr lang="fr-FR" dirty="0"/>
              <a:t> </a:t>
            </a:r>
            <a:r>
              <a:rPr lang="fr-FR" dirty="0" err="1"/>
              <a:t>biết</a:t>
            </a:r>
            <a:r>
              <a:rPr lang="fr-FR" dirty="0"/>
              <a:t> </a:t>
            </a:r>
            <a:r>
              <a:rPr lang="fr-FR" dirty="0" err="1"/>
              <a:t>chuyện</a:t>
            </a:r>
            <a:r>
              <a:rPr lang="fr-FR" dirty="0"/>
              <a:t> </a:t>
            </a:r>
            <a:r>
              <a:rPr lang="fr-FR" dirty="0" err="1"/>
              <a:t>gì</a:t>
            </a:r>
            <a:r>
              <a:rPr lang="fr-FR" dirty="0"/>
              <a:t> </a:t>
            </a:r>
            <a:r>
              <a:rPr lang="fr-FR" dirty="0" err="1"/>
              <a:t>sẽ</a:t>
            </a:r>
            <a:r>
              <a:rPr lang="fr-FR" dirty="0"/>
              <a:t> </a:t>
            </a:r>
            <a:r>
              <a:rPr lang="fr-FR" dirty="0" err="1"/>
              <a:t>xảy</a:t>
            </a:r>
            <a:r>
              <a:rPr lang="fr-FR" dirty="0"/>
              <a:t> ra.</a:t>
            </a:r>
            <a:endParaRPr lang="vi-VN" dirty="0"/>
          </a:p>
        </p:txBody>
      </p:sp>
    </p:spTree>
    <p:extLst>
      <p:ext uri="{BB962C8B-B14F-4D97-AF65-F5344CB8AC3E}">
        <p14:creationId xmlns:p14="http://schemas.microsoft.com/office/powerpoint/2010/main" val="425667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err="1" smtClean="0">
                <a:solidFill>
                  <a:srgbClr val="FF0000"/>
                </a:solidFill>
              </a:rPr>
              <a:t>Tình</a:t>
            </a:r>
            <a:r>
              <a:rPr lang="fr-FR" b="1" dirty="0" smtClean="0">
                <a:solidFill>
                  <a:srgbClr val="FF0000"/>
                </a:solidFill>
              </a:rPr>
              <a:t> </a:t>
            </a:r>
            <a:r>
              <a:rPr lang="fr-FR" b="1" dirty="0" err="1" smtClean="0">
                <a:solidFill>
                  <a:srgbClr val="FF0000"/>
                </a:solidFill>
              </a:rPr>
              <a:t>huống</a:t>
            </a:r>
            <a:r>
              <a:rPr lang="fr-FR" b="1" dirty="0" smtClean="0">
                <a:solidFill>
                  <a:srgbClr val="FF0000"/>
                </a:solidFill>
              </a:rPr>
              <a:t> 2: </a:t>
            </a:r>
            <a:r>
              <a:rPr lang="vi-VN" dirty="0" smtClean="0">
                <a:solidFill>
                  <a:srgbClr val="FF0000"/>
                </a:solidFill>
              </a:rPr>
              <a:t/>
            </a:r>
            <a:br>
              <a:rPr lang="vi-VN" dirty="0" smtClean="0">
                <a:solidFill>
                  <a:srgbClr val="FF0000"/>
                </a:solidFill>
              </a:rPr>
            </a:br>
            <a:endParaRPr lang="vi-VN" dirty="0">
              <a:solidFill>
                <a:srgbClr val="FF0000"/>
              </a:solidFill>
            </a:endParaRPr>
          </a:p>
        </p:txBody>
      </p:sp>
      <p:sp>
        <p:nvSpPr>
          <p:cNvPr id="3" name="Content Placeholder 2"/>
          <p:cNvSpPr>
            <a:spLocks noGrp="1"/>
          </p:cNvSpPr>
          <p:nvPr>
            <p:ph idx="1"/>
          </p:nvPr>
        </p:nvSpPr>
        <p:spPr/>
        <p:txBody>
          <a:bodyPr>
            <a:normAutofit/>
          </a:bodyPr>
          <a:lstStyle/>
          <a:p>
            <a:r>
              <a:rPr lang="fr-FR" i="1" dirty="0" err="1" smtClean="0"/>
              <a:t>Lời</a:t>
            </a:r>
            <a:r>
              <a:rPr lang="fr-FR" i="1" dirty="0" smtClean="0"/>
              <a:t> </a:t>
            </a:r>
            <a:r>
              <a:rPr lang="fr-FR" i="1" dirty="0" err="1"/>
              <a:t>khuyên</a:t>
            </a:r>
            <a:r>
              <a:rPr lang="fr-FR" i="1" dirty="0"/>
              <a:t> </a:t>
            </a:r>
            <a:r>
              <a:rPr lang="fr-FR" i="1" dirty="0" err="1"/>
              <a:t>cho</a:t>
            </a:r>
            <a:r>
              <a:rPr lang="fr-FR" i="1" dirty="0"/>
              <a:t> </a:t>
            </a:r>
            <a:r>
              <a:rPr lang="fr-FR" i="1" dirty="0" err="1"/>
              <a:t>Tú</a:t>
            </a:r>
            <a:r>
              <a:rPr lang="fr-FR" i="1" dirty="0"/>
              <a:t>:</a:t>
            </a:r>
            <a:endParaRPr lang="vi-VN" dirty="0"/>
          </a:p>
          <a:p>
            <a:r>
              <a:rPr lang="fr-FR" dirty="0"/>
              <a:t>+ </a:t>
            </a:r>
            <a:r>
              <a:rPr lang="fr-FR" dirty="0" err="1"/>
              <a:t>Giữ</a:t>
            </a:r>
            <a:r>
              <a:rPr lang="fr-FR" dirty="0"/>
              <a:t> </a:t>
            </a:r>
            <a:r>
              <a:rPr lang="fr-FR" dirty="0" err="1"/>
              <a:t>bình</a:t>
            </a:r>
            <a:r>
              <a:rPr lang="fr-FR" dirty="0"/>
              <a:t> </a:t>
            </a:r>
            <a:r>
              <a:rPr lang="fr-FR" dirty="0" err="1"/>
              <a:t>tĩnh</a:t>
            </a:r>
            <a:r>
              <a:rPr lang="fr-FR" dirty="0"/>
              <a:t>, </a:t>
            </a:r>
            <a:r>
              <a:rPr lang="fr-FR" dirty="0" err="1"/>
              <a:t>không</a:t>
            </a:r>
            <a:r>
              <a:rPr lang="fr-FR" dirty="0"/>
              <a:t> </a:t>
            </a:r>
            <a:r>
              <a:rPr lang="fr-FR" dirty="0" err="1"/>
              <a:t>hoảng</a:t>
            </a:r>
            <a:r>
              <a:rPr lang="fr-FR" dirty="0"/>
              <a:t> </a:t>
            </a:r>
            <a:r>
              <a:rPr lang="fr-FR" dirty="0" err="1"/>
              <a:t>loạn</a:t>
            </a:r>
            <a:r>
              <a:rPr lang="fr-FR" dirty="0"/>
              <a:t> </a:t>
            </a:r>
            <a:r>
              <a:rPr lang="fr-FR" dirty="0" err="1"/>
              <a:t>và</a:t>
            </a:r>
            <a:r>
              <a:rPr lang="fr-FR" dirty="0"/>
              <a:t> </a:t>
            </a:r>
            <a:r>
              <a:rPr lang="fr-FR" dirty="0" err="1"/>
              <a:t>không</a:t>
            </a:r>
            <a:r>
              <a:rPr lang="fr-FR" dirty="0"/>
              <a:t> </a:t>
            </a:r>
            <a:r>
              <a:rPr lang="fr-FR" dirty="0" err="1"/>
              <a:t>phản</a:t>
            </a:r>
            <a:r>
              <a:rPr lang="fr-FR" dirty="0"/>
              <a:t> </a:t>
            </a:r>
            <a:r>
              <a:rPr lang="fr-FR" dirty="0" err="1"/>
              <a:t>ứng</a:t>
            </a:r>
            <a:r>
              <a:rPr lang="fr-FR" dirty="0"/>
              <a:t> </a:t>
            </a:r>
            <a:r>
              <a:rPr lang="fr-FR" dirty="0" err="1"/>
              <a:t>tiêu</a:t>
            </a:r>
            <a:r>
              <a:rPr lang="fr-FR" dirty="0"/>
              <a:t> </a:t>
            </a:r>
            <a:r>
              <a:rPr lang="fr-FR" dirty="0" err="1"/>
              <a:t>cực</a:t>
            </a:r>
            <a:r>
              <a:rPr lang="fr-FR" dirty="0"/>
              <a:t>.</a:t>
            </a:r>
            <a:endParaRPr lang="vi-VN" dirty="0"/>
          </a:p>
          <a:p>
            <a:r>
              <a:rPr lang="fr-FR" dirty="0"/>
              <a:t>+ Chia </a:t>
            </a:r>
            <a:r>
              <a:rPr lang="fr-FR" dirty="0" err="1"/>
              <a:t>sẻ</a:t>
            </a:r>
            <a:r>
              <a:rPr lang="fr-FR" dirty="0"/>
              <a:t> </a:t>
            </a:r>
            <a:r>
              <a:rPr lang="fr-FR" dirty="0" err="1"/>
              <a:t>tình</a:t>
            </a:r>
            <a:r>
              <a:rPr lang="fr-FR" dirty="0"/>
              <a:t> </a:t>
            </a:r>
            <a:r>
              <a:rPr lang="fr-FR" dirty="0" err="1"/>
              <a:t>huống</a:t>
            </a:r>
            <a:r>
              <a:rPr lang="fr-FR" dirty="0"/>
              <a:t> </a:t>
            </a:r>
            <a:r>
              <a:rPr lang="fr-FR" dirty="0" err="1"/>
              <a:t>với</a:t>
            </a:r>
            <a:r>
              <a:rPr lang="fr-FR" dirty="0"/>
              <a:t> </a:t>
            </a:r>
            <a:r>
              <a:rPr lang="fr-FR" dirty="0" err="1"/>
              <a:t>cha</a:t>
            </a:r>
            <a:r>
              <a:rPr lang="fr-FR" dirty="0"/>
              <a:t> </a:t>
            </a:r>
            <a:r>
              <a:rPr lang="fr-FR" dirty="0" err="1"/>
              <a:t>mẹ</a:t>
            </a:r>
            <a:r>
              <a:rPr lang="fr-FR" dirty="0"/>
              <a:t>, </a:t>
            </a:r>
            <a:r>
              <a:rPr lang="fr-FR" dirty="0" err="1"/>
              <a:t>thầy</a:t>
            </a:r>
            <a:r>
              <a:rPr lang="fr-FR" dirty="0"/>
              <a:t> </a:t>
            </a:r>
            <a:r>
              <a:rPr lang="fr-FR" dirty="0" err="1"/>
              <a:t>cô</a:t>
            </a:r>
            <a:r>
              <a:rPr lang="fr-FR" dirty="0"/>
              <a:t> </a:t>
            </a:r>
            <a:r>
              <a:rPr lang="fr-FR" dirty="0" err="1"/>
              <a:t>hoặc</a:t>
            </a:r>
            <a:r>
              <a:rPr lang="fr-FR" dirty="0"/>
              <a:t> </a:t>
            </a:r>
            <a:r>
              <a:rPr lang="fr-FR" dirty="0" err="1"/>
              <a:t>người</a:t>
            </a:r>
            <a:r>
              <a:rPr lang="fr-FR" dirty="0"/>
              <a:t> </a:t>
            </a:r>
            <a:r>
              <a:rPr lang="fr-FR" dirty="0" err="1"/>
              <a:t>lớn</a:t>
            </a:r>
            <a:r>
              <a:rPr lang="fr-FR" dirty="0"/>
              <a:t> </a:t>
            </a:r>
            <a:r>
              <a:rPr lang="fr-FR" dirty="0" err="1"/>
              <a:t>đáng</a:t>
            </a:r>
            <a:r>
              <a:rPr lang="fr-FR" dirty="0"/>
              <a:t> tin </a:t>
            </a:r>
            <a:r>
              <a:rPr lang="fr-FR" dirty="0" err="1"/>
              <a:t>cậy</a:t>
            </a:r>
            <a:r>
              <a:rPr lang="fr-FR" dirty="0"/>
              <a:t> </a:t>
            </a:r>
            <a:r>
              <a:rPr lang="fr-FR" dirty="0" err="1"/>
              <a:t>để</a:t>
            </a:r>
            <a:r>
              <a:rPr lang="fr-FR" dirty="0"/>
              <a:t> </a:t>
            </a:r>
            <a:r>
              <a:rPr lang="fr-FR" dirty="0" err="1"/>
              <a:t>nhận</a:t>
            </a:r>
            <a:r>
              <a:rPr lang="fr-FR" dirty="0"/>
              <a:t> </a:t>
            </a:r>
            <a:r>
              <a:rPr lang="fr-FR" dirty="0" err="1"/>
              <a:t>được</a:t>
            </a:r>
            <a:r>
              <a:rPr lang="fr-FR" dirty="0"/>
              <a:t> </a:t>
            </a:r>
            <a:r>
              <a:rPr lang="fr-FR" dirty="0" err="1"/>
              <a:t>sự</a:t>
            </a:r>
            <a:r>
              <a:rPr lang="fr-FR" dirty="0"/>
              <a:t> </a:t>
            </a:r>
            <a:r>
              <a:rPr lang="fr-FR" dirty="0" err="1"/>
              <a:t>hỗ</a:t>
            </a:r>
            <a:r>
              <a:rPr lang="fr-FR" dirty="0"/>
              <a:t> </a:t>
            </a:r>
            <a:r>
              <a:rPr lang="fr-FR" dirty="0" err="1"/>
              <a:t>trợ</a:t>
            </a:r>
            <a:r>
              <a:rPr lang="fr-FR" dirty="0"/>
              <a:t>.</a:t>
            </a:r>
            <a:endParaRPr lang="vi-VN" dirty="0"/>
          </a:p>
          <a:p>
            <a:r>
              <a:rPr lang="fr-FR" dirty="0"/>
              <a:t>+ </a:t>
            </a:r>
            <a:r>
              <a:rPr lang="fr-FR" dirty="0" err="1"/>
              <a:t>Chặn</a:t>
            </a:r>
            <a:r>
              <a:rPr lang="fr-FR" dirty="0"/>
              <a:t> </a:t>
            </a:r>
            <a:r>
              <a:rPr lang="fr-FR" dirty="0" err="1"/>
              <a:t>và</a:t>
            </a:r>
            <a:r>
              <a:rPr lang="fr-FR" dirty="0"/>
              <a:t> </a:t>
            </a:r>
            <a:r>
              <a:rPr lang="fr-FR" dirty="0" err="1"/>
              <a:t>báo</a:t>
            </a:r>
            <a:r>
              <a:rPr lang="fr-FR" dirty="0"/>
              <a:t> </a:t>
            </a:r>
            <a:r>
              <a:rPr lang="fr-FR" dirty="0" err="1"/>
              <a:t>cáo</a:t>
            </a:r>
            <a:r>
              <a:rPr lang="fr-FR" dirty="0"/>
              <a:t> </a:t>
            </a:r>
            <a:r>
              <a:rPr lang="fr-FR" dirty="0" err="1"/>
              <a:t>các</a:t>
            </a:r>
            <a:r>
              <a:rPr lang="fr-FR" dirty="0"/>
              <a:t> </a:t>
            </a:r>
            <a:r>
              <a:rPr lang="fr-FR" dirty="0" err="1"/>
              <a:t>tài</a:t>
            </a:r>
            <a:r>
              <a:rPr lang="fr-FR" dirty="0"/>
              <a:t> </a:t>
            </a:r>
            <a:r>
              <a:rPr lang="fr-FR" dirty="0" err="1"/>
              <a:t>khoản</a:t>
            </a:r>
            <a:r>
              <a:rPr lang="fr-FR" dirty="0"/>
              <a:t> </a:t>
            </a:r>
            <a:r>
              <a:rPr lang="fr-FR" dirty="0" err="1"/>
              <a:t>đe</a:t>
            </a:r>
            <a:r>
              <a:rPr lang="fr-FR" dirty="0"/>
              <a:t> </a:t>
            </a:r>
            <a:r>
              <a:rPr lang="fr-FR" dirty="0" err="1"/>
              <a:t>dọa</a:t>
            </a:r>
            <a:r>
              <a:rPr lang="fr-FR" dirty="0"/>
              <a:t> </a:t>
            </a:r>
            <a:r>
              <a:rPr lang="fr-FR" dirty="0" err="1"/>
              <a:t>trên</a:t>
            </a:r>
            <a:r>
              <a:rPr lang="fr-FR" dirty="0"/>
              <a:t> </a:t>
            </a:r>
            <a:r>
              <a:rPr lang="fr-FR" dirty="0" err="1"/>
              <a:t>mạng</a:t>
            </a:r>
            <a:r>
              <a:rPr lang="fr-FR" dirty="0"/>
              <a:t> </a:t>
            </a:r>
            <a:r>
              <a:rPr lang="fr-FR" dirty="0" err="1"/>
              <a:t>xã</a:t>
            </a:r>
            <a:r>
              <a:rPr lang="fr-FR" dirty="0"/>
              <a:t> </a:t>
            </a:r>
            <a:r>
              <a:rPr lang="fr-FR" dirty="0" err="1"/>
              <a:t>hội</a:t>
            </a:r>
            <a:r>
              <a:rPr lang="fr-FR" dirty="0"/>
              <a:t>.</a:t>
            </a:r>
            <a:endParaRPr lang="vi-VN" dirty="0"/>
          </a:p>
          <a:p>
            <a:endParaRPr lang="vi-VN" dirty="0"/>
          </a:p>
        </p:txBody>
      </p:sp>
    </p:spTree>
    <p:extLst>
      <p:ext uri="{BB962C8B-B14F-4D97-AF65-F5344CB8AC3E}">
        <p14:creationId xmlns:p14="http://schemas.microsoft.com/office/powerpoint/2010/main" val="1530552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err="1" smtClean="0">
                <a:solidFill>
                  <a:srgbClr val="FF0000"/>
                </a:solidFill>
              </a:rPr>
              <a:t>Tình</a:t>
            </a:r>
            <a:r>
              <a:rPr lang="fr-FR" b="1" dirty="0" smtClean="0">
                <a:solidFill>
                  <a:srgbClr val="FF0000"/>
                </a:solidFill>
              </a:rPr>
              <a:t> </a:t>
            </a:r>
            <a:r>
              <a:rPr lang="fr-FR" b="1" dirty="0" err="1" smtClean="0">
                <a:solidFill>
                  <a:srgbClr val="FF0000"/>
                </a:solidFill>
              </a:rPr>
              <a:t>huống</a:t>
            </a:r>
            <a:r>
              <a:rPr lang="fr-FR" b="1" dirty="0" smtClean="0">
                <a:solidFill>
                  <a:srgbClr val="FF0000"/>
                </a:solidFill>
              </a:rPr>
              <a:t> 3.</a:t>
            </a:r>
            <a:endParaRPr lang="vi-VN" dirty="0">
              <a:solidFill>
                <a:srgbClr val="FF0000"/>
              </a:solidFill>
            </a:endParaRPr>
          </a:p>
        </p:txBody>
      </p:sp>
      <p:sp>
        <p:nvSpPr>
          <p:cNvPr id="3" name="Content Placeholder 2"/>
          <p:cNvSpPr>
            <a:spLocks noGrp="1"/>
          </p:cNvSpPr>
          <p:nvPr>
            <p:ph idx="1"/>
          </p:nvPr>
        </p:nvSpPr>
        <p:spPr/>
        <p:txBody>
          <a:bodyPr/>
          <a:lstStyle/>
          <a:p>
            <a:r>
              <a:rPr lang="fr-FR" dirty="0" smtClean="0"/>
              <a:t>Linh </a:t>
            </a:r>
            <a:r>
              <a:rPr lang="fr-FR" dirty="0" err="1"/>
              <a:t>mới</a:t>
            </a:r>
            <a:r>
              <a:rPr lang="fr-FR" dirty="0"/>
              <a:t> </a:t>
            </a:r>
            <a:r>
              <a:rPr lang="fr-FR" dirty="0" err="1"/>
              <a:t>được</a:t>
            </a:r>
            <a:r>
              <a:rPr lang="fr-FR" dirty="0"/>
              <a:t> </a:t>
            </a:r>
            <a:r>
              <a:rPr lang="fr-FR" dirty="0" err="1"/>
              <a:t>bầu</a:t>
            </a:r>
            <a:r>
              <a:rPr lang="fr-FR" dirty="0"/>
              <a:t> </a:t>
            </a:r>
            <a:r>
              <a:rPr lang="fr-FR" dirty="0" err="1"/>
              <a:t>làm</a:t>
            </a:r>
            <a:r>
              <a:rPr lang="fr-FR" dirty="0"/>
              <a:t> </a:t>
            </a:r>
            <a:r>
              <a:rPr lang="fr-FR" dirty="0" err="1"/>
              <a:t>tổ</a:t>
            </a:r>
            <a:r>
              <a:rPr lang="fr-FR" dirty="0"/>
              <a:t> </a:t>
            </a:r>
            <a:r>
              <a:rPr lang="fr-FR" dirty="0" err="1"/>
              <a:t>trưởng</a:t>
            </a:r>
            <a:r>
              <a:rPr lang="fr-FR" dirty="0"/>
              <a:t>. </a:t>
            </a:r>
            <a:r>
              <a:rPr lang="fr-FR" dirty="0" err="1"/>
              <a:t>Trước</a:t>
            </a:r>
            <a:r>
              <a:rPr lang="fr-FR" dirty="0"/>
              <a:t> </a:t>
            </a:r>
            <a:r>
              <a:rPr lang="fr-FR" dirty="0" err="1"/>
              <a:t>mỗi</a:t>
            </a:r>
            <a:r>
              <a:rPr lang="fr-FR" dirty="0"/>
              <a:t> </a:t>
            </a:r>
            <a:r>
              <a:rPr lang="fr-FR" dirty="0" err="1"/>
              <a:t>buổi</a:t>
            </a:r>
            <a:r>
              <a:rPr lang="fr-FR" dirty="0"/>
              <a:t> </a:t>
            </a:r>
            <a:r>
              <a:rPr lang="fr-FR" dirty="0" err="1"/>
              <a:t>học</a:t>
            </a:r>
            <a:r>
              <a:rPr lang="fr-FR" dirty="0"/>
              <a:t> Linh </a:t>
            </a:r>
            <a:r>
              <a:rPr lang="fr-FR" dirty="0" err="1"/>
              <a:t>phải</a:t>
            </a:r>
            <a:r>
              <a:rPr lang="fr-FR" dirty="0"/>
              <a:t> </a:t>
            </a:r>
            <a:r>
              <a:rPr lang="fr-FR" dirty="0" err="1"/>
              <a:t>kiểm</a:t>
            </a:r>
            <a:r>
              <a:rPr lang="fr-FR" dirty="0"/>
              <a:t> </a:t>
            </a:r>
            <a:r>
              <a:rPr lang="fr-FR" dirty="0" err="1"/>
              <a:t>tra</a:t>
            </a:r>
            <a:r>
              <a:rPr lang="fr-FR" dirty="0"/>
              <a:t>, </a:t>
            </a:r>
            <a:r>
              <a:rPr lang="fr-FR" dirty="0" err="1"/>
              <a:t>ghi</a:t>
            </a:r>
            <a:r>
              <a:rPr lang="fr-FR" dirty="0"/>
              <a:t> </a:t>
            </a:r>
            <a:r>
              <a:rPr lang="fr-FR" dirty="0" err="1"/>
              <a:t>tên</a:t>
            </a:r>
            <a:r>
              <a:rPr lang="fr-FR" dirty="0"/>
              <a:t> </a:t>
            </a:r>
            <a:r>
              <a:rPr lang="fr-FR" dirty="0" err="1"/>
              <a:t>những</a:t>
            </a:r>
            <a:r>
              <a:rPr lang="fr-FR" dirty="0"/>
              <a:t> </a:t>
            </a:r>
            <a:r>
              <a:rPr lang="fr-FR" dirty="0" err="1"/>
              <a:t>bạn</a:t>
            </a:r>
            <a:r>
              <a:rPr lang="fr-FR" dirty="0"/>
              <a:t> </a:t>
            </a:r>
            <a:r>
              <a:rPr lang="fr-FR" dirty="0" err="1"/>
              <a:t>trong</a:t>
            </a:r>
            <a:r>
              <a:rPr lang="fr-FR" dirty="0"/>
              <a:t> </a:t>
            </a:r>
            <a:r>
              <a:rPr lang="fr-FR" dirty="0" err="1"/>
              <a:t>tổ</a:t>
            </a:r>
            <a:r>
              <a:rPr lang="fr-FR" dirty="0"/>
              <a:t> </a:t>
            </a:r>
            <a:r>
              <a:rPr lang="fr-FR" dirty="0" err="1"/>
              <a:t>không</a:t>
            </a:r>
            <a:r>
              <a:rPr lang="fr-FR" dirty="0"/>
              <a:t> </a:t>
            </a:r>
            <a:r>
              <a:rPr lang="fr-FR" dirty="0" err="1"/>
              <a:t>làm</a:t>
            </a:r>
            <a:r>
              <a:rPr lang="fr-FR" dirty="0"/>
              <a:t> </a:t>
            </a:r>
            <a:r>
              <a:rPr lang="fr-FR" dirty="0" err="1"/>
              <a:t>bài</a:t>
            </a:r>
            <a:r>
              <a:rPr lang="fr-FR" dirty="0"/>
              <a:t> </a:t>
            </a:r>
            <a:r>
              <a:rPr lang="fr-FR" dirty="0" err="1"/>
              <a:t>tập</a:t>
            </a:r>
            <a:r>
              <a:rPr lang="fr-FR" dirty="0"/>
              <a:t> </a:t>
            </a:r>
            <a:r>
              <a:rPr lang="fr-FR" dirty="0" err="1"/>
              <a:t>về</a:t>
            </a:r>
            <a:r>
              <a:rPr lang="fr-FR" dirty="0"/>
              <a:t> </a:t>
            </a:r>
            <a:r>
              <a:rPr lang="fr-FR" dirty="0" err="1"/>
              <a:t>nhà</a:t>
            </a:r>
            <a:r>
              <a:rPr lang="fr-FR" dirty="0"/>
              <a:t>. </a:t>
            </a:r>
            <a:r>
              <a:rPr lang="fr-FR" dirty="0" err="1"/>
              <a:t>Điều</a:t>
            </a:r>
            <a:r>
              <a:rPr lang="fr-FR" dirty="0"/>
              <a:t> </a:t>
            </a:r>
            <a:r>
              <a:rPr lang="fr-FR" dirty="0" err="1"/>
              <a:t>này</a:t>
            </a:r>
            <a:r>
              <a:rPr lang="fr-FR" dirty="0"/>
              <a:t> </a:t>
            </a:r>
            <a:r>
              <a:rPr lang="fr-FR" dirty="0" err="1"/>
              <a:t>khiến</a:t>
            </a:r>
            <a:r>
              <a:rPr lang="fr-FR" dirty="0"/>
              <a:t> </a:t>
            </a:r>
            <a:r>
              <a:rPr lang="fr-FR" dirty="0" err="1"/>
              <a:t>cho</a:t>
            </a:r>
            <a:r>
              <a:rPr lang="fr-FR" dirty="0"/>
              <a:t> </a:t>
            </a:r>
            <a:r>
              <a:rPr lang="fr-FR" dirty="0" err="1"/>
              <a:t>một</a:t>
            </a:r>
            <a:r>
              <a:rPr lang="fr-FR" dirty="0"/>
              <a:t> </a:t>
            </a:r>
            <a:r>
              <a:rPr lang="fr-FR" dirty="0" err="1"/>
              <a:t>số</a:t>
            </a:r>
            <a:r>
              <a:rPr lang="fr-FR" dirty="0"/>
              <a:t> </a:t>
            </a:r>
            <a:r>
              <a:rPr lang="fr-FR" dirty="0" err="1"/>
              <a:t>bạn</a:t>
            </a:r>
            <a:r>
              <a:rPr lang="fr-FR" dirty="0"/>
              <a:t> </a:t>
            </a:r>
            <a:r>
              <a:rPr lang="fr-FR" dirty="0" err="1"/>
              <a:t>trong</a:t>
            </a:r>
            <a:r>
              <a:rPr lang="fr-FR" dirty="0"/>
              <a:t> </a:t>
            </a:r>
            <a:r>
              <a:rPr lang="fr-FR" dirty="0" err="1"/>
              <a:t>tổ</a:t>
            </a:r>
            <a:r>
              <a:rPr lang="fr-FR" dirty="0"/>
              <a:t> </a:t>
            </a:r>
            <a:r>
              <a:rPr lang="fr-FR" dirty="0" err="1"/>
              <a:t>tỏ</a:t>
            </a:r>
            <a:r>
              <a:rPr lang="fr-FR" dirty="0"/>
              <a:t> ra </a:t>
            </a:r>
            <a:r>
              <a:rPr lang="fr-FR" dirty="0" err="1"/>
              <a:t>khó</a:t>
            </a:r>
            <a:r>
              <a:rPr lang="fr-FR" dirty="0"/>
              <a:t> </a:t>
            </a:r>
            <a:r>
              <a:rPr lang="fr-FR" dirty="0" err="1"/>
              <a:t>chịu</a:t>
            </a:r>
            <a:r>
              <a:rPr lang="fr-FR" dirty="0"/>
              <a:t>, </a:t>
            </a:r>
            <a:r>
              <a:rPr lang="fr-FR" dirty="0" err="1"/>
              <a:t>gây</a:t>
            </a:r>
            <a:r>
              <a:rPr lang="fr-FR" dirty="0"/>
              <a:t> </a:t>
            </a:r>
            <a:r>
              <a:rPr lang="fr-FR" dirty="0" err="1"/>
              <a:t>khó</a:t>
            </a:r>
            <a:r>
              <a:rPr lang="fr-FR" dirty="0"/>
              <a:t> </a:t>
            </a:r>
            <a:r>
              <a:rPr lang="fr-FR" dirty="0" err="1"/>
              <a:t>khăn</a:t>
            </a:r>
            <a:r>
              <a:rPr lang="fr-FR" dirty="0"/>
              <a:t> </a:t>
            </a:r>
            <a:r>
              <a:rPr lang="fr-FR" dirty="0" err="1"/>
              <a:t>và</a:t>
            </a:r>
            <a:r>
              <a:rPr lang="fr-FR" dirty="0"/>
              <a:t> </a:t>
            </a:r>
            <a:r>
              <a:rPr lang="fr-FR" dirty="0" err="1"/>
              <a:t>không</a:t>
            </a:r>
            <a:r>
              <a:rPr lang="fr-FR" dirty="0"/>
              <a:t> </a:t>
            </a:r>
            <a:r>
              <a:rPr lang="fr-FR" dirty="0" err="1"/>
              <a:t>muốn</a:t>
            </a:r>
            <a:r>
              <a:rPr lang="fr-FR" dirty="0"/>
              <a:t> </a:t>
            </a:r>
            <a:r>
              <a:rPr lang="fr-FR" dirty="0" err="1"/>
              <a:t>chơi</a:t>
            </a:r>
            <a:r>
              <a:rPr lang="fr-FR" dirty="0"/>
              <a:t> </a:t>
            </a:r>
            <a:r>
              <a:rPr lang="fr-FR" dirty="0" err="1"/>
              <a:t>với</a:t>
            </a:r>
            <a:r>
              <a:rPr lang="fr-FR" dirty="0"/>
              <a:t> Linh. Linh </a:t>
            </a:r>
            <a:r>
              <a:rPr lang="fr-FR" dirty="0" err="1"/>
              <a:t>cảm</a:t>
            </a:r>
            <a:r>
              <a:rPr lang="fr-FR" dirty="0"/>
              <a:t> </a:t>
            </a:r>
            <a:r>
              <a:rPr lang="fr-FR" dirty="0" err="1"/>
              <a:t>thấy</a:t>
            </a:r>
            <a:r>
              <a:rPr lang="fr-FR" dirty="0"/>
              <a:t> </a:t>
            </a:r>
            <a:r>
              <a:rPr lang="fr-FR" dirty="0" err="1"/>
              <a:t>rất</a:t>
            </a:r>
            <a:r>
              <a:rPr lang="fr-FR" dirty="0"/>
              <a:t> </a:t>
            </a:r>
            <a:r>
              <a:rPr lang="fr-FR" dirty="0" err="1"/>
              <a:t>áp</a:t>
            </a:r>
            <a:r>
              <a:rPr lang="fr-FR" dirty="0"/>
              <a:t> </a:t>
            </a:r>
            <a:r>
              <a:rPr lang="fr-FR" dirty="0" err="1"/>
              <a:t>lực</a:t>
            </a:r>
            <a:r>
              <a:rPr lang="fr-FR" dirty="0"/>
              <a:t>.</a:t>
            </a:r>
            <a:endParaRPr lang="vi-VN" dirty="0"/>
          </a:p>
        </p:txBody>
      </p:sp>
    </p:spTree>
    <p:extLst>
      <p:ext uri="{BB962C8B-B14F-4D97-AF65-F5344CB8AC3E}">
        <p14:creationId xmlns:p14="http://schemas.microsoft.com/office/powerpoint/2010/main" val="4100262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solidFill>
                  <a:srgbClr val="FF0000"/>
                </a:solidFill>
              </a:rPr>
              <a:t>Tình</a:t>
            </a:r>
            <a:r>
              <a:rPr lang="en-US" b="1" dirty="0" smtClean="0">
                <a:solidFill>
                  <a:srgbClr val="FF0000"/>
                </a:solidFill>
              </a:rPr>
              <a:t> </a:t>
            </a:r>
            <a:r>
              <a:rPr lang="en-US" b="1" dirty="0" err="1" smtClean="0">
                <a:solidFill>
                  <a:srgbClr val="FF0000"/>
                </a:solidFill>
              </a:rPr>
              <a:t>huống</a:t>
            </a:r>
            <a:r>
              <a:rPr lang="en-US" b="1" dirty="0" smtClean="0">
                <a:solidFill>
                  <a:srgbClr val="FF0000"/>
                </a:solidFill>
              </a:rPr>
              <a:t> 3: </a:t>
            </a:r>
            <a:r>
              <a:rPr lang="vi-VN" dirty="0" smtClean="0">
                <a:solidFill>
                  <a:srgbClr val="FF0000"/>
                </a:solidFill>
              </a:rPr>
              <a:t/>
            </a:r>
            <a:br>
              <a:rPr lang="vi-VN" dirty="0" smtClean="0">
                <a:solidFill>
                  <a:srgbClr val="FF0000"/>
                </a:solidFill>
              </a:rPr>
            </a:br>
            <a:endParaRPr lang="vi-VN"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i="1" dirty="0" err="1" smtClean="0"/>
              <a:t>Lời</a:t>
            </a:r>
            <a:r>
              <a:rPr lang="en-US" i="1" dirty="0" smtClean="0"/>
              <a:t> </a:t>
            </a:r>
            <a:r>
              <a:rPr lang="en-US" i="1" dirty="0" err="1"/>
              <a:t>khuyên</a:t>
            </a:r>
            <a:r>
              <a:rPr lang="en-US" i="1" dirty="0"/>
              <a:t> </a:t>
            </a:r>
            <a:r>
              <a:rPr lang="en-US" i="1" dirty="0" err="1"/>
              <a:t>cho</a:t>
            </a:r>
            <a:r>
              <a:rPr lang="en-US" i="1" dirty="0"/>
              <a:t> Linh:</a:t>
            </a:r>
            <a:endParaRPr lang="vi-VN" dirty="0"/>
          </a:p>
          <a:p>
            <a:r>
              <a:rPr lang="en-US" dirty="0"/>
              <a:t>+ </a:t>
            </a:r>
            <a:r>
              <a:rPr lang="en-US" dirty="0" err="1"/>
              <a:t>Thay</a:t>
            </a:r>
            <a:r>
              <a:rPr lang="en-US" dirty="0"/>
              <a:t> </a:t>
            </a:r>
            <a:r>
              <a:rPr lang="en-US" dirty="0" err="1"/>
              <a:t>vì</a:t>
            </a:r>
            <a:r>
              <a:rPr lang="en-US" dirty="0"/>
              <a:t> </a:t>
            </a:r>
            <a:r>
              <a:rPr lang="en-US" dirty="0" err="1"/>
              <a:t>chỉ</a:t>
            </a:r>
            <a:r>
              <a:rPr lang="en-US" dirty="0"/>
              <a:t> </a:t>
            </a:r>
            <a:r>
              <a:rPr lang="en-US" dirty="0" err="1"/>
              <a:t>kiểm</a:t>
            </a:r>
            <a:r>
              <a:rPr lang="en-US" dirty="0"/>
              <a:t> </a:t>
            </a:r>
            <a:r>
              <a:rPr lang="en-US" dirty="0" err="1"/>
              <a:t>tra</a:t>
            </a:r>
            <a:r>
              <a:rPr lang="en-US" dirty="0"/>
              <a:t> </a:t>
            </a:r>
            <a:r>
              <a:rPr lang="en-US" dirty="0" err="1"/>
              <a:t>và</a:t>
            </a:r>
            <a:r>
              <a:rPr lang="en-US" dirty="0"/>
              <a:t> </a:t>
            </a:r>
            <a:r>
              <a:rPr lang="en-US" dirty="0" err="1"/>
              <a:t>ghi</a:t>
            </a:r>
            <a:r>
              <a:rPr lang="en-US" dirty="0"/>
              <a:t> </a:t>
            </a:r>
            <a:r>
              <a:rPr lang="en-US" dirty="0" err="1"/>
              <a:t>tên</a:t>
            </a:r>
            <a:r>
              <a:rPr lang="en-US" dirty="0"/>
              <a:t>, Linh </a:t>
            </a:r>
            <a:r>
              <a:rPr lang="en-US" dirty="0" err="1"/>
              <a:t>có</a:t>
            </a:r>
            <a:r>
              <a:rPr lang="en-US" dirty="0"/>
              <a:t> </a:t>
            </a:r>
            <a:r>
              <a:rPr lang="en-US" dirty="0" err="1"/>
              <a:t>thể</a:t>
            </a:r>
            <a:r>
              <a:rPr lang="en-US" dirty="0"/>
              <a:t> </a:t>
            </a:r>
            <a:r>
              <a:rPr lang="en-US" dirty="0" err="1"/>
              <a:t>tạo</a:t>
            </a:r>
            <a:r>
              <a:rPr lang="en-US" dirty="0"/>
              <a:t> </a:t>
            </a:r>
            <a:r>
              <a:rPr lang="en-US" dirty="0" err="1"/>
              <a:t>động</a:t>
            </a:r>
            <a:r>
              <a:rPr lang="en-US" dirty="0"/>
              <a:t> </a:t>
            </a:r>
            <a:r>
              <a:rPr lang="en-US" dirty="0" err="1"/>
              <a:t>lực</a:t>
            </a:r>
            <a:r>
              <a:rPr lang="en-US" dirty="0"/>
              <a:t> </a:t>
            </a:r>
            <a:r>
              <a:rPr lang="en-US" dirty="0" err="1"/>
              <a:t>cho</a:t>
            </a:r>
            <a:r>
              <a:rPr lang="en-US" dirty="0"/>
              <a:t> </a:t>
            </a:r>
            <a:r>
              <a:rPr lang="en-US" dirty="0" err="1"/>
              <a:t>các</a:t>
            </a:r>
            <a:r>
              <a:rPr lang="en-US" dirty="0"/>
              <a:t> </a:t>
            </a:r>
            <a:r>
              <a:rPr lang="en-US" dirty="0" err="1"/>
              <a:t>bạn</a:t>
            </a:r>
            <a:r>
              <a:rPr lang="en-US" dirty="0"/>
              <a:t> </a:t>
            </a:r>
            <a:r>
              <a:rPr lang="en-US" dirty="0" err="1"/>
              <a:t>bằng</a:t>
            </a:r>
            <a:r>
              <a:rPr lang="en-US" dirty="0"/>
              <a:t> </a:t>
            </a:r>
            <a:r>
              <a:rPr lang="en-US" dirty="0" err="1"/>
              <a:t>cách</a:t>
            </a:r>
            <a:r>
              <a:rPr lang="en-US" dirty="0"/>
              <a:t> </a:t>
            </a:r>
            <a:r>
              <a:rPr lang="en-US" dirty="0" err="1"/>
              <a:t>khen</a:t>
            </a:r>
            <a:r>
              <a:rPr lang="en-US" dirty="0"/>
              <a:t> </a:t>
            </a:r>
            <a:r>
              <a:rPr lang="en-US" dirty="0" err="1"/>
              <a:t>ngợi</a:t>
            </a:r>
            <a:r>
              <a:rPr lang="en-US" dirty="0"/>
              <a:t> </a:t>
            </a:r>
            <a:r>
              <a:rPr lang="en-US" dirty="0" err="1"/>
              <a:t>và</a:t>
            </a:r>
            <a:r>
              <a:rPr lang="en-US" dirty="0"/>
              <a:t> </a:t>
            </a:r>
            <a:r>
              <a:rPr lang="en-US" dirty="0" err="1"/>
              <a:t>động</a:t>
            </a:r>
            <a:r>
              <a:rPr lang="en-US" dirty="0"/>
              <a:t> </a:t>
            </a:r>
            <a:r>
              <a:rPr lang="en-US" dirty="0" err="1"/>
              <a:t>viên</a:t>
            </a:r>
            <a:r>
              <a:rPr lang="en-US" dirty="0"/>
              <a:t> </a:t>
            </a:r>
            <a:r>
              <a:rPr lang="en-US" dirty="0" err="1"/>
              <a:t>khi</a:t>
            </a:r>
            <a:r>
              <a:rPr lang="en-US" dirty="0"/>
              <a:t> </a:t>
            </a:r>
            <a:r>
              <a:rPr lang="en-US" dirty="0" err="1"/>
              <a:t>các</a:t>
            </a:r>
            <a:r>
              <a:rPr lang="en-US" dirty="0"/>
              <a:t> </a:t>
            </a:r>
            <a:r>
              <a:rPr lang="en-US" dirty="0" err="1"/>
              <a:t>bạn</a:t>
            </a:r>
            <a:r>
              <a:rPr lang="en-US" dirty="0"/>
              <a:t> </a:t>
            </a:r>
            <a:r>
              <a:rPr lang="en-US" dirty="0" err="1"/>
              <a:t>làm</a:t>
            </a:r>
            <a:r>
              <a:rPr lang="en-US" dirty="0"/>
              <a:t> </a:t>
            </a:r>
            <a:r>
              <a:rPr lang="en-US" dirty="0" err="1"/>
              <a:t>tốt</a:t>
            </a:r>
            <a:r>
              <a:rPr lang="en-US" dirty="0"/>
              <a:t>.</a:t>
            </a:r>
            <a:endParaRPr lang="vi-VN" dirty="0"/>
          </a:p>
          <a:p>
            <a:r>
              <a:rPr lang="en-US" dirty="0"/>
              <a:t>+ </a:t>
            </a:r>
            <a:r>
              <a:rPr lang="en-US" dirty="0" err="1"/>
              <a:t>Dành</a:t>
            </a:r>
            <a:r>
              <a:rPr lang="en-US" dirty="0"/>
              <a:t> </a:t>
            </a:r>
            <a:r>
              <a:rPr lang="en-US" dirty="0" err="1"/>
              <a:t>thời</a:t>
            </a:r>
            <a:r>
              <a:rPr lang="en-US" dirty="0"/>
              <a:t> </a:t>
            </a:r>
            <a:r>
              <a:rPr lang="en-US" dirty="0" err="1"/>
              <a:t>gian</a:t>
            </a:r>
            <a:r>
              <a:rPr lang="en-US" dirty="0"/>
              <a:t> </a:t>
            </a:r>
            <a:r>
              <a:rPr lang="en-US" dirty="0" err="1"/>
              <a:t>trò</a:t>
            </a:r>
            <a:r>
              <a:rPr lang="en-US" dirty="0"/>
              <a:t> </a:t>
            </a:r>
            <a:r>
              <a:rPr lang="en-US" dirty="0" err="1"/>
              <a:t>chuyện</a:t>
            </a:r>
            <a:r>
              <a:rPr lang="en-US" dirty="0"/>
              <a:t> </a:t>
            </a:r>
            <a:r>
              <a:rPr lang="en-US" dirty="0" err="1"/>
              <a:t>và</a:t>
            </a:r>
            <a:r>
              <a:rPr lang="en-US" dirty="0"/>
              <a:t> </a:t>
            </a:r>
            <a:r>
              <a:rPr lang="en-US" dirty="0" err="1"/>
              <a:t>chơi</a:t>
            </a:r>
            <a:r>
              <a:rPr lang="en-US" dirty="0"/>
              <a:t> </a:t>
            </a:r>
            <a:r>
              <a:rPr lang="en-US" dirty="0" err="1"/>
              <a:t>cùng</a:t>
            </a:r>
            <a:r>
              <a:rPr lang="en-US" dirty="0"/>
              <a:t> </a:t>
            </a:r>
            <a:r>
              <a:rPr lang="en-US" dirty="0" err="1"/>
              <a:t>các</a:t>
            </a:r>
            <a:r>
              <a:rPr lang="en-US" dirty="0"/>
              <a:t> </a:t>
            </a:r>
            <a:r>
              <a:rPr lang="en-US" dirty="0" err="1"/>
              <a:t>bạn</a:t>
            </a:r>
            <a:r>
              <a:rPr lang="en-US" dirty="0"/>
              <a:t> </a:t>
            </a:r>
            <a:r>
              <a:rPr lang="en-US" dirty="0" err="1"/>
              <a:t>để</a:t>
            </a:r>
            <a:r>
              <a:rPr lang="en-US" dirty="0"/>
              <a:t> </a:t>
            </a:r>
            <a:r>
              <a:rPr lang="en-US" dirty="0" err="1"/>
              <a:t>xây</a:t>
            </a:r>
            <a:r>
              <a:rPr lang="en-US" dirty="0"/>
              <a:t> </a:t>
            </a:r>
            <a:r>
              <a:rPr lang="en-US" dirty="0" err="1"/>
              <a:t>dựng</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gần</a:t>
            </a:r>
            <a:r>
              <a:rPr lang="en-US" dirty="0"/>
              <a:t> </a:t>
            </a:r>
            <a:r>
              <a:rPr lang="en-US" dirty="0" err="1"/>
              <a:t>gũi</a:t>
            </a:r>
            <a:r>
              <a:rPr lang="en-US" dirty="0"/>
              <a:t> </a:t>
            </a:r>
            <a:r>
              <a:rPr lang="en-US" dirty="0" err="1"/>
              <a:t>và</a:t>
            </a:r>
            <a:r>
              <a:rPr lang="en-US" dirty="0"/>
              <a:t> </a:t>
            </a:r>
            <a:r>
              <a:rPr lang="en-US" dirty="0" err="1"/>
              <a:t>thân</a:t>
            </a:r>
            <a:r>
              <a:rPr lang="en-US" dirty="0"/>
              <a:t> </a:t>
            </a:r>
            <a:r>
              <a:rPr lang="en-US" dirty="0" err="1"/>
              <a:t>thiện</a:t>
            </a:r>
            <a:r>
              <a:rPr lang="en-US" dirty="0"/>
              <a:t>.</a:t>
            </a:r>
            <a:endParaRPr lang="vi-VN" dirty="0"/>
          </a:p>
          <a:p>
            <a:r>
              <a:rPr lang="en-US" dirty="0"/>
              <a:t>+ </a:t>
            </a:r>
            <a:r>
              <a:rPr lang="en-US" dirty="0" err="1"/>
              <a:t>Thay</a:t>
            </a:r>
            <a:r>
              <a:rPr lang="en-US" dirty="0"/>
              <a:t> </a:t>
            </a:r>
            <a:r>
              <a:rPr lang="en-US" dirty="0" err="1"/>
              <a:t>đổi</a:t>
            </a:r>
            <a:r>
              <a:rPr lang="en-US" dirty="0"/>
              <a:t> </a:t>
            </a:r>
            <a:r>
              <a:rPr lang="en-US" dirty="0" err="1"/>
              <a:t>cách</a:t>
            </a:r>
            <a:r>
              <a:rPr lang="en-US" dirty="0"/>
              <a:t> </a:t>
            </a:r>
            <a:r>
              <a:rPr lang="en-US" dirty="0" err="1"/>
              <a:t>tiếp</a:t>
            </a:r>
            <a:r>
              <a:rPr lang="en-US" dirty="0"/>
              <a:t> </a:t>
            </a:r>
            <a:r>
              <a:rPr lang="en-US" dirty="0" err="1"/>
              <a:t>cận</a:t>
            </a:r>
            <a:r>
              <a:rPr lang="en-US" dirty="0"/>
              <a:t> </a:t>
            </a:r>
            <a:r>
              <a:rPr lang="en-US" dirty="0" err="1"/>
              <a:t>sao</a:t>
            </a:r>
            <a:r>
              <a:rPr lang="en-US" dirty="0"/>
              <a:t> </a:t>
            </a:r>
            <a:r>
              <a:rPr lang="en-US" dirty="0" err="1"/>
              <a:t>cho</a:t>
            </a:r>
            <a:r>
              <a:rPr lang="en-US" dirty="0"/>
              <a:t> </a:t>
            </a:r>
            <a:r>
              <a:rPr lang="en-US" dirty="0" err="1"/>
              <a:t>phù</a:t>
            </a:r>
            <a:r>
              <a:rPr lang="en-US" dirty="0"/>
              <a:t> </a:t>
            </a:r>
            <a:r>
              <a:rPr lang="en-US" dirty="0" err="1"/>
              <a:t>hợp</a:t>
            </a:r>
            <a:r>
              <a:rPr lang="en-US" dirty="0"/>
              <a:t> </a:t>
            </a:r>
            <a:r>
              <a:rPr lang="en-US" dirty="0" err="1"/>
              <a:t>và</a:t>
            </a:r>
            <a:r>
              <a:rPr lang="en-US" dirty="0"/>
              <a:t> </a:t>
            </a:r>
            <a:r>
              <a:rPr lang="en-US" dirty="0" err="1"/>
              <a:t>nhẹ</a:t>
            </a:r>
            <a:r>
              <a:rPr lang="en-US" dirty="0"/>
              <a:t> </a:t>
            </a:r>
            <a:r>
              <a:rPr lang="en-US" dirty="0" err="1"/>
              <a:t>nhàng</a:t>
            </a:r>
            <a:r>
              <a:rPr lang="en-US" dirty="0"/>
              <a:t> </a:t>
            </a:r>
            <a:r>
              <a:rPr lang="en-US" dirty="0" err="1"/>
              <a:t>hơn</a:t>
            </a:r>
            <a:r>
              <a:rPr lang="en-US" b="1" i="1" dirty="0"/>
              <a:t>.</a:t>
            </a:r>
            <a:endParaRPr lang="vi-VN" dirty="0"/>
          </a:p>
        </p:txBody>
      </p:sp>
    </p:spTree>
    <p:extLst>
      <p:ext uri="{BB962C8B-B14F-4D97-AF65-F5344CB8AC3E}">
        <p14:creationId xmlns:p14="http://schemas.microsoft.com/office/powerpoint/2010/main" val="2114658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fr-FR" b="1" dirty="0" smtClean="0"/>
              <a:t/>
            </a:r>
            <a:br>
              <a:rPr lang="fr-FR" b="1" dirty="0" smtClean="0"/>
            </a:br>
            <a:r>
              <a:rPr lang="fr-FR" b="1" dirty="0"/>
              <a:t/>
            </a:r>
            <a:br>
              <a:rPr lang="fr-FR" b="1" dirty="0"/>
            </a:br>
            <a:r>
              <a:rPr lang="fr-FR" b="1" dirty="0" smtClean="0"/>
              <a:t/>
            </a:r>
            <a:br>
              <a:rPr lang="fr-FR" b="1" dirty="0" smtClean="0"/>
            </a:br>
            <a:r>
              <a:rPr lang="fr-FR" b="1" dirty="0" err="1" smtClean="0"/>
              <a:t>Câu</a:t>
            </a:r>
            <a:r>
              <a:rPr lang="fr-FR" b="1" dirty="0" smtClean="0"/>
              <a:t> 1:</a:t>
            </a:r>
            <a:r>
              <a:rPr lang="fr-FR" dirty="0" smtClean="0"/>
              <a:t> </a:t>
            </a:r>
            <a:r>
              <a:rPr lang="fr-FR" sz="4000" dirty="0" err="1" smtClean="0">
                <a:solidFill>
                  <a:srgbClr val="FF0000"/>
                </a:solidFill>
              </a:rPr>
              <a:t>Đâu</a:t>
            </a:r>
            <a:r>
              <a:rPr lang="fr-FR" sz="4000" dirty="0" smtClean="0">
                <a:solidFill>
                  <a:srgbClr val="FF0000"/>
                </a:solidFill>
              </a:rPr>
              <a:t> là </a:t>
            </a:r>
            <a:r>
              <a:rPr lang="fr-FR" sz="4000" dirty="0" err="1" smtClean="0">
                <a:solidFill>
                  <a:srgbClr val="FF0000"/>
                </a:solidFill>
              </a:rPr>
              <a:t>cách</a:t>
            </a:r>
            <a:r>
              <a:rPr lang="fr-FR" sz="4000" dirty="0" smtClean="0">
                <a:solidFill>
                  <a:srgbClr val="FF0000"/>
                </a:solidFill>
              </a:rPr>
              <a:t> </a:t>
            </a:r>
            <a:r>
              <a:rPr lang="fr-FR" sz="4000" dirty="0" err="1" smtClean="0">
                <a:solidFill>
                  <a:srgbClr val="FF0000"/>
                </a:solidFill>
              </a:rPr>
              <a:t>ứng</a:t>
            </a:r>
            <a:r>
              <a:rPr lang="fr-FR" sz="4000" dirty="0" smtClean="0">
                <a:solidFill>
                  <a:srgbClr val="FF0000"/>
                </a:solidFill>
              </a:rPr>
              <a:t> </a:t>
            </a:r>
            <a:r>
              <a:rPr lang="fr-FR" sz="4000" dirty="0" err="1" smtClean="0">
                <a:solidFill>
                  <a:srgbClr val="FF0000"/>
                </a:solidFill>
              </a:rPr>
              <a:t>phó</a:t>
            </a:r>
            <a:r>
              <a:rPr lang="fr-FR" sz="4000" dirty="0" smtClean="0">
                <a:solidFill>
                  <a:srgbClr val="FF0000"/>
                </a:solidFill>
              </a:rPr>
              <a:t> </a:t>
            </a:r>
            <a:r>
              <a:rPr lang="fr-FR" sz="4000" dirty="0" err="1" smtClean="0">
                <a:solidFill>
                  <a:srgbClr val="FF0000"/>
                </a:solidFill>
              </a:rPr>
              <a:t>với</a:t>
            </a:r>
            <a:r>
              <a:rPr lang="fr-FR" sz="4000" dirty="0" smtClean="0">
                <a:solidFill>
                  <a:srgbClr val="FF0000"/>
                </a:solidFill>
              </a:rPr>
              <a:t> </a:t>
            </a:r>
            <a:r>
              <a:rPr lang="fr-FR" sz="4000" dirty="0" err="1" smtClean="0">
                <a:solidFill>
                  <a:srgbClr val="FF0000"/>
                </a:solidFill>
              </a:rPr>
              <a:t>những</a:t>
            </a:r>
            <a:r>
              <a:rPr lang="fr-FR" sz="4000" dirty="0" smtClean="0">
                <a:solidFill>
                  <a:srgbClr val="FF0000"/>
                </a:solidFill>
              </a:rPr>
              <a:t> </a:t>
            </a:r>
            <a:r>
              <a:rPr lang="fr-FR" sz="4000" dirty="0" err="1" smtClean="0">
                <a:solidFill>
                  <a:srgbClr val="FF0000"/>
                </a:solidFill>
              </a:rPr>
              <a:t>căng</a:t>
            </a:r>
            <a:r>
              <a:rPr lang="fr-FR" sz="4000" dirty="0" smtClean="0">
                <a:solidFill>
                  <a:srgbClr val="FF0000"/>
                </a:solidFill>
              </a:rPr>
              <a:t> </a:t>
            </a:r>
            <a:r>
              <a:rPr lang="fr-FR" sz="4000" dirty="0" err="1" smtClean="0">
                <a:solidFill>
                  <a:srgbClr val="FF0000"/>
                </a:solidFill>
              </a:rPr>
              <a:t>thẳng</a:t>
            </a:r>
            <a:r>
              <a:rPr lang="fr-FR" sz="4000" dirty="0" smtClean="0">
                <a:solidFill>
                  <a:srgbClr val="FF0000"/>
                </a:solidFill>
              </a:rPr>
              <a:t> </a:t>
            </a:r>
            <a:r>
              <a:rPr lang="fr-FR" sz="4000" dirty="0" err="1" smtClean="0">
                <a:solidFill>
                  <a:srgbClr val="FF0000"/>
                </a:solidFill>
              </a:rPr>
              <a:t>về</a:t>
            </a:r>
            <a:r>
              <a:rPr lang="fr-FR" sz="4000" dirty="0" smtClean="0">
                <a:solidFill>
                  <a:srgbClr val="FF0000"/>
                </a:solidFill>
              </a:rPr>
              <a:t> </a:t>
            </a:r>
            <a:r>
              <a:rPr lang="fr-FR" sz="4000" dirty="0" err="1" smtClean="0">
                <a:solidFill>
                  <a:srgbClr val="FF0000"/>
                </a:solidFill>
              </a:rPr>
              <a:t>khối</a:t>
            </a:r>
            <a:r>
              <a:rPr lang="fr-FR" sz="4000" dirty="0" smtClean="0">
                <a:solidFill>
                  <a:srgbClr val="FF0000"/>
                </a:solidFill>
              </a:rPr>
              <a:t> </a:t>
            </a:r>
            <a:r>
              <a:rPr lang="fr-FR" sz="4000" dirty="0" err="1" smtClean="0">
                <a:solidFill>
                  <a:srgbClr val="FF0000"/>
                </a:solidFill>
              </a:rPr>
              <a:t>lượng</a:t>
            </a:r>
            <a:r>
              <a:rPr lang="fr-FR" sz="4000" dirty="0" smtClean="0">
                <a:solidFill>
                  <a:srgbClr val="FF0000"/>
                </a:solidFill>
              </a:rPr>
              <a:t> </a:t>
            </a:r>
            <a:r>
              <a:rPr lang="fr-FR" sz="4000" dirty="0" err="1" smtClean="0">
                <a:solidFill>
                  <a:srgbClr val="FF0000"/>
                </a:solidFill>
              </a:rPr>
              <a:t>kiến</a:t>
            </a:r>
            <a:r>
              <a:rPr lang="fr-FR" sz="4000" dirty="0" smtClean="0">
                <a:solidFill>
                  <a:srgbClr val="FF0000"/>
                </a:solidFill>
              </a:rPr>
              <a:t> </a:t>
            </a:r>
            <a:r>
              <a:rPr lang="fr-FR" sz="4000" dirty="0" err="1" smtClean="0">
                <a:solidFill>
                  <a:srgbClr val="FF0000"/>
                </a:solidFill>
              </a:rPr>
              <a:t>thức</a:t>
            </a:r>
            <a:r>
              <a:rPr lang="fr-FR" sz="4000" dirty="0" smtClean="0">
                <a:solidFill>
                  <a:srgbClr val="FF0000"/>
                </a:solidFill>
              </a:rPr>
              <a:t>, </a:t>
            </a:r>
            <a:r>
              <a:rPr lang="fr-FR" sz="4000" dirty="0" err="1" smtClean="0">
                <a:solidFill>
                  <a:srgbClr val="FF0000"/>
                </a:solidFill>
              </a:rPr>
              <a:t>bài</a:t>
            </a:r>
            <a:r>
              <a:rPr lang="fr-FR" sz="4000" dirty="0" smtClean="0">
                <a:solidFill>
                  <a:srgbClr val="FF0000"/>
                </a:solidFill>
              </a:rPr>
              <a:t> </a:t>
            </a:r>
            <a:r>
              <a:rPr lang="fr-FR" sz="4000" dirty="0" err="1" smtClean="0">
                <a:solidFill>
                  <a:srgbClr val="FF0000"/>
                </a:solidFill>
              </a:rPr>
              <a:t>tập</a:t>
            </a:r>
            <a:r>
              <a:rPr lang="fr-FR" sz="4000" dirty="0" smtClean="0">
                <a:solidFill>
                  <a:srgbClr val="FF0000"/>
                </a:solidFill>
              </a:rPr>
              <a:t> </a:t>
            </a:r>
            <a:r>
              <a:rPr lang="fr-FR" sz="4000" dirty="0" err="1" smtClean="0">
                <a:solidFill>
                  <a:srgbClr val="FF0000"/>
                </a:solidFill>
              </a:rPr>
              <a:t>nhiều</a:t>
            </a:r>
            <a:r>
              <a:rPr lang="fr-FR" sz="4000" dirty="0" smtClean="0">
                <a:solidFill>
                  <a:srgbClr val="FF0000"/>
                </a:solidFill>
              </a:rPr>
              <a:t>; </a:t>
            </a:r>
            <a:r>
              <a:rPr lang="fr-FR" sz="4000" dirty="0" err="1" smtClean="0">
                <a:solidFill>
                  <a:srgbClr val="FF0000"/>
                </a:solidFill>
              </a:rPr>
              <a:t>gặp</a:t>
            </a:r>
            <a:r>
              <a:rPr lang="fr-FR" sz="4000" dirty="0" smtClean="0">
                <a:solidFill>
                  <a:srgbClr val="FF0000"/>
                </a:solidFill>
              </a:rPr>
              <a:t> </a:t>
            </a:r>
            <a:r>
              <a:rPr lang="fr-FR" sz="4000" dirty="0" err="1" smtClean="0">
                <a:solidFill>
                  <a:srgbClr val="FF0000"/>
                </a:solidFill>
              </a:rPr>
              <a:t>khó</a:t>
            </a:r>
            <a:r>
              <a:rPr lang="fr-FR" sz="4000" dirty="0" smtClean="0">
                <a:solidFill>
                  <a:srgbClr val="FF0000"/>
                </a:solidFill>
              </a:rPr>
              <a:t> </a:t>
            </a:r>
            <a:r>
              <a:rPr lang="fr-FR" sz="4000" dirty="0" err="1" smtClean="0">
                <a:solidFill>
                  <a:srgbClr val="FF0000"/>
                </a:solidFill>
              </a:rPr>
              <a:t>khăn</a:t>
            </a:r>
            <a:r>
              <a:rPr lang="fr-FR" sz="4000" dirty="0" smtClean="0">
                <a:solidFill>
                  <a:srgbClr val="FF0000"/>
                </a:solidFill>
              </a:rPr>
              <a:t> </a:t>
            </a:r>
            <a:r>
              <a:rPr lang="fr-FR" sz="4000" dirty="0" err="1" smtClean="0">
                <a:solidFill>
                  <a:srgbClr val="FF0000"/>
                </a:solidFill>
              </a:rPr>
              <a:t>về</a:t>
            </a:r>
            <a:r>
              <a:rPr lang="fr-FR" sz="4000" dirty="0" smtClean="0">
                <a:solidFill>
                  <a:srgbClr val="FF0000"/>
                </a:solidFill>
              </a:rPr>
              <a:t> </a:t>
            </a:r>
            <a:r>
              <a:rPr lang="fr-FR" sz="4000" dirty="0" err="1" smtClean="0">
                <a:solidFill>
                  <a:srgbClr val="FF0000"/>
                </a:solidFill>
              </a:rPr>
              <a:t>một</a:t>
            </a:r>
            <a:r>
              <a:rPr lang="fr-FR" sz="4000" dirty="0" smtClean="0">
                <a:solidFill>
                  <a:srgbClr val="FF0000"/>
                </a:solidFill>
              </a:rPr>
              <a:t> môn </a:t>
            </a:r>
            <a:r>
              <a:rPr lang="fr-FR" sz="4000" dirty="0" err="1" smtClean="0">
                <a:solidFill>
                  <a:srgbClr val="FF0000"/>
                </a:solidFill>
              </a:rPr>
              <a:t>học</a:t>
            </a:r>
            <a:r>
              <a:rPr lang="fr-FR" sz="4000" dirty="0" smtClean="0">
                <a:solidFill>
                  <a:srgbClr val="FF0000"/>
                </a:solidFill>
              </a:rPr>
              <a:t>?</a:t>
            </a:r>
            <a:r>
              <a:rPr lang="vi-VN" dirty="0" smtClean="0"/>
              <a:t/>
            </a:r>
            <a:br>
              <a:rPr lang="vi-VN" dirty="0" smtClean="0"/>
            </a:br>
            <a:endParaRPr lang="vi-VN" dirty="0"/>
          </a:p>
        </p:txBody>
      </p:sp>
      <p:sp>
        <p:nvSpPr>
          <p:cNvPr id="3" name="Content Placeholder 2"/>
          <p:cNvSpPr>
            <a:spLocks noGrp="1"/>
          </p:cNvSpPr>
          <p:nvPr>
            <p:ph idx="1"/>
          </p:nvPr>
        </p:nvSpPr>
        <p:spPr/>
        <p:txBody>
          <a:bodyPr>
            <a:normAutofit fontScale="85000" lnSpcReduction="10000"/>
          </a:bodyPr>
          <a:lstStyle/>
          <a:p>
            <a:endParaRPr lang="fr-FR" dirty="0" smtClean="0"/>
          </a:p>
          <a:p>
            <a:endParaRPr lang="fr-FR" dirty="0"/>
          </a:p>
          <a:p>
            <a:endParaRPr lang="fr-FR" dirty="0" smtClean="0"/>
          </a:p>
          <a:p>
            <a:r>
              <a:rPr lang="fr-FR" dirty="0" smtClean="0"/>
              <a:t>A</a:t>
            </a:r>
            <a:r>
              <a:rPr lang="fr-FR" dirty="0"/>
              <a:t>. </a:t>
            </a:r>
            <a:r>
              <a:rPr lang="fr-FR" dirty="0" err="1"/>
              <a:t>Lập</a:t>
            </a:r>
            <a:r>
              <a:rPr lang="fr-FR" dirty="0"/>
              <a:t> </a:t>
            </a:r>
            <a:r>
              <a:rPr lang="fr-FR" dirty="0" err="1"/>
              <a:t>và</a:t>
            </a:r>
            <a:r>
              <a:rPr lang="fr-FR" dirty="0"/>
              <a:t> </a:t>
            </a:r>
            <a:r>
              <a:rPr lang="fr-FR" dirty="0" err="1"/>
              <a:t>thực</a:t>
            </a:r>
            <a:r>
              <a:rPr lang="fr-FR" dirty="0"/>
              <a:t> </a:t>
            </a:r>
            <a:r>
              <a:rPr lang="fr-FR" dirty="0" err="1"/>
              <a:t>hiện</a:t>
            </a:r>
            <a:r>
              <a:rPr lang="fr-FR" dirty="0"/>
              <a:t> </a:t>
            </a:r>
            <a:r>
              <a:rPr lang="fr-FR" dirty="0" err="1"/>
              <a:t>kế</a:t>
            </a:r>
            <a:r>
              <a:rPr lang="fr-FR" dirty="0"/>
              <a:t> </a:t>
            </a:r>
            <a:r>
              <a:rPr lang="fr-FR" dirty="0" err="1"/>
              <a:t>hoạch</a:t>
            </a:r>
            <a:r>
              <a:rPr lang="fr-FR" dirty="0"/>
              <a:t> </a:t>
            </a:r>
            <a:r>
              <a:rPr lang="fr-FR" dirty="0" err="1"/>
              <a:t>học</a:t>
            </a:r>
            <a:r>
              <a:rPr lang="fr-FR" dirty="0"/>
              <a:t> </a:t>
            </a:r>
            <a:r>
              <a:rPr lang="fr-FR" dirty="0" err="1"/>
              <a:t>tập</a:t>
            </a:r>
            <a:r>
              <a:rPr lang="fr-FR" dirty="0"/>
              <a:t>, </a:t>
            </a:r>
            <a:r>
              <a:rPr lang="fr-FR" dirty="0" err="1"/>
              <a:t>tìm</a:t>
            </a:r>
            <a:r>
              <a:rPr lang="fr-FR" dirty="0"/>
              <a:t> </a:t>
            </a:r>
            <a:r>
              <a:rPr lang="fr-FR" dirty="0" err="1"/>
              <a:t>phương</a:t>
            </a:r>
            <a:r>
              <a:rPr lang="fr-FR" dirty="0"/>
              <a:t> </a:t>
            </a:r>
            <a:r>
              <a:rPr lang="fr-FR" dirty="0" err="1"/>
              <a:t>pháp</a:t>
            </a:r>
            <a:r>
              <a:rPr lang="fr-FR" dirty="0"/>
              <a:t> </a:t>
            </a:r>
            <a:r>
              <a:rPr lang="fr-FR" dirty="0" err="1"/>
              <a:t>học</a:t>
            </a:r>
            <a:r>
              <a:rPr lang="fr-FR" dirty="0"/>
              <a:t> </a:t>
            </a:r>
            <a:r>
              <a:rPr lang="fr-FR" dirty="0" err="1"/>
              <a:t>tập</a:t>
            </a:r>
            <a:r>
              <a:rPr lang="fr-FR" dirty="0"/>
              <a:t> </a:t>
            </a:r>
            <a:r>
              <a:rPr lang="fr-FR" dirty="0" err="1"/>
              <a:t>phù</a:t>
            </a:r>
            <a:r>
              <a:rPr lang="fr-FR" dirty="0"/>
              <a:t> </a:t>
            </a:r>
            <a:r>
              <a:rPr lang="fr-FR" dirty="0" err="1"/>
              <a:t>hợp</a:t>
            </a:r>
            <a:r>
              <a:rPr lang="fr-FR" dirty="0"/>
              <a:t>.</a:t>
            </a:r>
            <a:endParaRPr lang="vi-VN" dirty="0"/>
          </a:p>
          <a:p>
            <a:r>
              <a:rPr lang="fr-FR" dirty="0"/>
              <a:t>B. </a:t>
            </a:r>
            <a:r>
              <a:rPr lang="fr-FR" dirty="0" err="1"/>
              <a:t>Dành</a:t>
            </a:r>
            <a:r>
              <a:rPr lang="fr-FR" dirty="0"/>
              <a:t> </a:t>
            </a:r>
            <a:r>
              <a:rPr lang="fr-FR" dirty="0" err="1"/>
              <a:t>nhiều</a:t>
            </a:r>
            <a:r>
              <a:rPr lang="fr-FR" dirty="0"/>
              <a:t> </a:t>
            </a:r>
            <a:r>
              <a:rPr lang="fr-FR" dirty="0" err="1"/>
              <a:t>thời</a:t>
            </a:r>
            <a:r>
              <a:rPr lang="fr-FR" dirty="0"/>
              <a:t> </a:t>
            </a:r>
            <a:r>
              <a:rPr lang="fr-FR" dirty="0" err="1"/>
              <a:t>gian</a:t>
            </a:r>
            <a:r>
              <a:rPr lang="fr-FR" dirty="0"/>
              <a:t> </a:t>
            </a:r>
            <a:r>
              <a:rPr lang="fr-FR" dirty="0" err="1"/>
              <a:t>để</a:t>
            </a:r>
            <a:r>
              <a:rPr lang="fr-FR" dirty="0"/>
              <a:t> </a:t>
            </a:r>
            <a:r>
              <a:rPr lang="fr-FR" dirty="0" err="1"/>
              <a:t>nghỉ</a:t>
            </a:r>
            <a:r>
              <a:rPr lang="fr-FR" dirty="0"/>
              <a:t> </a:t>
            </a:r>
            <a:r>
              <a:rPr lang="fr-FR" dirty="0" err="1"/>
              <a:t>ngơi</a:t>
            </a:r>
            <a:r>
              <a:rPr lang="fr-FR" dirty="0"/>
              <a:t> </a:t>
            </a:r>
            <a:r>
              <a:rPr lang="fr-FR" dirty="0" err="1"/>
              <a:t>thay</a:t>
            </a:r>
            <a:r>
              <a:rPr lang="fr-FR" dirty="0"/>
              <a:t> </a:t>
            </a:r>
            <a:r>
              <a:rPr lang="fr-FR" dirty="0" err="1"/>
              <a:t>vì</a:t>
            </a:r>
            <a:r>
              <a:rPr lang="fr-FR" dirty="0"/>
              <a:t> </a:t>
            </a:r>
            <a:r>
              <a:rPr lang="fr-FR" dirty="0" err="1"/>
              <a:t>học</a:t>
            </a:r>
            <a:r>
              <a:rPr lang="fr-FR" dirty="0"/>
              <a:t> </a:t>
            </a:r>
            <a:r>
              <a:rPr lang="fr-FR" dirty="0" err="1"/>
              <a:t>tập</a:t>
            </a:r>
            <a:r>
              <a:rPr lang="fr-FR" dirty="0"/>
              <a:t>.</a:t>
            </a:r>
            <a:endParaRPr lang="vi-VN" dirty="0"/>
          </a:p>
          <a:p>
            <a:r>
              <a:rPr lang="fr-FR" dirty="0"/>
              <a:t>C. </a:t>
            </a:r>
            <a:r>
              <a:rPr lang="fr-FR" dirty="0" err="1"/>
              <a:t>Lựa</a:t>
            </a:r>
            <a:r>
              <a:rPr lang="fr-FR" dirty="0"/>
              <a:t> </a:t>
            </a:r>
            <a:r>
              <a:rPr lang="fr-FR" dirty="0" err="1"/>
              <a:t>chọn</a:t>
            </a:r>
            <a:r>
              <a:rPr lang="fr-FR" dirty="0"/>
              <a:t> môn </a:t>
            </a:r>
            <a:r>
              <a:rPr lang="fr-FR" dirty="0" err="1"/>
              <a:t>học</a:t>
            </a:r>
            <a:r>
              <a:rPr lang="fr-FR" dirty="0"/>
              <a:t> </a:t>
            </a:r>
            <a:r>
              <a:rPr lang="fr-FR" dirty="0" err="1"/>
              <a:t>khác</a:t>
            </a:r>
            <a:r>
              <a:rPr lang="fr-FR" dirty="0"/>
              <a:t> </a:t>
            </a:r>
            <a:r>
              <a:rPr lang="fr-FR" dirty="0" err="1"/>
              <a:t>phù</a:t>
            </a:r>
            <a:r>
              <a:rPr lang="fr-FR" dirty="0"/>
              <a:t> </a:t>
            </a:r>
            <a:r>
              <a:rPr lang="fr-FR" dirty="0" err="1"/>
              <a:t>hợp</a:t>
            </a:r>
            <a:r>
              <a:rPr lang="fr-FR" dirty="0"/>
              <a:t> </a:t>
            </a:r>
            <a:r>
              <a:rPr lang="fr-FR" dirty="0" err="1"/>
              <a:t>hơn</a:t>
            </a:r>
            <a:r>
              <a:rPr lang="fr-FR" dirty="0"/>
              <a:t> </a:t>
            </a:r>
            <a:r>
              <a:rPr lang="fr-FR" dirty="0" err="1"/>
              <a:t>với</a:t>
            </a:r>
            <a:r>
              <a:rPr lang="fr-FR" dirty="0"/>
              <a:t> </a:t>
            </a:r>
            <a:r>
              <a:rPr lang="fr-FR" dirty="0" err="1"/>
              <a:t>khả</a:t>
            </a:r>
            <a:r>
              <a:rPr lang="fr-FR" dirty="0"/>
              <a:t> </a:t>
            </a:r>
            <a:r>
              <a:rPr lang="fr-FR" dirty="0" err="1"/>
              <a:t>năng</a:t>
            </a:r>
            <a:r>
              <a:rPr lang="fr-FR" dirty="0"/>
              <a:t> </a:t>
            </a:r>
            <a:r>
              <a:rPr lang="fr-FR" dirty="0" err="1"/>
              <a:t>của</a:t>
            </a:r>
            <a:r>
              <a:rPr lang="fr-FR" dirty="0"/>
              <a:t> </a:t>
            </a:r>
            <a:r>
              <a:rPr lang="fr-FR" dirty="0" err="1"/>
              <a:t>bản</a:t>
            </a:r>
            <a:r>
              <a:rPr lang="fr-FR" dirty="0"/>
              <a:t> </a:t>
            </a:r>
            <a:r>
              <a:rPr lang="fr-FR" dirty="0" err="1"/>
              <a:t>thân</a:t>
            </a:r>
            <a:r>
              <a:rPr lang="fr-FR" dirty="0"/>
              <a:t>.</a:t>
            </a:r>
            <a:endParaRPr lang="vi-VN" dirty="0"/>
          </a:p>
          <a:p>
            <a:r>
              <a:rPr lang="fr-FR" dirty="0"/>
              <a:t>D. Chia </a:t>
            </a:r>
            <a:r>
              <a:rPr lang="fr-FR" dirty="0" err="1"/>
              <a:t>sẻ</a:t>
            </a:r>
            <a:r>
              <a:rPr lang="fr-FR" dirty="0"/>
              <a:t> </a:t>
            </a:r>
            <a:r>
              <a:rPr lang="fr-FR" dirty="0" err="1"/>
              <a:t>sự</a:t>
            </a:r>
            <a:r>
              <a:rPr lang="fr-FR" dirty="0"/>
              <a:t> </a:t>
            </a:r>
            <a:r>
              <a:rPr lang="fr-FR" dirty="0" err="1"/>
              <a:t>việc</a:t>
            </a:r>
            <a:r>
              <a:rPr lang="fr-FR" dirty="0"/>
              <a:t> </a:t>
            </a:r>
            <a:r>
              <a:rPr lang="fr-FR" dirty="0" err="1"/>
              <a:t>với</a:t>
            </a:r>
            <a:r>
              <a:rPr lang="fr-FR" dirty="0"/>
              <a:t> </a:t>
            </a:r>
            <a:r>
              <a:rPr lang="fr-FR" dirty="0" err="1"/>
              <a:t>những</a:t>
            </a:r>
            <a:r>
              <a:rPr lang="fr-FR" dirty="0"/>
              <a:t> </a:t>
            </a:r>
            <a:r>
              <a:rPr lang="fr-FR" dirty="0" err="1"/>
              <a:t>bạn</a:t>
            </a:r>
            <a:r>
              <a:rPr lang="fr-FR" dirty="0"/>
              <a:t> </a:t>
            </a:r>
            <a:r>
              <a:rPr lang="fr-FR" dirty="0" err="1"/>
              <a:t>có</a:t>
            </a:r>
            <a:r>
              <a:rPr lang="fr-FR" dirty="0"/>
              <a:t> </a:t>
            </a:r>
            <a:r>
              <a:rPr lang="fr-FR" dirty="0" err="1"/>
              <a:t>chung</a:t>
            </a:r>
            <a:r>
              <a:rPr lang="fr-FR" dirty="0"/>
              <a:t> </a:t>
            </a:r>
            <a:r>
              <a:rPr lang="fr-FR" dirty="0" err="1"/>
              <a:t>căng</a:t>
            </a:r>
            <a:r>
              <a:rPr lang="fr-FR" dirty="0"/>
              <a:t> </a:t>
            </a:r>
            <a:r>
              <a:rPr lang="fr-FR" dirty="0" err="1"/>
              <a:t>thẳng</a:t>
            </a:r>
            <a:r>
              <a:rPr lang="fr-FR" dirty="0"/>
              <a:t> </a:t>
            </a:r>
            <a:r>
              <a:rPr lang="fr-FR" dirty="0" err="1"/>
              <a:t>với</a:t>
            </a:r>
            <a:r>
              <a:rPr lang="fr-FR" dirty="0"/>
              <a:t> </a:t>
            </a:r>
            <a:r>
              <a:rPr lang="fr-FR" dirty="0" err="1"/>
              <a:t>mình</a:t>
            </a:r>
            <a:r>
              <a:rPr lang="fr-FR" dirty="0"/>
              <a:t>. </a:t>
            </a:r>
            <a:endParaRPr lang="vi-VN" dirty="0"/>
          </a:p>
          <a:p>
            <a:endParaRPr lang="vi-VN" dirty="0"/>
          </a:p>
        </p:txBody>
      </p:sp>
    </p:spTree>
    <p:extLst>
      <p:ext uri="{BB962C8B-B14F-4D97-AF65-F5344CB8AC3E}">
        <p14:creationId xmlns:p14="http://schemas.microsoft.com/office/powerpoint/2010/main" val="344142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3" end="3"/>
                                            </p:txEl>
                                          </p:spTgt>
                                        </p:tgtEl>
                                        <p:attrNameLst>
                                          <p:attrName>style.color</p:attrName>
                                        </p:attrNameLst>
                                      </p:cBhvr>
                                      <p:to>
                                        <a:srgbClr val="00B050"/>
                                      </p:to>
                                    </p:animClr>
                                    <p:animClr clrSpc="rgb" dir="cw">
                                      <p:cBhvr>
                                        <p:cTn id="7" dur="500" fill="hold"/>
                                        <p:tgtEl>
                                          <p:spTgt spid="3">
                                            <p:txEl>
                                              <p:pRg st="3" end="3"/>
                                            </p:txEl>
                                          </p:spTgt>
                                        </p:tgtEl>
                                        <p:attrNameLst>
                                          <p:attrName>fillcolor</p:attrName>
                                        </p:attrNameLst>
                                      </p:cBhvr>
                                      <p:to>
                                        <a:srgbClr val="00B050"/>
                                      </p:to>
                                    </p:animClr>
                                    <p:set>
                                      <p:cBhvr>
                                        <p:cTn id="8" dur="500" fill="hold"/>
                                        <p:tgtEl>
                                          <p:spTgt spid="3">
                                            <p:txEl>
                                              <p:pRg st="3" end="3"/>
                                            </p:txEl>
                                          </p:spTgt>
                                        </p:tgtEl>
                                        <p:attrNameLst>
                                          <p:attrName>fill.type</p:attrName>
                                        </p:attrNameLst>
                                      </p:cBhvr>
                                      <p:to>
                                        <p:strVal val="solid"/>
                                      </p:to>
                                    </p:set>
                                    <p:set>
                                      <p:cBhvr>
                                        <p:cTn id="9" dur="500" fill="hold"/>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err="1" smtClean="0"/>
              <a:t>Câu</a:t>
            </a:r>
            <a:r>
              <a:rPr lang="fr-FR" b="1" dirty="0" smtClean="0"/>
              <a:t> 2: </a:t>
            </a:r>
            <a:r>
              <a:rPr lang="fr-FR" dirty="0" smtClean="0"/>
              <a:t> </a:t>
            </a:r>
            <a:r>
              <a:rPr lang="fr-FR" sz="4000" dirty="0" err="1" smtClean="0">
                <a:solidFill>
                  <a:srgbClr val="FF0000"/>
                </a:solidFill>
              </a:rPr>
              <a:t>Đâu</a:t>
            </a:r>
            <a:r>
              <a:rPr lang="fr-FR" sz="4000" dirty="0" smtClean="0">
                <a:solidFill>
                  <a:srgbClr val="FF0000"/>
                </a:solidFill>
              </a:rPr>
              <a:t> là </a:t>
            </a:r>
            <a:r>
              <a:rPr lang="fr-FR" sz="4000" dirty="0" err="1" smtClean="0">
                <a:solidFill>
                  <a:srgbClr val="FF0000"/>
                </a:solidFill>
              </a:rPr>
              <a:t>cách</a:t>
            </a:r>
            <a:r>
              <a:rPr lang="fr-FR" sz="4000" dirty="0" smtClean="0">
                <a:solidFill>
                  <a:srgbClr val="FF0000"/>
                </a:solidFill>
              </a:rPr>
              <a:t> </a:t>
            </a:r>
            <a:r>
              <a:rPr lang="fr-FR" sz="4000" dirty="0" err="1" smtClean="0">
                <a:solidFill>
                  <a:srgbClr val="FF0000"/>
                </a:solidFill>
              </a:rPr>
              <a:t>ứng</a:t>
            </a:r>
            <a:r>
              <a:rPr lang="fr-FR" sz="4000" dirty="0" smtClean="0">
                <a:solidFill>
                  <a:srgbClr val="FF0000"/>
                </a:solidFill>
              </a:rPr>
              <a:t> </a:t>
            </a:r>
            <a:r>
              <a:rPr lang="fr-FR" sz="4000" dirty="0" err="1" smtClean="0">
                <a:solidFill>
                  <a:srgbClr val="FF0000"/>
                </a:solidFill>
              </a:rPr>
              <a:t>phó</a:t>
            </a:r>
            <a:r>
              <a:rPr lang="fr-FR" sz="4000" dirty="0" smtClean="0">
                <a:solidFill>
                  <a:srgbClr val="FF0000"/>
                </a:solidFill>
              </a:rPr>
              <a:t> </a:t>
            </a:r>
            <a:r>
              <a:rPr lang="fr-FR" sz="4000" dirty="0" err="1" smtClean="0">
                <a:solidFill>
                  <a:srgbClr val="FF0000"/>
                </a:solidFill>
              </a:rPr>
              <a:t>với</a:t>
            </a:r>
            <a:r>
              <a:rPr lang="fr-FR" sz="4000" dirty="0" smtClean="0">
                <a:solidFill>
                  <a:srgbClr val="FF0000"/>
                </a:solidFill>
              </a:rPr>
              <a:t> </a:t>
            </a:r>
            <a:r>
              <a:rPr lang="fr-FR" sz="4000" dirty="0" err="1" smtClean="0">
                <a:solidFill>
                  <a:srgbClr val="FF0000"/>
                </a:solidFill>
              </a:rPr>
              <a:t>những</a:t>
            </a:r>
            <a:r>
              <a:rPr lang="fr-FR" sz="4000" dirty="0" smtClean="0">
                <a:solidFill>
                  <a:srgbClr val="FF0000"/>
                </a:solidFill>
              </a:rPr>
              <a:t> </a:t>
            </a:r>
            <a:r>
              <a:rPr lang="fr-FR" sz="4000" dirty="0" err="1" smtClean="0">
                <a:solidFill>
                  <a:srgbClr val="FF0000"/>
                </a:solidFill>
              </a:rPr>
              <a:t>căng</a:t>
            </a:r>
            <a:r>
              <a:rPr lang="fr-FR" sz="4000" dirty="0" smtClean="0">
                <a:solidFill>
                  <a:srgbClr val="FF0000"/>
                </a:solidFill>
              </a:rPr>
              <a:t> </a:t>
            </a:r>
            <a:r>
              <a:rPr lang="fr-FR" sz="4000" dirty="0" err="1" smtClean="0">
                <a:solidFill>
                  <a:srgbClr val="FF0000"/>
                </a:solidFill>
              </a:rPr>
              <a:t>thẳng</a:t>
            </a:r>
            <a:r>
              <a:rPr lang="fr-FR" sz="4000" dirty="0" smtClean="0">
                <a:solidFill>
                  <a:srgbClr val="FF0000"/>
                </a:solidFill>
              </a:rPr>
              <a:t>, </a:t>
            </a:r>
            <a:r>
              <a:rPr lang="fr-FR" sz="4000" dirty="0" err="1" smtClean="0">
                <a:solidFill>
                  <a:srgbClr val="FF0000"/>
                </a:solidFill>
              </a:rPr>
              <a:t>áp</a:t>
            </a:r>
            <a:r>
              <a:rPr lang="fr-FR" sz="4000" dirty="0" smtClean="0">
                <a:solidFill>
                  <a:srgbClr val="FF0000"/>
                </a:solidFill>
              </a:rPr>
              <a:t> </a:t>
            </a:r>
            <a:r>
              <a:rPr lang="fr-FR" sz="4000" dirty="0" err="1" smtClean="0">
                <a:solidFill>
                  <a:srgbClr val="FF0000"/>
                </a:solidFill>
              </a:rPr>
              <a:t>lực</a:t>
            </a:r>
            <a:r>
              <a:rPr lang="fr-FR" sz="4000" dirty="0" smtClean="0">
                <a:solidFill>
                  <a:srgbClr val="FF0000"/>
                </a:solidFill>
              </a:rPr>
              <a:t> khi </a:t>
            </a:r>
            <a:r>
              <a:rPr lang="fr-FR" sz="4000" dirty="0" err="1" smtClean="0">
                <a:solidFill>
                  <a:srgbClr val="FF0000"/>
                </a:solidFill>
              </a:rPr>
              <a:t>bị</a:t>
            </a:r>
            <a:r>
              <a:rPr lang="fr-FR" sz="4000" dirty="0" smtClean="0">
                <a:solidFill>
                  <a:srgbClr val="FF0000"/>
                </a:solidFill>
              </a:rPr>
              <a:t> </a:t>
            </a:r>
            <a:r>
              <a:rPr lang="fr-FR" sz="4000" dirty="0" err="1" smtClean="0">
                <a:solidFill>
                  <a:srgbClr val="FF0000"/>
                </a:solidFill>
              </a:rPr>
              <a:t>bạn</a:t>
            </a:r>
            <a:r>
              <a:rPr lang="fr-FR" sz="4000" dirty="0" smtClean="0">
                <a:solidFill>
                  <a:srgbClr val="FF0000"/>
                </a:solidFill>
              </a:rPr>
              <a:t> </a:t>
            </a:r>
            <a:r>
              <a:rPr lang="fr-FR" sz="4000" dirty="0" err="1" smtClean="0">
                <a:solidFill>
                  <a:srgbClr val="FF0000"/>
                </a:solidFill>
              </a:rPr>
              <a:t>bè</a:t>
            </a:r>
            <a:r>
              <a:rPr lang="fr-FR" sz="4000" dirty="0" smtClean="0">
                <a:solidFill>
                  <a:srgbClr val="FF0000"/>
                </a:solidFill>
              </a:rPr>
              <a:t> </a:t>
            </a:r>
            <a:r>
              <a:rPr lang="fr-FR" sz="4000" dirty="0" err="1" smtClean="0">
                <a:solidFill>
                  <a:srgbClr val="FF0000"/>
                </a:solidFill>
              </a:rPr>
              <a:t>bắt</a:t>
            </a:r>
            <a:r>
              <a:rPr lang="fr-FR" sz="4000" dirty="0" smtClean="0">
                <a:solidFill>
                  <a:srgbClr val="FF0000"/>
                </a:solidFill>
              </a:rPr>
              <a:t> </a:t>
            </a:r>
            <a:r>
              <a:rPr lang="fr-FR" sz="4000" dirty="0" err="1" smtClean="0">
                <a:solidFill>
                  <a:srgbClr val="FF0000"/>
                </a:solidFill>
              </a:rPr>
              <a:t>nạt</a:t>
            </a:r>
            <a:r>
              <a:rPr lang="fr-FR" sz="4000" dirty="0" smtClean="0">
                <a:solidFill>
                  <a:srgbClr val="FF0000"/>
                </a:solidFill>
              </a:rPr>
              <a:t>?</a:t>
            </a:r>
            <a:r>
              <a:rPr lang="vi-VN" sz="4000" dirty="0" smtClean="0">
                <a:solidFill>
                  <a:srgbClr val="FF0000"/>
                </a:solidFill>
              </a:rPr>
              <a:t/>
            </a:r>
            <a:br>
              <a:rPr lang="vi-VN" sz="4000" dirty="0" smtClean="0">
                <a:solidFill>
                  <a:srgbClr val="FF0000"/>
                </a:solidFill>
              </a:rPr>
            </a:br>
            <a:endParaRPr lang="vi-VN" sz="4000" dirty="0">
              <a:solidFill>
                <a:srgbClr val="FF0000"/>
              </a:solidFill>
            </a:endParaRPr>
          </a:p>
        </p:txBody>
      </p:sp>
      <p:sp>
        <p:nvSpPr>
          <p:cNvPr id="3" name="Content Placeholder 2"/>
          <p:cNvSpPr>
            <a:spLocks noGrp="1"/>
          </p:cNvSpPr>
          <p:nvPr>
            <p:ph idx="1"/>
          </p:nvPr>
        </p:nvSpPr>
        <p:spPr/>
        <p:txBody>
          <a:bodyPr>
            <a:normAutofit/>
          </a:bodyPr>
          <a:lstStyle/>
          <a:p>
            <a:pPr marL="0" indent="0">
              <a:buNone/>
            </a:pPr>
            <a:endParaRPr lang="fr-FR" dirty="0" smtClean="0"/>
          </a:p>
          <a:p>
            <a:r>
              <a:rPr lang="fr-FR" dirty="0" smtClean="0"/>
              <a:t>A</a:t>
            </a:r>
            <a:r>
              <a:rPr lang="fr-FR" dirty="0"/>
              <a:t>. </a:t>
            </a:r>
            <a:r>
              <a:rPr lang="fr-FR" dirty="0" err="1"/>
              <a:t>Tự</a:t>
            </a:r>
            <a:r>
              <a:rPr lang="fr-FR" dirty="0"/>
              <a:t> ti, </a:t>
            </a:r>
            <a:r>
              <a:rPr lang="fr-FR" dirty="0" err="1"/>
              <a:t>sợ</a:t>
            </a:r>
            <a:r>
              <a:rPr lang="fr-FR" dirty="0"/>
              <a:t> </a:t>
            </a:r>
            <a:r>
              <a:rPr lang="fr-FR" dirty="0" err="1"/>
              <a:t>hãi</a:t>
            </a:r>
            <a:r>
              <a:rPr lang="fr-FR" dirty="0"/>
              <a:t>, </a:t>
            </a:r>
            <a:r>
              <a:rPr lang="fr-FR" dirty="0" err="1"/>
              <a:t>lo</a:t>
            </a:r>
            <a:r>
              <a:rPr lang="fr-FR" dirty="0"/>
              <a:t> </a:t>
            </a:r>
            <a:r>
              <a:rPr lang="fr-FR" dirty="0" err="1"/>
              <a:t>lắng</a:t>
            </a:r>
            <a:r>
              <a:rPr lang="fr-FR" dirty="0"/>
              <a:t> khi </a:t>
            </a:r>
            <a:r>
              <a:rPr lang="fr-FR" dirty="0" err="1"/>
              <a:t>giao</a:t>
            </a:r>
            <a:r>
              <a:rPr lang="fr-FR" dirty="0"/>
              <a:t> </a:t>
            </a:r>
            <a:r>
              <a:rPr lang="fr-FR" dirty="0" err="1"/>
              <a:t>tiếp</a:t>
            </a:r>
            <a:r>
              <a:rPr lang="fr-FR" dirty="0"/>
              <a:t> </a:t>
            </a:r>
            <a:r>
              <a:rPr lang="fr-FR" dirty="0" err="1"/>
              <a:t>với</a:t>
            </a:r>
            <a:r>
              <a:rPr lang="fr-FR" dirty="0"/>
              <a:t> </a:t>
            </a:r>
            <a:r>
              <a:rPr lang="fr-FR" dirty="0" err="1"/>
              <a:t>bạn</a:t>
            </a:r>
            <a:r>
              <a:rPr lang="fr-FR" dirty="0"/>
              <a:t> </a:t>
            </a:r>
            <a:r>
              <a:rPr lang="fr-FR" dirty="0" err="1"/>
              <a:t>bè</a:t>
            </a:r>
            <a:r>
              <a:rPr lang="fr-FR" dirty="0"/>
              <a:t>, </a:t>
            </a:r>
            <a:r>
              <a:rPr lang="fr-FR" dirty="0" err="1"/>
              <a:t>người</a:t>
            </a:r>
            <a:r>
              <a:rPr lang="fr-FR" dirty="0"/>
              <a:t> </a:t>
            </a:r>
            <a:r>
              <a:rPr lang="fr-FR" dirty="0" err="1"/>
              <a:t>xung</a:t>
            </a:r>
            <a:r>
              <a:rPr lang="fr-FR" dirty="0"/>
              <a:t> </a:t>
            </a:r>
            <a:r>
              <a:rPr lang="fr-FR" dirty="0" err="1"/>
              <a:t>quanh</a:t>
            </a:r>
            <a:r>
              <a:rPr lang="fr-FR" dirty="0"/>
              <a:t>.</a:t>
            </a:r>
            <a:endParaRPr lang="vi-VN" dirty="0"/>
          </a:p>
          <a:p>
            <a:r>
              <a:rPr lang="fr-FR" dirty="0"/>
              <a:t>B. Chia </a:t>
            </a:r>
            <a:r>
              <a:rPr lang="fr-FR" dirty="0" err="1"/>
              <a:t>sẻ</a:t>
            </a:r>
            <a:r>
              <a:rPr lang="fr-FR" dirty="0"/>
              <a:t> </a:t>
            </a:r>
            <a:r>
              <a:rPr lang="fr-FR" dirty="0" err="1"/>
              <a:t>sự</a:t>
            </a:r>
            <a:r>
              <a:rPr lang="fr-FR" dirty="0"/>
              <a:t> </a:t>
            </a:r>
            <a:r>
              <a:rPr lang="fr-FR" dirty="0" err="1"/>
              <a:t>việc</a:t>
            </a:r>
            <a:r>
              <a:rPr lang="fr-FR" dirty="0"/>
              <a:t> </a:t>
            </a:r>
            <a:r>
              <a:rPr lang="fr-FR" dirty="0" err="1"/>
              <a:t>với</a:t>
            </a:r>
            <a:r>
              <a:rPr lang="fr-FR" dirty="0"/>
              <a:t> </a:t>
            </a:r>
            <a:r>
              <a:rPr lang="fr-FR" dirty="0" err="1"/>
              <a:t>người</a:t>
            </a:r>
            <a:r>
              <a:rPr lang="fr-FR" dirty="0"/>
              <a:t> </a:t>
            </a:r>
            <a:r>
              <a:rPr lang="fr-FR" dirty="0" err="1"/>
              <a:t>thân</a:t>
            </a:r>
            <a:r>
              <a:rPr lang="fr-FR" dirty="0"/>
              <a:t> </a:t>
            </a:r>
            <a:r>
              <a:rPr lang="fr-FR" dirty="0" err="1"/>
              <a:t>hoặc</a:t>
            </a:r>
            <a:r>
              <a:rPr lang="fr-FR" dirty="0"/>
              <a:t> </a:t>
            </a:r>
            <a:r>
              <a:rPr lang="fr-FR" dirty="0" err="1"/>
              <a:t>thầy</a:t>
            </a:r>
            <a:r>
              <a:rPr lang="fr-FR" dirty="0"/>
              <a:t> </a:t>
            </a:r>
            <a:r>
              <a:rPr lang="fr-FR" dirty="0" err="1"/>
              <a:t>cô</a:t>
            </a:r>
            <a:r>
              <a:rPr lang="fr-FR" dirty="0"/>
              <a:t> </a:t>
            </a:r>
            <a:r>
              <a:rPr lang="fr-FR" dirty="0" err="1"/>
              <a:t>giáo</a:t>
            </a:r>
            <a:r>
              <a:rPr lang="fr-FR" dirty="0"/>
              <a:t>. </a:t>
            </a:r>
            <a:endParaRPr lang="vi-VN" dirty="0"/>
          </a:p>
          <a:p>
            <a:r>
              <a:rPr lang="fr-FR" dirty="0"/>
              <a:t>C. Ở </a:t>
            </a:r>
            <a:r>
              <a:rPr lang="fr-FR" dirty="0" err="1"/>
              <a:t>một</a:t>
            </a:r>
            <a:r>
              <a:rPr lang="fr-FR" dirty="0"/>
              <a:t> </a:t>
            </a:r>
            <a:r>
              <a:rPr lang="fr-FR" dirty="0" err="1"/>
              <a:t>mình</a:t>
            </a:r>
            <a:r>
              <a:rPr lang="fr-FR" dirty="0"/>
              <a:t>, </a:t>
            </a:r>
            <a:r>
              <a:rPr lang="fr-FR" dirty="0" err="1"/>
              <a:t>hạn</a:t>
            </a:r>
            <a:r>
              <a:rPr lang="fr-FR" dirty="0"/>
              <a:t> </a:t>
            </a:r>
            <a:r>
              <a:rPr lang="fr-FR" dirty="0" err="1"/>
              <a:t>chế</a:t>
            </a:r>
            <a:r>
              <a:rPr lang="fr-FR" dirty="0"/>
              <a:t> </a:t>
            </a:r>
            <a:r>
              <a:rPr lang="fr-FR" dirty="0" err="1"/>
              <a:t>giao</a:t>
            </a:r>
            <a:r>
              <a:rPr lang="fr-FR" dirty="0"/>
              <a:t> </a:t>
            </a:r>
            <a:r>
              <a:rPr lang="fr-FR" dirty="0" err="1"/>
              <a:t>tiếp</a:t>
            </a:r>
            <a:r>
              <a:rPr lang="fr-FR" dirty="0"/>
              <a:t> </a:t>
            </a:r>
            <a:r>
              <a:rPr lang="fr-FR" dirty="0" err="1"/>
              <a:t>với</a:t>
            </a:r>
            <a:r>
              <a:rPr lang="fr-FR" dirty="0"/>
              <a:t> </a:t>
            </a:r>
            <a:r>
              <a:rPr lang="fr-FR" dirty="0" err="1"/>
              <a:t>bạn</a:t>
            </a:r>
            <a:r>
              <a:rPr lang="fr-FR" dirty="0"/>
              <a:t> </a:t>
            </a:r>
            <a:r>
              <a:rPr lang="fr-FR" dirty="0" err="1"/>
              <a:t>bè</a:t>
            </a:r>
            <a:r>
              <a:rPr lang="fr-FR" dirty="0"/>
              <a:t>.</a:t>
            </a:r>
            <a:endParaRPr lang="vi-VN" dirty="0"/>
          </a:p>
          <a:p>
            <a:r>
              <a:rPr lang="fr-FR" dirty="0"/>
              <a:t>D. </a:t>
            </a:r>
            <a:r>
              <a:rPr lang="fr-FR" dirty="0" err="1"/>
              <a:t>Rủ</a:t>
            </a:r>
            <a:r>
              <a:rPr lang="fr-FR" dirty="0"/>
              <a:t> </a:t>
            </a:r>
            <a:r>
              <a:rPr lang="fr-FR" dirty="0" err="1"/>
              <a:t>rê</a:t>
            </a:r>
            <a:r>
              <a:rPr lang="fr-FR" dirty="0"/>
              <a:t> </a:t>
            </a:r>
            <a:r>
              <a:rPr lang="fr-FR" dirty="0" err="1"/>
              <a:t>bạn</a:t>
            </a:r>
            <a:r>
              <a:rPr lang="fr-FR" dirty="0"/>
              <a:t> </a:t>
            </a:r>
            <a:r>
              <a:rPr lang="fr-FR" dirty="0" err="1"/>
              <a:t>bè</a:t>
            </a:r>
            <a:r>
              <a:rPr lang="fr-FR" dirty="0"/>
              <a:t> </a:t>
            </a:r>
            <a:r>
              <a:rPr lang="fr-FR" dirty="0" err="1"/>
              <a:t>trêu</a:t>
            </a:r>
            <a:r>
              <a:rPr lang="fr-FR" dirty="0"/>
              <a:t> </a:t>
            </a:r>
            <a:r>
              <a:rPr lang="fr-FR" dirty="0" err="1"/>
              <a:t>trọc</a:t>
            </a:r>
            <a:r>
              <a:rPr lang="fr-FR" dirty="0"/>
              <a:t>, </a:t>
            </a:r>
            <a:r>
              <a:rPr lang="fr-FR" dirty="0" err="1"/>
              <a:t>bắt</a:t>
            </a:r>
            <a:r>
              <a:rPr lang="fr-FR" dirty="0"/>
              <a:t> </a:t>
            </a:r>
            <a:r>
              <a:rPr lang="fr-FR" dirty="0" err="1"/>
              <a:t>nạt</a:t>
            </a:r>
            <a:r>
              <a:rPr lang="fr-FR" dirty="0"/>
              <a:t> </a:t>
            </a:r>
            <a:r>
              <a:rPr lang="fr-FR" dirty="0" err="1"/>
              <a:t>lại</a:t>
            </a:r>
            <a:r>
              <a:rPr lang="fr-FR" dirty="0"/>
              <a:t> </a:t>
            </a:r>
            <a:r>
              <a:rPr lang="fr-FR" dirty="0" err="1"/>
              <a:t>người</a:t>
            </a:r>
            <a:r>
              <a:rPr lang="fr-FR" dirty="0"/>
              <a:t> </a:t>
            </a:r>
            <a:r>
              <a:rPr lang="fr-FR" dirty="0" err="1"/>
              <a:t>đã</a:t>
            </a:r>
            <a:r>
              <a:rPr lang="fr-FR" dirty="0"/>
              <a:t> </a:t>
            </a:r>
            <a:r>
              <a:rPr lang="fr-FR" dirty="0" err="1"/>
              <a:t>bắt</a:t>
            </a:r>
            <a:r>
              <a:rPr lang="fr-FR" dirty="0"/>
              <a:t> </a:t>
            </a:r>
            <a:r>
              <a:rPr lang="fr-FR" dirty="0" err="1"/>
              <a:t>nạt</a:t>
            </a:r>
            <a:r>
              <a:rPr lang="fr-FR" dirty="0"/>
              <a:t> </a:t>
            </a:r>
            <a:r>
              <a:rPr lang="fr-FR" dirty="0" err="1"/>
              <a:t>mình</a:t>
            </a:r>
            <a:r>
              <a:rPr lang="fr-FR" dirty="0"/>
              <a:t>.</a:t>
            </a:r>
            <a:endParaRPr lang="vi-VN" dirty="0"/>
          </a:p>
          <a:p>
            <a:endParaRPr lang="vi-VN" dirty="0"/>
          </a:p>
        </p:txBody>
      </p:sp>
    </p:spTree>
    <p:extLst>
      <p:ext uri="{BB962C8B-B14F-4D97-AF65-F5344CB8AC3E}">
        <p14:creationId xmlns:p14="http://schemas.microsoft.com/office/powerpoint/2010/main" val="280137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2" end="2"/>
                                            </p:txEl>
                                          </p:spTgt>
                                        </p:tgtEl>
                                        <p:attrNameLst>
                                          <p:attrName>style.color</p:attrName>
                                        </p:attrNameLst>
                                      </p:cBhvr>
                                      <p:to>
                                        <a:srgbClr val="00B050"/>
                                      </p:to>
                                    </p:animClr>
                                    <p:animClr clrSpc="rgb" dir="cw">
                                      <p:cBhvr>
                                        <p:cTn id="7" dur="500" fill="hold"/>
                                        <p:tgtEl>
                                          <p:spTgt spid="3">
                                            <p:txEl>
                                              <p:pRg st="2" end="2"/>
                                            </p:txEl>
                                          </p:spTgt>
                                        </p:tgtEl>
                                        <p:attrNameLst>
                                          <p:attrName>fillcolor</p:attrName>
                                        </p:attrNameLst>
                                      </p:cBhvr>
                                      <p:to>
                                        <a:srgbClr val="00B050"/>
                                      </p:to>
                                    </p:animClr>
                                    <p:set>
                                      <p:cBhvr>
                                        <p:cTn id="8" dur="500" fill="hold"/>
                                        <p:tgtEl>
                                          <p:spTgt spid="3">
                                            <p:txEl>
                                              <p:pRg st="2" end="2"/>
                                            </p:txEl>
                                          </p:spTgt>
                                        </p:tgtEl>
                                        <p:attrNameLst>
                                          <p:attrName>fill.type</p:attrName>
                                        </p:attrNameLst>
                                      </p:cBhvr>
                                      <p:to>
                                        <p:strVal val="solid"/>
                                      </p:to>
                                    </p:set>
                                    <p:set>
                                      <p:cBhvr>
                                        <p:cTn id="9" dur="500" fill="hold"/>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729</Words>
  <Application>Microsoft Office PowerPoint</Application>
  <PresentationFormat>On-screen Show (4:3)</PresentationFormat>
  <Paragraphs>62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Tiết 34,35  Những căng thẳng và áp lực mà học sinh gặp phải trong cuộc sống </vt:lpstr>
      <vt:lpstr>  Thực hành ứng phó với căng thẳng trong quá trình học tập và áp lực của cuộc sống Tình huống 1. Chuẩn bị đến đợt kiểm tra cuối học kì nên Hoàng phải ôn tập nhiều môn học cùng lúc. Mỗi ngày, Hoàng đều tận dụng tối đa thời gian để học tập với mong muốn đạt được kết quả tốt. Vì vậy, gần 2 tuần qua, Hoàng luôn trong tình trạng căng thẳng.</vt:lpstr>
      <vt:lpstr>Tình huống 1:  </vt:lpstr>
      <vt:lpstr>Tình huống 2.</vt:lpstr>
      <vt:lpstr>Tình huống 2:  </vt:lpstr>
      <vt:lpstr>Tình huống 3.</vt:lpstr>
      <vt:lpstr>Tình huống 3:  </vt:lpstr>
      <vt:lpstr>   Câu 1: Đâu là cách ứng phó với những căng thẳng về khối lượng kiến thức, bài tập nhiều; gặp khó khăn về một môn học? </vt:lpstr>
      <vt:lpstr>  Câu 2:  Đâu là cách ứng phó với những căng thẳng, áp lực khi bị bạn bè bắt nạt? </vt:lpstr>
      <vt:lpstr>   Câu 3: Đâu không phải là một trong những cách ứng phó với căng thẳng trong quá trình học tập và áp lực của cuộc sống? </vt:lpstr>
      <vt:lpstr>    Câu 4: Tình huống: Chuẩn bị đến đợt kiểm tra cuối học kì 1 nên An phải ôn tập nhiều môn học cùng lúc. Mỗi ngày, An đều tận dụng tối đa thời gian để học tập với mong muốn đạt được kết quả tốt. Vì vậy, gần 2 tuần qua, An luôn trong tình trạng căng thẳng.  Nếu em là An, em sẽ làm gì?</vt:lpstr>
      <vt:lpstr>   Câu 5: Tình huống: Hoa bị một số học sinh lớp khác dọa sẽ tung các thông tin xấu về mình lên mạng xã hội. Hoa rất lo lắng vì không biết chuyện gì sẽ xảy ra. Nếu em là Hoa, em sẽ làm gì?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34,35  Những căng thẳng và áp lực mà học sinh gặp phải trong cuộc sống</dc:title>
  <dc:creator>ToAnAkA</dc:creator>
  <cp:lastModifiedBy>ToAnAkA</cp:lastModifiedBy>
  <cp:revision>4</cp:revision>
  <dcterms:created xsi:type="dcterms:W3CDTF">2024-11-27T01:04:48Z</dcterms:created>
  <dcterms:modified xsi:type="dcterms:W3CDTF">2024-11-27T01:41:57Z</dcterms:modified>
</cp:coreProperties>
</file>