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Lst>
  <p:notesMasterIdLst>
    <p:notesMasterId r:id="rId49"/>
  </p:notesMasterIdLst>
  <p:sldIdLst>
    <p:sldId id="258" r:id="rId8"/>
    <p:sldId id="259" r:id="rId9"/>
    <p:sldId id="260" r:id="rId10"/>
    <p:sldId id="261" r:id="rId11"/>
    <p:sldId id="263" r:id="rId12"/>
    <p:sldId id="264" r:id="rId13"/>
    <p:sldId id="265" r:id="rId14"/>
    <p:sldId id="266" r:id="rId15"/>
    <p:sldId id="267" r:id="rId16"/>
    <p:sldId id="304" r:id="rId17"/>
    <p:sldId id="305" r:id="rId18"/>
    <p:sldId id="306" r:id="rId19"/>
    <p:sldId id="307" r:id="rId20"/>
    <p:sldId id="309" r:id="rId21"/>
    <p:sldId id="310" r:id="rId22"/>
    <p:sldId id="275" r:id="rId23"/>
    <p:sldId id="277" r:id="rId24"/>
    <p:sldId id="278" r:id="rId25"/>
    <p:sldId id="279" r:id="rId26"/>
    <p:sldId id="280" r:id="rId27"/>
    <p:sldId id="281" r:id="rId28"/>
    <p:sldId id="282" r:id="rId29"/>
    <p:sldId id="283" r:id="rId30"/>
    <p:sldId id="284" r:id="rId31"/>
    <p:sldId id="285"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22"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11/28/2024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4</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8</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12</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17</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2024/11/28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2024/11/28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11/28/2024</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2024/11/28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63" Type="http://schemas.openxmlformats.org/officeDocument/2006/relationships/slideLayout" Target="../slideLayouts/slideLayout112.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226" Type="http://schemas.openxmlformats.org/officeDocument/2006/relationships/slideLayout" Target="../slideLayouts/slideLayout275.xml"/><Relationship Id="rId268" Type="http://schemas.openxmlformats.org/officeDocument/2006/relationships/slideLayout" Target="../slideLayouts/slideLayout317.xml"/><Relationship Id="rId32" Type="http://schemas.openxmlformats.org/officeDocument/2006/relationships/slideLayout" Target="../slideLayouts/slideLayout81.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5" Type="http://schemas.openxmlformats.org/officeDocument/2006/relationships/slideLayout" Target="../slideLayouts/slideLayout54.xml"/><Relationship Id="rId181" Type="http://schemas.openxmlformats.org/officeDocument/2006/relationships/slideLayout" Target="../slideLayouts/slideLayout230.xml"/><Relationship Id="rId237" Type="http://schemas.openxmlformats.org/officeDocument/2006/relationships/slideLayout" Target="../slideLayouts/slideLayout286.xml"/><Relationship Id="rId279" Type="http://schemas.openxmlformats.org/officeDocument/2006/relationships/slideLayout" Target="../slideLayouts/slideLayout328.xml"/><Relationship Id="rId43" Type="http://schemas.openxmlformats.org/officeDocument/2006/relationships/slideLayout" Target="../slideLayouts/slideLayout92.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48" Type="http://schemas.openxmlformats.org/officeDocument/2006/relationships/slideLayout" Target="../slideLayouts/slideLayout297.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8" Type="http://schemas.openxmlformats.org/officeDocument/2006/relationships/slideLayout" Target="../slideLayouts/slideLayout267.xml"/><Relationship Id="rId239" Type="http://schemas.openxmlformats.org/officeDocument/2006/relationships/slideLayout" Target="../slideLayouts/slideLayout288.xml"/><Relationship Id="rId250" Type="http://schemas.openxmlformats.org/officeDocument/2006/relationships/slideLayout" Target="../slideLayouts/slideLayout299.xml"/><Relationship Id="rId271" Type="http://schemas.openxmlformats.org/officeDocument/2006/relationships/slideLayout" Target="../slideLayouts/slideLayout320.xml"/><Relationship Id="rId292" Type="http://schemas.openxmlformats.org/officeDocument/2006/relationships/image" Target="../media/image3.png"/><Relationship Id="rId24" Type="http://schemas.openxmlformats.org/officeDocument/2006/relationships/slideLayout" Target="../slideLayouts/slideLayout73.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31" Type="http://schemas.openxmlformats.org/officeDocument/2006/relationships/slideLayout" Target="../slideLayouts/slideLayout180.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240" Type="http://schemas.openxmlformats.org/officeDocument/2006/relationships/slideLayout" Target="../slideLayouts/slideLayout289.xml"/><Relationship Id="rId261" Type="http://schemas.openxmlformats.org/officeDocument/2006/relationships/slideLayout" Target="../slideLayouts/slideLayout310.xml"/><Relationship Id="rId14" Type="http://schemas.openxmlformats.org/officeDocument/2006/relationships/slideLayout" Target="../slideLayouts/slideLayout63.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219" Type="http://schemas.openxmlformats.org/officeDocument/2006/relationships/slideLayout" Target="../slideLayouts/slideLayout268.xml"/><Relationship Id="rId230" Type="http://schemas.openxmlformats.org/officeDocument/2006/relationships/slideLayout" Target="../slideLayouts/slideLayout279.xml"/><Relationship Id="rId251" Type="http://schemas.openxmlformats.org/officeDocument/2006/relationships/slideLayout" Target="../slideLayouts/slideLayout300.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272" Type="http://schemas.openxmlformats.org/officeDocument/2006/relationships/slideLayout" Target="../slideLayouts/slideLayout321.xml"/><Relationship Id="rId293" Type="http://schemas.openxmlformats.org/officeDocument/2006/relationships/image" Target="../media/image4.emf"/><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220" Type="http://schemas.openxmlformats.org/officeDocument/2006/relationships/slideLayout" Target="../slideLayouts/slideLayout269.xml"/><Relationship Id="rId241" Type="http://schemas.openxmlformats.org/officeDocument/2006/relationships/slideLayout" Target="../slideLayouts/slideLayout290.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78" Type="http://schemas.openxmlformats.org/officeDocument/2006/relationships/slideLayout" Target="../slideLayouts/slideLayout127.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64" Type="http://schemas.openxmlformats.org/officeDocument/2006/relationships/slideLayout" Target="../slideLayouts/slideLayout213.xml"/><Relationship Id="rId185" Type="http://schemas.openxmlformats.org/officeDocument/2006/relationships/slideLayout" Target="../slideLayouts/slideLayout234.xml"/><Relationship Id="rId9" Type="http://schemas.openxmlformats.org/officeDocument/2006/relationships/slideLayout" Target="../slideLayouts/slideLayout58.xml"/><Relationship Id="rId210" Type="http://schemas.openxmlformats.org/officeDocument/2006/relationships/slideLayout" Target="../slideLayouts/slideLayout259.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13" Type="http://schemas.openxmlformats.org/officeDocument/2006/relationships/slideLayout" Target="../slideLayouts/slideLayout262.xml"/><Relationship Id="rId234" Type="http://schemas.openxmlformats.org/officeDocument/2006/relationships/slideLayout" Target="../slideLayouts/slideLayout283.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5" Type="http://schemas.openxmlformats.org/officeDocument/2006/relationships/slideLayout" Target="../slideLayouts/slideLayout304.xml"/><Relationship Id="rId276" Type="http://schemas.openxmlformats.org/officeDocument/2006/relationships/slideLayout" Target="../slideLayouts/slideLayout325.xml"/><Relationship Id="rId40" Type="http://schemas.openxmlformats.org/officeDocument/2006/relationships/slideLayout" Target="../slideLayouts/slideLayout89.xml"/><Relationship Id="rId115" Type="http://schemas.openxmlformats.org/officeDocument/2006/relationships/slideLayout" Target="../slideLayouts/slideLayout164.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5" Type="http://schemas.openxmlformats.org/officeDocument/2006/relationships/slideLayout" Target="../slideLayouts/slideLayout294.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30" Type="http://schemas.openxmlformats.org/officeDocument/2006/relationships/slideLayout" Target="../slideLayouts/slideLayout7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189" Type="http://schemas.openxmlformats.org/officeDocument/2006/relationships/slideLayout" Target="../slideLayouts/slideLayout23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5" Type="http://schemas.openxmlformats.org/officeDocument/2006/relationships/slideLayout" Target="../slideLayouts/slideLayout284.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179" Type="http://schemas.openxmlformats.org/officeDocument/2006/relationships/slideLayout" Target="../slideLayouts/slideLayout22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5" Type="http://schemas.openxmlformats.org/officeDocument/2006/relationships/slideLayout" Target="../slideLayouts/slideLayout274.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94" Type="http://schemas.openxmlformats.org/officeDocument/2006/relationships/slideLayout" Target="../slideLayouts/slideLayout143.xml"/><Relationship Id="rId148" Type="http://schemas.openxmlformats.org/officeDocument/2006/relationships/slideLayout" Target="../slideLayouts/slideLayout197.xml"/><Relationship Id="rId169" Type="http://schemas.openxmlformats.org/officeDocument/2006/relationships/slideLayout" Target="../slideLayouts/slideLayout218.xml"/><Relationship Id="rId4" Type="http://schemas.openxmlformats.org/officeDocument/2006/relationships/slideLayout" Target="../slideLayouts/slideLayout53.xml"/><Relationship Id="rId180" Type="http://schemas.openxmlformats.org/officeDocument/2006/relationships/slideLayout" Target="../slideLayouts/slideLayout22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42" Type="http://schemas.openxmlformats.org/officeDocument/2006/relationships/slideLayout" Target="../slideLayouts/slideLayout91.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89" Type="http://schemas.openxmlformats.org/officeDocument/2006/relationships/theme" Target="../theme/theme5.xml"/><Relationship Id="rId11" Type="http://schemas.openxmlformats.org/officeDocument/2006/relationships/slideLayout" Target="../slideLayouts/slideLayout60.xml"/><Relationship Id="rId53" Type="http://schemas.openxmlformats.org/officeDocument/2006/relationships/slideLayout" Target="../slideLayouts/slideLayout102.xml"/><Relationship Id="rId149" Type="http://schemas.openxmlformats.org/officeDocument/2006/relationships/slideLayout" Target="../slideLayouts/slideLayout198.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216" Type="http://schemas.openxmlformats.org/officeDocument/2006/relationships/slideLayout" Target="../slideLayouts/slideLayout265.xml"/><Relationship Id="rId258" Type="http://schemas.openxmlformats.org/officeDocument/2006/relationships/slideLayout" Target="../slideLayouts/slideLayout307.xml"/><Relationship Id="rId22" Type="http://schemas.openxmlformats.org/officeDocument/2006/relationships/slideLayout" Target="../slideLayouts/slideLayout71.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71" Type="http://schemas.openxmlformats.org/officeDocument/2006/relationships/slideLayout" Target="../slideLayouts/slideLayout220.xml"/><Relationship Id="rId227" Type="http://schemas.openxmlformats.org/officeDocument/2006/relationships/slideLayout" Target="../slideLayouts/slideLayout276.xml"/><Relationship Id="rId269" Type="http://schemas.openxmlformats.org/officeDocument/2006/relationships/slideLayout" Target="../slideLayouts/slideLayout3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3.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6.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5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image" Target="../media/image64.png"/><Relationship Id="rId1" Type="http://schemas.openxmlformats.org/officeDocument/2006/relationships/slideLayout" Target="../slideLayouts/slideLayout115.xml"/><Relationship Id="rId6" Type="http://schemas.openxmlformats.org/officeDocument/2006/relationships/image" Target="../media/image66.jpeg"/><Relationship Id="rId11" Type="http://schemas.openxmlformats.org/officeDocument/2006/relationships/slide" Target="slide21.xml"/><Relationship Id="rId5" Type="http://schemas.openxmlformats.org/officeDocument/2006/relationships/slide" Target="slide37.xml"/><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slide" Target="slide35.xml"/></Relationships>
</file>

<file path=ppt/slides/_rels/slide3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69.jpeg"/><Relationship Id="rId1" Type="http://schemas.openxmlformats.org/officeDocument/2006/relationships/slideLayout" Target="../slideLayouts/slideLayout115.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image" Target="../media/image64.png"/><Relationship Id="rId1" Type="http://schemas.openxmlformats.org/officeDocument/2006/relationships/slideLayout" Target="../slideLayouts/slideLayout115.xml"/><Relationship Id="rId6" Type="http://schemas.openxmlformats.org/officeDocument/2006/relationships/image" Target="../media/image66.jpeg"/><Relationship Id="rId11" Type="http://schemas.openxmlformats.org/officeDocument/2006/relationships/slide" Target="slide21.xml"/><Relationship Id="rId5" Type="http://schemas.openxmlformats.org/officeDocument/2006/relationships/slide" Target="slide37.xml"/><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1.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1.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smtClean="0">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p14="http://schemas.microsoft.com/office/powerpoint/2010/main" val="663032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id="{01D2B95E-C709-4DE1-B4E9-7ECAC2012F25}"/>
              </a:ext>
            </a:extLst>
          </p:cNvPr>
          <p:cNvSpPr/>
          <p:nvPr/>
        </p:nvSpPr>
        <p:spPr>
          <a:xfrm>
            <a:off x="1865845"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smtClean="0">
                <a:solidFill>
                  <a:prstClr val="black"/>
                </a:solidFill>
                <a:latin typeface="Times New Roman"/>
              </a:rPr>
              <a:t>Động </a:t>
            </a:r>
            <a:r>
              <a:rPr lang="vi-VN" sz="2800">
                <a:solidFill>
                  <a:prstClr val="black"/>
                </a:solidFill>
                <a:latin typeface="Times New Roman"/>
              </a:rPr>
              <a:t>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40</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NHÓM</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smtClean="0">
                <a:solidFill>
                  <a:prstClr val="white"/>
                </a:solidFill>
                <a:latin typeface="Times New Roman" pitchFamily="18" charset="0"/>
                <a:cs typeface="Times New Roman" pitchFamily="18" charset="0"/>
              </a:rPr>
              <a:t>NHÓM 1,2,3</a:t>
            </a:r>
            <a:endParaRPr lang="en-US" sz="2400" b="1">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1540</Words>
  <Application>Microsoft Office PowerPoint</Application>
  <PresentationFormat>On-screen Show (4:3)</PresentationFormat>
  <Paragraphs>214</Paragraphs>
  <Slides>41</Slides>
  <Notes>5</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41</vt:i4>
      </vt:variant>
    </vt:vector>
  </HeadingPairs>
  <TitlesOfParts>
    <vt:vector size="60" baseType="lpstr">
      <vt:lpstr>宋体</vt:lpstr>
      <vt:lpstr>微软雅黑 Light</vt:lpstr>
      <vt:lpstr>#9Slide04 Tinos Bold</vt:lpstr>
      <vt:lpstr>Arial</vt:lpstr>
      <vt:lpstr>Calibri</vt:lpstr>
      <vt:lpstr>Calibri Light</vt:lpstr>
      <vt:lpstr>Impact</vt:lpstr>
      <vt:lpstr>Lato Light</vt:lpstr>
      <vt:lpstr>Lato Regular</vt:lpstr>
      <vt:lpstr>Times New Roman</vt:lpstr>
      <vt:lpstr>Trebuchet MS</vt:lpstr>
      <vt:lpstr>Wingdings</vt:lpstr>
      <vt:lpstr>1_Office Theme</vt:lpstr>
      <vt:lpstr>6_Default Design</vt:lpstr>
      <vt:lpstr>3_Office Theme</vt:lpstr>
      <vt:lpstr>2_Office Theme</vt:lpstr>
      <vt:lpstr>9_Office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STD_MINH</cp:lastModifiedBy>
  <cp:revision>10</cp:revision>
  <dcterms:created xsi:type="dcterms:W3CDTF">2021-08-07T00:30:53Z</dcterms:created>
  <dcterms:modified xsi:type="dcterms:W3CDTF">2024-11-28T13:48:11Z</dcterms:modified>
</cp:coreProperties>
</file>