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7" r:id="rId2"/>
    <p:sldId id="256" r:id="rId3"/>
    <p:sldId id="258" r:id="rId4"/>
    <p:sldId id="257" r:id="rId5"/>
    <p:sldId id="18693" r:id="rId6"/>
    <p:sldId id="18694" r:id="rId7"/>
    <p:sldId id="18699" r:id="rId8"/>
    <p:sldId id="18702" r:id="rId9"/>
    <p:sldId id="18703" r:id="rId10"/>
    <p:sldId id="18704" r:id="rId11"/>
    <p:sldId id="18826" r:id="rId12"/>
    <p:sldId id="18828" r:id="rId13"/>
    <p:sldId id="18709" r:id="rId14"/>
    <p:sldId id="18705" r:id="rId15"/>
    <p:sldId id="18830" r:id="rId16"/>
    <p:sldId id="18831" r:id="rId17"/>
    <p:sldId id="18714" r:id="rId18"/>
    <p:sldId id="18833" r:id="rId19"/>
    <p:sldId id="18834" r:id="rId20"/>
    <p:sldId id="18837" r:id="rId21"/>
    <p:sldId id="18832" r:id="rId22"/>
    <p:sldId id="18720" r:id="rId23"/>
    <p:sldId id="18835" r:id="rId24"/>
    <p:sldId id="18839" r:id="rId25"/>
    <p:sldId id="18721" r:id="rId26"/>
    <p:sldId id="18815" r:id="rId27"/>
    <p:sldId id="18818" r:id="rId28"/>
    <p:sldId id="263" r:id="rId29"/>
    <p:sldId id="18697" r:id="rId30"/>
    <p:sldId id="18820" r:id="rId31"/>
    <p:sldId id="18821" r:id="rId32"/>
    <p:sldId id="18822" r:id="rId33"/>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86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64CA9-ADD6-4D40-AC30-2FC5C4223F5B}"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900787-A147-435B-98CA-5A8EDB6E0338}" type="slidenum">
              <a:rPr lang="en-US" smtClean="0"/>
              <a:t>‹#›</a:t>
            </a:fld>
            <a:endParaRPr lang="en-US"/>
          </a:p>
        </p:txBody>
      </p:sp>
    </p:spTree>
    <p:extLst>
      <p:ext uri="{BB962C8B-B14F-4D97-AF65-F5344CB8AC3E}">
        <p14:creationId xmlns:p14="http://schemas.microsoft.com/office/powerpoint/2010/main" val="2912358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00787-A147-435B-98CA-5A8EDB6E0338}" type="slidenum">
              <a:rPr lang="en-US" smtClean="0"/>
              <a:t>1</a:t>
            </a:fld>
            <a:endParaRPr lang="en-US"/>
          </a:p>
        </p:txBody>
      </p:sp>
    </p:spTree>
    <p:extLst>
      <p:ext uri="{BB962C8B-B14F-4D97-AF65-F5344CB8AC3E}">
        <p14:creationId xmlns:p14="http://schemas.microsoft.com/office/powerpoint/2010/main" val="2554215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00787-A147-435B-98CA-5A8EDB6E0338}" type="slidenum">
              <a:rPr lang="en-US" smtClean="0"/>
              <a:t>10</a:t>
            </a:fld>
            <a:endParaRPr lang="en-US"/>
          </a:p>
        </p:txBody>
      </p:sp>
    </p:spTree>
    <p:extLst>
      <p:ext uri="{BB962C8B-B14F-4D97-AF65-F5344CB8AC3E}">
        <p14:creationId xmlns:p14="http://schemas.microsoft.com/office/powerpoint/2010/main" val="3936545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00787-A147-435B-98CA-5A8EDB6E0338}" type="slidenum">
              <a:rPr lang="en-US" smtClean="0"/>
              <a:t>11</a:t>
            </a:fld>
            <a:endParaRPr lang="en-US"/>
          </a:p>
        </p:txBody>
      </p:sp>
    </p:spTree>
    <p:extLst>
      <p:ext uri="{BB962C8B-B14F-4D97-AF65-F5344CB8AC3E}">
        <p14:creationId xmlns:p14="http://schemas.microsoft.com/office/powerpoint/2010/main" val="961958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00787-A147-435B-98CA-5A8EDB6E0338}" type="slidenum">
              <a:rPr lang="en-US" smtClean="0"/>
              <a:t>12</a:t>
            </a:fld>
            <a:endParaRPr lang="en-US"/>
          </a:p>
        </p:txBody>
      </p:sp>
    </p:spTree>
    <p:extLst>
      <p:ext uri="{BB962C8B-B14F-4D97-AF65-F5344CB8AC3E}">
        <p14:creationId xmlns:p14="http://schemas.microsoft.com/office/powerpoint/2010/main" val="1510732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00787-A147-435B-98CA-5A8EDB6E0338}" type="slidenum">
              <a:rPr lang="en-US" smtClean="0"/>
              <a:t>13</a:t>
            </a:fld>
            <a:endParaRPr lang="en-US"/>
          </a:p>
        </p:txBody>
      </p:sp>
    </p:spTree>
    <p:extLst>
      <p:ext uri="{BB962C8B-B14F-4D97-AF65-F5344CB8AC3E}">
        <p14:creationId xmlns:p14="http://schemas.microsoft.com/office/powerpoint/2010/main" val="1111987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00787-A147-435B-98CA-5A8EDB6E0338}" type="slidenum">
              <a:rPr lang="en-US" smtClean="0"/>
              <a:t>14</a:t>
            </a:fld>
            <a:endParaRPr lang="en-US"/>
          </a:p>
        </p:txBody>
      </p:sp>
    </p:spTree>
    <p:extLst>
      <p:ext uri="{BB962C8B-B14F-4D97-AF65-F5344CB8AC3E}">
        <p14:creationId xmlns:p14="http://schemas.microsoft.com/office/powerpoint/2010/main" val="2055430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00787-A147-435B-98CA-5A8EDB6E0338}" type="slidenum">
              <a:rPr lang="en-US" smtClean="0"/>
              <a:t>15</a:t>
            </a:fld>
            <a:endParaRPr lang="en-US"/>
          </a:p>
        </p:txBody>
      </p:sp>
    </p:spTree>
    <p:extLst>
      <p:ext uri="{BB962C8B-B14F-4D97-AF65-F5344CB8AC3E}">
        <p14:creationId xmlns:p14="http://schemas.microsoft.com/office/powerpoint/2010/main" val="2300457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00787-A147-435B-98CA-5A8EDB6E0338}" type="slidenum">
              <a:rPr lang="en-US" smtClean="0"/>
              <a:t>16</a:t>
            </a:fld>
            <a:endParaRPr lang="en-US"/>
          </a:p>
        </p:txBody>
      </p:sp>
    </p:spTree>
    <p:extLst>
      <p:ext uri="{BB962C8B-B14F-4D97-AF65-F5344CB8AC3E}">
        <p14:creationId xmlns:p14="http://schemas.microsoft.com/office/powerpoint/2010/main" val="2649115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00787-A147-435B-98CA-5A8EDB6E0338}" type="slidenum">
              <a:rPr lang="en-US" smtClean="0"/>
              <a:t>17</a:t>
            </a:fld>
            <a:endParaRPr lang="en-US"/>
          </a:p>
        </p:txBody>
      </p:sp>
    </p:spTree>
    <p:extLst>
      <p:ext uri="{BB962C8B-B14F-4D97-AF65-F5344CB8AC3E}">
        <p14:creationId xmlns:p14="http://schemas.microsoft.com/office/powerpoint/2010/main" val="761477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00787-A147-435B-98CA-5A8EDB6E0338}" type="slidenum">
              <a:rPr lang="en-US" smtClean="0"/>
              <a:t>18</a:t>
            </a:fld>
            <a:endParaRPr lang="en-US"/>
          </a:p>
        </p:txBody>
      </p:sp>
    </p:spTree>
    <p:extLst>
      <p:ext uri="{BB962C8B-B14F-4D97-AF65-F5344CB8AC3E}">
        <p14:creationId xmlns:p14="http://schemas.microsoft.com/office/powerpoint/2010/main" val="3963233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00787-A147-435B-98CA-5A8EDB6E0338}" type="slidenum">
              <a:rPr lang="en-US" smtClean="0"/>
              <a:t>19</a:t>
            </a:fld>
            <a:endParaRPr lang="en-US"/>
          </a:p>
        </p:txBody>
      </p:sp>
    </p:spTree>
    <p:extLst>
      <p:ext uri="{BB962C8B-B14F-4D97-AF65-F5344CB8AC3E}">
        <p14:creationId xmlns:p14="http://schemas.microsoft.com/office/powerpoint/2010/main" val="3493365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CB4512-CB9F-4570-8605-DEEB3CC51E2C}" type="slidenum">
              <a:rPr lang="en-US" smtClean="0"/>
              <a:t>2</a:t>
            </a:fld>
            <a:endParaRPr lang="en-US"/>
          </a:p>
        </p:txBody>
      </p:sp>
    </p:spTree>
    <p:extLst>
      <p:ext uri="{BB962C8B-B14F-4D97-AF65-F5344CB8AC3E}">
        <p14:creationId xmlns:p14="http://schemas.microsoft.com/office/powerpoint/2010/main" val="241912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00787-A147-435B-98CA-5A8EDB6E0338}" type="slidenum">
              <a:rPr lang="en-US" smtClean="0"/>
              <a:t>20</a:t>
            </a:fld>
            <a:endParaRPr lang="en-US"/>
          </a:p>
        </p:txBody>
      </p:sp>
    </p:spTree>
    <p:extLst>
      <p:ext uri="{BB962C8B-B14F-4D97-AF65-F5344CB8AC3E}">
        <p14:creationId xmlns:p14="http://schemas.microsoft.com/office/powerpoint/2010/main" val="2808178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00787-A147-435B-98CA-5A8EDB6E0338}" type="slidenum">
              <a:rPr lang="en-US" smtClean="0"/>
              <a:t>21</a:t>
            </a:fld>
            <a:endParaRPr lang="en-US"/>
          </a:p>
        </p:txBody>
      </p:sp>
    </p:spTree>
    <p:extLst>
      <p:ext uri="{BB962C8B-B14F-4D97-AF65-F5344CB8AC3E}">
        <p14:creationId xmlns:p14="http://schemas.microsoft.com/office/powerpoint/2010/main" val="215754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00787-A147-435B-98CA-5A8EDB6E0338}" type="slidenum">
              <a:rPr lang="en-US" smtClean="0"/>
              <a:t>22</a:t>
            </a:fld>
            <a:endParaRPr lang="en-US"/>
          </a:p>
        </p:txBody>
      </p:sp>
    </p:spTree>
    <p:extLst>
      <p:ext uri="{BB962C8B-B14F-4D97-AF65-F5344CB8AC3E}">
        <p14:creationId xmlns:p14="http://schemas.microsoft.com/office/powerpoint/2010/main" val="3281122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00787-A147-435B-98CA-5A8EDB6E0338}" type="slidenum">
              <a:rPr lang="en-US" smtClean="0"/>
              <a:t>23</a:t>
            </a:fld>
            <a:endParaRPr lang="en-US"/>
          </a:p>
        </p:txBody>
      </p:sp>
    </p:spTree>
    <p:extLst>
      <p:ext uri="{BB962C8B-B14F-4D97-AF65-F5344CB8AC3E}">
        <p14:creationId xmlns:p14="http://schemas.microsoft.com/office/powerpoint/2010/main" val="484100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00787-A147-435B-98CA-5A8EDB6E0338}" type="slidenum">
              <a:rPr lang="en-US" smtClean="0"/>
              <a:t>24</a:t>
            </a:fld>
            <a:endParaRPr lang="en-US"/>
          </a:p>
        </p:txBody>
      </p:sp>
    </p:spTree>
    <p:extLst>
      <p:ext uri="{BB962C8B-B14F-4D97-AF65-F5344CB8AC3E}">
        <p14:creationId xmlns:p14="http://schemas.microsoft.com/office/powerpoint/2010/main" val="20330637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00787-A147-435B-98CA-5A8EDB6E0338}" type="slidenum">
              <a:rPr lang="en-US" smtClean="0"/>
              <a:t>25</a:t>
            </a:fld>
            <a:endParaRPr lang="en-US"/>
          </a:p>
        </p:txBody>
      </p:sp>
    </p:spTree>
    <p:extLst>
      <p:ext uri="{BB962C8B-B14F-4D97-AF65-F5344CB8AC3E}">
        <p14:creationId xmlns:p14="http://schemas.microsoft.com/office/powerpoint/2010/main" val="2265887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00787-A147-435B-98CA-5A8EDB6E0338}" type="slidenum">
              <a:rPr lang="en-US" smtClean="0"/>
              <a:t>26</a:t>
            </a:fld>
            <a:endParaRPr lang="en-US"/>
          </a:p>
        </p:txBody>
      </p:sp>
    </p:spTree>
    <p:extLst>
      <p:ext uri="{BB962C8B-B14F-4D97-AF65-F5344CB8AC3E}">
        <p14:creationId xmlns:p14="http://schemas.microsoft.com/office/powerpoint/2010/main" val="3233442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388F93-828D-4E18-BA1B-18F92AA5ADED}" type="slidenum">
              <a:rPr lang="zh-CN" altLang="en-US" smtClean="0"/>
              <a:t>27</a:t>
            </a:fld>
            <a:endParaRPr lang="zh-CN" altLang="en-US"/>
          </a:p>
        </p:txBody>
      </p:sp>
    </p:spTree>
    <p:extLst>
      <p:ext uri="{BB962C8B-B14F-4D97-AF65-F5344CB8AC3E}">
        <p14:creationId xmlns:p14="http://schemas.microsoft.com/office/powerpoint/2010/main" val="25511752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388F93-828D-4E18-BA1B-18F92AA5ADED}" type="slidenum">
              <a:rPr lang="zh-CN" altLang="en-US" smtClean="0"/>
              <a:t>28</a:t>
            </a:fld>
            <a:endParaRPr lang="zh-CN" altLang="en-US"/>
          </a:p>
        </p:txBody>
      </p:sp>
    </p:spTree>
    <p:extLst>
      <p:ext uri="{BB962C8B-B14F-4D97-AF65-F5344CB8AC3E}">
        <p14:creationId xmlns:p14="http://schemas.microsoft.com/office/powerpoint/2010/main" val="21802557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00787-A147-435B-98CA-5A8EDB6E0338}" type="slidenum">
              <a:rPr lang="en-US" smtClean="0"/>
              <a:t>29</a:t>
            </a:fld>
            <a:endParaRPr lang="en-US"/>
          </a:p>
        </p:txBody>
      </p:sp>
    </p:spTree>
    <p:extLst>
      <p:ext uri="{BB962C8B-B14F-4D97-AF65-F5344CB8AC3E}">
        <p14:creationId xmlns:p14="http://schemas.microsoft.com/office/powerpoint/2010/main" val="2373463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00787-A147-435B-98CA-5A8EDB6E0338}" type="slidenum">
              <a:rPr lang="en-US" smtClean="0"/>
              <a:t>3</a:t>
            </a:fld>
            <a:endParaRPr lang="en-US"/>
          </a:p>
        </p:txBody>
      </p:sp>
    </p:spTree>
    <p:extLst>
      <p:ext uri="{BB962C8B-B14F-4D97-AF65-F5344CB8AC3E}">
        <p14:creationId xmlns:p14="http://schemas.microsoft.com/office/powerpoint/2010/main" val="21860978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00787-A147-435B-98CA-5A8EDB6E0338}" type="slidenum">
              <a:rPr lang="en-US" smtClean="0"/>
              <a:t>30</a:t>
            </a:fld>
            <a:endParaRPr lang="en-US"/>
          </a:p>
        </p:txBody>
      </p:sp>
    </p:spTree>
    <p:extLst>
      <p:ext uri="{BB962C8B-B14F-4D97-AF65-F5344CB8AC3E}">
        <p14:creationId xmlns:p14="http://schemas.microsoft.com/office/powerpoint/2010/main" val="19099178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00787-A147-435B-98CA-5A8EDB6E0338}" type="slidenum">
              <a:rPr lang="en-US" smtClean="0"/>
              <a:t>31</a:t>
            </a:fld>
            <a:endParaRPr lang="en-US"/>
          </a:p>
        </p:txBody>
      </p:sp>
    </p:spTree>
    <p:extLst>
      <p:ext uri="{BB962C8B-B14F-4D97-AF65-F5344CB8AC3E}">
        <p14:creationId xmlns:p14="http://schemas.microsoft.com/office/powerpoint/2010/main" val="29833431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00787-A147-435B-98CA-5A8EDB6E0338}" type="slidenum">
              <a:rPr lang="en-US" smtClean="0"/>
              <a:t>32</a:t>
            </a:fld>
            <a:endParaRPr lang="en-US"/>
          </a:p>
        </p:txBody>
      </p:sp>
    </p:spTree>
    <p:extLst>
      <p:ext uri="{BB962C8B-B14F-4D97-AF65-F5344CB8AC3E}">
        <p14:creationId xmlns:p14="http://schemas.microsoft.com/office/powerpoint/2010/main" val="2842131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00787-A147-435B-98CA-5A8EDB6E0338}" type="slidenum">
              <a:rPr lang="en-US" smtClean="0"/>
              <a:t>4</a:t>
            </a:fld>
            <a:endParaRPr lang="en-US"/>
          </a:p>
        </p:txBody>
      </p:sp>
    </p:spTree>
    <p:extLst>
      <p:ext uri="{BB962C8B-B14F-4D97-AF65-F5344CB8AC3E}">
        <p14:creationId xmlns:p14="http://schemas.microsoft.com/office/powerpoint/2010/main" val="329602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CB4512-CB9F-4570-8605-DEEB3CC51E2C}" type="slidenum">
              <a:rPr lang="en-US" smtClean="0"/>
              <a:t>5</a:t>
            </a:fld>
            <a:endParaRPr lang="en-US"/>
          </a:p>
        </p:txBody>
      </p:sp>
    </p:spTree>
    <p:extLst>
      <p:ext uri="{BB962C8B-B14F-4D97-AF65-F5344CB8AC3E}">
        <p14:creationId xmlns:p14="http://schemas.microsoft.com/office/powerpoint/2010/main" val="301427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00787-A147-435B-98CA-5A8EDB6E0338}" type="slidenum">
              <a:rPr lang="en-US" smtClean="0"/>
              <a:t>6</a:t>
            </a:fld>
            <a:endParaRPr lang="en-US"/>
          </a:p>
        </p:txBody>
      </p:sp>
    </p:spTree>
    <p:extLst>
      <p:ext uri="{BB962C8B-B14F-4D97-AF65-F5344CB8AC3E}">
        <p14:creationId xmlns:p14="http://schemas.microsoft.com/office/powerpoint/2010/main" val="2005818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00787-A147-435B-98CA-5A8EDB6E0338}" type="slidenum">
              <a:rPr lang="en-US" smtClean="0"/>
              <a:t>7</a:t>
            </a:fld>
            <a:endParaRPr lang="en-US"/>
          </a:p>
        </p:txBody>
      </p:sp>
    </p:spTree>
    <p:extLst>
      <p:ext uri="{BB962C8B-B14F-4D97-AF65-F5344CB8AC3E}">
        <p14:creationId xmlns:p14="http://schemas.microsoft.com/office/powerpoint/2010/main" val="2196635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00787-A147-435B-98CA-5A8EDB6E0338}" type="slidenum">
              <a:rPr lang="en-US" smtClean="0"/>
              <a:t>8</a:t>
            </a:fld>
            <a:endParaRPr lang="en-US"/>
          </a:p>
        </p:txBody>
      </p:sp>
    </p:spTree>
    <p:extLst>
      <p:ext uri="{BB962C8B-B14F-4D97-AF65-F5344CB8AC3E}">
        <p14:creationId xmlns:p14="http://schemas.microsoft.com/office/powerpoint/2010/main" val="3662305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00787-A147-435B-98CA-5A8EDB6E0338}" type="slidenum">
              <a:rPr lang="en-US" smtClean="0"/>
              <a:t>9</a:t>
            </a:fld>
            <a:endParaRPr lang="en-US"/>
          </a:p>
        </p:txBody>
      </p:sp>
    </p:spTree>
    <p:extLst>
      <p:ext uri="{BB962C8B-B14F-4D97-AF65-F5344CB8AC3E}">
        <p14:creationId xmlns:p14="http://schemas.microsoft.com/office/powerpoint/2010/main" val="4112043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FFB47-A0D2-48F1-ADB7-51D884E594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EBEC69-295B-4BAF-A610-9BDB975F1C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51609C-9508-4FB5-866B-ABBB6F147DFB}"/>
              </a:ext>
            </a:extLst>
          </p:cNvPr>
          <p:cNvSpPr>
            <a:spLocks noGrp="1"/>
          </p:cNvSpPr>
          <p:nvPr>
            <p:ph type="dt" sz="half" idx="10"/>
          </p:nvPr>
        </p:nvSpPr>
        <p:spPr/>
        <p:txBody>
          <a:bodyPr/>
          <a:lstStyle/>
          <a:p>
            <a:fld id="{3532CBE5-6D54-48A3-81CF-B1011CF1F661}" type="datetimeFigureOut">
              <a:rPr lang="en-US" smtClean="0"/>
              <a:t>12/2/2024</a:t>
            </a:fld>
            <a:endParaRPr lang="en-US"/>
          </a:p>
        </p:txBody>
      </p:sp>
      <p:sp>
        <p:nvSpPr>
          <p:cNvPr id="5" name="Footer Placeholder 4">
            <a:extLst>
              <a:ext uri="{FF2B5EF4-FFF2-40B4-BE49-F238E27FC236}">
                <a16:creationId xmlns:a16="http://schemas.microsoft.com/office/drawing/2014/main" id="{5A29BDEF-9F46-4BC7-9A39-2D60DCFA2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725D9E-06A3-44F0-838F-A0D04D86E0FC}"/>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16721480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7F8A5-5FF8-442E-969D-5370C58508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38E286-37DD-4B6D-A3FD-B3C4A23675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A32E12-BF0D-4CE9-A7C0-32026CD8923D}"/>
              </a:ext>
            </a:extLst>
          </p:cNvPr>
          <p:cNvSpPr>
            <a:spLocks noGrp="1"/>
          </p:cNvSpPr>
          <p:nvPr>
            <p:ph type="dt" sz="half" idx="10"/>
          </p:nvPr>
        </p:nvSpPr>
        <p:spPr/>
        <p:txBody>
          <a:bodyPr/>
          <a:lstStyle/>
          <a:p>
            <a:fld id="{3532CBE5-6D54-48A3-81CF-B1011CF1F661}" type="datetimeFigureOut">
              <a:rPr lang="en-US" smtClean="0"/>
              <a:t>12/2/2024</a:t>
            </a:fld>
            <a:endParaRPr lang="en-US"/>
          </a:p>
        </p:txBody>
      </p:sp>
      <p:sp>
        <p:nvSpPr>
          <p:cNvPr id="5" name="Footer Placeholder 4">
            <a:extLst>
              <a:ext uri="{FF2B5EF4-FFF2-40B4-BE49-F238E27FC236}">
                <a16:creationId xmlns:a16="http://schemas.microsoft.com/office/drawing/2014/main" id="{0D55BD6B-10C5-4A01-979C-A00395C4E7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1B1E2-8804-4DBE-9910-CE28D866E354}"/>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1900303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9BDEF2-105F-4CCC-94D8-3717797665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ECC467-C9BF-40DC-B584-C33379B588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1705A6-69AF-46FD-87E0-BDC21EE8C386}"/>
              </a:ext>
            </a:extLst>
          </p:cNvPr>
          <p:cNvSpPr>
            <a:spLocks noGrp="1"/>
          </p:cNvSpPr>
          <p:nvPr>
            <p:ph type="dt" sz="half" idx="10"/>
          </p:nvPr>
        </p:nvSpPr>
        <p:spPr/>
        <p:txBody>
          <a:bodyPr/>
          <a:lstStyle/>
          <a:p>
            <a:fld id="{3532CBE5-6D54-48A3-81CF-B1011CF1F661}" type="datetimeFigureOut">
              <a:rPr lang="en-US" smtClean="0"/>
              <a:t>12/2/2024</a:t>
            </a:fld>
            <a:endParaRPr lang="en-US"/>
          </a:p>
        </p:txBody>
      </p:sp>
      <p:sp>
        <p:nvSpPr>
          <p:cNvPr id="5" name="Footer Placeholder 4">
            <a:extLst>
              <a:ext uri="{FF2B5EF4-FFF2-40B4-BE49-F238E27FC236}">
                <a16:creationId xmlns:a16="http://schemas.microsoft.com/office/drawing/2014/main" id="{F991B450-3712-4BA2-9E3E-39553E57F3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387BDA-0DC0-42CB-A0E8-8EE57D35FC16}"/>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2212599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bstract placeholder 07">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096001" y="0"/>
            <a:ext cx="6096000" cy="6858000"/>
          </a:xfrm>
          <a:custGeom>
            <a:avLst/>
            <a:gdLst>
              <a:gd name="connsiteX0" fmla="*/ 0 w 1981200"/>
              <a:gd name="connsiteY0" fmla="*/ 0 h 2228850"/>
              <a:gd name="connsiteX1" fmla="*/ 1981200 w 1981200"/>
              <a:gd name="connsiteY1" fmla="*/ 0 h 2228850"/>
              <a:gd name="connsiteX2" fmla="*/ 1981200 w 1981200"/>
              <a:gd name="connsiteY2" fmla="*/ 2228850 h 2228850"/>
              <a:gd name="connsiteX3" fmla="*/ 0 w 1981200"/>
              <a:gd name="connsiteY3" fmla="*/ 2228850 h 2228850"/>
              <a:gd name="connsiteX4" fmla="*/ 509451 w 1981200"/>
              <a:gd name="connsiteY4" fmla="*/ 1116311 h 2228850"/>
              <a:gd name="connsiteX5" fmla="*/ 0 w 1981200"/>
              <a:gd name="connsiteY5" fmla="*/ 0 h 222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1200" h="2228850">
                <a:moveTo>
                  <a:pt x="0" y="0"/>
                </a:moveTo>
                <a:cubicBezTo>
                  <a:pt x="0" y="0"/>
                  <a:pt x="0" y="0"/>
                  <a:pt x="1981200" y="0"/>
                </a:cubicBezTo>
                <a:lnTo>
                  <a:pt x="1981200" y="2228850"/>
                </a:lnTo>
                <a:cubicBezTo>
                  <a:pt x="1981200" y="2228850"/>
                  <a:pt x="1981200" y="2228850"/>
                  <a:pt x="0" y="2228850"/>
                </a:cubicBezTo>
                <a:cubicBezTo>
                  <a:pt x="313218" y="1957315"/>
                  <a:pt x="509451" y="1561327"/>
                  <a:pt x="509451" y="1116311"/>
                </a:cubicBezTo>
                <a:cubicBezTo>
                  <a:pt x="509451" y="671295"/>
                  <a:pt x="313218" y="271535"/>
                  <a:pt x="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730241910"/>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bstract placeholder 11">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266700" y="659902"/>
            <a:ext cx="6311295" cy="5505949"/>
          </a:xfrm>
          <a:custGeom>
            <a:avLst/>
            <a:gdLst>
              <a:gd name="connsiteX0" fmla="*/ 1102181 w 2558500"/>
              <a:gd name="connsiteY0" fmla="*/ 0 h 2232025"/>
              <a:gd name="connsiteX1" fmla="*/ 1185009 w 2558500"/>
              <a:gd name="connsiteY1" fmla="*/ 7540 h 2232025"/>
              <a:gd name="connsiteX2" fmla="*/ 1832574 w 2558500"/>
              <a:gd name="connsiteY2" fmla="*/ 1066999 h 2232025"/>
              <a:gd name="connsiteX3" fmla="*/ 2329542 w 2558500"/>
              <a:gd name="connsiteY3" fmla="*/ 1998266 h 2232025"/>
              <a:gd name="connsiteX4" fmla="*/ 1433494 w 2558500"/>
              <a:gd name="connsiteY4" fmla="*/ 2232025 h 2232025"/>
              <a:gd name="connsiteX5" fmla="*/ 81890 w 2558500"/>
              <a:gd name="connsiteY5" fmla="*/ 1674019 h 2232025"/>
              <a:gd name="connsiteX6" fmla="*/ 1102181 w 2558500"/>
              <a:gd name="connsiteY6" fmla="*/ 0 h 223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8500" h="2232025">
                <a:moveTo>
                  <a:pt x="1102181" y="0"/>
                </a:moveTo>
                <a:cubicBezTo>
                  <a:pt x="1128536" y="0"/>
                  <a:pt x="1154890" y="3770"/>
                  <a:pt x="1185009" y="7540"/>
                </a:cubicBezTo>
                <a:cubicBezTo>
                  <a:pt x="1983171" y="94258"/>
                  <a:pt x="1595385" y="784225"/>
                  <a:pt x="1832574" y="1066999"/>
                </a:cubicBezTo>
                <a:cubicBezTo>
                  <a:pt x="2069764" y="1346002"/>
                  <a:pt x="2977107" y="1519436"/>
                  <a:pt x="2329542" y="1998266"/>
                </a:cubicBezTo>
                <a:cubicBezTo>
                  <a:pt x="2126237" y="2149078"/>
                  <a:pt x="1791160" y="2232025"/>
                  <a:pt x="1433494" y="2232025"/>
                </a:cubicBezTo>
                <a:cubicBezTo>
                  <a:pt x="932760" y="2232025"/>
                  <a:pt x="383083" y="2066131"/>
                  <a:pt x="81890" y="1674019"/>
                </a:cubicBezTo>
                <a:cubicBezTo>
                  <a:pt x="-204243" y="1304528"/>
                  <a:pt x="288960" y="0"/>
                  <a:pt x="1102181" y="0"/>
                </a:cubicBezTo>
                <a:close/>
              </a:path>
            </a:pathLst>
          </a:custGeom>
          <a:solidFill>
            <a:schemeClr val="tx1">
              <a:lumMod val="20000"/>
              <a:lumOff val="80000"/>
            </a:schemeClr>
          </a:solidFill>
        </p:spPr>
        <p:txBody>
          <a:bodyPr wrap="square">
            <a:noAutofit/>
          </a:bodyPr>
          <a:lstStyle/>
          <a:p>
            <a:endParaRPr lang="en-US" dirty="0"/>
          </a:p>
        </p:txBody>
      </p:sp>
    </p:spTree>
    <p:extLst>
      <p:ext uri="{BB962C8B-B14F-4D97-AF65-F5344CB8AC3E}">
        <p14:creationId xmlns:p14="http://schemas.microsoft.com/office/powerpoint/2010/main" val="3141792929"/>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5D459-C426-47C2-85E6-187AC01EC1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8F4A3F-7AFD-4776-9396-AF4F0708C8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D138F9-018C-4FDC-9E3B-8FAB3FF1F13D}"/>
              </a:ext>
            </a:extLst>
          </p:cNvPr>
          <p:cNvSpPr>
            <a:spLocks noGrp="1"/>
          </p:cNvSpPr>
          <p:nvPr>
            <p:ph type="dt" sz="half" idx="10"/>
          </p:nvPr>
        </p:nvSpPr>
        <p:spPr/>
        <p:txBody>
          <a:bodyPr/>
          <a:lstStyle/>
          <a:p>
            <a:fld id="{3532CBE5-6D54-48A3-81CF-B1011CF1F661}" type="datetimeFigureOut">
              <a:rPr lang="en-US" smtClean="0"/>
              <a:t>12/2/2024</a:t>
            </a:fld>
            <a:endParaRPr lang="en-US"/>
          </a:p>
        </p:txBody>
      </p:sp>
      <p:sp>
        <p:nvSpPr>
          <p:cNvPr id="5" name="Footer Placeholder 4">
            <a:extLst>
              <a:ext uri="{FF2B5EF4-FFF2-40B4-BE49-F238E27FC236}">
                <a16:creationId xmlns:a16="http://schemas.microsoft.com/office/drawing/2014/main" id="{79DB70FA-1EC1-4CD5-9B09-03E0A7ED53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0A808E-C159-481B-A4E1-903B1B442C15}"/>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40413533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81667-4748-4F8F-BA23-5795FA97AF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4682E6-40F4-4694-BB38-99CD10ED7A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5758B3-B2C7-4D87-B290-1741257A3872}"/>
              </a:ext>
            </a:extLst>
          </p:cNvPr>
          <p:cNvSpPr>
            <a:spLocks noGrp="1"/>
          </p:cNvSpPr>
          <p:nvPr>
            <p:ph type="dt" sz="half" idx="10"/>
          </p:nvPr>
        </p:nvSpPr>
        <p:spPr/>
        <p:txBody>
          <a:bodyPr/>
          <a:lstStyle/>
          <a:p>
            <a:fld id="{3532CBE5-6D54-48A3-81CF-B1011CF1F661}" type="datetimeFigureOut">
              <a:rPr lang="en-US" smtClean="0"/>
              <a:t>12/2/2024</a:t>
            </a:fld>
            <a:endParaRPr lang="en-US"/>
          </a:p>
        </p:txBody>
      </p:sp>
      <p:sp>
        <p:nvSpPr>
          <p:cNvPr id="5" name="Footer Placeholder 4">
            <a:extLst>
              <a:ext uri="{FF2B5EF4-FFF2-40B4-BE49-F238E27FC236}">
                <a16:creationId xmlns:a16="http://schemas.microsoft.com/office/drawing/2014/main" id="{B626FE93-814D-4F52-821F-EDC31CD0DF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A2045B-EBA0-4EC1-9E77-2CE24F76A4C1}"/>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4183259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A70A-D24C-4061-ADE6-E709C710EF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6804A9-30C9-4609-BC37-5F834A7601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7815E3-BCBF-4D2E-AA71-53B1E5A219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717582-F0CB-41F1-8831-F1CF25E1553F}"/>
              </a:ext>
            </a:extLst>
          </p:cNvPr>
          <p:cNvSpPr>
            <a:spLocks noGrp="1"/>
          </p:cNvSpPr>
          <p:nvPr>
            <p:ph type="dt" sz="half" idx="10"/>
          </p:nvPr>
        </p:nvSpPr>
        <p:spPr/>
        <p:txBody>
          <a:bodyPr/>
          <a:lstStyle/>
          <a:p>
            <a:fld id="{3532CBE5-6D54-48A3-81CF-B1011CF1F661}" type="datetimeFigureOut">
              <a:rPr lang="en-US" smtClean="0"/>
              <a:t>12/2/2024</a:t>
            </a:fld>
            <a:endParaRPr lang="en-US"/>
          </a:p>
        </p:txBody>
      </p:sp>
      <p:sp>
        <p:nvSpPr>
          <p:cNvPr id="6" name="Footer Placeholder 5">
            <a:extLst>
              <a:ext uri="{FF2B5EF4-FFF2-40B4-BE49-F238E27FC236}">
                <a16:creationId xmlns:a16="http://schemas.microsoft.com/office/drawing/2014/main" id="{4FDEA00B-1772-49B2-8B00-3A46B93046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DA85F4-C79B-468D-AAC6-B046E5A20916}"/>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510113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04328-46B9-4BC7-AC8C-B77B6D0124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C3A2B9-8AD6-477B-96E8-FD943F34C1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FCE065-1BE9-4EB3-BBA6-B65978B4A0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5C9712-BF5A-45A1-8583-78302C98D3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69D909-413A-48EC-A108-95F55156A1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4E9158-F8B4-49EC-AD3D-E9759F41323E}"/>
              </a:ext>
            </a:extLst>
          </p:cNvPr>
          <p:cNvSpPr>
            <a:spLocks noGrp="1"/>
          </p:cNvSpPr>
          <p:nvPr>
            <p:ph type="dt" sz="half" idx="10"/>
          </p:nvPr>
        </p:nvSpPr>
        <p:spPr/>
        <p:txBody>
          <a:bodyPr/>
          <a:lstStyle/>
          <a:p>
            <a:fld id="{3532CBE5-6D54-48A3-81CF-B1011CF1F661}" type="datetimeFigureOut">
              <a:rPr lang="en-US" smtClean="0"/>
              <a:t>12/2/2024</a:t>
            </a:fld>
            <a:endParaRPr lang="en-US"/>
          </a:p>
        </p:txBody>
      </p:sp>
      <p:sp>
        <p:nvSpPr>
          <p:cNvPr id="8" name="Footer Placeholder 7">
            <a:extLst>
              <a:ext uri="{FF2B5EF4-FFF2-40B4-BE49-F238E27FC236}">
                <a16:creationId xmlns:a16="http://schemas.microsoft.com/office/drawing/2014/main" id="{2CC2A5AF-9432-4677-A5BD-2A3796CD3A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2BD153-BF79-4FD1-8061-148C677E535C}"/>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2019021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92075-53A4-47FC-97E8-24048159AF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26E53A-93FE-4835-A1F3-1659BEA0B251}"/>
              </a:ext>
            </a:extLst>
          </p:cNvPr>
          <p:cNvSpPr>
            <a:spLocks noGrp="1"/>
          </p:cNvSpPr>
          <p:nvPr>
            <p:ph type="dt" sz="half" idx="10"/>
          </p:nvPr>
        </p:nvSpPr>
        <p:spPr/>
        <p:txBody>
          <a:bodyPr/>
          <a:lstStyle/>
          <a:p>
            <a:fld id="{3532CBE5-6D54-48A3-81CF-B1011CF1F661}" type="datetimeFigureOut">
              <a:rPr lang="en-US" smtClean="0"/>
              <a:t>12/2/2024</a:t>
            </a:fld>
            <a:endParaRPr lang="en-US"/>
          </a:p>
        </p:txBody>
      </p:sp>
      <p:sp>
        <p:nvSpPr>
          <p:cNvPr id="4" name="Footer Placeholder 3">
            <a:extLst>
              <a:ext uri="{FF2B5EF4-FFF2-40B4-BE49-F238E27FC236}">
                <a16:creationId xmlns:a16="http://schemas.microsoft.com/office/drawing/2014/main" id="{36F70D5D-42C4-4787-90ED-DA74D3CBFE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E4B2A7-9A91-4DD6-9903-195EF3292CD1}"/>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1723406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073AAB-7A31-4F38-AF20-664E612C2002}"/>
              </a:ext>
            </a:extLst>
          </p:cNvPr>
          <p:cNvSpPr>
            <a:spLocks noGrp="1"/>
          </p:cNvSpPr>
          <p:nvPr>
            <p:ph type="dt" sz="half" idx="10"/>
          </p:nvPr>
        </p:nvSpPr>
        <p:spPr/>
        <p:txBody>
          <a:bodyPr/>
          <a:lstStyle/>
          <a:p>
            <a:fld id="{3532CBE5-6D54-48A3-81CF-B1011CF1F661}" type="datetimeFigureOut">
              <a:rPr lang="en-US" smtClean="0"/>
              <a:t>12/2/2024</a:t>
            </a:fld>
            <a:endParaRPr lang="en-US"/>
          </a:p>
        </p:txBody>
      </p:sp>
      <p:sp>
        <p:nvSpPr>
          <p:cNvPr id="3" name="Footer Placeholder 2">
            <a:extLst>
              <a:ext uri="{FF2B5EF4-FFF2-40B4-BE49-F238E27FC236}">
                <a16:creationId xmlns:a16="http://schemas.microsoft.com/office/drawing/2014/main" id="{5EF8CDF1-2E6D-47FE-8BF6-AFD85BFF13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3B01F4-A2C1-45C8-B563-A26BE43498CE}"/>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24654108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4DFE5-B618-4637-B508-43AA5DBA59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8508C6-184A-4AF6-8FA1-5BA04E8FF2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86FAF1-CB08-410D-A663-C7A177C474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4E8FD1-B135-4454-9C69-91D47AFA1504}"/>
              </a:ext>
            </a:extLst>
          </p:cNvPr>
          <p:cNvSpPr>
            <a:spLocks noGrp="1"/>
          </p:cNvSpPr>
          <p:nvPr>
            <p:ph type="dt" sz="half" idx="10"/>
          </p:nvPr>
        </p:nvSpPr>
        <p:spPr/>
        <p:txBody>
          <a:bodyPr/>
          <a:lstStyle/>
          <a:p>
            <a:fld id="{3532CBE5-6D54-48A3-81CF-B1011CF1F661}" type="datetimeFigureOut">
              <a:rPr lang="en-US" smtClean="0"/>
              <a:t>12/2/2024</a:t>
            </a:fld>
            <a:endParaRPr lang="en-US"/>
          </a:p>
        </p:txBody>
      </p:sp>
      <p:sp>
        <p:nvSpPr>
          <p:cNvPr id="6" name="Footer Placeholder 5">
            <a:extLst>
              <a:ext uri="{FF2B5EF4-FFF2-40B4-BE49-F238E27FC236}">
                <a16:creationId xmlns:a16="http://schemas.microsoft.com/office/drawing/2014/main" id="{A7828EAF-2DCA-4C41-BAE8-AC0284DBD4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4968C7-2D26-43C6-878E-EAC49B15BBA4}"/>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221779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03477-BFB9-49F0-9484-5FCBA73577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17A0A8-426E-4496-AE47-C3A68846B7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9CB9CE-7C8E-4527-A496-F58341EF0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C60070-E4FB-4258-A8BF-CCB8CCCE3DF3}"/>
              </a:ext>
            </a:extLst>
          </p:cNvPr>
          <p:cNvSpPr>
            <a:spLocks noGrp="1"/>
          </p:cNvSpPr>
          <p:nvPr>
            <p:ph type="dt" sz="half" idx="10"/>
          </p:nvPr>
        </p:nvSpPr>
        <p:spPr/>
        <p:txBody>
          <a:bodyPr/>
          <a:lstStyle/>
          <a:p>
            <a:fld id="{3532CBE5-6D54-48A3-81CF-B1011CF1F661}" type="datetimeFigureOut">
              <a:rPr lang="en-US" smtClean="0"/>
              <a:t>12/2/2024</a:t>
            </a:fld>
            <a:endParaRPr lang="en-US"/>
          </a:p>
        </p:txBody>
      </p:sp>
      <p:sp>
        <p:nvSpPr>
          <p:cNvPr id="6" name="Footer Placeholder 5">
            <a:extLst>
              <a:ext uri="{FF2B5EF4-FFF2-40B4-BE49-F238E27FC236}">
                <a16:creationId xmlns:a16="http://schemas.microsoft.com/office/drawing/2014/main" id="{B6AD434F-1C30-4BBA-9F1B-A6208913A0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CB749E-84E9-4FF2-8772-00A4309E625B}"/>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3233535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4DA4FF-C6B2-498F-9288-D310670CF6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7F798F-AE42-4977-A625-2302616A3F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2B164F-F494-4824-B46D-48A35EE2E0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32CBE5-6D54-48A3-81CF-B1011CF1F661}" type="datetimeFigureOut">
              <a:rPr lang="en-US" smtClean="0"/>
              <a:t>12/2/2024</a:t>
            </a:fld>
            <a:endParaRPr lang="en-US"/>
          </a:p>
        </p:txBody>
      </p:sp>
      <p:sp>
        <p:nvSpPr>
          <p:cNvPr id="5" name="Footer Placeholder 4">
            <a:extLst>
              <a:ext uri="{FF2B5EF4-FFF2-40B4-BE49-F238E27FC236}">
                <a16:creationId xmlns:a16="http://schemas.microsoft.com/office/drawing/2014/main" id="{7D623E4C-AF53-4A47-93FE-142E392255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78F357-5313-4225-849F-2AE1F5FDAC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F7F80-9955-4369-B80C-65D812421B90}" type="slidenum">
              <a:rPr lang="en-US" smtClean="0"/>
              <a:t>‹#›</a:t>
            </a:fld>
            <a:endParaRPr lang="en-US"/>
          </a:p>
        </p:txBody>
      </p:sp>
    </p:spTree>
    <p:extLst>
      <p:ext uri="{BB962C8B-B14F-4D97-AF65-F5344CB8AC3E}">
        <p14:creationId xmlns:p14="http://schemas.microsoft.com/office/powerpoint/2010/main" val="3308659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microsoft.com/office/2007/relationships/media" Target="../media/media2.mp3"/><Relationship Id="rId7"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https://sim-portal.ru/wp-content/uploads/2021/03/0-87753-5d2aed22-orig1-b61eed21-20210312_145320_754871.png" TargetMode="External"/><Relationship Id="rId5" Type="http://schemas.microsoft.com/office/2007/relationships/media" Target="../media/media3.mp3"/><Relationship Id="rId10" Type="http://schemas.openxmlformats.org/officeDocument/2006/relationships/image" Target="../media/image2.png"/><Relationship Id="rId4" Type="http://schemas.openxmlformats.org/officeDocument/2006/relationships/audio" Target="../media/media2.mp3"/><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7.jpeg"/><Relationship Id="rId7"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microsoft.com/office/2007/relationships/media" Target="../media/media2.mp3"/><Relationship Id="rId7"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https://sim-portal.ru/wp-content/uploads/2021/03/0-87753-5d2aed22-orig1-b61eed21-20210312_145320_754871.png" TargetMode="External"/><Relationship Id="rId5" Type="http://schemas.microsoft.com/office/2007/relationships/media" Target="../media/media3.mp3"/><Relationship Id="rId10" Type="http://schemas.openxmlformats.org/officeDocument/2006/relationships/image" Target="../media/image2.png"/><Relationship Id="rId4" Type="http://schemas.openxmlformats.org/officeDocument/2006/relationships/audio" Target="../media/media2.mp3"/><Relationship Id="rId9"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microsoft.com/office/2007/relationships/media" Target="../media/media2.mp3"/><Relationship Id="rId7"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https://sim-portal.ru/wp-content/uploads/2021/03/0-87753-5d2aed22-orig1-b61eed21-20210312_145320_754871.png" TargetMode="External"/><Relationship Id="rId5" Type="http://schemas.microsoft.com/office/2007/relationships/media" Target="../media/media3.mp3"/><Relationship Id="rId10" Type="http://schemas.openxmlformats.org/officeDocument/2006/relationships/image" Target="../media/image2.png"/><Relationship Id="rId4" Type="http://schemas.openxmlformats.org/officeDocument/2006/relationships/audio" Target="../media/media2.mp3"/><Relationship Id="rId9"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microsoft.com/office/2007/relationships/media" Target="../media/media2.mp3"/><Relationship Id="rId7"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https://sim-portal.ru/wp-content/uploads/2021/03/0-87753-5d2aed22-orig1-b61eed21-20210312_145320_754871.png" TargetMode="External"/><Relationship Id="rId5" Type="http://schemas.microsoft.com/office/2007/relationships/media" Target="../media/media3.mp3"/><Relationship Id="rId10" Type="http://schemas.openxmlformats.org/officeDocument/2006/relationships/image" Target="../media/image2.png"/><Relationship Id="rId4" Type="http://schemas.openxmlformats.org/officeDocument/2006/relationships/audio" Target="../media/media2.mp3"/><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microsoft.com/office/2007/relationships/media" Target="../media/media2.mp3"/><Relationship Id="rId7"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https://sim-portal.ru/wp-content/uploads/2021/03/0-87753-5d2aed22-orig1-b61eed21-20210312_145320_754871.png" TargetMode="External"/><Relationship Id="rId5" Type="http://schemas.microsoft.com/office/2007/relationships/media" Target="../media/media3.mp3"/><Relationship Id="rId10" Type="http://schemas.openxmlformats.org/officeDocument/2006/relationships/image" Target="../media/image2.png"/><Relationship Id="rId4" Type="http://schemas.openxmlformats.org/officeDocument/2006/relationships/audio" Target="../media/media2.mp3"/><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microsoft.com/office/2007/relationships/media" Target="../media/media2.mp3"/><Relationship Id="rId7"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https://sim-portal.ru/wp-content/uploads/2021/03/0-87753-5d2aed22-orig1-b61eed21-20210312_145320_754871.png" TargetMode="External"/><Relationship Id="rId5" Type="http://schemas.microsoft.com/office/2007/relationships/media" Target="../media/media3.mp3"/><Relationship Id="rId10" Type="http://schemas.openxmlformats.org/officeDocument/2006/relationships/image" Target="../media/image2.png"/><Relationship Id="rId4" Type="http://schemas.openxmlformats.org/officeDocument/2006/relationships/audio" Target="../media/media2.mp3"/><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4419600" y="5164660"/>
            <a:ext cx="3592831" cy="1152077"/>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rgbClr val="008000"/>
                </a:solidFill>
                <a:latin typeface="Times New Roman" panose="02020603050405020304" pitchFamily="18" charset="0"/>
                <a:cs typeface="Times New Roman" panose="02020603050405020304" pitchFamily="18" charset="0"/>
              </a:rPr>
              <a:t>D. </a:t>
            </a:r>
            <a:r>
              <a:rPr lang="en-US" sz="3500" dirty="0" err="1">
                <a:solidFill>
                  <a:srgbClr val="008000"/>
                </a:solidFill>
                <a:latin typeface="Times New Roman" panose="02020603050405020304" pitchFamily="18" charset="0"/>
                <a:cs typeface="Times New Roman" panose="02020603050405020304" pitchFamily="18" charset="0"/>
              </a:rPr>
              <a:t>Thơ</a:t>
            </a:r>
            <a:endParaRPr lang="en-US" sz="3500" dirty="0">
              <a:solidFill>
                <a:srgbClr val="008000"/>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588732" y="5150805"/>
            <a:ext cx="3592831" cy="1152077"/>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rgbClr val="008000"/>
                </a:solidFill>
                <a:latin typeface="Times New Roman" panose="02020603050405020304" pitchFamily="18" charset="0"/>
                <a:cs typeface="Times New Roman" panose="02020603050405020304" pitchFamily="18" charset="0"/>
              </a:rPr>
              <a:t>C. </a:t>
            </a:r>
            <a:r>
              <a:rPr lang="en-US" sz="3500" dirty="0" err="1">
                <a:solidFill>
                  <a:srgbClr val="008000"/>
                </a:solidFill>
                <a:latin typeface="Times New Roman" panose="02020603050405020304" pitchFamily="18" charset="0"/>
                <a:cs typeface="Times New Roman" panose="02020603050405020304" pitchFamily="18" charset="0"/>
              </a:rPr>
              <a:t>Văn</a:t>
            </a:r>
            <a:r>
              <a:rPr lang="en-US" sz="3500" dirty="0">
                <a:solidFill>
                  <a:srgbClr val="008000"/>
                </a:solidFill>
                <a:latin typeface="Times New Roman" panose="02020603050405020304" pitchFamily="18" charset="0"/>
                <a:cs typeface="Times New Roman" panose="02020603050405020304" pitchFamily="18" charset="0"/>
              </a:rPr>
              <a:t> </a:t>
            </a:r>
            <a:r>
              <a:rPr lang="en-US" sz="3500" dirty="0" err="1">
                <a:solidFill>
                  <a:srgbClr val="008000"/>
                </a:solidFill>
                <a:latin typeface="Times New Roman" panose="02020603050405020304" pitchFamily="18" charset="0"/>
                <a:cs typeface="Times New Roman" panose="02020603050405020304" pitchFamily="18" charset="0"/>
              </a:rPr>
              <a:t>xuôi</a:t>
            </a:r>
            <a:endParaRPr lang="en-US" sz="3500" dirty="0">
              <a:solidFill>
                <a:srgbClr val="008000"/>
              </a:solidFill>
              <a:latin typeface="Times New Roman" panose="02020603050405020304" pitchFamily="18" charset="0"/>
              <a:cs typeface="Times New Roman" panose="02020603050405020304" pitchFamily="18" charset="0"/>
            </a:endParaRPr>
          </a:p>
        </p:txBody>
      </p:sp>
      <p:sp>
        <p:nvSpPr>
          <p:cNvPr id="18" name="Rounded Rectangle 17"/>
          <p:cNvSpPr/>
          <p:nvPr/>
        </p:nvSpPr>
        <p:spPr>
          <a:xfrm>
            <a:off x="588733" y="3679425"/>
            <a:ext cx="3592830" cy="1152077"/>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rgbClr val="008000"/>
                </a:solidFill>
                <a:latin typeface="Times New Roman" panose="02020603050405020304" pitchFamily="18" charset="0"/>
                <a:cs typeface="Times New Roman" panose="02020603050405020304" pitchFamily="18" charset="0"/>
              </a:rPr>
              <a:t>A. </a:t>
            </a:r>
            <a:r>
              <a:rPr lang="en-US" sz="3500" dirty="0" err="1">
                <a:solidFill>
                  <a:srgbClr val="008000"/>
                </a:solidFill>
                <a:latin typeface="Times New Roman" panose="02020603050405020304" pitchFamily="18" charset="0"/>
                <a:cs typeface="Times New Roman" panose="02020603050405020304" pitchFamily="18" charset="0"/>
              </a:rPr>
              <a:t>Văn</a:t>
            </a:r>
            <a:r>
              <a:rPr lang="en-US" sz="3500" dirty="0">
                <a:solidFill>
                  <a:srgbClr val="008000"/>
                </a:solidFill>
                <a:latin typeface="Times New Roman" panose="02020603050405020304" pitchFamily="18" charset="0"/>
                <a:cs typeface="Times New Roman" panose="02020603050405020304" pitchFamily="18" charset="0"/>
              </a:rPr>
              <a:t> </a:t>
            </a:r>
            <a:r>
              <a:rPr lang="en-US" sz="3500" dirty="0" err="1">
                <a:solidFill>
                  <a:srgbClr val="008000"/>
                </a:solidFill>
                <a:latin typeface="Times New Roman" panose="02020603050405020304" pitchFamily="18" charset="0"/>
                <a:cs typeface="Times New Roman" panose="02020603050405020304" pitchFamily="18" charset="0"/>
              </a:rPr>
              <a:t>vần</a:t>
            </a:r>
            <a:endParaRPr lang="en-US" sz="3500" dirty="0">
              <a:solidFill>
                <a:srgbClr val="008000"/>
              </a:solidFill>
              <a:latin typeface="Times New Roman" panose="02020603050405020304" pitchFamily="18" charset="0"/>
              <a:cs typeface="Times New Roman" panose="02020603050405020304" pitchFamily="18" charset="0"/>
            </a:endParaRPr>
          </a:p>
        </p:txBody>
      </p:sp>
      <p:sp>
        <p:nvSpPr>
          <p:cNvPr id="19" name="Rounded Rectangle 18"/>
          <p:cNvSpPr/>
          <p:nvPr/>
        </p:nvSpPr>
        <p:spPr>
          <a:xfrm>
            <a:off x="4419600" y="3679425"/>
            <a:ext cx="3592831" cy="1152077"/>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rgbClr val="008000"/>
                </a:solidFill>
                <a:latin typeface="Times New Roman" panose="02020603050405020304" pitchFamily="18" charset="0"/>
                <a:cs typeface="Times New Roman" panose="02020603050405020304" pitchFamily="18" charset="0"/>
              </a:rPr>
              <a:t>B. </a:t>
            </a:r>
            <a:r>
              <a:rPr lang="en-US" sz="3500" dirty="0" err="1">
                <a:solidFill>
                  <a:srgbClr val="008000"/>
                </a:solidFill>
                <a:latin typeface="Times New Roman" panose="02020603050405020304" pitchFamily="18" charset="0"/>
                <a:cs typeface="Times New Roman" panose="02020603050405020304" pitchFamily="18" charset="0"/>
              </a:rPr>
              <a:t>Văn</a:t>
            </a:r>
            <a:r>
              <a:rPr lang="en-US" sz="3500" dirty="0">
                <a:solidFill>
                  <a:srgbClr val="008000"/>
                </a:solidFill>
                <a:latin typeface="Times New Roman" panose="02020603050405020304" pitchFamily="18" charset="0"/>
                <a:cs typeface="Times New Roman" panose="02020603050405020304" pitchFamily="18" charset="0"/>
              </a:rPr>
              <a:t> </a:t>
            </a:r>
            <a:r>
              <a:rPr lang="en-US" sz="3500" dirty="0" err="1">
                <a:solidFill>
                  <a:srgbClr val="008000"/>
                </a:solidFill>
                <a:latin typeface="Times New Roman" panose="02020603050405020304" pitchFamily="18" charset="0"/>
                <a:cs typeface="Times New Roman" panose="02020603050405020304" pitchFamily="18" charset="0"/>
              </a:rPr>
              <a:t>biền</a:t>
            </a:r>
            <a:r>
              <a:rPr lang="en-US" sz="3500" dirty="0">
                <a:solidFill>
                  <a:srgbClr val="008000"/>
                </a:solidFill>
                <a:latin typeface="Times New Roman" panose="02020603050405020304" pitchFamily="18" charset="0"/>
                <a:cs typeface="Times New Roman" panose="02020603050405020304" pitchFamily="18" charset="0"/>
              </a:rPr>
              <a:t> </a:t>
            </a:r>
            <a:r>
              <a:rPr lang="en-US" sz="3500" dirty="0" err="1">
                <a:solidFill>
                  <a:srgbClr val="008000"/>
                </a:solidFill>
                <a:latin typeface="Times New Roman" panose="02020603050405020304" pitchFamily="18" charset="0"/>
                <a:cs typeface="Times New Roman" panose="02020603050405020304" pitchFamily="18" charset="0"/>
              </a:rPr>
              <a:t>ngẫu</a:t>
            </a:r>
            <a:endParaRPr lang="en-US" sz="3500" dirty="0">
              <a:solidFill>
                <a:srgbClr val="008000"/>
              </a:solidFill>
              <a:latin typeface="Times New Roman" panose="02020603050405020304" pitchFamily="18" charset="0"/>
              <a:cs typeface="Times New Roman" panose="02020603050405020304" pitchFamily="18" charset="0"/>
            </a:endParaRPr>
          </a:p>
        </p:txBody>
      </p:sp>
      <p:pic>
        <p:nvPicPr>
          <p:cNvPr id="22" name="Dung-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763500" y="3123363"/>
            <a:ext cx="609600" cy="609600"/>
          </a:xfrm>
          <a:prstGeom prst="rect">
            <a:avLst/>
          </a:prstGeom>
        </p:spPr>
      </p:pic>
      <p:pic>
        <p:nvPicPr>
          <p:cNvPr id="23"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835561" y="4398125"/>
            <a:ext cx="609600" cy="609600"/>
          </a:xfrm>
          <a:prstGeom prst="rect">
            <a:avLst/>
          </a:prstGeom>
        </p:spPr>
      </p:pic>
      <p:pic>
        <p:nvPicPr>
          <p:cNvPr id="24"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763500" y="5272232"/>
            <a:ext cx="609600" cy="609600"/>
          </a:xfrm>
          <a:prstGeom prst="rect">
            <a:avLst/>
          </a:prstGeom>
        </p:spPr>
      </p:pic>
      <p:pic>
        <p:nvPicPr>
          <p:cNvPr id="25"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843358" y="6146339"/>
            <a:ext cx="609600" cy="609600"/>
          </a:xfrm>
          <a:prstGeom prst="rect">
            <a:avLst/>
          </a:prstGeom>
        </p:spPr>
      </p:pic>
      <p:pic>
        <p:nvPicPr>
          <p:cNvPr id="58" name="Tieng vo tay (mp3cut.ne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14247628" y="3134299"/>
            <a:ext cx="609600" cy="609600"/>
          </a:xfrm>
          <a:prstGeom prst="rect">
            <a:avLst/>
          </a:prstGeom>
        </p:spPr>
      </p:pic>
      <p:pic>
        <p:nvPicPr>
          <p:cNvPr id="59" name="Picture 1" descr="Этикет для детей. Учусь правилам поведения. Незнайка на улице - Сим-Портал">
            <a:extLst>
              <a:ext uri="{FF2B5EF4-FFF2-40B4-BE49-F238E27FC236}">
                <a16:creationId xmlns:a16="http://schemas.microsoft.com/office/drawing/2014/main" id="{F19A90ED-DD6D-4485-A5DF-697D7FBC2AB0}"/>
              </a:ext>
            </a:extLst>
          </p:cNvPr>
          <p:cNvPicPr>
            <a:picLocks noChangeAspect="1" noChangeArrowheads="1"/>
          </p:cNvPicPr>
          <p:nvPr/>
        </p:nvPicPr>
        <p:blipFill>
          <a:blip r:embed="rId10" r:link="rId11" cstate="hqprint">
            <a:extLst>
              <a:ext uri="{28A0092B-C50C-407E-A947-70E740481C1C}">
                <a14:useLocalDpi xmlns:a14="http://schemas.microsoft.com/office/drawing/2010/main" val="0"/>
              </a:ext>
            </a:extLst>
          </a:blip>
          <a:srcRect/>
          <a:stretch>
            <a:fillRect/>
          </a:stretch>
        </p:blipFill>
        <p:spPr bwMode="auto">
          <a:xfrm flipH="1">
            <a:off x="8488502" y="1473199"/>
            <a:ext cx="3390274" cy="4747108"/>
          </a:xfrm>
          <a:prstGeom prst="rect">
            <a:avLst/>
          </a:prstGeom>
          <a:noFill/>
          <a:extLst>
            <a:ext uri="{909E8E84-426E-40DD-AFC4-6F175D3DCCD1}">
              <a14:hiddenFill xmlns:a14="http://schemas.microsoft.com/office/drawing/2010/main">
                <a:solidFill>
                  <a:srgbClr val="FFFFFF"/>
                </a:solidFill>
              </a14:hiddenFill>
            </a:ext>
          </a:extLst>
        </p:spPr>
      </p:pic>
      <p:sp>
        <p:nvSpPr>
          <p:cNvPr id="60" name="Rectangle: Rounded Corners 59">
            <a:extLst>
              <a:ext uri="{FF2B5EF4-FFF2-40B4-BE49-F238E27FC236}">
                <a16:creationId xmlns:a16="http://schemas.microsoft.com/office/drawing/2014/main" id="{9AFCB02B-6B25-4576-9E79-A02071C60E27}"/>
              </a:ext>
            </a:extLst>
          </p:cNvPr>
          <p:cNvSpPr/>
          <p:nvPr/>
        </p:nvSpPr>
        <p:spPr>
          <a:xfrm>
            <a:off x="588733" y="519445"/>
            <a:ext cx="7423698" cy="259461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effectLst/>
                <a:latin typeface="Times New Roman" panose="02020603050405020304" pitchFamily="18" charset="0"/>
                <a:cs typeface="Times New Roman" panose="02020603050405020304" pitchFamily="18" charset="0"/>
              </a:rPr>
              <a:t>Câu</a:t>
            </a:r>
            <a:r>
              <a:rPr lang="en-US" sz="4000" dirty="0">
                <a:solidFill>
                  <a:schemeClr val="tx1"/>
                </a:solidFill>
                <a:effectLst/>
                <a:latin typeface="Times New Roman" panose="02020603050405020304" pitchFamily="18" charset="0"/>
                <a:cs typeface="Times New Roman" panose="02020603050405020304" pitchFamily="18" charset="0"/>
              </a:rPr>
              <a:t> 1: </a:t>
            </a:r>
            <a:r>
              <a:rPr lang="en-US" sz="4000" dirty="0" err="1">
                <a:solidFill>
                  <a:schemeClr val="tx1"/>
                </a:solidFill>
                <a:effectLst/>
                <a:latin typeface="Times New Roman" panose="02020603050405020304" pitchFamily="18" charset="0"/>
                <a:cs typeface="Times New Roman" panose="02020603050405020304" pitchFamily="18" charset="0"/>
              </a:rPr>
              <a:t>Kí</a:t>
            </a:r>
            <a:r>
              <a:rPr lang="en-US" sz="4000" dirty="0">
                <a:solidFill>
                  <a:schemeClr val="tx1"/>
                </a:solidFill>
                <a:effectLst/>
                <a:latin typeface="Times New Roman" panose="02020603050405020304" pitchFamily="18" charset="0"/>
                <a:cs typeface="Times New Roman" panose="02020603050405020304" pitchFamily="18" charset="0"/>
              </a:rPr>
              <a:t> </a:t>
            </a:r>
            <a:r>
              <a:rPr lang="en-US" sz="4000" dirty="0" err="1">
                <a:solidFill>
                  <a:schemeClr val="tx1"/>
                </a:solidFill>
                <a:effectLst/>
                <a:latin typeface="Times New Roman" panose="02020603050405020304" pitchFamily="18" charset="0"/>
                <a:cs typeface="Times New Roman" panose="02020603050405020304" pitchFamily="18" charset="0"/>
              </a:rPr>
              <a:t>là</a:t>
            </a:r>
            <a:r>
              <a:rPr lang="en-US" sz="4000" dirty="0">
                <a:solidFill>
                  <a:schemeClr val="tx1"/>
                </a:solidFill>
                <a:effectLst/>
                <a:latin typeface="Times New Roman" panose="02020603050405020304" pitchFamily="18" charset="0"/>
                <a:cs typeface="Times New Roman" panose="02020603050405020304" pitchFamily="18" charset="0"/>
              </a:rPr>
              <a:t> </a:t>
            </a:r>
            <a:r>
              <a:rPr lang="en-US" sz="4000" dirty="0" err="1">
                <a:solidFill>
                  <a:schemeClr val="tx1"/>
                </a:solidFill>
                <a:effectLst/>
                <a:latin typeface="Times New Roman" panose="02020603050405020304" pitchFamily="18" charset="0"/>
                <a:cs typeface="Times New Roman" panose="02020603050405020304" pitchFamily="18" charset="0"/>
              </a:rPr>
              <a:t>một</a:t>
            </a:r>
            <a:r>
              <a:rPr lang="en-US" sz="4000" dirty="0">
                <a:solidFill>
                  <a:schemeClr val="tx1"/>
                </a:solidFill>
                <a:effectLst/>
                <a:latin typeface="Times New Roman" panose="02020603050405020304" pitchFamily="18" charset="0"/>
                <a:cs typeface="Times New Roman" panose="02020603050405020304" pitchFamily="18" charset="0"/>
              </a:rPr>
              <a:t> </a:t>
            </a:r>
            <a:r>
              <a:rPr lang="en-US" sz="4000" dirty="0" err="1">
                <a:solidFill>
                  <a:schemeClr val="tx1"/>
                </a:solidFill>
                <a:effectLst/>
                <a:latin typeface="Times New Roman" panose="02020603050405020304" pitchFamily="18" charset="0"/>
                <a:cs typeface="Times New Roman" panose="02020603050405020304" pitchFamily="18" charset="0"/>
              </a:rPr>
              <a:t>thể</a:t>
            </a:r>
            <a:r>
              <a:rPr lang="en-US" sz="4000" dirty="0">
                <a:solidFill>
                  <a:schemeClr val="tx1"/>
                </a:solidFill>
                <a:effectLst/>
                <a:latin typeface="Times New Roman" panose="02020603050405020304" pitchFamily="18" charset="0"/>
                <a:cs typeface="Times New Roman" panose="02020603050405020304" pitchFamily="18" charset="0"/>
              </a:rPr>
              <a:t> </a:t>
            </a:r>
            <a:r>
              <a:rPr lang="en-US" sz="4000" dirty="0" err="1">
                <a:solidFill>
                  <a:schemeClr val="tx1"/>
                </a:solidFill>
                <a:effectLst/>
                <a:latin typeface="Times New Roman" panose="02020603050405020304" pitchFamily="18" charset="0"/>
                <a:cs typeface="Times New Roman" panose="02020603050405020304" pitchFamily="18" charset="0"/>
              </a:rPr>
              <a:t>loại</a:t>
            </a:r>
            <a:r>
              <a:rPr lang="en-US" sz="4000" dirty="0">
                <a:solidFill>
                  <a:schemeClr val="tx1"/>
                </a:solidFill>
                <a:effectLst/>
                <a:latin typeface="Times New Roman" panose="02020603050405020304" pitchFamily="18" charset="0"/>
                <a:cs typeface="Times New Roman" panose="02020603050405020304" pitchFamily="18" charset="0"/>
              </a:rPr>
              <a:t> .... </a:t>
            </a:r>
            <a:r>
              <a:rPr lang="en-US" sz="4000" dirty="0" err="1">
                <a:solidFill>
                  <a:schemeClr val="tx1"/>
                </a:solidFill>
                <a:effectLst/>
                <a:latin typeface="Times New Roman" panose="02020603050405020304" pitchFamily="18" charset="0"/>
                <a:cs typeface="Times New Roman" panose="02020603050405020304" pitchFamily="18" charset="0"/>
              </a:rPr>
              <a:t>ghi</a:t>
            </a:r>
            <a:r>
              <a:rPr lang="en-US" sz="4000" dirty="0">
                <a:solidFill>
                  <a:schemeClr val="tx1"/>
                </a:solidFill>
                <a:effectLst/>
                <a:latin typeface="Times New Roman" panose="02020603050405020304" pitchFamily="18" charset="0"/>
                <a:cs typeface="Times New Roman" panose="02020603050405020304" pitchFamily="18" charset="0"/>
              </a:rPr>
              <a:t> </a:t>
            </a:r>
            <a:r>
              <a:rPr lang="en-US" sz="4000" dirty="0" err="1">
                <a:solidFill>
                  <a:schemeClr val="tx1"/>
                </a:solidFill>
                <a:effectLst/>
                <a:latin typeface="Times New Roman" panose="02020603050405020304" pitchFamily="18" charset="0"/>
                <a:cs typeface="Times New Roman" panose="02020603050405020304" pitchFamily="18" charset="0"/>
              </a:rPr>
              <a:t>lại</a:t>
            </a:r>
            <a:r>
              <a:rPr lang="en-US" sz="4000" dirty="0">
                <a:solidFill>
                  <a:schemeClr val="tx1"/>
                </a:solidFill>
                <a:effectLst/>
                <a:latin typeface="Times New Roman" panose="02020603050405020304" pitchFamily="18" charset="0"/>
                <a:cs typeface="Times New Roman" panose="02020603050405020304" pitchFamily="18" charset="0"/>
              </a:rPr>
              <a:t> </a:t>
            </a:r>
            <a:r>
              <a:rPr lang="en-US" sz="4000" dirty="0" err="1">
                <a:solidFill>
                  <a:schemeClr val="tx1"/>
                </a:solidFill>
                <a:effectLst/>
                <a:latin typeface="Times New Roman" panose="02020603050405020304" pitchFamily="18" charset="0"/>
                <a:cs typeface="Times New Roman" panose="02020603050405020304" pitchFamily="18" charset="0"/>
              </a:rPr>
              <a:t>sự</a:t>
            </a:r>
            <a:r>
              <a:rPr lang="en-US" sz="4000" dirty="0">
                <a:solidFill>
                  <a:schemeClr val="tx1"/>
                </a:solidFill>
                <a:effectLst/>
                <a:latin typeface="Times New Roman" panose="02020603050405020304" pitchFamily="18" charset="0"/>
                <a:cs typeface="Times New Roman" panose="02020603050405020304" pitchFamily="18" charset="0"/>
              </a:rPr>
              <a:t> </a:t>
            </a:r>
            <a:r>
              <a:rPr lang="en-US" sz="4000" dirty="0" err="1">
                <a:solidFill>
                  <a:schemeClr val="tx1"/>
                </a:solidFill>
                <a:effectLst/>
                <a:latin typeface="Times New Roman" panose="02020603050405020304" pitchFamily="18" charset="0"/>
                <a:cs typeface="Times New Roman" panose="02020603050405020304" pitchFamily="18" charset="0"/>
              </a:rPr>
              <a:t>việc</a:t>
            </a:r>
            <a:r>
              <a:rPr lang="en-US" sz="4000" dirty="0">
                <a:solidFill>
                  <a:schemeClr val="tx1"/>
                </a:solidFill>
                <a:effectLst/>
                <a:latin typeface="Times New Roman" panose="02020603050405020304" pitchFamily="18" charset="0"/>
                <a:cs typeface="Times New Roman" panose="02020603050405020304" pitchFamily="18" charset="0"/>
              </a:rPr>
              <a:t> </a:t>
            </a:r>
            <a:r>
              <a:rPr lang="en-US" sz="4000" dirty="0" err="1">
                <a:solidFill>
                  <a:schemeClr val="tx1"/>
                </a:solidFill>
                <a:effectLst/>
                <a:latin typeface="Times New Roman" panose="02020603050405020304" pitchFamily="18" charset="0"/>
                <a:cs typeface="Times New Roman" panose="02020603050405020304" pitchFamily="18" charset="0"/>
              </a:rPr>
              <a:t>và</a:t>
            </a:r>
            <a:r>
              <a:rPr lang="en-US" sz="4000" dirty="0">
                <a:solidFill>
                  <a:schemeClr val="tx1"/>
                </a:solidFill>
                <a:effectLst/>
                <a:latin typeface="Times New Roman" panose="02020603050405020304" pitchFamily="18" charset="0"/>
                <a:cs typeface="Times New Roman" panose="02020603050405020304" pitchFamily="18" charset="0"/>
              </a:rPr>
              <a:t> con </a:t>
            </a:r>
            <a:r>
              <a:rPr lang="en-US" sz="4000" dirty="0" err="1">
                <a:solidFill>
                  <a:schemeClr val="tx1"/>
                </a:solidFill>
                <a:effectLst/>
                <a:latin typeface="Times New Roman" panose="02020603050405020304" pitchFamily="18" charset="0"/>
                <a:cs typeface="Times New Roman" panose="02020603050405020304" pitchFamily="18" charset="0"/>
              </a:rPr>
              <a:t>người</a:t>
            </a:r>
            <a:r>
              <a:rPr lang="en-US" sz="4000" dirty="0">
                <a:solidFill>
                  <a:schemeClr val="tx1"/>
                </a:solidFill>
                <a:effectLst/>
                <a:latin typeface="Times New Roman" panose="02020603050405020304" pitchFamily="18" charset="0"/>
                <a:cs typeface="Times New Roman" panose="02020603050405020304" pitchFamily="18" charset="0"/>
              </a:rPr>
              <a:t> </a:t>
            </a:r>
            <a:r>
              <a:rPr lang="en-US" sz="4000" dirty="0" err="1">
                <a:solidFill>
                  <a:schemeClr val="tx1"/>
                </a:solidFill>
                <a:effectLst/>
                <a:latin typeface="Times New Roman" panose="02020603050405020304" pitchFamily="18" charset="0"/>
                <a:cs typeface="Times New Roman" panose="02020603050405020304" pitchFamily="18" charset="0"/>
              </a:rPr>
              <a:t>một</a:t>
            </a:r>
            <a:r>
              <a:rPr lang="en-US" sz="4000" dirty="0">
                <a:solidFill>
                  <a:schemeClr val="tx1"/>
                </a:solidFill>
                <a:effectLst/>
                <a:latin typeface="Times New Roman" panose="02020603050405020304" pitchFamily="18" charset="0"/>
                <a:cs typeface="Times New Roman" panose="02020603050405020304" pitchFamily="18" charset="0"/>
              </a:rPr>
              <a:t> </a:t>
            </a:r>
            <a:r>
              <a:rPr lang="en-US" sz="4000" dirty="0" err="1">
                <a:solidFill>
                  <a:schemeClr val="tx1"/>
                </a:solidFill>
                <a:effectLst/>
                <a:latin typeface="Times New Roman" panose="02020603050405020304" pitchFamily="18" charset="0"/>
                <a:cs typeface="Times New Roman" panose="02020603050405020304" pitchFamily="18" charset="0"/>
              </a:rPr>
              <a:t>cách</a:t>
            </a:r>
            <a:r>
              <a:rPr lang="en-US" sz="4000" dirty="0">
                <a:solidFill>
                  <a:schemeClr val="tx1"/>
                </a:solidFill>
                <a:effectLst/>
                <a:latin typeface="Times New Roman" panose="02020603050405020304" pitchFamily="18" charset="0"/>
                <a:cs typeface="Times New Roman" panose="02020603050405020304" pitchFamily="18" charset="0"/>
              </a:rPr>
              <a:t> </a:t>
            </a:r>
            <a:r>
              <a:rPr lang="en-US" sz="4000" dirty="0" err="1">
                <a:solidFill>
                  <a:schemeClr val="tx1"/>
                </a:solidFill>
                <a:effectLst/>
                <a:latin typeface="Times New Roman" panose="02020603050405020304" pitchFamily="18" charset="0"/>
                <a:cs typeface="Times New Roman" panose="02020603050405020304" pitchFamily="18" charset="0"/>
              </a:rPr>
              <a:t>xác</a:t>
            </a:r>
            <a:r>
              <a:rPr lang="en-US" sz="4000" dirty="0">
                <a:solidFill>
                  <a:schemeClr val="tx1"/>
                </a:solidFill>
                <a:effectLst/>
                <a:latin typeface="Times New Roman" panose="02020603050405020304" pitchFamily="18" charset="0"/>
                <a:cs typeface="Times New Roman" panose="02020603050405020304" pitchFamily="18" charset="0"/>
              </a:rPr>
              <a:t> </a:t>
            </a:r>
            <a:r>
              <a:rPr lang="en-US" sz="4000" dirty="0" err="1">
                <a:solidFill>
                  <a:schemeClr val="tx1"/>
                </a:solidFill>
                <a:effectLst/>
                <a:latin typeface="Times New Roman" panose="02020603050405020304" pitchFamily="18" charset="0"/>
                <a:cs typeface="Times New Roman" panose="02020603050405020304" pitchFamily="18" charset="0"/>
              </a:rPr>
              <a:t>thực</a:t>
            </a:r>
            <a:r>
              <a:rPr lang="en-US" sz="4000" dirty="0">
                <a:solidFill>
                  <a:schemeClr val="tx1"/>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1893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7"/>
                    </p:tgtEl>
                  </p:cond>
                </p:stCondLst>
                <p:endSync evt="end" delay="0">
                  <p:rtn val="all"/>
                </p:endSync>
                <p:childTnLst>
                  <p:par>
                    <p:cTn id="28" fill="hold">
                      <p:stCondLst>
                        <p:cond delay="0"/>
                      </p:stCondLst>
                      <p:childTnLst>
                        <p:par>
                          <p:cTn id="29" fill="hold">
                            <p:stCondLst>
                              <p:cond delay="0"/>
                            </p:stCondLst>
                            <p:childTnLst>
                              <p:par>
                                <p:cTn id="30" presetID="21" presetClass="emph" presetSubtype="0" fill="hold" grpId="1" nodeType="withEffect">
                                  <p:stCondLst>
                                    <p:cond delay="0"/>
                                  </p:stCondLst>
                                  <p:childTnLst>
                                    <p:animClr clrSpc="hsl" dir="cw">
                                      <p:cBhvr override="childStyle">
                                        <p:cTn id="31" dur="500" fill="hold"/>
                                        <p:tgtEl>
                                          <p:spTgt spid="17"/>
                                        </p:tgtEl>
                                        <p:attrNameLst>
                                          <p:attrName>style.color</p:attrName>
                                        </p:attrNameLst>
                                      </p:cBhvr>
                                      <p:by>
                                        <p:hsl h="7200000" s="0" l="0"/>
                                      </p:by>
                                    </p:animClr>
                                    <p:animClr clrSpc="hsl" dir="cw">
                                      <p:cBhvr>
                                        <p:cTn id="32" dur="500" fill="hold"/>
                                        <p:tgtEl>
                                          <p:spTgt spid="17"/>
                                        </p:tgtEl>
                                        <p:attrNameLst>
                                          <p:attrName>fillcolor</p:attrName>
                                        </p:attrNameLst>
                                      </p:cBhvr>
                                      <p:by>
                                        <p:hsl h="7200000" s="0" l="0"/>
                                      </p:by>
                                    </p:animClr>
                                    <p:animClr clrSpc="hsl" dir="cw">
                                      <p:cBhvr>
                                        <p:cTn id="33" dur="500" fill="hold"/>
                                        <p:tgtEl>
                                          <p:spTgt spid="17"/>
                                        </p:tgtEl>
                                        <p:attrNameLst>
                                          <p:attrName>stroke.color</p:attrName>
                                        </p:attrNameLst>
                                      </p:cBhvr>
                                      <p:by>
                                        <p:hsl h="7200000" s="0" l="0"/>
                                      </p:by>
                                    </p:animClr>
                                    <p:set>
                                      <p:cBhvr>
                                        <p:cTn id="34" dur="500" fill="hold"/>
                                        <p:tgtEl>
                                          <p:spTgt spid="17"/>
                                        </p:tgtEl>
                                        <p:attrNameLst>
                                          <p:attrName>fill.type</p:attrName>
                                        </p:attrNameLst>
                                      </p:cBhvr>
                                      <p:to>
                                        <p:strVal val="solid"/>
                                      </p:to>
                                    </p:set>
                                  </p:childTnLst>
                                </p:cTn>
                              </p:par>
                              <p:par>
                                <p:cTn id="35" presetID="1" presetClass="mediacall" presetSubtype="0" fill="hold" nodeType="withEffect">
                                  <p:stCondLst>
                                    <p:cond delay="0"/>
                                  </p:stCondLst>
                                  <p:childTnLst>
                                    <p:cmd type="call" cmd="playFrom(0.0)">
                                      <p:cBhvr>
                                        <p:cTn id="36" dur="1252" fill="hold"/>
                                        <p:tgtEl>
                                          <p:spTgt spid="22"/>
                                        </p:tgtEl>
                                      </p:cBhvr>
                                    </p:cmd>
                                  </p:childTnLst>
                                </p:cTn>
                              </p:par>
                              <p:par>
                                <p:cTn id="37" presetID="1" presetClass="mediacall" presetSubtype="0" fill="hold" nodeType="withEffect">
                                  <p:stCondLst>
                                    <p:cond delay="500"/>
                                  </p:stCondLst>
                                  <p:childTnLst>
                                    <p:cmd type="call" cmd="playFrom(0.0)">
                                      <p:cBhvr>
                                        <p:cTn id="38" dur="5042" fill="hold"/>
                                        <p:tgtEl>
                                          <p:spTgt spid="58"/>
                                        </p:tgtEl>
                                      </p:cBhvr>
                                    </p:cmd>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8"/>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8"/>
                                        </p:tgtEl>
                                      </p:cBhvr>
                                    </p:animEffect>
                                    <p:set>
                                      <p:cBhvr>
                                        <p:cTn id="44" dur="1" fill="hold">
                                          <p:stCondLst>
                                            <p:cond delay="499"/>
                                          </p:stCondLst>
                                        </p:cTn>
                                        <p:tgtEl>
                                          <p:spTgt spid="18"/>
                                        </p:tgtEl>
                                        <p:attrNameLst>
                                          <p:attrName>style.visibility</p:attrName>
                                        </p:attrNameLst>
                                      </p:cBhvr>
                                      <p:to>
                                        <p:strVal val="hidden"/>
                                      </p:to>
                                    </p:set>
                                  </p:childTnLst>
                                </p:cTn>
                              </p:par>
                              <p:par>
                                <p:cTn id="45" presetID="1" presetClass="mediacall" presetSubtype="0" fill="hold" nodeType="withEffect">
                                  <p:stCondLst>
                                    <p:cond delay="0"/>
                                  </p:stCondLst>
                                  <p:childTnLst>
                                    <p:cmd type="call" cmd="playFrom(0.0)">
                                      <p:cBhvr>
                                        <p:cTn id="46" dur="2060" fill="hold"/>
                                        <p:tgtEl>
                                          <p:spTgt spid="23"/>
                                        </p:tgtEl>
                                      </p:cBhvr>
                                    </p:cmd>
                                  </p:childTnLst>
                                </p:cTn>
                              </p:par>
                            </p:childTnLst>
                          </p:cTn>
                        </p:par>
                      </p:childTnLst>
                    </p:cTn>
                  </p:par>
                </p:childTnLst>
              </p:cTn>
              <p:nextCondLst>
                <p:cond evt="onClick" delay="0">
                  <p:tgtEl>
                    <p:spTgt spid="18"/>
                  </p:tgtEl>
                </p:cond>
              </p:nextCondLst>
            </p:seq>
            <p:seq concurrent="1" nextAc="seek">
              <p:cTn id="47" restart="whenNotActive" fill="hold" evtFilter="cancelBubble" nodeType="interactiveSeq">
                <p:stCondLst>
                  <p:cond evt="onClick" delay="0">
                    <p:tgtEl>
                      <p:spTgt spid="19"/>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9"/>
                                        </p:tgtEl>
                                      </p:cBhvr>
                                    </p:animEffect>
                                    <p:set>
                                      <p:cBhvr>
                                        <p:cTn id="52" dur="1" fill="hold">
                                          <p:stCondLst>
                                            <p:cond delay="499"/>
                                          </p:stCondLst>
                                        </p:cTn>
                                        <p:tgtEl>
                                          <p:spTgt spid="19"/>
                                        </p:tgtEl>
                                        <p:attrNameLst>
                                          <p:attrName>style.visibility</p:attrName>
                                        </p:attrNameLst>
                                      </p:cBhvr>
                                      <p:to>
                                        <p:strVal val="hidden"/>
                                      </p:to>
                                    </p:set>
                                  </p:childTnLst>
                                </p:cTn>
                              </p:par>
                              <p:par>
                                <p:cTn id="53" presetID="1" presetClass="mediacall" presetSubtype="0" fill="hold" nodeType="withEffect">
                                  <p:stCondLst>
                                    <p:cond delay="0"/>
                                  </p:stCondLst>
                                  <p:childTnLst>
                                    <p:cmd type="call" cmd="playFrom(0.0)">
                                      <p:cBhvr>
                                        <p:cTn id="54" dur="2060" fill="hold"/>
                                        <p:tgtEl>
                                          <p:spTgt spid="25"/>
                                        </p:tgtEl>
                                      </p:cBhvr>
                                    </p:cmd>
                                  </p:childTnLst>
                                </p:cTn>
                              </p:par>
                            </p:childTnLst>
                          </p:cTn>
                        </p:par>
                      </p:childTnLst>
                    </p:cTn>
                  </p:par>
                </p:childTnLst>
              </p:cTn>
              <p:nextCondLst>
                <p:cond evt="onClick" delay="0">
                  <p:tgtEl>
                    <p:spTgt spid="19"/>
                  </p:tgtEl>
                </p:cond>
              </p:nextCondLst>
            </p:seq>
            <p:seq concurrent="1" nextAc="seek">
              <p:cTn id="55" restart="whenNotActive" fill="hold" evtFilter="cancelBubble" nodeType="interactiveSeq">
                <p:stCondLst>
                  <p:cond evt="onClick" delay="0">
                    <p:tgtEl>
                      <p:spTgt spid="16"/>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6"/>
                                        </p:tgtEl>
                                      </p:cBhvr>
                                    </p:animEffect>
                                    <p:set>
                                      <p:cBhvr>
                                        <p:cTn id="60" dur="1" fill="hold">
                                          <p:stCondLst>
                                            <p:cond delay="499"/>
                                          </p:stCondLst>
                                        </p:cTn>
                                        <p:tgtEl>
                                          <p:spTgt spid="16"/>
                                        </p:tgtEl>
                                        <p:attrNameLst>
                                          <p:attrName>style.visibility</p:attrName>
                                        </p:attrNameLst>
                                      </p:cBhvr>
                                      <p:to>
                                        <p:strVal val="hidden"/>
                                      </p:to>
                                    </p:set>
                                  </p:childTnLst>
                                </p:cTn>
                              </p:par>
                              <p:par>
                                <p:cTn id="61" presetID="1" presetClass="mediacall" presetSubtype="0" fill="hold" nodeType="withEffect">
                                  <p:stCondLst>
                                    <p:cond delay="0"/>
                                  </p:stCondLst>
                                  <p:childTnLst>
                                    <p:cmd type="call" cmd="playFrom(0.0)">
                                      <p:cBhvr>
                                        <p:cTn id="62" dur="2060" fill="hold"/>
                                        <p:tgtEl>
                                          <p:spTgt spid="24"/>
                                        </p:tgtEl>
                                      </p:cBhvr>
                                    </p:cmd>
                                  </p:childTnLst>
                                </p:cTn>
                              </p:par>
                            </p:childTnLst>
                          </p:cTn>
                        </p:par>
                      </p:childTnLst>
                    </p:cTn>
                  </p:par>
                </p:childTnLst>
              </p:cTn>
              <p:nextCondLst>
                <p:cond evt="onClick" delay="0">
                  <p:tgtEl>
                    <p:spTgt spid="16"/>
                  </p:tgtEl>
                </p:cond>
              </p:nextCondLst>
            </p:seq>
            <p:audio>
              <p:cMediaNode vol="100000">
                <p:cTn id="63" fill="hold" display="0">
                  <p:stCondLst>
                    <p:cond delay="indefinite"/>
                  </p:stCondLst>
                  <p:endCondLst>
                    <p:cond evt="onStopAudio" delay="0">
                      <p:tgtEl>
                        <p:sldTgt/>
                      </p:tgtEl>
                    </p:cond>
                  </p:endCondLst>
                </p:cTn>
                <p:tgtEl>
                  <p:spTgt spid="22"/>
                </p:tgtEl>
              </p:cMediaNode>
            </p:audio>
            <p:audio>
              <p:cMediaNode vol="80000">
                <p:cTn id="64" fill="hold" display="0">
                  <p:stCondLst>
                    <p:cond delay="indefinite"/>
                  </p:stCondLst>
                  <p:endCondLst>
                    <p:cond evt="onStopAudio" delay="0">
                      <p:tgtEl>
                        <p:sldTgt/>
                      </p:tgtEl>
                    </p:cond>
                  </p:endCondLst>
                </p:cTn>
                <p:tgtEl>
                  <p:spTgt spid="23"/>
                </p:tgtEl>
              </p:cMediaNode>
            </p:audio>
            <p:audio>
              <p:cMediaNode vol="80000">
                <p:cTn id="65" fill="hold" display="0">
                  <p:stCondLst>
                    <p:cond delay="indefinite"/>
                  </p:stCondLst>
                  <p:endCondLst>
                    <p:cond evt="onStopAudio" delay="0">
                      <p:tgtEl>
                        <p:sldTgt/>
                      </p:tgtEl>
                    </p:cond>
                  </p:endCondLst>
                </p:cTn>
                <p:tgtEl>
                  <p:spTgt spid="24"/>
                </p:tgtEl>
              </p:cMediaNode>
            </p:audio>
            <p:audio>
              <p:cMediaNode vol="80000">
                <p:cTn id="66" fill="hold" display="0">
                  <p:stCondLst>
                    <p:cond delay="indefinite"/>
                  </p:stCondLst>
                  <p:endCondLst>
                    <p:cond evt="onStopAudio" delay="0">
                      <p:tgtEl>
                        <p:sldTgt/>
                      </p:tgtEl>
                    </p:cond>
                  </p:endCondLst>
                </p:cTn>
                <p:tgtEl>
                  <p:spTgt spid="25"/>
                </p:tgtEl>
              </p:cMediaNode>
            </p:audio>
            <p:audio>
              <p:cMediaNode vol="42424">
                <p:cTn id="67" fill="hold" display="0">
                  <p:stCondLst>
                    <p:cond delay="indefinite"/>
                  </p:stCondLst>
                  <p:endCondLst>
                    <p:cond evt="onStopAudio" delay="0">
                      <p:tgtEl>
                        <p:sldTgt/>
                      </p:tgtEl>
                    </p:cond>
                  </p:endCondLst>
                </p:cTn>
                <p:tgtEl>
                  <p:spTgt spid="58"/>
                </p:tgtEl>
              </p:cMediaNode>
            </p:audio>
          </p:childTnLst>
        </p:cTn>
      </p:par>
    </p:tnLst>
    <p:bldLst>
      <p:bldP spid="16" grpId="0" animBg="1"/>
      <p:bldP spid="16" grpId="1" animBg="1"/>
      <p:bldP spid="17" grpId="0" animBg="1"/>
      <p:bldP spid="17" grpId="1" animBg="1"/>
      <p:bldP spid="18" grpId="0" animBg="1"/>
      <p:bldP spid="18" grpId="1" animBg="1"/>
      <p:bldP spid="19" grpId="0" animBg="1"/>
      <p:bldP spid="19"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611DFC7-59C7-446F-84D2-7372A1776102}"/>
              </a:ext>
            </a:extLst>
          </p:cNvPr>
          <p:cNvSpPr>
            <a:spLocks noChangeArrowheads="1"/>
          </p:cNvSpPr>
          <p:nvPr/>
        </p:nvSpPr>
        <p:spPr bwMode="auto">
          <a:xfrm>
            <a:off x="6247796" y="109277"/>
            <a:ext cx="4253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nl-NL" altLang="en-US" sz="6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kumimoji="0" lang="nl-NL" altLang="en-US" sz="6000" b="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Tác phẩm</a:t>
            </a:r>
            <a:endParaRPr kumimoji="0" lang="en-US" altLang="en-US" sz="6000" b="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6" name="Rectangle 3">
            <a:extLst>
              <a:ext uri="{FF2B5EF4-FFF2-40B4-BE49-F238E27FC236}">
                <a16:creationId xmlns:a16="http://schemas.microsoft.com/office/drawing/2014/main" id="{C52388F1-8064-4C11-8987-2AD5B6F65BC4}"/>
              </a:ext>
            </a:extLst>
          </p:cNvPr>
          <p:cNvSpPr>
            <a:spLocks noChangeArrowheads="1"/>
          </p:cNvSpPr>
          <p:nvPr/>
        </p:nvSpPr>
        <p:spPr bwMode="auto">
          <a:xfrm>
            <a:off x="4536045" y="2441551"/>
            <a:ext cx="873887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nl-NL" altLang="en-US" sz="3200" b="1"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Thể</a:t>
            </a:r>
            <a:r>
              <a:rPr kumimoji="0" lang="nl-NL" altLang="en-US" sz="3200" b="1" i="0" u="none" strike="noStrike" cap="none" normalizeH="0" dirty="0">
                <a:ln>
                  <a:noFill/>
                </a:ln>
                <a:effectLst/>
                <a:latin typeface="Times New Roman" panose="02020603050405020304" pitchFamily="18" charset="0"/>
                <a:ea typeface="Calibri" panose="020F0502020204030204" pitchFamily="34" charset="0"/>
                <a:cs typeface="Times New Roman" panose="02020603050405020304" pitchFamily="18" charset="0"/>
              </a:rPr>
              <a:t> loại</a:t>
            </a:r>
            <a:r>
              <a:rPr kumimoji="0" lang="nl-NL" altLang="en-US" sz="3200" b="1"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vi-VN" altLang="en-US" sz="32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B1B06387-4DDF-4429-B3DD-E842AE524321}"/>
              </a:ext>
            </a:extLst>
          </p:cNvPr>
          <p:cNvGrpSpPr/>
          <p:nvPr/>
        </p:nvGrpSpPr>
        <p:grpSpPr>
          <a:xfrm flipH="1">
            <a:off x="0" y="3460530"/>
            <a:ext cx="3607906" cy="3219135"/>
            <a:chOff x="4410596" y="0"/>
            <a:chExt cx="7781405" cy="6858000"/>
          </a:xfrm>
        </p:grpSpPr>
        <p:pic>
          <p:nvPicPr>
            <p:cNvPr id="9" name="Picture 8">
              <a:extLst>
                <a:ext uri="{FF2B5EF4-FFF2-40B4-BE49-F238E27FC236}">
                  <a16:creationId xmlns:a16="http://schemas.microsoft.com/office/drawing/2014/main" id="{E18D5E88-4E7A-4330-8A84-ADD65F709041}"/>
                </a:ext>
              </a:extLst>
            </p:cNvPr>
            <p:cNvPicPr>
              <a:picLocks noChangeAspect="1"/>
            </p:cNvPicPr>
            <p:nvPr/>
          </p:nvPicPr>
          <p:blipFill rotWithShape="1">
            <a:blip r:embed="rId3"/>
            <a:srcRect l="34668"/>
            <a:stretch/>
          </p:blipFill>
          <p:spPr>
            <a:xfrm>
              <a:off x="4511155" y="0"/>
              <a:ext cx="7680846" cy="6858000"/>
            </a:xfrm>
            <a:prstGeom prst="rect">
              <a:avLst/>
            </a:prstGeom>
          </p:spPr>
        </p:pic>
        <p:sp>
          <p:nvSpPr>
            <p:cNvPr id="10" name="Rectangle: Rounded Corners 9">
              <a:extLst>
                <a:ext uri="{FF2B5EF4-FFF2-40B4-BE49-F238E27FC236}">
                  <a16:creationId xmlns:a16="http://schemas.microsoft.com/office/drawing/2014/main" id="{25B8D5A7-712A-46A5-B7B9-4F4500FA0A99}"/>
                </a:ext>
              </a:extLst>
            </p:cNvPr>
            <p:cNvSpPr/>
            <p:nvPr/>
          </p:nvSpPr>
          <p:spPr>
            <a:xfrm>
              <a:off x="4410596" y="2360428"/>
              <a:ext cx="799358" cy="187133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2" descr="Honda Türkiye على تويتر: &amp;quot;“Dünyada bir numara olmanın yolu...” #Soichiro  #Honda… &amp;quot;">
            <a:extLst>
              <a:ext uri="{FF2B5EF4-FFF2-40B4-BE49-F238E27FC236}">
                <a16:creationId xmlns:a16="http://schemas.microsoft.com/office/drawing/2014/main" id="{D9ADD8A1-892B-4C85-9BC2-32C25E6F79F8}"/>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6031" b="99299" l="29167" r="99750">
                        <a14:foregroundMark x1="75667" y1="9116" x2="71250" y2="15849"/>
                        <a14:foregroundMark x1="71250" y1="15849" x2="36500" y2="45582"/>
                        <a14:foregroundMark x1="36500" y1="45582" x2="34417" y2="67041"/>
                        <a14:foregroundMark x1="34417" y1="67041" x2="47667" y2="82749"/>
                        <a14:foregroundMark x1="47667" y1="82749" x2="69583" y2="85273"/>
                        <a14:foregroundMark x1="69583" y1="85273" x2="84167" y2="84151"/>
                        <a14:foregroundMark x1="84167" y1="84151" x2="92667" y2="65077"/>
                        <a14:foregroundMark x1="92667" y1="65077" x2="95750" y2="47966"/>
                        <a14:foregroundMark x1="95750" y1="47966" x2="88167" y2="24965"/>
                        <a14:foregroundMark x1="88167" y1="24965" x2="75250" y2="9537"/>
                        <a14:foregroundMark x1="69417" y1="6452" x2="63050" y2="11937"/>
                        <a14:foregroundMark x1="62873" y1="10596" x2="60417" y2="20757"/>
                        <a14:foregroundMark x1="60417" y1="20757" x2="53667" y2="30996"/>
                        <a14:foregroundMark x1="53667" y1="30996" x2="41500" y2="36746"/>
                        <a14:foregroundMark x1="41500" y1="36746" x2="35083" y2="34081"/>
                        <a14:foregroundMark x1="35083" y1="34081" x2="29333" y2="50771"/>
                        <a14:foregroundMark x1="29333" y1="50771" x2="29167" y2="64376"/>
                        <a14:foregroundMark x1="29167" y1="64376" x2="35417" y2="75316"/>
                        <a14:foregroundMark x1="32667" y1="35764" x2="28917" y2="43198"/>
                        <a14:foregroundMark x1="28917" y1="43198" x2="28583" y2="64376"/>
                        <a14:foregroundMark x1="28583" y1="64376" x2="33167" y2="78962"/>
                        <a14:foregroundMark x1="33167" y1="78962" x2="45167" y2="95231"/>
                        <a14:foregroundMark x1="45167" y1="95231" x2="51250" y2="99439"/>
                        <a14:foregroundMark x1="51250" y1="99439" x2="67000" y2="93969"/>
                        <a14:foregroundMark x1="67000" y1="93969" x2="75083" y2="94109"/>
                        <a14:foregroundMark x1="75083" y1="94109" x2="88167" y2="90042"/>
                        <a14:foregroundMark x1="88167" y1="90042" x2="92500" y2="78962"/>
                        <a14:foregroundMark x1="92500" y1="78962" x2="97250" y2="75736"/>
                        <a14:foregroundMark x1="97250" y1="75736" x2="98667" y2="61992"/>
                        <a14:foregroundMark x1="98667" y1="61992" x2="95500" y2="41234"/>
                        <a14:foregroundMark x1="95500" y1="41234" x2="92083" y2="37307"/>
                        <a14:foregroundMark x1="97500" y1="38990" x2="99833" y2="49509"/>
                        <a14:foregroundMark x1="99833" y1="49509" x2="99083" y2="73352"/>
                        <a14:foregroundMark x1="99083" y1="73352" x2="96000" y2="84993"/>
                        <a14:foregroundMark x1="96000" y1="84993" x2="84417" y2="96774"/>
                        <a14:foregroundMark x1="84417" y1="96774" x2="67833" y2="92426"/>
                        <a14:foregroundMark x1="67833" y1="92426" x2="63417" y2="89201"/>
                        <a14:foregroundMark x1="43833" y1="98457" x2="67583" y2="99579"/>
                        <a14:foregroundMark x1="67583" y1="99579" x2="92917" y2="95091"/>
                        <a14:foregroundMark x1="92917" y1="95091" x2="98500" y2="88219"/>
                        <a14:foregroundMark x1="98500" y1="88219" x2="98083" y2="73072"/>
                        <a14:foregroundMark x1="98083" y1="97896" x2="43000" y2="98597"/>
                        <a14:foregroundMark x1="92333" y1="23422" x2="92417" y2="14867"/>
                        <a14:foregroundMark x1="92417" y1="14867" x2="78750" y2="2805"/>
                        <a14:foregroundMark x1="78750" y1="2805" x2="66833" y2="6031"/>
                        <a14:foregroundMark x1="66833" y1="6031" x2="64417" y2="13885"/>
                        <a14:foregroundMark x1="96417" y1="19916" x2="99833" y2="33240"/>
                        <a14:foregroundMark x1="36500" y1="33520" x2="55750" y2="24544"/>
                        <a14:foregroundMark x1="55750" y1="24544" x2="59917" y2="24264"/>
                        <a14:foregroundMark x1="29000" y1="41655" x2="25667" y2="57644"/>
                        <a14:foregroundMark x1="25667" y1="57644" x2="31250" y2="81487"/>
                        <a14:foregroundMark x1="31250" y1="81487" x2="44000" y2="99299"/>
                        <a14:foregroundMark x1="50083" y1="62272" x2="61667" y2="46283"/>
                        <a14:foregroundMark x1="61667" y1="46283" x2="80000" y2="48247"/>
                        <a14:foregroundMark x1="80000" y1="48247" x2="88583" y2="55680"/>
                        <a14:foregroundMark x1="88583" y1="55680" x2="90917" y2="61150"/>
                        <a14:foregroundMark x1="77917" y1="43058" x2="77917" y2="55259"/>
                        <a14:backgroundMark x1="57917" y1="10379" x2="54000" y2="16410"/>
                        <a14:backgroundMark x1="54000" y1="16410" x2="46000" y2="20757"/>
                        <a14:backgroundMark x1="46000" y1="20757" x2="55417" y2="5049"/>
                        <a14:backgroundMark x1="55417" y1="5049" x2="58250" y2="11360"/>
                        <a14:backgroundMark x1="58250" y1="11360" x2="57167" y2="12903"/>
                        <a14:backgroundMark x1="60833" y1="11641" x2="61000" y2="12903"/>
                      </a14:backgroundRemoval>
                    </a14:imgEffect>
                  </a14:imgLayer>
                </a14:imgProps>
              </a:ext>
              <a:ext uri="{28A0092B-C50C-407E-A947-70E740481C1C}">
                <a14:useLocalDpi xmlns:a14="http://schemas.microsoft.com/office/drawing/2010/main" val="0"/>
              </a:ext>
            </a:extLst>
          </a:blip>
          <a:srcRect l="24403"/>
          <a:stretch/>
        </p:blipFill>
        <p:spPr bwMode="auto">
          <a:xfrm flipH="1">
            <a:off x="17516" y="252950"/>
            <a:ext cx="3997892" cy="324005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a:extLst>
              <a:ext uri="{FF2B5EF4-FFF2-40B4-BE49-F238E27FC236}">
                <a16:creationId xmlns:a16="http://schemas.microsoft.com/office/drawing/2014/main" id="{9C7574C7-7E79-45A7-B0B4-101DC5278783}"/>
              </a:ext>
            </a:extLst>
          </p:cNvPr>
          <p:cNvSpPr>
            <a:spLocks noChangeArrowheads="1"/>
          </p:cNvSpPr>
          <p:nvPr/>
        </p:nvSpPr>
        <p:spPr bwMode="auto">
          <a:xfrm>
            <a:off x="4536045" y="1517789"/>
            <a:ext cx="735073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indent="-457200" algn="just" eaLnBrk="0" fontAlgn="base" hangingPunct="0">
              <a:spcBef>
                <a:spcPct val="0"/>
              </a:spcBef>
              <a:spcAft>
                <a:spcPct val="0"/>
              </a:spcAft>
              <a:buFont typeface="Wingdings" panose="05000000000000000000" pitchFamily="2" charset="2"/>
              <a:buChar char="ü"/>
            </a:pPr>
            <a:r>
              <a:rPr kumimoji="0" lang="en-US" altLang="en-US" sz="3200" b="1" i="0" u="none" strike="noStrike" cap="none" normalizeH="0" baseline="0" dirty="0" err="1">
                <a:ln>
                  <a:noFill/>
                </a:ln>
                <a:effectLst/>
                <a:latin typeface="Times New Roman" panose="02020603050405020304" pitchFamily="18" charset="0"/>
                <a:ea typeface="Calibri" panose="020F0502020204030204" pitchFamily="34" charset="0"/>
                <a:cs typeface="Times New Roman" panose="02020603050405020304" pitchFamily="18" charset="0"/>
              </a:rPr>
              <a:t>Xuất</a:t>
            </a:r>
            <a:r>
              <a:rPr kumimoji="0" lang="en-US" altLang="en-US" sz="3200" b="1" i="0" u="none" strike="noStrike" cap="none" normalizeH="0" dirty="0">
                <a:ln>
                  <a:noFill/>
                </a:ln>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dirty="0" err="1">
                <a:ln>
                  <a:noFill/>
                </a:ln>
                <a:effectLst/>
                <a:latin typeface="Times New Roman" panose="02020603050405020304" pitchFamily="18" charset="0"/>
                <a:ea typeface="Calibri" panose="020F0502020204030204" pitchFamily="34" charset="0"/>
                <a:cs typeface="Times New Roman" panose="02020603050405020304" pitchFamily="18" charset="0"/>
              </a:rPr>
              <a:t>xứ</a:t>
            </a:r>
            <a:r>
              <a:rPr kumimoji="0" lang="vi-VN" altLang="en-US" sz="3200" b="1"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13" name="Rectangle 3">
            <a:extLst>
              <a:ext uri="{FF2B5EF4-FFF2-40B4-BE49-F238E27FC236}">
                <a16:creationId xmlns:a16="http://schemas.microsoft.com/office/drawing/2014/main" id="{92E3BF73-C2DB-4D9F-9E10-4A28E315355C}"/>
              </a:ext>
            </a:extLst>
          </p:cNvPr>
          <p:cNvSpPr>
            <a:spLocks noChangeArrowheads="1"/>
          </p:cNvSpPr>
          <p:nvPr/>
        </p:nvSpPr>
        <p:spPr bwMode="auto">
          <a:xfrm>
            <a:off x="4507651" y="3296066"/>
            <a:ext cx="737913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en-US" sz="3200" b="1" i="0" u="none" strike="noStrike" cap="none" normalizeH="0" baseline="0" dirty="0" err="1">
                <a:ln>
                  <a:noFill/>
                </a:ln>
                <a:effectLst/>
                <a:latin typeface="Times New Roman" panose="02020603050405020304" pitchFamily="18" charset="0"/>
                <a:ea typeface="Calibri" panose="020F0502020204030204" pitchFamily="34" charset="0"/>
                <a:cs typeface="Times New Roman" panose="02020603050405020304" pitchFamily="18" charset="0"/>
              </a:rPr>
              <a:t>Phương</a:t>
            </a:r>
            <a:r>
              <a:rPr kumimoji="0" lang="en-US" altLang="en-US" sz="3200" b="1" i="0" u="none" strike="noStrike" cap="none" normalizeH="0" dirty="0">
                <a:ln>
                  <a:noFill/>
                </a:ln>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dirty="0" err="1">
                <a:ln>
                  <a:noFill/>
                </a:ln>
                <a:effectLst/>
                <a:latin typeface="Times New Roman" panose="02020603050405020304" pitchFamily="18" charset="0"/>
                <a:ea typeface="Calibri" panose="020F0502020204030204" pitchFamily="34" charset="0"/>
                <a:cs typeface="Times New Roman" panose="02020603050405020304" pitchFamily="18" charset="0"/>
              </a:rPr>
              <a:t>thức</a:t>
            </a:r>
            <a:r>
              <a:rPr kumimoji="0" lang="en-US" altLang="en-US" sz="3200" b="1" i="0" u="none" strike="noStrike" cap="none" normalizeH="0" dirty="0">
                <a:ln>
                  <a:noFill/>
                </a:ln>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dirty="0" err="1">
                <a:ln>
                  <a:noFill/>
                </a:ln>
                <a:effectLst/>
                <a:latin typeface="Times New Roman" panose="02020603050405020304" pitchFamily="18" charset="0"/>
                <a:ea typeface="Calibri" panose="020F0502020204030204" pitchFamily="34" charset="0"/>
                <a:cs typeface="Times New Roman" panose="02020603050405020304" pitchFamily="18" charset="0"/>
              </a:rPr>
              <a:t>biểu</a:t>
            </a:r>
            <a:r>
              <a:rPr kumimoji="0" lang="en-US" altLang="en-US" sz="3200" b="1" i="0" u="none" strike="noStrike" cap="none" normalizeH="0" dirty="0">
                <a:ln>
                  <a:noFill/>
                </a:ln>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dirty="0" err="1">
                <a:ln>
                  <a:noFill/>
                </a:ln>
                <a:effectLst/>
                <a:latin typeface="Times New Roman" panose="02020603050405020304" pitchFamily="18" charset="0"/>
                <a:ea typeface="Calibri" panose="020F0502020204030204" pitchFamily="34" charset="0"/>
                <a:cs typeface="Times New Roman" panose="02020603050405020304" pitchFamily="18" charset="0"/>
              </a:rPr>
              <a:t>đạt</a:t>
            </a:r>
            <a:r>
              <a:rPr kumimoji="0" lang="en-US" altLang="en-US" sz="3200" b="1" i="0" u="none" strike="noStrike" cap="none" normalizeH="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vi-VN" altLang="en-US" sz="32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
        <p:nvSpPr>
          <p:cNvPr id="15" name="Rectangle 3">
            <a:extLst>
              <a:ext uri="{FF2B5EF4-FFF2-40B4-BE49-F238E27FC236}">
                <a16:creationId xmlns:a16="http://schemas.microsoft.com/office/drawing/2014/main" id="{FC69FA2B-216F-4DDA-97B2-7A561136BCFC}"/>
              </a:ext>
            </a:extLst>
          </p:cNvPr>
          <p:cNvSpPr>
            <a:spLocks noChangeArrowheads="1"/>
          </p:cNvSpPr>
          <p:nvPr/>
        </p:nvSpPr>
        <p:spPr bwMode="auto">
          <a:xfrm>
            <a:off x="4536045" y="4276123"/>
            <a:ext cx="737913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en-US" sz="3200" b="1" i="0" u="none" strike="noStrike" cap="none" normalizeH="0" baseline="0" dirty="0" err="1">
                <a:ln>
                  <a:noFill/>
                </a:ln>
                <a:effectLst/>
                <a:latin typeface="Times New Roman" panose="02020603050405020304" pitchFamily="18" charset="0"/>
                <a:ea typeface="Calibri" panose="020F0502020204030204" pitchFamily="34" charset="0"/>
                <a:cs typeface="Times New Roman" panose="02020603050405020304" pitchFamily="18" charset="0"/>
              </a:rPr>
              <a:t>Bố</a:t>
            </a:r>
            <a:r>
              <a:rPr kumimoji="0" lang="en-US" altLang="en-US" sz="3200" b="1" i="0" u="none" strike="noStrike" cap="none" normalizeH="0" dirty="0">
                <a:ln>
                  <a:noFill/>
                </a:ln>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dirty="0" err="1">
                <a:ln>
                  <a:noFill/>
                </a:ln>
                <a:effectLst/>
                <a:latin typeface="Times New Roman" panose="02020603050405020304" pitchFamily="18" charset="0"/>
                <a:ea typeface="Calibri" panose="020F0502020204030204" pitchFamily="34" charset="0"/>
                <a:cs typeface="Times New Roman" panose="02020603050405020304" pitchFamily="18" charset="0"/>
              </a:rPr>
              <a:t>cục</a:t>
            </a:r>
            <a:r>
              <a:rPr kumimoji="0" lang="en-US" altLang="en-US" sz="3200" b="1" i="0" u="none" strike="noStrike" cap="none" normalizeH="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vi-VN" altLang="en-US" sz="32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87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611DFC7-59C7-446F-84D2-7372A1776102}"/>
              </a:ext>
            </a:extLst>
          </p:cNvPr>
          <p:cNvSpPr>
            <a:spLocks noChangeArrowheads="1"/>
          </p:cNvSpPr>
          <p:nvPr/>
        </p:nvSpPr>
        <p:spPr bwMode="auto">
          <a:xfrm>
            <a:off x="6247796" y="109277"/>
            <a:ext cx="4253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nl-NL" altLang="en-US" sz="6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kumimoji="0" lang="nl-NL" altLang="en-US" sz="6000" b="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Tác phẩm</a:t>
            </a:r>
            <a:endParaRPr kumimoji="0" lang="en-US" altLang="en-US" sz="6000" b="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6" name="Rectangle 3">
            <a:extLst>
              <a:ext uri="{FF2B5EF4-FFF2-40B4-BE49-F238E27FC236}">
                <a16:creationId xmlns:a16="http://schemas.microsoft.com/office/drawing/2014/main" id="{C52388F1-8064-4C11-8987-2AD5B6F65BC4}"/>
              </a:ext>
            </a:extLst>
          </p:cNvPr>
          <p:cNvSpPr>
            <a:spLocks noChangeArrowheads="1"/>
          </p:cNvSpPr>
          <p:nvPr/>
        </p:nvSpPr>
        <p:spPr bwMode="auto">
          <a:xfrm>
            <a:off x="4536045" y="3264852"/>
            <a:ext cx="873887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nl-NL" altLang="en-US" sz="3200" b="1"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Thể</a:t>
            </a:r>
            <a:r>
              <a:rPr kumimoji="0" lang="nl-NL" altLang="en-US" sz="3200" b="1" i="0" u="none" strike="noStrike" cap="none" normalizeH="0" dirty="0">
                <a:ln>
                  <a:noFill/>
                </a:ln>
                <a:effectLst/>
                <a:latin typeface="Times New Roman" panose="02020603050405020304" pitchFamily="18" charset="0"/>
                <a:ea typeface="Calibri" panose="020F0502020204030204" pitchFamily="34" charset="0"/>
                <a:cs typeface="Times New Roman" panose="02020603050405020304" pitchFamily="18" charset="0"/>
              </a:rPr>
              <a:t> loại</a:t>
            </a:r>
            <a:r>
              <a:rPr kumimoji="0" lang="nl-NL" altLang="en-US" sz="3200" b="1"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 </a:t>
            </a:r>
            <a:r>
              <a:rPr kumimoji="0" lang="nl-NL" altLang="en-US" sz="3200"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Hồi</a:t>
            </a:r>
            <a:r>
              <a:rPr kumimoji="0" lang="nl-NL" altLang="en-US" sz="3200" b="0" i="0" u="none" strike="noStrike" cap="none" normalizeH="0" dirty="0">
                <a:ln>
                  <a:noFill/>
                </a:ln>
                <a:effectLst/>
                <a:latin typeface="Times New Roman" panose="02020603050405020304" pitchFamily="18" charset="0"/>
                <a:ea typeface="Calibri" panose="020F0502020204030204" pitchFamily="34" charset="0"/>
                <a:cs typeface="Times New Roman" panose="02020603050405020304" pitchFamily="18" charset="0"/>
              </a:rPr>
              <a:t> kí</a:t>
            </a:r>
            <a:endParaRPr kumimoji="0" lang="vi-VN" altLang="en-US" sz="32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B1B06387-4DDF-4429-B3DD-E842AE524321}"/>
              </a:ext>
            </a:extLst>
          </p:cNvPr>
          <p:cNvGrpSpPr/>
          <p:nvPr/>
        </p:nvGrpSpPr>
        <p:grpSpPr>
          <a:xfrm flipH="1">
            <a:off x="0" y="3460530"/>
            <a:ext cx="3607906" cy="3219135"/>
            <a:chOff x="4410596" y="0"/>
            <a:chExt cx="7781405" cy="6858000"/>
          </a:xfrm>
        </p:grpSpPr>
        <p:pic>
          <p:nvPicPr>
            <p:cNvPr id="9" name="Picture 8">
              <a:extLst>
                <a:ext uri="{FF2B5EF4-FFF2-40B4-BE49-F238E27FC236}">
                  <a16:creationId xmlns:a16="http://schemas.microsoft.com/office/drawing/2014/main" id="{E18D5E88-4E7A-4330-8A84-ADD65F709041}"/>
                </a:ext>
              </a:extLst>
            </p:cNvPr>
            <p:cNvPicPr>
              <a:picLocks noChangeAspect="1"/>
            </p:cNvPicPr>
            <p:nvPr/>
          </p:nvPicPr>
          <p:blipFill rotWithShape="1">
            <a:blip r:embed="rId3"/>
            <a:srcRect l="34668"/>
            <a:stretch/>
          </p:blipFill>
          <p:spPr>
            <a:xfrm>
              <a:off x="4511155" y="0"/>
              <a:ext cx="7680846" cy="6858000"/>
            </a:xfrm>
            <a:prstGeom prst="rect">
              <a:avLst/>
            </a:prstGeom>
          </p:spPr>
        </p:pic>
        <p:sp>
          <p:nvSpPr>
            <p:cNvPr id="10" name="Rectangle: Rounded Corners 9">
              <a:extLst>
                <a:ext uri="{FF2B5EF4-FFF2-40B4-BE49-F238E27FC236}">
                  <a16:creationId xmlns:a16="http://schemas.microsoft.com/office/drawing/2014/main" id="{25B8D5A7-712A-46A5-B7B9-4F4500FA0A99}"/>
                </a:ext>
              </a:extLst>
            </p:cNvPr>
            <p:cNvSpPr/>
            <p:nvPr/>
          </p:nvSpPr>
          <p:spPr>
            <a:xfrm>
              <a:off x="4410596" y="2360428"/>
              <a:ext cx="799358" cy="187133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2" descr="Honda Türkiye على تويتر: &amp;quot;“Dünyada bir numara olmanın yolu...” #Soichiro  #Honda… &amp;quot;">
            <a:extLst>
              <a:ext uri="{FF2B5EF4-FFF2-40B4-BE49-F238E27FC236}">
                <a16:creationId xmlns:a16="http://schemas.microsoft.com/office/drawing/2014/main" id="{D9ADD8A1-892B-4C85-9BC2-32C25E6F79F8}"/>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6031" b="99299" l="29167" r="99750">
                        <a14:foregroundMark x1="75667" y1="9116" x2="71250" y2="15849"/>
                        <a14:foregroundMark x1="71250" y1="15849" x2="36500" y2="45582"/>
                        <a14:foregroundMark x1="36500" y1="45582" x2="34417" y2="67041"/>
                        <a14:foregroundMark x1="34417" y1="67041" x2="47667" y2="82749"/>
                        <a14:foregroundMark x1="47667" y1="82749" x2="69583" y2="85273"/>
                        <a14:foregroundMark x1="69583" y1="85273" x2="84167" y2="84151"/>
                        <a14:foregroundMark x1="84167" y1="84151" x2="92667" y2="65077"/>
                        <a14:foregroundMark x1="92667" y1="65077" x2="95750" y2="47966"/>
                        <a14:foregroundMark x1="95750" y1="47966" x2="88167" y2="24965"/>
                        <a14:foregroundMark x1="88167" y1="24965" x2="75250" y2="9537"/>
                        <a14:foregroundMark x1="69417" y1="6452" x2="63050" y2="11937"/>
                        <a14:foregroundMark x1="62873" y1="10596" x2="60417" y2="20757"/>
                        <a14:foregroundMark x1="60417" y1="20757" x2="53667" y2="30996"/>
                        <a14:foregroundMark x1="53667" y1="30996" x2="41500" y2="36746"/>
                        <a14:foregroundMark x1="41500" y1="36746" x2="35083" y2="34081"/>
                        <a14:foregroundMark x1="35083" y1="34081" x2="29333" y2="50771"/>
                        <a14:foregroundMark x1="29333" y1="50771" x2="29167" y2="64376"/>
                        <a14:foregroundMark x1="29167" y1="64376" x2="35417" y2="75316"/>
                        <a14:foregroundMark x1="32667" y1="35764" x2="28917" y2="43198"/>
                        <a14:foregroundMark x1="28917" y1="43198" x2="28583" y2="64376"/>
                        <a14:foregroundMark x1="28583" y1="64376" x2="33167" y2="78962"/>
                        <a14:foregroundMark x1="33167" y1="78962" x2="45167" y2="95231"/>
                        <a14:foregroundMark x1="45167" y1="95231" x2="51250" y2="99439"/>
                        <a14:foregroundMark x1="51250" y1="99439" x2="67000" y2="93969"/>
                        <a14:foregroundMark x1="67000" y1="93969" x2="75083" y2="94109"/>
                        <a14:foregroundMark x1="75083" y1="94109" x2="88167" y2="90042"/>
                        <a14:foregroundMark x1="88167" y1="90042" x2="92500" y2="78962"/>
                        <a14:foregroundMark x1="92500" y1="78962" x2="97250" y2="75736"/>
                        <a14:foregroundMark x1="97250" y1="75736" x2="98667" y2="61992"/>
                        <a14:foregroundMark x1="98667" y1="61992" x2="95500" y2="41234"/>
                        <a14:foregroundMark x1="95500" y1="41234" x2="92083" y2="37307"/>
                        <a14:foregroundMark x1="97500" y1="38990" x2="99833" y2="49509"/>
                        <a14:foregroundMark x1="99833" y1="49509" x2="99083" y2="73352"/>
                        <a14:foregroundMark x1="99083" y1="73352" x2="96000" y2="84993"/>
                        <a14:foregroundMark x1="96000" y1="84993" x2="84417" y2="96774"/>
                        <a14:foregroundMark x1="84417" y1="96774" x2="67833" y2="92426"/>
                        <a14:foregroundMark x1="67833" y1="92426" x2="63417" y2="89201"/>
                        <a14:foregroundMark x1="43833" y1="98457" x2="67583" y2="99579"/>
                        <a14:foregroundMark x1="67583" y1="99579" x2="92917" y2="95091"/>
                        <a14:foregroundMark x1="92917" y1="95091" x2="98500" y2="88219"/>
                        <a14:foregroundMark x1="98500" y1="88219" x2="98083" y2="73072"/>
                        <a14:foregroundMark x1="98083" y1="97896" x2="43000" y2="98597"/>
                        <a14:foregroundMark x1="92333" y1="23422" x2="92417" y2="14867"/>
                        <a14:foregroundMark x1="92417" y1="14867" x2="78750" y2="2805"/>
                        <a14:foregroundMark x1="78750" y1="2805" x2="66833" y2="6031"/>
                        <a14:foregroundMark x1="66833" y1="6031" x2="64417" y2="13885"/>
                        <a14:foregroundMark x1="96417" y1="19916" x2="99833" y2="33240"/>
                        <a14:foregroundMark x1="36500" y1="33520" x2="55750" y2="24544"/>
                        <a14:foregroundMark x1="55750" y1="24544" x2="59917" y2="24264"/>
                        <a14:foregroundMark x1="29000" y1="41655" x2="25667" y2="57644"/>
                        <a14:foregroundMark x1="25667" y1="57644" x2="31250" y2="81487"/>
                        <a14:foregroundMark x1="31250" y1="81487" x2="44000" y2="99299"/>
                        <a14:foregroundMark x1="50083" y1="62272" x2="61667" y2="46283"/>
                        <a14:foregroundMark x1="61667" y1="46283" x2="80000" y2="48247"/>
                        <a14:foregroundMark x1="80000" y1="48247" x2="88583" y2="55680"/>
                        <a14:foregroundMark x1="88583" y1="55680" x2="90917" y2="61150"/>
                        <a14:foregroundMark x1="77917" y1="43058" x2="77917" y2="55259"/>
                        <a14:backgroundMark x1="57917" y1="10379" x2="54000" y2="16410"/>
                        <a14:backgroundMark x1="54000" y1="16410" x2="46000" y2="20757"/>
                        <a14:backgroundMark x1="46000" y1="20757" x2="55417" y2="5049"/>
                        <a14:backgroundMark x1="55417" y1="5049" x2="58250" y2="11360"/>
                        <a14:backgroundMark x1="58250" y1="11360" x2="57167" y2="12903"/>
                        <a14:backgroundMark x1="60833" y1="11641" x2="61000" y2="12903"/>
                      </a14:backgroundRemoval>
                    </a14:imgEffect>
                  </a14:imgLayer>
                </a14:imgProps>
              </a:ext>
              <a:ext uri="{28A0092B-C50C-407E-A947-70E740481C1C}">
                <a14:useLocalDpi xmlns:a14="http://schemas.microsoft.com/office/drawing/2010/main" val="0"/>
              </a:ext>
            </a:extLst>
          </a:blip>
          <a:srcRect l="24403"/>
          <a:stretch/>
        </p:blipFill>
        <p:spPr bwMode="auto">
          <a:xfrm flipH="1">
            <a:off x="17516" y="252950"/>
            <a:ext cx="3997892" cy="324005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a:extLst>
              <a:ext uri="{FF2B5EF4-FFF2-40B4-BE49-F238E27FC236}">
                <a16:creationId xmlns:a16="http://schemas.microsoft.com/office/drawing/2014/main" id="{9C7574C7-7E79-45A7-B0B4-101DC5278783}"/>
              </a:ext>
            </a:extLst>
          </p:cNvPr>
          <p:cNvSpPr>
            <a:spLocks noChangeArrowheads="1"/>
          </p:cNvSpPr>
          <p:nvPr/>
        </p:nvSpPr>
        <p:spPr bwMode="auto">
          <a:xfrm>
            <a:off x="4536045" y="1872975"/>
            <a:ext cx="735073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indent="-457200" algn="just" eaLnBrk="0" fontAlgn="base" hangingPunct="0">
              <a:spcBef>
                <a:spcPct val="0"/>
              </a:spcBef>
              <a:spcAft>
                <a:spcPct val="0"/>
              </a:spcAft>
              <a:buFont typeface="Wingdings" panose="05000000000000000000" pitchFamily="2" charset="2"/>
              <a:buChar char="ü"/>
            </a:pPr>
            <a:r>
              <a:rPr kumimoji="0" lang="en-US" altLang="en-US" sz="3200" b="1" i="0" u="none" strike="noStrike" cap="none" normalizeH="0" baseline="0" dirty="0" err="1">
                <a:ln>
                  <a:noFill/>
                </a:ln>
                <a:effectLst/>
                <a:latin typeface="Times New Roman" panose="02020603050405020304" pitchFamily="18" charset="0"/>
                <a:ea typeface="Calibri" panose="020F0502020204030204" pitchFamily="34" charset="0"/>
                <a:cs typeface="Times New Roman" panose="02020603050405020304" pitchFamily="18" charset="0"/>
              </a:rPr>
              <a:t>Xuất</a:t>
            </a:r>
            <a:r>
              <a:rPr kumimoji="0" lang="en-US" altLang="en-US" sz="3200" b="1" i="0" u="none" strike="noStrike" cap="none" normalizeH="0" dirty="0">
                <a:ln>
                  <a:noFill/>
                </a:ln>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dirty="0" err="1">
                <a:ln>
                  <a:noFill/>
                </a:ln>
                <a:effectLst/>
                <a:latin typeface="Times New Roman" panose="02020603050405020304" pitchFamily="18" charset="0"/>
                <a:ea typeface="Calibri" panose="020F0502020204030204" pitchFamily="34" charset="0"/>
                <a:cs typeface="Times New Roman" panose="02020603050405020304" pitchFamily="18" charset="0"/>
              </a:rPr>
              <a:t>xứ</a:t>
            </a:r>
            <a:r>
              <a:rPr kumimoji="0" lang="vi-VN" altLang="en-US" sz="3200" b="1"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Trích từ </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Biển giấc mơ thành sức mạnh đi tới</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(Bản lí lịch đời tôi).</a:t>
            </a:r>
            <a:endParaRPr lang="en-US" sz="3200" dirty="0">
              <a:latin typeface="Times New Roman" panose="02020603050405020304" pitchFamily="18" charset="0"/>
              <a:cs typeface="Times New Roman" panose="02020603050405020304" pitchFamily="18" charset="0"/>
            </a:endParaRPr>
          </a:p>
        </p:txBody>
      </p:sp>
      <p:sp>
        <p:nvSpPr>
          <p:cNvPr id="13" name="Rectangle 3">
            <a:extLst>
              <a:ext uri="{FF2B5EF4-FFF2-40B4-BE49-F238E27FC236}">
                <a16:creationId xmlns:a16="http://schemas.microsoft.com/office/drawing/2014/main" id="{92E3BF73-C2DB-4D9F-9E10-4A28E315355C}"/>
              </a:ext>
            </a:extLst>
          </p:cNvPr>
          <p:cNvSpPr>
            <a:spLocks noChangeArrowheads="1"/>
          </p:cNvSpPr>
          <p:nvPr/>
        </p:nvSpPr>
        <p:spPr bwMode="auto">
          <a:xfrm>
            <a:off x="4420748" y="4288643"/>
            <a:ext cx="737913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en-US" sz="3200" b="1" i="0" u="none" strike="noStrike" cap="none" normalizeH="0" baseline="0" dirty="0" err="1">
                <a:ln>
                  <a:noFill/>
                </a:ln>
                <a:effectLst/>
                <a:latin typeface="Times New Roman" panose="02020603050405020304" pitchFamily="18" charset="0"/>
                <a:ea typeface="Calibri" panose="020F0502020204030204" pitchFamily="34" charset="0"/>
                <a:cs typeface="Times New Roman" panose="02020603050405020304" pitchFamily="18" charset="0"/>
              </a:rPr>
              <a:t>Phương</a:t>
            </a:r>
            <a:r>
              <a:rPr kumimoji="0" lang="en-US" altLang="en-US" sz="3200" b="1" i="0" u="none" strike="noStrike" cap="none" normalizeH="0" dirty="0">
                <a:ln>
                  <a:noFill/>
                </a:ln>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dirty="0" err="1">
                <a:ln>
                  <a:noFill/>
                </a:ln>
                <a:effectLst/>
                <a:latin typeface="Times New Roman" panose="02020603050405020304" pitchFamily="18" charset="0"/>
                <a:ea typeface="Calibri" panose="020F0502020204030204" pitchFamily="34" charset="0"/>
                <a:cs typeface="Times New Roman" panose="02020603050405020304" pitchFamily="18" charset="0"/>
              </a:rPr>
              <a:t>thức</a:t>
            </a:r>
            <a:r>
              <a:rPr kumimoji="0" lang="en-US" altLang="en-US" sz="3200" b="1" i="0" u="none" strike="noStrike" cap="none" normalizeH="0" dirty="0">
                <a:ln>
                  <a:noFill/>
                </a:ln>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dirty="0" err="1">
                <a:ln>
                  <a:noFill/>
                </a:ln>
                <a:effectLst/>
                <a:latin typeface="Times New Roman" panose="02020603050405020304" pitchFamily="18" charset="0"/>
                <a:ea typeface="Calibri" panose="020F0502020204030204" pitchFamily="34" charset="0"/>
                <a:cs typeface="Times New Roman" panose="02020603050405020304" pitchFamily="18" charset="0"/>
              </a:rPr>
              <a:t>biểu</a:t>
            </a:r>
            <a:r>
              <a:rPr kumimoji="0" lang="en-US" altLang="en-US" sz="3200" b="1" i="0" u="none" strike="noStrike" cap="none" normalizeH="0" dirty="0">
                <a:ln>
                  <a:noFill/>
                </a:ln>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dirty="0" err="1">
                <a:ln>
                  <a:noFill/>
                </a:ln>
                <a:effectLst/>
                <a:latin typeface="Times New Roman" panose="02020603050405020304" pitchFamily="18" charset="0"/>
                <a:ea typeface="Calibri" panose="020F0502020204030204" pitchFamily="34" charset="0"/>
                <a:cs typeface="Times New Roman" panose="02020603050405020304" pitchFamily="18" charset="0"/>
              </a:rPr>
              <a:t>đạt</a:t>
            </a:r>
            <a:r>
              <a:rPr kumimoji="0" lang="en-US" altLang="en-US" sz="3200" b="1" i="0" u="none" strike="noStrike" cap="none" normalizeH="0" dirty="0">
                <a:ln>
                  <a:noFill/>
                </a:ln>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ea typeface="Calibri" panose="020F0502020204030204" pitchFamily="34" charset="0"/>
                <a:cs typeface="Times New Roman" panose="02020603050405020304" pitchFamily="18" charset="0"/>
              </a:rPr>
              <a:t>Tự</a:t>
            </a:r>
            <a:r>
              <a:rPr kumimoji="0" lang="en-US" altLang="en-US" sz="3200" b="0" i="0" u="none" strike="noStrike" cap="none" normalizeH="0" dirty="0">
                <a:ln>
                  <a:noFill/>
                </a:ln>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dirty="0" err="1">
                <a:ln>
                  <a:noFill/>
                </a:ln>
                <a:effectLst/>
                <a:latin typeface="Times New Roman" panose="02020603050405020304" pitchFamily="18" charset="0"/>
                <a:ea typeface="Calibri" panose="020F0502020204030204" pitchFamily="34" charset="0"/>
                <a:cs typeface="Times New Roman" panose="02020603050405020304" pitchFamily="18" charset="0"/>
              </a:rPr>
              <a:t>sự</a:t>
            </a:r>
            <a:r>
              <a:rPr kumimoji="0" lang="en-US" altLang="en-US" sz="3200" b="0" i="0" u="none" strike="noStrike" cap="none" normalizeH="0" dirty="0">
                <a:ln>
                  <a:noFill/>
                </a:ln>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dirty="0" err="1">
                <a:ln>
                  <a:noFill/>
                </a:ln>
                <a:effectLst/>
                <a:latin typeface="Times New Roman" panose="02020603050405020304" pitchFamily="18" charset="0"/>
                <a:ea typeface="Calibri" panose="020F0502020204030204" pitchFamily="34" charset="0"/>
                <a:cs typeface="Times New Roman" panose="02020603050405020304" pitchFamily="18" charset="0"/>
              </a:rPr>
              <a:t>kết</a:t>
            </a:r>
            <a:r>
              <a:rPr kumimoji="0" lang="en-US" altLang="en-US" sz="3200" b="0" i="0" u="none" strike="noStrike" cap="none" normalizeH="0" dirty="0">
                <a:ln>
                  <a:noFill/>
                </a:ln>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dirty="0" err="1">
                <a:ln>
                  <a:noFill/>
                </a:ln>
                <a:effectLst/>
                <a:latin typeface="Times New Roman" panose="02020603050405020304" pitchFamily="18" charset="0"/>
                <a:ea typeface="Calibri" panose="020F0502020204030204" pitchFamily="34" charset="0"/>
                <a:cs typeface="Times New Roman" panose="02020603050405020304" pitchFamily="18" charset="0"/>
              </a:rPr>
              <a:t>hợp</a:t>
            </a:r>
            <a:r>
              <a:rPr kumimoji="0" lang="en-US" altLang="en-US" sz="3200" b="0" i="0" u="none" strike="noStrike" cap="none" normalizeH="0" dirty="0">
                <a:ln>
                  <a:noFill/>
                </a:ln>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dirty="0" err="1">
                <a:ln>
                  <a:noFill/>
                </a:ln>
                <a:effectLst/>
                <a:latin typeface="Times New Roman" panose="02020603050405020304" pitchFamily="18" charset="0"/>
                <a:ea typeface="Calibri" panose="020F0502020204030204" pitchFamily="34" charset="0"/>
                <a:cs typeface="Times New Roman" panose="02020603050405020304" pitchFamily="18" charset="0"/>
              </a:rPr>
              <a:t>miêu</a:t>
            </a:r>
            <a:r>
              <a:rPr kumimoji="0" lang="en-US" altLang="en-US" sz="3200" b="0" i="0" u="none" strike="noStrike" cap="none" normalizeH="0" dirty="0">
                <a:ln>
                  <a:noFill/>
                </a:ln>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dirty="0" err="1">
                <a:ln>
                  <a:noFill/>
                </a:ln>
                <a:effectLst/>
                <a:latin typeface="Times New Roman" panose="02020603050405020304" pitchFamily="18" charset="0"/>
                <a:ea typeface="Calibri" panose="020F0502020204030204" pitchFamily="34" charset="0"/>
                <a:cs typeface="Times New Roman" panose="02020603050405020304" pitchFamily="18" charset="0"/>
              </a:rPr>
              <a:t>tả</a:t>
            </a:r>
            <a:r>
              <a:rPr kumimoji="0" lang="en-US" altLang="en-US" sz="3200" b="0" i="0" u="none" strike="noStrike" cap="none" normalizeH="0" dirty="0">
                <a:ln>
                  <a:noFill/>
                </a:ln>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dirty="0" err="1">
                <a:ln>
                  <a:noFill/>
                </a:ln>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altLang="en-US" sz="3200" b="0" i="0" u="none" strike="noStrike" cap="none" normalizeH="0" dirty="0">
                <a:ln>
                  <a:noFill/>
                </a:ln>
                <a:effectLst/>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dirty="0" err="1">
                <a:latin typeface="Times New Roman" panose="02020603050405020304" pitchFamily="18" charset="0"/>
                <a:ea typeface="Calibri" panose="020F0502020204030204" pitchFamily="34" charset="0"/>
                <a:cs typeface="Times New Roman" panose="02020603050405020304" pitchFamily="18" charset="0"/>
              </a:rPr>
              <a:t>biểu</a:t>
            </a:r>
            <a:r>
              <a:rPr lang="en-US" alt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dirty="0" err="1">
                <a:latin typeface="Times New Roman" panose="02020603050405020304" pitchFamily="18" charset="0"/>
                <a:ea typeface="Calibri" panose="020F0502020204030204" pitchFamily="34" charset="0"/>
                <a:cs typeface="Times New Roman" panose="02020603050405020304" pitchFamily="18" charset="0"/>
              </a:rPr>
              <a:t>cảm</a:t>
            </a:r>
            <a:endParaRPr kumimoji="0" lang="vi-VN" altLang="en-US" sz="32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
        <p:nvSpPr>
          <p:cNvPr id="15" name="Rectangle 3">
            <a:extLst>
              <a:ext uri="{FF2B5EF4-FFF2-40B4-BE49-F238E27FC236}">
                <a16:creationId xmlns:a16="http://schemas.microsoft.com/office/drawing/2014/main" id="{FC69FA2B-216F-4DDA-97B2-7A561136BCFC}"/>
              </a:ext>
            </a:extLst>
          </p:cNvPr>
          <p:cNvSpPr>
            <a:spLocks noChangeArrowheads="1"/>
          </p:cNvSpPr>
          <p:nvPr/>
        </p:nvSpPr>
        <p:spPr bwMode="auto">
          <a:xfrm>
            <a:off x="4420748" y="5659118"/>
            <a:ext cx="737913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en-US" sz="3200" b="1" i="0" u="none" strike="noStrike" cap="none" normalizeH="0" baseline="0" dirty="0" err="1">
                <a:ln>
                  <a:noFill/>
                </a:ln>
                <a:effectLst/>
                <a:latin typeface="Times New Roman" panose="02020603050405020304" pitchFamily="18" charset="0"/>
                <a:ea typeface="Calibri" panose="020F0502020204030204" pitchFamily="34" charset="0"/>
                <a:cs typeface="Times New Roman" panose="02020603050405020304" pitchFamily="18" charset="0"/>
              </a:rPr>
              <a:t>Bố</a:t>
            </a:r>
            <a:r>
              <a:rPr kumimoji="0" lang="en-US" altLang="en-US" sz="3200" b="1" i="0" u="none" strike="noStrike" cap="none" normalizeH="0" dirty="0">
                <a:ln>
                  <a:noFill/>
                </a:ln>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dirty="0" err="1">
                <a:ln>
                  <a:noFill/>
                </a:ln>
                <a:effectLst/>
                <a:latin typeface="Times New Roman" panose="02020603050405020304" pitchFamily="18" charset="0"/>
                <a:ea typeface="Calibri" panose="020F0502020204030204" pitchFamily="34" charset="0"/>
                <a:cs typeface="Times New Roman" panose="02020603050405020304" pitchFamily="18" charset="0"/>
              </a:rPr>
              <a:t>cục</a:t>
            </a:r>
            <a:r>
              <a:rPr kumimoji="0" lang="en-US" altLang="en-US" sz="3200" b="1" i="0" u="none" strike="noStrike" cap="none" normalizeH="0" dirty="0">
                <a:ln>
                  <a:noFill/>
                </a:ln>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3 </a:t>
            </a:r>
            <a:r>
              <a:rPr kumimoji="0" lang="en-US" altLang="en-US" sz="3200" b="0" i="0" u="none" strike="noStrike" cap="none" normalizeH="0" baseline="0" dirty="0" err="1">
                <a:ln>
                  <a:noFill/>
                </a:ln>
                <a:effectLst/>
                <a:latin typeface="Times New Roman" panose="02020603050405020304" pitchFamily="18" charset="0"/>
                <a:ea typeface="Calibri" panose="020F0502020204030204" pitchFamily="34" charset="0"/>
                <a:cs typeface="Times New Roman" panose="02020603050405020304" pitchFamily="18" charset="0"/>
              </a:rPr>
              <a:t>phần</a:t>
            </a:r>
            <a:endParaRPr kumimoji="0" lang="vi-VN" altLang="en-US" sz="32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775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56F242-01CB-4D5A-A41A-54F7176DDFA7}"/>
              </a:ext>
            </a:extLst>
          </p:cNvPr>
          <p:cNvPicPr>
            <a:picLocks noChangeAspect="1"/>
          </p:cNvPicPr>
          <p:nvPr/>
        </p:nvPicPr>
        <p:blipFill rotWithShape="1">
          <a:blip r:embed="rId3">
            <a:extLst>
              <a:ext uri="{28A0092B-C50C-407E-A947-70E740481C1C}">
                <a14:useLocalDpi xmlns:a14="http://schemas.microsoft.com/office/drawing/2010/main" val="0"/>
              </a:ext>
            </a:extLst>
          </a:blip>
          <a:srcRect l="42870" t="54136" b="26945"/>
          <a:stretch/>
        </p:blipFill>
        <p:spPr>
          <a:xfrm>
            <a:off x="273326" y="476730"/>
            <a:ext cx="11410215" cy="2096654"/>
          </a:xfrm>
          <a:prstGeom prst="rect">
            <a:avLst/>
          </a:prstGeom>
        </p:spPr>
      </p:pic>
      <p:sp>
        <p:nvSpPr>
          <p:cNvPr id="3" name="Text Box 18">
            <a:extLst>
              <a:ext uri="{FF2B5EF4-FFF2-40B4-BE49-F238E27FC236}">
                <a16:creationId xmlns:a16="http://schemas.microsoft.com/office/drawing/2014/main" id="{59095A5F-81A3-44A0-AA7C-AE6753DE9C2C}"/>
              </a:ext>
            </a:extLst>
          </p:cNvPr>
          <p:cNvSpPr txBox="1">
            <a:spLocks noChangeArrowheads="1"/>
          </p:cNvSpPr>
          <p:nvPr/>
        </p:nvSpPr>
        <p:spPr bwMode="auto">
          <a:xfrm>
            <a:off x="1659268" y="740051"/>
            <a:ext cx="9322904" cy="1600424"/>
          </a:xfrm>
          <a:prstGeom prst="rect">
            <a:avLst/>
          </a:prstGeom>
          <a:noFill/>
          <a:ln w="9525">
            <a:noFill/>
            <a:miter lim="800000"/>
            <a:headEnd/>
            <a:tailEnd/>
          </a:ln>
        </p:spPr>
        <p:txBody>
          <a:bodyPr wrap="square" lIns="121905" tIns="60953" rIns="121905" bIns="60953">
            <a:spAutoFit/>
          </a:bodyPr>
          <a:lstStyle/>
          <a:p>
            <a:pPr algn="just"/>
            <a:r>
              <a:rPr lang="vi-VN" sz="3200" b="1" dirty="0" smtClean="0">
                <a:latin typeface="Times New Roman" panose="02020603050405020304" pitchFamily="18" charset="0"/>
                <a:ea typeface="Calibri" panose="020F0502020204030204" pitchFamily="34" charset="0"/>
                <a:cs typeface="Times New Roman" panose="02020603050405020304" pitchFamily="18" charset="0"/>
              </a:rPr>
              <a:t>Ngôi kể</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3200" dirty="0" smtClean="0">
                <a:latin typeface="Times New Roman" panose="02020603050405020304" pitchFamily="18" charset="0"/>
                <a:ea typeface="Calibri" panose="020F0502020204030204" pitchFamily="34" charset="0"/>
                <a:cs typeface="Times New Roman" panose="02020603050405020304" pitchFamily="18" charset="0"/>
              </a:rPr>
              <a:t>Ngôi thứ nhất, xưng </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a:t>
            </a:r>
            <a:r>
              <a:rPr lang="vi-VN" sz="3200" dirty="0">
                <a:latin typeface="Times New Roman" panose="02020603050405020304" pitchFamily="18" charset="0"/>
                <a:ea typeface="Calibri" panose="020F0502020204030204" pitchFamily="34" charset="0"/>
                <a:cs typeface="Times New Roman" panose="02020603050405020304" pitchFamily="18" charset="0"/>
              </a:rPr>
              <a:t>tôi</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a:t>
            </a:r>
            <a:r>
              <a:rPr lang="vi-VN" sz="3200" dirty="0" smtClean="0">
                <a:latin typeface="Times New Roman" panose="02020603050405020304" pitchFamily="18" charset="0"/>
                <a:ea typeface="Calibri" panose="020F0502020204030204" pitchFamily="34" charset="0"/>
                <a:cs typeface="Times New Roman" panose="02020603050405020304" pitchFamily="18" charset="0"/>
              </a:rPr>
              <a:t>- Tác giả Hon-da</a:t>
            </a:r>
            <a:endParaRPr lang="vi-VN" sz="32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3200" dirty="0" smtClean="0">
                <a:latin typeface="Times New Roman" panose="02020603050405020304" pitchFamily="18" charset="0"/>
                <a:ea typeface="Calibri" panose="020F0502020204030204" pitchFamily="34" charset="0"/>
                <a:cs typeface="Times New Roman" panose="02020603050405020304" pitchFamily="18" charset="0"/>
              </a:rPr>
              <a:t>-&gt; Câu chuyện chân thực, người kể dễ dàng bộc lộ cảm xúc, suy nghĩ của mình...</a:t>
            </a:r>
          </a:p>
        </p:txBody>
      </p:sp>
      <p:pic>
        <p:nvPicPr>
          <p:cNvPr id="4" name="Picture 3">
            <a:extLst>
              <a:ext uri="{FF2B5EF4-FFF2-40B4-BE49-F238E27FC236}">
                <a16:creationId xmlns:a16="http://schemas.microsoft.com/office/drawing/2014/main" id="{4A407087-D891-4F70-BA57-EE9495D0DCB8}"/>
              </a:ext>
            </a:extLst>
          </p:cNvPr>
          <p:cNvPicPr>
            <a:picLocks noChangeAspect="1"/>
          </p:cNvPicPr>
          <p:nvPr/>
        </p:nvPicPr>
        <p:blipFill rotWithShape="1">
          <a:blip r:embed="rId3">
            <a:extLst>
              <a:ext uri="{28A0092B-C50C-407E-A947-70E740481C1C}">
                <a14:useLocalDpi xmlns:a14="http://schemas.microsoft.com/office/drawing/2010/main" val="0"/>
              </a:ext>
            </a:extLst>
          </a:blip>
          <a:srcRect l="42870" t="72361"/>
          <a:stretch/>
        </p:blipFill>
        <p:spPr>
          <a:xfrm>
            <a:off x="273326" y="3174274"/>
            <a:ext cx="11410215" cy="3513909"/>
          </a:xfrm>
          <a:prstGeom prst="rect">
            <a:avLst/>
          </a:prstGeom>
        </p:spPr>
      </p:pic>
      <p:sp>
        <p:nvSpPr>
          <p:cNvPr id="5" name="Text Box 18">
            <a:extLst>
              <a:ext uri="{FF2B5EF4-FFF2-40B4-BE49-F238E27FC236}">
                <a16:creationId xmlns:a16="http://schemas.microsoft.com/office/drawing/2014/main" id="{59095A5F-81A3-44A0-AA7C-AE6753DE9C2C}"/>
              </a:ext>
            </a:extLst>
          </p:cNvPr>
          <p:cNvSpPr txBox="1">
            <a:spLocks noChangeArrowheads="1"/>
          </p:cNvSpPr>
          <p:nvPr/>
        </p:nvSpPr>
        <p:spPr bwMode="auto">
          <a:xfrm>
            <a:off x="1659268" y="3491960"/>
            <a:ext cx="9322904" cy="2092866"/>
          </a:xfrm>
          <a:prstGeom prst="rect">
            <a:avLst/>
          </a:prstGeom>
          <a:noFill/>
          <a:ln w="9525">
            <a:noFill/>
            <a:miter lim="800000"/>
            <a:headEnd/>
            <a:tailEnd/>
          </a:ln>
        </p:spPr>
        <p:txBody>
          <a:bodyPr wrap="square" lIns="121905" tIns="60953" rIns="121905" bIns="60953">
            <a:spAutoFit/>
          </a:bodyPr>
          <a:lstStyle/>
          <a:p>
            <a:pPr algn="just"/>
            <a:r>
              <a:rPr lang="vi-VN" sz="3200" b="1" dirty="0" smtClean="0">
                <a:latin typeface="Times New Roman" panose="02020603050405020304" pitchFamily="18" charset="0"/>
                <a:ea typeface="Calibri" panose="020F0502020204030204" pitchFamily="34" charset="0"/>
                <a:cs typeface="Times New Roman" panose="02020603050405020304" pitchFamily="18" charset="0"/>
              </a:rPr>
              <a:t>Tính xác thực</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a:t>
            </a:r>
            <a:endParaRPr lang="vi-VN" sz="32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3200" dirty="0" smtClean="0">
                <a:latin typeface="Times New Roman" panose="02020603050405020304" pitchFamily="18" charset="0"/>
                <a:ea typeface="Calibri" panose="020F0502020204030204" pitchFamily="34" charset="0"/>
                <a:cs typeface="Times New Roman" panose="02020603050405020304" pitchFamily="18" charset="0"/>
              </a:rPr>
              <a:t>+ Thời gian diễn ra sự việc :</a:t>
            </a:r>
          </a:p>
          <a:p>
            <a:pPr algn="just"/>
            <a:r>
              <a:rPr lang="vi-VN" sz="3200" dirty="0" smtClean="0">
                <a:latin typeface="Times New Roman" panose="02020603050405020304" pitchFamily="18" charset="0"/>
                <a:ea typeface="Calibri" panose="020F0502020204030204" pitchFamily="34" charset="0"/>
                <a:cs typeface="Times New Roman" panose="02020603050405020304" pitchFamily="18" charset="0"/>
              </a:rPr>
              <a:t>+ Địa điểm diễn ra sự việc:</a:t>
            </a:r>
          </a:p>
          <a:p>
            <a:pPr algn="just"/>
            <a:r>
              <a:rPr lang="vi-VN" sz="3200" dirty="0" smtClean="0">
                <a:latin typeface="Times New Roman" panose="02020603050405020304" pitchFamily="18" charset="0"/>
                <a:ea typeface="Calibri" panose="020F0502020204030204" pitchFamily="34" charset="0"/>
                <a:cs typeface="Times New Roman" panose="02020603050405020304" pitchFamily="18" charset="0"/>
              </a:rPr>
              <a:t>+ Sự việc và nhân vật :</a:t>
            </a:r>
          </a:p>
        </p:txBody>
      </p:sp>
    </p:spTree>
    <p:extLst>
      <p:ext uri="{BB962C8B-B14F-4D97-AF65-F5344CB8AC3E}">
        <p14:creationId xmlns:p14="http://schemas.microsoft.com/office/powerpoint/2010/main" val="336152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931E0A57-6CE2-4DB8-925A-4404724C7BE6}"/>
              </a:ext>
            </a:extLst>
          </p:cNvPr>
          <p:cNvSpPr>
            <a:spLocks noChangeArrowheads="1"/>
          </p:cNvSpPr>
          <p:nvPr/>
        </p:nvSpPr>
        <p:spPr bwMode="auto">
          <a:xfrm>
            <a:off x="4219575"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484094" y="1021977"/>
            <a:ext cx="11093823" cy="3970318"/>
          </a:xfrm>
          <a:prstGeom prst="rect">
            <a:avLst/>
          </a:prstGeom>
        </p:spPr>
        <p:txBody>
          <a:bodyPr wrap="square">
            <a:spAutoFit/>
          </a:bodyPr>
          <a:lstStyle/>
          <a:p>
            <a:pPr algn="just"/>
            <a:r>
              <a:rPr lang="en-US" sz="3600" i="1" dirty="0" smtClean="0">
                <a:solidFill>
                  <a:srgbClr val="7030A0"/>
                </a:solidFill>
                <a:latin typeface="Times New Roman" panose="02020603050405020304" pitchFamily="18" charset="0"/>
                <a:cs typeface="Times New Roman" panose="02020603050405020304" pitchFamily="18" charset="0"/>
              </a:rPr>
              <a:t>+ </a:t>
            </a:r>
            <a:r>
              <a:rPr lang="en-US" sz="3600" i="1" dirty="0" err="1">
                <a:solidFill>
                  <a:srgbClr val="7030A0"/>
                </a:solidFill>
                <a:latin typeface="Times New Roman" panose="02020603050405020304" pitchFamily="18" charset="0"/>
                <a:cs typeface="Times New Roman" panose="02020603050405020304" pitchFamily="18" charset="0"/>
              </a:rPr>
              <a:t>Thời</a:t>
            </a:r>
            <a:r>
              <a:rPr lang="en-US" sz="3600" i="1" dirty="0">
                <a:solidFill>
                  <a:srgbClr val="7030A0"/>
                </a:solidFill>
                <a:latin typeface="Times New Roman" panose="02020603050405020304" pitchFamily="18" charset="0"/>
                <a:cs typeface="Times New Roman" panose="02020603050405020304" pitchFamily="18" charset="0"/>
              </a:rPr>
              <a:t> </a:t>
            </a:r>
            <a:r>
              <a:rPr lang="en-US" sz="3600" i="1" dirty="0" err="1">
                <a:solidFill>
                  <a:srgbClr val="7030A0"/>
                </a:solidFill>
                <a:latin typeface="Times New Roman" panose="02020603050405020304" pitchFamily="18" charset="0"/>
                <a:cs typeface="Times New Roman" panose="02020603050405020304" pitchFamily="18" charset="0"/>
              </a:rPr>
              <a:t>gian</a:t>
            </a:r>
            <a:r>
              <a:rPr lang="en-US" sz="3600" i="1" dirty="0">
                <a:solidFill>
                  <a:srgbClr val="7030A0"/>
                </a:solidFill>
                <a:latin typeface="Times New Roman" panose="02020603050405020304" pitchFamily="18" charset="0"/>
                <a:cs typeface="Times New Roman" panose="02020603050405020304" pitchFamily="18" charset="0"/>
              </a:rPr>
              <a:t>, </a:t>
            </a:r>
            <a:r>
              <a:rPr lang="en-US" sz="3600" i="1" dirty="0" err="1">
                <a:solidFill>
                  <a:srgbClr val="7030A0"/>
                </a:solidFill>
                <a:latin typeface="Times New Roman" panose="02020603050405020304" pitchFamily="18" charset="0"/>
                <a:cs typeface="Times New Roman" panose="02020603050405020304" pitchFamily="18" charset="0"/>
              </a:rPr>
              <a:t>địa</a:t>
            </a:r>
            <a:r>
              <a:rPr lang="en-US" sz="3600" i="1" dirty="0">
                <a:solidFill>
                  <a:srgbClr val="7030A0"/>
                </a:solidFill>
                <a:latin typeface="Times New Roman" panose="02020603050405020304" pitchFamily="18" charset="0"/>
                <a:cs typeface="Times New Roman" panose="02020603050405020304" pitchFamily="18" charset="0"/>
              </a:rPr>
              <a:t> </a:t>
            </a:r>
            <a:r>
              <a:rPr lang="en-US" sz="3600" i="1" dirty="0" err="1">
                <a:solidFill>
                  <a:srgbClr val="7030A0"/>
                </a:solidFill>
                <a:latin typeface="Times New Roman" panose="02020603050405020304" pitchFamily="18" charset="0"/>
                <a:cs typeface="Times New Roman" panose="02020603050405020304" pitchFamily="18" charset="0"/>
              </a:rPr>
              <a:t>điểm</a:t>
            </a:r>
            <a:r>
              <a:rPr lang="en-US" sz="3600" i="1" dirty="0">
                <a:solidFill>
                  <a:srgbClr val="7030A0"/>
                </a:solidFill>
                <a:latin typeface="Times New Roman" panose="02020603050405020304" pitchFamily="18" charset="0"/>
                <a:cs typeface="Times New Roman" panose="02020603050405020304" pitchFamily="18" charset="0"/>
              </a:rPr>
              <a:t> </a:t>
            </a:r>
            <a:r>
              <a:rPr lang="en-US" sz="3600" i="1" dirty="0" err="1">
                <a:solidFill>
                  <a:srgbClr val="7030A0"/>
                </a:solidFill>
                <a:latin typeface="Times New Roman" panose="02020603050405020304" pitchFamily="18" charset="0"/>
                <a:cs typeface="Times New Roman" panose="02020603050405020304" pitchFamily="18" charset="0"/>
              </a:rPr>
              <a:t>rõ</a:t>
            </a:r>
            <a:r>
              <a:rPr lang="en-US" sz="3600" i="1" dirty="0">
                <a:solidFill>
                  <a:srgbClr val="7030A0"/>
                </a:solidFill>
                <a:latin typeface="Times New Roman" panose="02020603050405020304" pitchFamily="18" charset="0"/>
                <a:cs typeface="Times New Roman" panose="02020603050405020304" pitchFamily="18" charset="0"/>
              </a:rPr>
              <a:t> </a:t>
            </a:r>
            <a:r>
              <a:rPr lang="en-US" sz="3600" i="1" dirty="0" err="1">
                <a:solidFill>
                  <a:srgbClr val="7030A0"/>
                </a:solidFill>
                <a:latin typeface="Times New Roman" panose="02020603050405020304" pitchFamily="18" charset="0"/>
                <a:cs typeface="Times New Roman" panose="02020603050405020304" pitchFamily="18" charset="0"/>
              </a:rPr>
              <a:t>ràng</a:t>
            </a:r>
            <a:r>
              <a:rPr lang="en-US" sz="3600" i="1" dirty="0">
                <a:solidFill>
                  <a:srgbClr val="7030A0"/>
                </a:solidFill>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năm</a:t>
            </a:r>
            <a:r>
              <a:rPr lang="en-US" sz="3600" dirty="0">
                <a:latin typeface="Times New Roman" panose="02020603050405020304" pitchFamily="18" charset="0"/>
                <a:cs typeface="Times New Roman" panose="02020603050405020304" pitchFamily="18" charset="0"/>
              </a:rPr>
              <a:t> 1906 </a:t>
            </a:r>
            <a:r>
              <a:rPr lang="en-US" sz="3600" dirty="0" err="1">
                <a:latin typeface="Times New Roman" panose="02020603050405020304" pitchFamily="18" charset="0"/>
                <a:cs typeface="Times New Roman" panose="02020603050405020304" pitchFamily="18" charset="0"/>
              </a:rPr>
              <a:t>tại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Ko</a:t>
            </a:r>
            <a:r>
              <a:rPr lang="en-US" sz="3600" dirty="0">
                <a:latin typeface="Times New Roman" panose="02020603050405020304" pitchFamily="18" charset="0"/>
                <a:cs typeface="Times New Roman" panose="02020603050405020304" pitchFamily="18" charset="0"/>
              </a:rPr>
              <a:t>-mi-</a:t>
            </a:r>
            <a:r>
              <a:rPr lang="en-US" sz="3600" dirty="0" err="1">
                <a:latin typeface="Times New Roman" panose="02020603050405020304" pitchFamily="18" charset="0"/>
                <a:cs typeface="Times New Roman" panose="02020603050405020304" pitchFamily="18" charset="0"/>
              </a:rPr>
              <a:t>rô</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Komyo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quận</a:t>
            </a:r>
            <a:r>
              <a:rPr lang="en-US" sz="3600" dirty="0">
                <a:latin typeface="Times New Roman" panose="02020603050405020304" pitchFamily="18" charset="0"/>
                <a:cs typeface="Times New Roman" panose="02020603050405020304" pitchFamily="18" charset="0"/>
              </a:rPr>
              <a:t> I-qua-ta (Iwata) nay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Ten-</a:t>
            </a:r>
            <a:r>
              <a:rPr lang="en-US" sz="3600" dirty="0" err="1">
                <a:latin typeface="Times New Roman" panose="02020603050405020304" pitchFamily="18" charset="0"/>
                <a:cs typeface="Times New Roman" panose="02020603050405020304" pitchFamily="18" charset="0"/>
              </a:rPr>
              <a:t>ri</a:t>
            </a:r>
            <a:r>
              <a:rPr lang="en-US" sz="3600" dirty="0">
                <a:latin typeface="Times New Roman" panose="02020603050405020304" pitchFamily="18" charset="0"/>
                <a:cs typeface="Times New Roman" panose="02020603050405020304" pitchFamily="18" charset="0"/>
              </a:rPr>
              <a:t>-u (</a:t>
            </a:r>
            <a:r>
              <a:rPr lang="en-US" sz="3600" dirty="0" err="1">
                <a:latin typeface="Times New Roman" panose="02020603050405020304" pitchFamily="18" charset="0"/>
                <a:cs typeface="Times New Roman" panose="02020603050405020304" pitchFamily="18" charset="0"/>
              </a:rPr>
              <a:t>Tenryu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thuộc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phố</a:t>
            </a:r>
            <a:r>
              <a:rPr lang="en-US" sz="3600" dirty="0">
                <a:latin typeface="Times New Roman" panose="02020603050405020304" pitchFamily="18" charset="0"/>
                <a:cs typeface="Times New Roman" panose="02020603050405020304" pitchFamily="18" charset="0"/>
              </a:rPr>
              <a:t> Ha-ma-</a:t>
            </a:r>
            <a:r>
              <a:rPr lang="en-US" sz="3600" dirty="0" err="1">
                <a:latin typeface="Times New Roman" panose="02020603050405020304" pitchFamily="18" charset="0"/>
                <a:cs typeface="Times New Roman" panose="02020603050405020304" pitchFamily="18" charset="0"/>
              </a:rPr>
              <a:t>mát</a:t>
            </a:r>
            <a:r>
              <a:rPr lang="en-US" sz="3600" dirty="0">
                <a:latin typeface="Times New Roman" panose="02020603050405020304" pitchFamily="18" charset="0"/>
                <a:cs typeface="Times New Roman" panose="02020603050405020304" pitchFamily="18" charset="0"/>
              </a:rPr>
              <a:t>-</a:t>
            </a:r>
            <a:r>
              <a:rPr lang="en-US" sz="3600" dirty="0" err="1">
                <a:latin typeface="Times New Roman" panose="02020603050405020304" pitchFamily="18" charset="0"/>
                <a:cs typeface="Times New Roman" panose="02020603050405020304" pitchFamily="18" charset="0"/>
              </a:rPr>
              <a:t>su</a:t>
            </a:r>
            <a:r>
              <a:rPr lang="en-US" sz="3600" dirty="0">
                <a:latin typeface="Times New Roman" panose="02020603050405020304" pitchFamily="18" charset="0"/>
                <a:cs typeface="Times New Roman" panose="02020603050405020304" pitchFamily="18" charset="0"/>
              </a:rPr>
              <a:t>(Hamamatsu), </a:t>
            </a:r>
            <a:r>
              <a:rPr lang="en-US" sz="3600" dirty="0" err="1">
                <a:latin typeface="Times New Roman" panose="02020603050405020304" pitchFamily="18" charset="0"/>
                <a:cs typeface="Times New Roman" panose="02020603050405020304" pitchFamily="18" charset="0"/>
              </a:rPr>
              <a:t>tỉnh</a:t>
            </a:r>
            <a:r>
              <a:rPr lang="en-US" sz="3600" dirty="0">
                <a:latin typeface="Times New Roman" panose="02020603050405020304" pitchFamily="18" charset="0"/>
                <a:cs typeface="Times New Roman" panose="02020603050405020304" pitchFamily="18" charset="0"/>
              </a:rPr>
              <a:t> Si-</a:t>
            </a:r>
            <a:r>
              <a:rPr lang="en-US" sz="3600" dirty="0" err="1">
                <a:latin typeface="Times New Roman" panose="02020603050405020304" pitchFamily="18" charset="0"/>
                <a:cs typeface="Times New Roman" panose="02020603050405020304" pitchFamily="18" charset="0"/>
              </a:rPr>
              <a:t>dư</a:t>
            </a:r>
            <a:r>
              <a:rPr lang="en-US" sz="3600" dirty="0">
                <a:latin typeface="Times New Roman" panose="02020603050405020304" pitchFamily="18" charset="0"/>
                <a:cs typeface="Times New Roman" panose="02020603050405020304" pitchFamily="18" charset="0"/>
              </a:rPr>
              <a:t>-ô-ca (Shizuoka).</a:t>
            </a:r>
          </a:p>
          <a:p>
            <a:pPr algn="just"/>
            <a:r>
              <a:rPr lang="en-US" sz="3600" i="1" dirty="0">
                <a:solidFill>
                  <a:srgbClr val="7030A0"/>
                </a:solidFill>
                <a:latin typeface="Times New Roman" panose="02020603050405020304" pitchFamily="18" charset="0"/>
                <a:cs typeface="Times New Roman" panose="02020603050405020304" pitchFamily="18" charset="0"/>
              </a:rPr>
              <a:t>+ </a:t>
            </a:r>
            <a:r>
              <a:rPr lang="en-US" sz="3600" i="1" dirty="0" err="1">
                <a:solidFill>
                  <a:srgbClr val="7030A0"/>
                </a:solidFill>
                <a:latin typeface="Times New Roman" panose="02020603050405020304" pitchFamily="18" charset="0"/>
                <a:cs typeface="Times New Roman" panose="02020603050405020304" pitchFamily="18" charset="0"/>
              </a:rPr>
              <a:t>Tác</a:t>
            </a:r>
            <a:r>
              <a:rPr lang="en-US" sz="3600" i="1" dirty="0">
                <a:solidFill>
                  <a:srgbClr val="7030A0"/>
                </a:solidFill>
                <a:latin typeface="Times New Roman" panose="02020603050405020304" pitchFamily="18" charset="0"/>
                <a:cs typeface="Times New Roman" panose="02020603050405020304" pitchFamily="18" charset="0"/>
              </a:rPr>
              <a:t> </a:t>
            </a:r>
            <a:r>
              <a:rPr lang="en-US" sz="3600" i="1" dirty="0" err="1">
                <a:solidFill>
                  <a:srgbClr val="7030A0"/>
                </a:solidFill>
                <a:latin typeface="Times New Roman" panose="02020603050405020304" pitchFamily="18" charset="0"/>
                <a:cs typeface="Times New Roman" panose="02020603050405020304" pitchFamily="18" charset="0"/>
              </a:rPr>
              <a:t>giả</a:t>
            </a:r>
            <a:r>
              <a:rPr lang="en-US" sz="3600" i="1" dirty="0">
                <a:solidFill>
                  <a:srgbClr val="7030A0"/>
                </a:solidFill>
                <a:latin typeface="Times New Roman" panose="02020603050405020304" pitchFamily="18" charset="0"/>
                <a:cs typeface="Times New Roman" panose="02020603050405020304" pitchFamily="18" charset="0"/>
              </a:rPr>
              <a:t> </a:t>
            </a:r>
            <a:r>
              <a:rPr lang="en-US" sz="3600" i="1" dirty="0" err="1">
                <a:solidFill>
                  <a:srgbClr val="7030A0"/>
                </a:solidFill>
                <a:latin typeface="Times New Roman" panose="02020603050405020304" pitchFamily="18" charset="0"/>
                <a:cs typeface="Times New Roman" panose="02020603050405020304" pitchFamily="18" charset="0"/>
              </a:rPr>
              <a:t>bộc</a:t>
            </a:r>
            <a:r>
              <a:rPr lang="en-US" sz="3600" i="1" dirty="0">
                <a:solidFill>
                  <a:srgbClr val="7030A0"/>
                </a:solidFill>
                <a:latin typeface="Times New Roman" panose="02020603050405020304" pitchFamily="18" charset="0"/>
                <a:cs typeface="Times New Roman" panose="02020603050405020304" pitchFamily="18" charset="0"/>
              </a:rPr>
              <a:t> </a:t>
            </a:r>
            <a:r>
              <a:rPr lang="en-US" sz="3600" i="1" dirty="0" err="1">
                <a:solidFill>
                  <a:srgbClr val="7030A0"/>
                </a:solidFill>
                <a:latin typeface="Times New Roman" panose="02020603050405020304" pitchFamily="18" charset="0"/>
                <a:cs typeface="Times New Roman" panose="02020603050405020304" pitchFamily="18" charset="0"/>
              </a:rPr>
              <a:t>lộ</a:t>
            </a:r>
            <a:r>
              <a:rPr lang="en-US" sz="3600" i="1" dirty="0">
                <a:solidFill>
                  <a:srgbClr val="7030A0"/>
                </a:solidFill>
                <a:latin typeface="Times New Roman" panose="02020603050405020304" pitchFamily="18" charset="0"/>
                <a:cs typeface="Times New Roman" panose="02020603050405020304" pitchFamily="18" charset="0"/>
              </a:rPr>
              <a:t> </a:t>
            </a:r>
            <a:r>
              <a:rPr lang="en-US" sz="3600" i="1" dirty="0" err="1">
                <a:solidFill>
                  <a:srgbClr val="7030A0"/>
                </a:solidFill>
                <a:latin typeface="Times New Roman" panose="02020603050405020304" pitchFamily="18" charset="0"/>
                <a:cs typeface="Times New Roman" panose="02020603050405020304" pitchFamily="18" charset="0"/>
              </a:rPr>
              <a:t>những</a:t>
            </a:r>
            <a:r>
              <a:rPr lang="en-US" sz="3600" i="1" dirty="0">
                <a:solidFill>
                  <a:srgbClr val="7030A0"/>
                </a:solidFill>
                <a:latin typeface="Times New Roman" panose="02020603050405020304" pitchFamily="18" charset="0"/>
                <a:cs typeface="Times New Roman" panose="02020603050405020304" pitchFamily="18" charset="0"/>
              </a:rPr>
              <a:t> </a:t>
            </a:r>
            <a:r>
              <a:rPr lang="en-US" sz="3600" i="1" dirty="0" err="1">
                <a:solidFill>
                  <a:srgbClr val="7030A0"/>
                </a:solidFill>
                <a:latin typeface="Times New Roman" panose="02020603050405020304" pitchFamily="18" charset="0"/>
                <a:cs typeface="Times New Roman" panose="02020603050405020304" pitchFamily="18" charset="0"/>
              </a:rPr>
              <a:t>cảm</a:t>
            </a:r>
            <a:r>
              <a:rPr lang="en-US" sz="3600" i="1" dirty="0">
                <a:solidFill>
                  <a:srgbClr val="7030A0"/>
                </a:solidFill>
                <a:latin typeface="Times New Roman" panose="02020603050405020304" pitchFamily="18" charset="0"/>
                <a:cs typeface="Times New Roman" panose="02020603050405020304" pitchFamily="18" charset="0"/>
              </a:rPr>
              <a:t> </a:t>
            </a:r>
            <a:r>
              <a:rPr lang="en-US" sz="3600" i="1" dirty="0" err="1">
                <a:solidFill>
                  <a:srgbClr val="7030A0"/>
                </a:solidFill>
                <a:latin typeface="Times New Roman" panose="02020603050405020304" pitchFamily="18" charset="0"/>
                <a:cs typeface="Times New Roman" panose="02020603050405020304" pitchFamily="18" charset="0"/>
              </a:rPr>
              <a:t>xúc</a:t>
            </a:r>
            <a:r>
              <a:rPr lang="en-US" sz="3600" i="1" dirty="0">
                <a:solidFill>
                  <a:srgbClr val="7030A0"/>
                </a:solidFill>
                <a:latin typeface="Times New Roman" panose="02020603050405020304" pitchFamily="18" charset="0"/>
                <a:cs typeface="Times New Roman" panose="02020603050405020304" pitchFamily="18" charset="0"/>
              </a:rPr>
              <a:t> </a:t>
            </a:r>
            <a:r>
              <a:rPr lang="en-US" sz="3600" i="1" dirty="0" err="1">
                <a:solidFill>
                  <a:srgbClr val="7030A0"/>
                </a:solidFill>
                <a:latin typeface="Times New Roman" panose="02020603050405020304" pitchFamily="18" charset="0"/>
                <a:cs typeface="Times New Roman" panose="02020603050405020304" pitchFamily="18" charset="0"/>
              </a:rPr>
              <a:t>chân</a:t>
            </a:r>
            <a:r>
              <a:rPr lang="en-US" sz="3600" i="1" dirty="0">
                <a:solidFill>
                  <a:srgbClr val="7030A0"/>
                </a:solidFill>
                <a:latin typeface="Times New Roman" panose="02020603050405020304" pitchFamily="18" charset="0"/>
                <a:cs typeface="Times New Roman" panose="02020603050405020304" pitchFamily="18" charset="0"/>
              </a:rPr>
              <a:t> </a:t>
            </a:r>
            <a:r>
              <a:rPr lang="en-US" sz="3600" i="1" dirty="0" err="1">
                <a:solidFill>
                  <a:srgbClr val="7030A0"/>
                </a:solidFill>
                <a:latin typeface="Times New Roman" panose="02020603050405020304" pitchFamily="18" charset="0"/>
                <a:cs typeface="Times New Roman" panose="02020603050405020304" pitchFamily="18" charset="0"/>
              </a:rPr>
              <a:t>thực</a:t>
            </a:r>
            <a:r>
              <a:rPr lang="en-US" sz="3600" i="1" dirty="0">
                <a:solidFill>
                  <a:srgbClr val="7030A0"/>
                </a:solidFill>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thông</a:t>
            </a:r>
            <a:r>
              <a:rPr lang="en-US" sz="3600" dirty="0">
                <a:latin typeface="Times New Roman" panose="02020603050405020304" pitchFamily="18" charset="0"/>
                <a:cs typeface="Times New Roman" panose="02020603050405020304" pitchFamily="18" charset="0"/>
              </a:rPr>
              <a:t> qua </a:t>
            </a:r>
            <a:r>
              <a:rPr lang="en-US" sz="3600" dirty="0" err="1">
                <a:latin typeface="Times New Roman" panose="02020603050405020304" pitchFamily="18" charset="0"/>
                <a:cs typeface="Times New Roman" panose="02020603050405020304" pitchFamily="18" charset="0"/>
              </a:rPr>
              <a:t>việc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kỉ</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niệm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suy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trẻ</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thơ</a:t>
            </a:r>
            <a:r>
              <a:rPr lang="en-US" sz="3600" dirty="0">
                <a:latin typeface="Times New Roman" panose="02020603050405020304" pitchFamily="18" charset="0"/>
                <a:cs typeface="Times New Roman" panose="02020603050405020304" pitchFamily="18" charset="0"/>
              </a:rPr>
              <a:t> non </a:t>
            </a:r>
            <a:r>
              <a:rPr lang="en-US" sz="3600" dirty="0" err="1">
                <a:latin typeface="Times New Roman" panose="02020603050405020304" pitchFamily="18" charset="0"/>
                <a:cs typeface="Times New Roman" panose="02020603050405020304" pitchFamily="18" charset="0"/>
              </a:rPr>
              <a:t>dại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dưới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góc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nhìn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đứa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trẻ</a:t>
            </a:r>
            <a:r>
              <a:rPr lang="en-US"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1972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EC9641C-65E1-49A6-867C-72A3C84575EF}"/>
              </a:ext>
            </a:extLst>
          </p:cNvPr>
          <p:cNvGraphicFramePr>
            <a:graphicFrameLocks noGrp="1"/>
          </p:cNvGraphicFramePr>
          <p:nvPr>
            <p:extLst>
              <p:ext uri="{D42A27DB-BD31-4B8C-83A1-F6EECF244321}">
                <p14:modId xmlns:p14="http://schemas.microsoft.com/office/powerpoint/2010/main" val="2619081097"/>
              </p:ext>
            </p:extLst>
          </p:nvPr>
        </p:nvGraphicFramePr>
        <p:xfrm>
          <a:off x="242047" y="628865"/>
          <a:ext cx="11631707" cy="5551253"/>
        </p:xfrm>
        <a:graphic>
          <a:graphicData uri="http://schemas.openxmlformats.org/drawingml/2006/table">
            <a:tbl>
              <a:tblPr firstRow="1" firstCol="1" bandRow="1">
                <a:tableStyleId>{5C22544A-7EE6-4342-B048-85BDC9FD1C3A}</a:tableStyleId>
              </a:tblPr>
              <a:tblGrid>
                <a:gridCol w="3916420">
                  <a:extLst>
                    <a:ext uri="{9D8B030D-6E8A-4147-A177-3AD203B41FA5}">
                      <a16:colId xmlns:a16="http://schemas.microsoft.com/office/drawing/2014/main" val="2680816474"/>
                    </a:ext>
                  </a:extLst>
                </a:gridCol>
                <a:gridCol w="7715287">
                  <a:extLst>
                    <a:ext uri="{9D8B030D-6E8A-4147-A177-3AD203B41FA5}">
                      <a16:colId xmlns:a16="http://schemas.microsoft.com/office/drawing/2014/main" val="1158659643"/>
                    </a:ext>
                  </a:extLst>
                </a:gridCol>
              </a:tblGrid>
              <a:tr h="836581">
                <a:tc gridSpan="2">
                  <a:txBody>
                    <a:bodyPr/>
                    <a:lstStyle/>
                    <a:p>
                      <a:pPr algn="ctr"/>
                      <a:r>
                        <a:rPr lang="en-US" sz="3200" dirty="0" err="1">
                          <a:solidFill>
                            <a:srgbClr val="FF0000"/>
                          </a:solidFill>
                          <a:effectLst/>
                          <a:latin typeface="Times New Roman" panose="02020603050405020304" pitchFamily="18" charset="0"/>
                          <a:cs typeface="Times New Roman" panose="02020603050405020304" pitchFamily="18" charset="0"/>
                        </a:rPr>
                        <a:t>Phiếu</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học</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tập</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số</a:t>
                      </a:r>
                      <a:r>
                        <a:rPr lang="en-US" sz="3200" dirty="0">
                          <a:solidFill>
                            <a:srgbClr val="FF0000"/>
                          </a:solidFill>
                          <a:effectLst/>
                          <a:latin typeface="Times New Roman" panose="02020603050405020304" pitchFamily="18" charset="0"/>
                          <a:cs typeface="Times New Roman" panose="02020603050405020304" pitchFamily="18" charset="0"/>
                        </a:rPr>
                        <a:t> 1: </a:t>
                      </a:r>
                      <a:r>
                        <a:rPr lang="en-US" sz="3200" dirty="0" err="1">
                          <a:solidFill>
                            <a:srgbClr val="FF0000"/>
                          </a:solidFill>
                          <a:effectLst/>
                          <a:latin typeface="Times New Roman" panose="02020603050405020304" pitchFamily="18" charset="0"/>
                          <a:cs typeface="Times New Roman" panose="02020603050405020304" pitchFamily="18" charset="0"/>
                        </a:rPr>
                        <a:t>Hoạt</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động</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nhóm</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và</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trả</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lời</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các</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câu</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hỏi</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sau</a:t>
                      </a:r>
                      <a:r>
                        <a:rPr lang="en-US" sz="3200" dirty="0">
                          <a:solidFill>
                            <a:srgbClr val="FF0000"/>
                          </a:solidFill>
                          <a:effectLst/>
                          <a:latin typeface="Times New Roman" panose="02020603050405020304" pitchFamily="18" charset="0"/>
                          <a:cs typeface="Times New Roman" panose="02020603050405020304" pitchFamily="18" charset="0"/>
                        </a:rPr>
                        <a:t>:</a:t>
                      </a:r>
                      <a:endPar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137" marR="41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46633500"/>
                  </a:ext>
                </a:extLst>
              </a:tr>
              <a:tr h="697692">
                <a:tc>
                  <a:txBody>
                    <a:bodyPr/>
                    <a:lstStyle/>
                    <a:p>
                      <a:pPr algn="ctr"/>
                      <a:r>
                        <a:rPr lang="en-US" sz="3200" b="1" dirty="0" err="1">
                          <a:solidFill>
                            <a:srgbClr val="0070C0"/>
                          </a:solidFill>
                          <a:effectLst/>
                          <a:latin typeface="Times New Roman" panose="02020603050405020304" pitchFamily="18" charset="0"/>
                          <a:cs typeface="Times New Roman" panose="02020603050405020304" pitchFamily="18" charset="0"/>
                        </a:rPr>
                        <a:t>Yêu</a:t>
                      </a:r>
                      <a:r>
                        <a:rPr lang="en-US" sz="3200" b="1" dirty="0">
                          <a:solidFill>
                            <a:srgbClr val="0070C0"/>
                          </a:solidFill>
                          <a:effectLst/>
                          <a:latin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cs typeface="Times New Roman" panose="02020603050405020304" pitchFamily="18" charset="0"/>
                        </a:rPr>
                        <a:t>cầu</a:t>
                      </a:r>
                      <a:endPar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dirty="0" err="1">
                          <a:solidFill>
                            <a:srgbClr val="0070C0"/>
                          </a:solidFill>
                          <a:effectLst/>
                          <a:latin typeface="Times New Roman" panose="02020603050405020304" pitchFamily="18" charset="0"/>
                          <a:cs typeface="Times New Roman" panose="02020603050405020304" pitchFamily="18" charset="0"/>
                        </a:rPr>
                        <a:t>Trả</a:t>
                      </a:r>
                      <a:r>
                        <a:rPr lang="en-US" sz="3200" b="1" dirty="0">
                          <a:solidFill>
                            <a:srgbClr val="0070C0"/>
                          </a:solidFill>
                          <a:effectLst/>
                          <a:latin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cs typeface="Times New Roman" panose="02020603050405020304" pitchFamily="18" charset="0"/>
                        </a:rPr>
                        <a:t>lời</a:t>
                      </a:r>
                      <a:endPar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24203688"/>
                  </a:ext>
                </a:extLst>
              </a:tr>
              <a:tr h="1578580">
                <a:tc>
                  <a:txBody>
                    <a:bodyPr/>
                    <a:lstStyle/>
                    <a:p>
                      <a:pPr algn="just"/>
                      <a:r>
                        <a:rPr lang="nl-NL" sz="3200" b="0" dirty="0">
                          <a:solidFill>
                            <a:srgbClr val="0070C0"/>
                          </a:solidFill>
                          <a:effectLst/>
                          <a:latin typeface="Times New Roman" panose="02020603050405020304" pitchFamily="18" charset="0"/>
                          <a:cs typeface="Times New Roman" panose="02020603050405020304" pitchFamily="18" charset="0"/>
                        </a:rPr>
                        <a:t>1. Phần đầu của hồi kí, tác giả đã giới thiệu những thông tin gì?</a:t>
                      </a:r>
                      <a:endParaRPr lang="en-US" sz="3200" b="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137" marR="41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2966658"/>
                  </a:ext>
                </a:extLst>
              </a:tr>
              <a:tr h="890846">
                <a:tc>
                  <a:txBody>
                    <a:bodyPr/>
                    <a:lstStyle/>
                    <a:p>
                      <a:pPr algn="just"/>
                      <a:r>
                        <a:rPr lang="vi-VN" sz="3200" b="0" dirty="0" smtClean="0">
                          <a:solidFill>
                            <a:srgbClr val="0070C0"/>
                          </a:solidFill>
                          <a:effectLst/>
                          <a:latin typeface="Times New Roman" panose="02020603050405020304" pitchFamily="18" charset="0"/>
                          <a:cs typeface="Times New Roman" panose="02020603050405020304" pitchFamily="18" charset="0"/>
                        </a:rPr>
                        <a:t>2</a:t>
                      </a:r>
                      <a:r>
                        <a:rPr lang="en-US" sz="3200" b="0" dirty="0" smtClean="0">
                          <a:solidFill>
                            <a:srgbClr val="0070C0"/>
                          </a:solidFill>
                          <a:effectLst/>
                          <a:latin typeface="Times New Roman" panose="02020603050405020304" pitchFamily="18" charset="0"/>
                          <a:cs typeface="Times New Roman" panose="02020603050405020304" pitchFamily="18" charset="0"/>
                        </a:rPr>
                        <a:t>. </a:t>
                      </a:r>
                      <a:r>
                        <a:rPr lang="nl-NL" sz="3200" b="0" dirty="0">
                          <a:solidFill>
                            <a:srgbClr val="0070C0"/>
                          </a:solidFill>
                          <a:effectLst/>
                          <a:latin typeface="Times New Roman" panose="02020603050405020304" pitchFamily="18" charset="0"/>
                          <a:cs typeface="Times New Roman" panose="02020603050405020304" pitchFamily="18" charset="0"/>
                        </a:rPr>
                        <a:t>Nhân vật tôi có sở thích là gì khi còn nhỏ?</a:t>
                      </a:r>
                      <a:endParaRPr lang="en-US" sz="3200" b="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137" marR="41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5042396"/>
                  </a:ext>
                </a:extLst>
              </a:tr>
              <a:tr h="1336268">
                <a:tc>
                  <a:txBody>
                    <a:bodyPr/>
                    <a:lstStyle/>
                    <a:p>
                      <a:pPr algn="just"/>
                      <a:r>
                        <a:rPr lang="vi-VN" sz="3200" b="0" dirty="0" smtClean="0">
                          <a:solidFill>
                            <a:srgbClr val="0070C0"/>
                          </a:solidFill>
                          <a:effectLst/>
                          <a:latin typeface="Times New Roman" panose="02020603050405020304" pitchFamily="18" charset="0"/>
                          <a:cs typeface="Times New Roman" panose="02020603050405020304" pitchFamily="18" charset="0"/>
                        </a:rPr>
                        <a:t>3</a:t>
                      </a:r>
                      <a:r>
                        <a:rPr lang="en-US" sz="3200" b="0" dirty="0" smtClean="0">
                          <a:solidFill>
                            <a:srgbClr val="0070C0"/>
                          </a:solidFill>
                          <a:effectLst/>
                          <a:latin typeface="Times New Roman" panose="02020603050405020304" pitchFamily="18" charset="0"/>
                          <a:cs typeface="Times New Roman" panose="02020603050405020304" pitchFamily="18" charset="0"/>
                        </a:rPr>
                        <a:t>. </a:t>
                      </a:r>
                      <a:r>
                        <a:rPr lang="nl-NL" sz="3200" b="0" dirty="0">
                          <a:solidFill>
                            <a:srgbClr val="0070C0"/>
                          </a:solidFill>
                          <a:effectLst/>
                          <a:latin typeface="Times New Roman" panose="02020603050405020304" pitchFamily="18" charset="0"/>
                          <a:cs typeface="Times New Roman" panose="02020603050405020304" pitchFamily="18" charset="0"/>
                        </a:rPr>
                        <a:t>Việc nhân vật nhớ lại sở thích khi còn nhỏ có ý nghĩa gì?</a:t>
                      </a:r>
                      <a:endParaRPr lang="en-US" sz="3200" b="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137" marR="41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6028850"/>
                  </a:ext>
                </a:extLst>
              </a:tr>
            </a:tbl>
          </a:graphicData>
        </a:graphic>
      </p:graphicFrame>
      <p:sp>
        <p:nvSpPr>
          <p:cNvPr id="5" name="Rectangle 1">
            <a:extLst>
              <a:ext uri="{FF2B5EF4-FFF2-40B4-BE49-F238E27FC236}">
                <a16:creationId xmlns:a16="http://schemas.microsoft.com/office/drawing/2014/main" id="{931E0A57-6CE2-4DB8-925A-4404724C7BE6}"/>
              </a:ext>
            </a:extLst>
          </p:cNvPr>
          <p:cNvSpPr>
            <a:spLocks noChangeArrowheads="1"/>
          </p:cNvSpPr>
          <p:nvPr/>
        </p:nvSpPr>
        <p:spPr bwMode="auto">
          <a:xfrm>
            <a:off x="4219575"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0979331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1341718" y="1973489"/>
            <a:ext cx="4380905" cy="710452"/>
          </a:xfrm>
          <a:custGeom>
            <a:avLst/>
            <a:gdLst>
              <a:gd name="connsiteX0" fmla="*/ 0 w 2175114"/>
              <a:gd name="connsiteY0" fmla="*/ 0 h 1450801"/>
              <a:gd name="connsiteX1" fmla="*/ 2175114 w 2175114"/>
              <a:gd name="connsiteY1" fmla="*/ 0 h 1450801"/>
              <a:gd name="connsiteX2" fmla="*/ 2175114 w 2175114"/>
              <a:gd name="connsiteY2" fmla="*/ 1450801 h 1450801"/>
              <a:gd name="connsiteX3" fmla="*/ 0 w 2175114"/>
              <a:gd name="connsiteY3" fmla="*/ 1450801 h 1450801"/>
              <a:gd name="connsiteX4" fmla="*/ 0 w 2175114"/>
              <a:gd name="connsiteY4" fmla="*/ 0 h 1450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114" h="1450801">
                <a:moveTo>
                  <a:pt x="0" y="0"/>
                </a:moveTo>
                <a:lnTo>
                  <a:pt x="2175114" y="0"/>
                </a:lnTo>
                <a:lnTo>
                  <a:pt x="2175114" y="1450801"/>
                </a:lnTo>
                <a:lnTo>
                  <a:pt x="0" y="1450801"/>
                </a:lnTo>
                <a:lnTo>
                  <a:pt x="0" y="0"/>
                </a:lnTo>
                <a:close/>
              </a:path>
            </a:pathLst>
          </a:cu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48018" tIns="170688" rIns="170688" bIns="170688" numCol="1" spcCol="1270" anchor="ctr" anchorCtr="0">
            <a:noAutofit/>
          </a:bodyPr>
          <a:lstStyle/>
          <a:p>
            <a:pPr lvl="0" algn="l" defTabSz="1066800">
              <a:lnSpc>
                <a:spcPct val="90000"/>
              </a:lnSpc>
              <a:spcBef>
                <a:spcPct val="0"/>
              </a:spcBef>
              <a:spcAft>
                <a:spcPct val="35000"/>
              </a:spcAft>
            </a:pPr>
            <a:r>
              <a:rPr lang="vi-VN" sz="3200" kern="1200" dirty="0" smtClean="0">
                <a:solidFill>
                  <a:srgbClr val="0D0D0D"/>
                </a:solidFill>
                <a:latin typeface="+mj-lt"/>
                <a:ea typeface="Times New Roman" panose="02020603050405020304" pitchFamily="18" charset="0"/>
              </a:rPr>
              <a:t>Sinh năm 1906.</a:t>
            </a:r>
            <a:endParaRPr lang="en-US" sz="3200" kern="1200" dirty="0">
              <a:latin typeface="+mj-lt"/>
            </a:endParaRPr>
          </a:p>
        </p:txBody>
      </p:sp>
      <p:sp>
        <p:nvSpPr>
          <p:cNvPr id="9" name="Freeform 8"/>
          <p:cNvSpPr/>
          <p:nvPr/>
        </p:nvSpPr>
        <p:spPr>
          <a:xfrm>
            <a:off x="1341716" y="2745245"/>
            <a:ext cx="4380907" cy="2183903"/>
          </a:xfrm>
          <a:custGeom>
            <a:avLst/>
            <a:gdLst>
              <a:gd name="connsiteX0" fmla="*/ 0 w 2175114"/>
              <a:gd name="connsiteY0" fmla="*/ 0 h 1450801"/>
              <a:gd name="connsiteX1" fmla="*/ 2175114 w 2175114"/>
              <a:gd name="connsiteY1" fmla="*/ 0 h 1450801"/>
              <a:gd name="connsiteX2" fmla="*/ 2175114 w 2175114"/>
              <a:gd name="connsiteY2" fmla="*/ 1450801 h 1450801"/>
              <a:gd name="connsiteX3" fmla="*/ 0 w 2175114"/>
              <a:gd name="connsiteY3" fmla="*/ 1450801 h 1450801"/>
              <a:gd name="connsiteX4" fmla="*/ 0 w 2175114"/>
              <a:gd name="connsiteY4" fmla="*/ 0 h 1450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114" h="1450801">
                <a:moveTo>
                  <a:pt x="0" y="0"/>
                </a:moveTo>
                <a:lnTo>
                  <a:pt x="2175114" y="0"/>
                </a:lnTo>
                <a:lnTo>
                  <a:pt x="2175114" y="1450801"/>
                </a:lnTo>
                <a:lnTo>
                  <a:pt x="0" y="1450801"/>
                </a:lnTo>
                <a:lnTo>
                  <a:pt x="0" y="0"/>
                </a:lnTo>
                <a:close/>
              </a:path>
            </a:pathLst>
          </a:cu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48018" tIns="170688" rIns="170688" bIns="170688" numCol="1" spcCol="1270" anchor="ctr" anchorCtr="0">
            <a:noAutofit/>
          </a:bodyPr>
          <a:lstStyle/>
          <a:p>
            <a:pPr lvl="0" algn="just" defTabSz="1066800">
              <a:lnSpc>
                <a:spcPct val="90000"/>
              </a:lnSpc>
              <a:spcBef>
                <a:spcPct val="0"/>
              </a:spcBef>
              <a:spcAft>
                <a:spcPct val="35000"/>
              </a:spcAft>
            </a:pPr>
            <a:r>
              <a:rPr lang="vi-VN" sz="2900" kern="1200" dirty="0" smtClean="0">
                <a:solidFill>
                  <a:srgbClr val="0D0D0D"/>
                </a:solidFill>
                <a:latin typeface="+mj-lt"/>
                <a:ea typeface="Times New Roman" panose="02020603050405020304" pitchFamily="18" charset="0"/>
              </a:rPr>
              <a:t>Quê: Làng Komyo, quận Iwata, nay là</a:t>
            </a:r>
            <a:r>
              <a:rPr lang="en-US" sz="2900" kern="1200" dirty="0" smtClean="0">
                <a:solidFill>
                  <a:srgbClr val="0D0D0D"/>
                </a:solidFill>
                <a:latin typeface="+mj-lt"/>
                <a:ea typeface="Times New Roman" panose="02020603050405020304" pitchFamily="18" charset="0"/>
              </a:rPr>
              <a:t> </a:t>
            </a:r>
            <a:r>
              <a:rPr lang="vi-VN" sz="2900" kern="1200" dirty="0" smtClean="0">
                <a:solidFill>
                  <a:srgbClr val="0D0D0D"/>
                </a:solidFill>
                <a:latin typeface="+mj-lt"/>
                <a:ea typeface="Times New Roman" panose="02020603050405020304" pitchFamily="18" charset="0"/>
              </a:rPr>
              <a:t>thành Tenryu, thành phố Hamamatsu, tỉnh Shizouka.</a:t>
            </a:r>
            <a:endParaRPr lang="en-US" sz="2900" kern="1200" dirty="0">
              <a:latin typeface="+mj-lt"/>
            </a:endParaRPr>
          </a:p>
        </p:txBody>
      </p:sp>
      <p:sp>
        <p:nvSpPr>
          <p:cNvPr id="10" name="Freeform 9"/>
          <p:cNvSpPr/>
          <p:nvPr/>
        </p:nvSpPr>
        <p:spPr>
          <a:xfrm>
            <a:off x="19052" y="1603677"/>
            <a:ext cx="1466849" cy="1450076"/>
          </a:xfrm>
          <a:custGeom>
            <a:avLst/>
            <a:gdLst>
              <a:gd name="connsiteX0" fmla="*/ 0 w 1450076"/>
              <a:gd name="connsiteY0" fmla="*/ 725038 h 1450076"/>
              <a:gd name="connsiteX1" fmla="*/ 725038 w 1450076"/>
              <a:gd name="connsiteY1" fmla="*/ 0 h 1450076"/>
              <a:gd name="connsiteX2" fmla="*/ 1450076 w 1450076"/>
              <a:gd name="connsiteY2" fmla="*/ 725038 h 1450076"/>
              <a:gd name="connsiteX3" fmla="*/ 725038 w 1450076"/>
              <a:gd name="connsiteY3" fmla="*/ 1450076 h 1450076"/>
              <a:gd name="connsiteX4" fmla="*/ 0 w 1450076"/>
              <a:gd name="connsiteY4" fmla="*/ 725038 h 1450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0076" h="1450076">
                <a:moveTo>
                  <a:pt x="0" y="725038"/>
                </a:moveTo>
                <a:cubicBezTo>
                  <a:pt x="0" y="324611"/>
                  <a:pt x="324611" y="0"/>
                  <a:pt x="725038" y="0"/>
                </a:cubicBezTo>
                <a:cubicBezTo>
                  <a:pt x="1125465" y="0"/>
                  <a:pt x="1450076" y="324611"/>
                  <a:pt x="1450076" y="725038"/>
                </a:cubicBezTo>
                <a:cubicBezTo>
                  <a:pt x="1450076" y="1125465"/>
                  <a:pt x="1125465" y="1450076"/>
                  <a:pt x="725038" y="1450076"/>
                </a:cubicBezTo>
                <a:cubicBezTo>
                  <a:pt x="324611" y="1450076"/>
                  <a:pt x="0" y="1125465"/>
                  <a:pt x="0" y="725038"/>
                </a:cubicBezTo>
                <a:close/>
              </a:path>
            </a:pathLst>
          </a:custGeom>
          <a:blipFill>
            <a:blip r:embed="rId5"/>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2359" tIns="212359" rIns="212359" bIns="212359" numCol="1" spcCol="1270" anchor="ctr" anchorCtr="0">
            <a:noAutofit/>
          </a:bodyPr>
          <a:lstStyle/>
          <a:p>
            <a:pPr lvl="0" algn="ctr" defTabSz="1066800">
              <a:lnSpc>
                <a:spcPct val="90000"/>
              </a:lnSpc>
              <a:spcBef>
                <a:spcPct val="0"/>
              </a:spcBef>
              <a:spcAft>
                <a:spcPct val="35000"/>
              </a:spcAft>
            </a:pPr>
            <a:r>
              <a:rPr lang="vi-VN" sz="2800" b="1" kern="1200" dirty="0" smtClean="0">
                <a:solidFill>
                  <a:schemeClr val="bg1"/>
                </a:solidFill>
                <a:latin typeface="+mj-lt"/>
                <a:ea typeface="Times New Roman" panose="02020603050405020304" pitchFamily="18" charset="0"/>
              </a:rPr>
              <a:t>Xuất thân</a:t>
            </a:r>
            <a:r>
              <a:rPr lang="vi-VN" sz="2400" kern="1200" dirty="0" smtClean="0">
                <a:solidFill>
                  <a:srgbClr val="0D0D0D"/>
                </a:solidFill>
                <a:latin typeface="+mj-lt"/>
                <a:ea typeface="Times New Roman" panose="02020603050405020304" pitchFamily="18" charset="0"/>
              </a:rPr>
              <a:t>:</a:t>
            </a:r>
            <a:endParaRPr lang="en-US" sz="2400" kern="1200" dirty="0">
              <a:latin typeface="+mj-lt"/>
            </a:endParaRPr>
          </a:p>
        </p:txBody>
      </p:sp>
      <p:sp>
        <p:nvSpPr>
          <p:cNvPr id="11" name="Freeform 10"/>
          <p:cNvSpPr/>
          <p:nvPr/>
        </p:nvSpPr>
        <p:spPr>
          <a:xfrm>
            <a:off x="7482481" y="2014866"/>
            <a:ext cx="4238029" cy="1046543"/>
          </a:xfrm>
          <a:custGeom>
            <a:avLst/>
            <a:gdLst>
              <a:gd name="connsiteX0" fmla="*/ 0 w 2175114"/>
              <a:gd name="connsiteY0" fmla="*/ 0 h 1450801"/>
              <a:gd name="connsiteX1" fmla="*/ 2175114 w 2175114"/>
              <a:gd name="connsiteY1" fmla="*/ 0 h 1450801"/>
              <a:gd name="connsiteX2" fmla="*/ 2175114 w 2175114"/>
              <a:gd name="connsiteY2" fmla="*/ 1450801 h 1450801"/>
              <a:gd name="connsiteX3" fmla="*/ 0 w 2175114"/>
              <a:gd name="connsiteY3" fmla="*/ 1450801 h 1450801"/>
              <a:gd name="connsiteX4" fmla="*/ 0 w 2175114"/>
              <a:gd name="connsiteY4" fmla="*/ 0 h 1450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114" h="1450801">
                <a:moveTo>
                  <a:pt x="0" y="0"/>
                </a:moveTo>
                <a:lnTo>
                  <a:pt x="2175114" y="0"/>
                </a:lnTo>
                <a:lnTo>
                  <a:pt x="2175114" y="1450801"/>
                </a:lnTo>
                <a:lnTo>
                  <a:pt x="0" y="1450801"/>
                </a:lnTo>
                <a:lnTo>
                  <a:pt x="0" y="0"/>
                </a:lnTo>
                <a:close/>
              </a:path>
            </a:pathLst>
          </a:cu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48018" tIns="113792" rIns="113792" bIns="113792" numCol="1" spcCol="1270" anchor="ctr" anchorCtr="0">
            <a:noAutofit/>
          </a:bodyPr>
          <a:lstStyle/>
          <a:p>
            <a:pPr lvl="0" algn="l" defTabSz="711200">
              <a:lnSpc>
                <a:spcPct val="90000"/>
              </a:lnSpc>
              <a:spcBef>
                <a:spcPct val="0"/>
              </a:spcBef>
              <a:spcAft>
                <a:spcPct val="35000"/>
              </a:spcAft>
            </a:pPr>
            <a:r>
              <a:rPr lang="vi-VN" sz="3200" kern="1200" dirty="0" smtClean="0">
                <a:solidFill>
                  <a:srgbClr val="0D0D0D"/>
                </a:solidFill>
                <a:latin typeface="+mj-lt"/>
                <a:ea typeface="Times New Roman" panose="02020603050405020304" pitchFamily="18" charset="0"/>
              </a:rPr>
              <a:t>Cha là Gihei, làm nghề thợ rèn.</a:t>
            </a:r>
            <a:endParaRPr lang="en-US" sz="3200" kern="1200" dirty="0">
              <a:latin typeface="+mj-lt"/>
            </a:endParaRPr>
          </a:p>
        </p:txBody>
      </p:sp>
      <p:sp>
        <p:nvSpPr>
          <p:cNvPr id="12" name="Freeform 11"/>
          <p:cNvSpPr/>
          <p:nvPr/>
        </p:nvSpPr>
        <p:spPr>
          <a:xfrm>
            <a:off x="7482479" y="3096605"/>
            <a:ext cx="4238031" cy="1057274"/>
          </a:xfrm>
          <a:custGeom>
            <a:avLst/>
            <a:gdLst>
              <a:gd name="connsiteX0" fmla="*/ 0 w 2175114"/>
              <a:gd name="connsiteY0" fmla="*/ 0 h 1450801"/>
              <a:gd name="connsiteX1" fmla="*/ 2175114 w 2175114"/>
              <a:gd name="connsiteY1" fmla="*/ 0 h 1450801"/>
              <a:gd name="connsiteX2" fmla="*/ 2175114 w 2175114"/>
              <a:gd name="connsiteY2" fmla="*/ 1450801 h 1450801"/>
              <a:gd name="connsiteX3" fmla="*/ 0 w 2175114"/>
              <a:gd name="connsiteY3" fmla="*/ 1450801 h 1450801"/>
              <a:gd name="connsiteX4" fmla="*/ 0 w 2175114"/>
              <a:gd name="connsiteY4" fmla="*/ 0 h 1450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114" h="1450801">
                <a:moveTo>
                  <a:pt x="0" y="0"/>
                </a:moveTo>
                <a:lnTo>
                  <a:pt x="2175114" y="0"/>
                </a:lnTo>
                <a:lnTo>
                  <a:pt x="2175114" y="1450801"/>
                </a:lnTo>
                <a:lnTo>
                  <a:pt x="0" y="1450801"/>
                </a:lnTo>
                <a:lnTo>
                  <a:pt x="0" y="0"/>
                </a:lnTo>
                <a:close/>
              </a:path>
            </a:pathLst>
          </a:cu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48018" tIns="113792" rIns="113792" bIns="113792" numCol="1" spcCol="1270" anchor="ctr" anchorCtr="0">
            <a:noAutofit/>
          </a:bodyPr>
          <a:lstStyle/>
          <a:p>
            <a:pPr lvl="0" algn="l" defTabSz="711200">
              <a:lnSpc>
                <a:spcPct val="90000"/>
              </a:lnSpc>
              <a:spcBef>
                <a:spcPct val="0"/>
              </a:spcBef>
              <a:spcAft>
                <a:spcPct val="35000"/>
              </a:spcAft>
            </a:pPr>
            <a:r>
              <a:rPr lang="vi-VN" sz="3200" kern="1200" dirty="0" smtClean="0">
                <a:solidFill>
                  <a:srgbClr val="0D0D0D"/>
                </a:solidFill>
                <a:latin typeface="+mj-lt"/>
                <a:ea typeface="Times New Roman" panose="02020603050405020304" pitchFamily="18" charset="0"/>
              </a:rPr>
              <a:t>Nhà rất nghèo, đời ông làm nông.</a:t>
            </a:r>
            <a:endParaRPr lang="en-US" sz="3200" kern="1200" dirty="0">
              <a:latin typeface="+mj-lt"/>
            </a:endParaRPr>
          </a:p>
        </p:txBody>
      </p:sp>
      <p:sp>
        <p:nvSpPr>
          <p:cNvPr id="13" name="Freeform 12"/>
          <p:cNvSpPr/>
          <p:nvPr/>
        </p:nvSpPr>
        <p:spPr>
          <a:xfrm>
            <a:off x="7482478" y="4171910"/>
            <a:ext cx="4238031" cy="2209488"/>
          </a:xfrm>
          <a:custGeom>
            <a:avLst/>
            <a:gdLst>
              <a:gd name="connsiteX0" fmla="*/ 0 w 2175114"/>
              <a:gd name="connsiteY0" fmla="*/ 0 h 1450801"/>
              <a:gd name="connsiteX1" fmla="*/ 2175114 w 2175114"/>
              <a:gd name="connsiteY1" fmla="*/ 0 h 1450801"/>
              <a:gd name="connsiteX2" fmla="*/ 2175114 w 2175114"/>
              <a:gd name="connsiteY2" fmla="*/ 1450801 h 1450801"/>
              <a:gd name="connsiteX3" fmla="*/ 0 w 2175114"/>
              <a:gd name="connsiteY3" fmla="*/ 1450801 h 1450801"/>
              <a:gd name="connsiteX4" fmla="*/ 0 w 2175114"/>
              <a:gd name="connsiteY4" fmla="*/ 0 h 1450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114" h="1450801">
                <a:moveTo>
                  <a:pt x="0" y="0"/>
                </a:moveTo>
                <a:lnTo>
                  <a:pt x="2175114" y="0"/>
                </a:lnTo>
                <a:lnTo>
                  <a:pt x="2175114" y="1450801"/>
                </a:lnTo>
                <a:lnTo>
                  <a:pt x="0" y="1450801"/>
                </a:lnTo>
                <a:lnTo>
                  <a:pt x="0" y="0"/>
                </a:lnTo>
                <a:close/>
              </a:path>
            </a:pathLst>
          </a:custGeom>
          <a:blipFill>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48018" tIns="113792" rIns="113792" bIns="113792" numCol="1" spcCol="1270" anchor="ctr" anchorCtr="0">
            <a:noAutofit/>
          </a:bodyPr>
          <a:lstStyle/>
          <a:p>
            <a:pPr lvl="0" algn="just" defTabSz="711200">
              <a:lnSpc>
                <a:spcPct val="90000"/>
              </a:lnSpc>
              <a:spcBef>
                <a:spcPct val="0"/>
              </a:spcBef>
              <a:spcAft>
                <a:spcPct val="35000"/>
              </a:spcAft>
            </a:pPr>
            <a:r>
              <a:rPr lang="vi-VN" sz="3200" kern="1200" dirty="0" smtClean="0">
                <a:solidFill>
                  <a:srgbClr val="0D0D0D"/>
                </a:solidFill>
                <a:latin typeface="+mj-lt"/>
                <a:ea typeface="Times New Roman" panose="02020603050405020304" pitchFamily="18" charset="0"/>
              </a:rPr>
              <a:t>Là trưởng nam trong gia đình, hàng ngày phải cõng em gái đến trường, giúp cha đạp ống thổi lửa.</a:t>
            </a:r>
            <a:endParaRPr lang="en-US" sz="3200" kern="1200" dirty="0">
              <a:latin typeface="+mj-lt"/>
            </a:endParaRPr>
          </a:p>
        </p:txBody>
      </p:sp>
      <p:sp>
        <p:nvSpPr>
          <p:cNvPr id="14" name="Freeform 13"/>
          <p:cNvSpPr/>
          <p:nvPr/>
        </p:nvSpPr>
        <p:spPr>
          <a:xfrm>
            <a:off x="5982789" y="1750423"/>
            <a:ext cx="1592933" cy="1512465"/>
          </a:xfrm>
          <a:custGeom>
            <a:avLst/>
            <a:gdLst>
              <a:gd name="connsiteX0" fmla="*/ 0 w 1450076"/>
              <a:gd name="connsiteY0" fmla="*/ 725038 h 1450076"/>
              <a:gd name="connsiteX1" fmla="*/ 725038 w 1450076"/>
              <a:gd name="connsiteY1" fmla="*/ 0 h 1450076"/>
              <a:gd name="connsiteX2" fmla="*/ 1450076 w 1450076"/>
              <a:gd name="connsiteY2" fmla="*/ 725038 h 1450076"/>
              <a:gd name="connsiteX3" fmla="*/ 725038 w 1450076"/>
              <a:gd name="connsiteY3" fmla="*/ 1450076 h 1450076"/>
              <a:gd name="connsiteX4" fmla="*/ 0 w 1450076"/>
              <a:gd name="connsiteY4" fmla="*/ 725038 h 1450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0076" h="1450076">
                <a:moveTo>
                  <a:pt x="0" y="725038"/>
                </a:moveTo>
                <a:cubicBezTo>
                  <a:pt x="0" y="324611"/>
                  <a:pt x="324611" y="0"/>
                  <a:pt x="725038" y="0"/>
                </a:cubicBezTo>
                <a:cubicBezTo>
                  <a:pt x="1125465" y="0"/>
                  <a:pt x="1450076" y="324611"/>
                  <a:pt x="1450076" y="725038"/>
                </a:cubicBezTo>
                <a:cubicBezTo>
                  <a:pt x="1450076" y="1125465"/>
                  <a:pt x="1125465" y="1450076"/>
                  <a:pt x="725038" y="1450076"/>
                </a:cubicBezTo>
                <a:cubicBezTo>
                  <a:pt x="324611" y="1450076"/>
                  <a:pt x="0" y="1125465"/>
                  <a:pt x="0" y="725038"/>
                </a:cubicBezTo>
                <a:close/>
              </a:path>
            </a:pathLst>
          </a:custGeom>
          <a:blipFill>
            <a:blip r:embed="rId5"/>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2359" tIns="212359" rIns="212359" bIns="212359" numCol="1" spcCol="1270" anchor="ctr" anchorCtr="0">
            <a:noAutofit/>
          </a:bodyPr>
          <a:lstStyle/>
          <a:p>
            <a:pPr lvl="0" algn="ctr" defTabSz="1600200">
              <a:lnSpc>
                <a:spcPct val="90000"/>
              </a:lnSpc>
              <a:spcBef>
                <a:spcPct val="0"/>
              </a:spcBef>
              <a:spcAft>
                <a:spcPct val="35000"/>
              </a:spcAft>
            </a:pPr>
            <a:r>
              <a:rPr lang="vi-VN" sz="2800" b="1" kern="1200" dirty="0" smtClean="0">
                <a:solidFill>
                  <a:schemeClr val="bg1"/>
                </a:solidFill>
                <a:latin typeface="+mj-lt"/>
                <a:ea typeface="Times New Roman" panose="02020603050405020304" pitchFamily="18" charset="0"/>
              </a:rPr>
              <a:t>Gia đình</a:t>
            </a:r>
            <a:r>
              <a:rPr lang="vi-VN" sz="2800" kern="1200" dirty="0" smtClean="0">
                <a:solidFill>
                  <a:schemeClr val="bg1"/>
                </a:solidFill>
                <a:latin typeface="+mj-lt"/>
                <a:ea typeface="Times New Roman" panose="02020603050405020304" pitchFamily="18" charset="0"/>
              </a:rPr>
              <a:t>:</a:t>
            </a:r>
            <a:endParaRPr lang="en-US" sz="2800" kern="1200" dirty="0">
              <a:solidFill>
                <a:schemeClr val="bg1"/>
              </a:solidFill>
              <a:latin typeface="+mj-lt"/>
            </a:endParaRPr>
          </a:p>
        </p:txBody>
      </p:sp>
      <p:sp>
        <p:nvSpPr>
          <p:cNvPr id="15" name="Rectangle 2">
            <a:extLst>
              <a:ext uri="{FF2B5EF4-FFF2-40B4-BE49-F238E27FC236}">
                <a16:creationId xmlns:a16="http://schemas.microsoft.com/office/drawing/2014/main" id="{3611DFC7-59C7-446F-84D2-7372A1776102}"/>
              </a:ext>
            </a:extLst>
          </p:cNvPr>
          <p:cNvSpPr>
            <a:spLocks noChangeArrowheads="1"/>
          </p:cNvSpPr>
          <p:nvPr/>
        </p:nvSpPr>
        <p:spPr bwMode="auto">
          <a:xfrm>
            <a:off x="632220" y="446571"/>
            <a:ext cx="1018099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440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nl-NL" altLang="en-US" sz="440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a:t>
            </a:r>
            <a:r>
              <a:rPr kumimoji="0" lang="nl-NL" altLang="en-US" sz="440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Xuất thân và tuổi thơ của nhân vật “tôi”</a:t>
            </a:r>
            <a:endParaRPr kumimoji="0" lang="en-US" altLang="en-US" sz="440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609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25253" y="1212338"/>
            <a:ext cx="11454900" cy="3829924"/>
            <a:chOff x="1624357" y="2369174"/>
            <a:chExt cx="6189507" cy="2024437"/>
          </a:xfrm>
        </p:grpSpPr>
        <p:sp>
          <p:nvSpPr>
            <p:cNvPr id="13" name="Rounded Rectangle 12"/>
            <p:cNvSpPr/>
            <p:nvPr/>
          </p:nvSpPr>
          <p:spPr>
            <a:xfrm>
              <a:off x="1840027" y="2398703"/>
              <a:ext cx="1829189" cy="1260311"/>
            </a:xfrm>
            <a:prstGeom prst="roundRect">
              <a:avLst/>
            </a:prstGeom>
            <a:blipFill>
              <a:blip r:embed="rId3"/>
              <a:srcRect/>
              <a:stretch>
                <a:fillRect l="-5000" r="-5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Freeform 13"/>
            <p:cNvSpPr/>
            <p:nvPr/>
          </p:nvSpPr>
          <p:spPr>
            <a:xfrm>
              <a:off x="1624357" y="3659014"/>
              <a:ext cx="2260528" cy="678629"/>
            </a:xfrm>
            <a:custGeom>
              <a:avLst/>
              <a:gdLst>
                <a:gd name="connsiteX0" fmla="*/ 0 w 1829189"/>
                <a:gd name="connsiteY0" fmla="*/ 0 h 678629"/>
                <a:gd name="connsiteX1" fmla="*/ 1829189 w 1829189"/>
                <a:gd name="connsiteY1" fmla="*/ 0 h 678629"/>
                <a:gd name="connsiteX2" fmla="*/ 1829189 w 1829189"/>
                <a:gd name="connsiteY2" fmla="*/ 678629 h 678629"/>
                <a:gd name="connsiteX3" fmla="*/ 0 w 1829189"/>
                <a:gd name="connsiteY3" fmla="*/ 678629 h 678629"/>
                <a:gd name="connsiteX4" fmla="*/ 0 w 1829189"/>
                <a:gd name="connsiteY4" fmla="*/ 0 h 678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9189" h="678629">
                  <a:moveTo>
                    <a:pt x="0" y="0"/>
                  </a:moveTo>
                  <a:lnTo>
                    <a:pt x="1829189" y="0"/>
                  </a:lnTo>
                  <a:lnTo>
                    <a:pt x="1829189" y="678629"/>
                  </a:lnTo>
                  <a:lnTo>
                    <a:pt x="0" y="6786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0" numCol="1" spcCol="1270" anchor="t" anchorCtr="0">
              <a:noAutofit/>
            </a:bodyPr>
            <a:lstStyle/>
            <a:p>
              <a:pPr lvl="0" algn="just" defTabSz="488950">
                <a:lnSpc>
                  <a:spcPct val="90000"/>
                </a:lnSpc>
                <a:spcBef>
                  <a:spcPct val="0"/>
                </a:spcBef>
                <a:spcAft>
                  <a:spcPct val="35000"/>
                </a:spcAft>
              </a:pPr>
              <a:r>
                <a:rPr lang="vi-VN" sz="2800" kern="1200" dirty="0" smtClean="0">
                  <a:solidFill>
                    <a:srgbClr val="0D0D0D"/>
                  </a:solidFill>
                  <a:latin typeface="Times New Roman" panose="02020603050405020304" pitchFamily="18" charset="0"/>
                  <a:ea typeface="Times New Roman" panose="02020603050405020304" pitchFamily="18" charset="0"/>
                </a:rPr>
                <a:t>Lớn lên trong tiếng phì phò thổi của ống thổi lò, với âm thanh chan chát của tiếng đe, tiếng búa. </a:t>
              </a:r>
              <a:endParaRPr lang="en-US" sz="2800" kern="1200" dirty="0"/>
            </a:p>
          </p:txBody>
        </p:sp>
        <p:sp>
          <p:nvSpPr>
            <p:cNvPr id="15" name="Rounded Rectangle 14"/>
            <p:cNvSpPr/>
            <p:nvPr/>
          </p:nvSpPr>
          <p:spPr>
            <a:xfrm>
              <a:off x="3972489" y="2398703"/>
              <a:ext cx="1829189" cy="1291789"/>
            </a:xfrm>
            <a:prstGeom prst="roundRect">
              <a:avLst/>
            </a:prstGeom>
            <a:blipFill>
              <a:blip r:embed="rId4"/>
              <a:srcRect/>
              <a:stretch>
                <a:fillRect t="-4000" b="-4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3972489" y="3714982"/>
              <a:ext cx="1829189" cy="678629"/>
            </a:xfrm>
            <a:custGeom>
              <a:avLst/>
              <a:gdLst>
                <a:gd name="connsiteX0" fmla="*/ 0 w 1829189"/>
                <a:gd name="connsiteY0" fmla="*/ 0 h 678629"/>
                <a:gd name="connsiteX1" fmla="*/ 1829189 w 1829189"/>
                <a:gd name="connsiteY1" fmla="*/ 0 h 678629"/>
                <a:gd name="connsiteX2" fmla="*/ 1829189 w 1829189"/>
                <a:gd name="connsiteY2" fmla="*/ 678629 h 678629"/>
                <a:gd name="connsiteX3" fmla="*/ 0 w 1829189"/>
                <a:gd name="connsiteY3" fmla="*/ 678629 h 678629"/>
                <a:gd name="connsiteX4" fmla="*/ 0 w 1829189"/>
                <a:gd name="connsiteY4" fmla="*/ 0 h 678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9189" h="678629">
                  <a:moveTo>
                    <a:pt x="0" y="0"/>
                  </a:moveTo>
                  <a:lnTo>
                    <a:pt x="1829189" y="0"/>
                  </a:lnTo>
                  <a:lnTo>
                    <a:pt x="1829189" y="678629"/>
                  </a:lnTo>
                  <a:lnTo>
                    <a:pt x="0" y="6786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0" numCol="1" spcCol="1270" anchor="t" anchorCtr="0">
              <a:noAutofit/>
            </a:bodyPr>
            <a:lstStyle/>
            <a:p>
              <a:pPr lvl="0" algn="ctr" defTabSz="488950">
                <a:lnSpc>
                  <a:spcPct val="90000"/>
                </a:lnSpc>
                <a:spcBef>
                  <a:spcPct val="0"/>
                </a:spcBef>
                <a:spcAft>
                  <a:spcPct val="35000"/>
                </a:spcAft>
              </a:pPr>
              <a:r>
                <a:rPr lang="vi-VN" sz="2800" kern="1200" dirty="0" smtClean="0">
                  <a:solidFill>
                    <a:srgbClr val="0D0D0D"/>
                  </a:solidFill>
                  <a:latin typeface="Times New Roman" panose="02020603050405020304" pitchFamily="18" charset="0"/>
                  <a:ea typeface="Times New Roman" panose="02020603050405020304" pitchFamily="18" charset="0"/>
                </a:rPr>
                <a:t>Hay được ông cõng đến tiệm xay lúa chơi.</a:t>
              </a:r>
              <a:endParaRPr lang="en-US" sz="2800" kern="1200" dirty="0"/>
            </a:p>
          </p:txBody>
        </p:sp>
        <p:sp>
          <p:nvSpPr>
            <p:cNvPr id="17" name="Rounded Rectangle 16"/>
            <p:cNvSpPr/>
            <p:nvPr/>
          </p:nvSpPr>
          <p:spPr>
            <a:xfrm>
              <a:off x="5984675" y="2369174"/>
              <a:ext cx="1829189" cy="1260311"/>
            </a:xfrm>
            <a:prstGeom prst="roundRect">
              <a:avLst/>
            </a:prstGeom>
            <a:blipFill>
              <a:blip r:embed="rId5"/>
              <a:srcRect/>
              <a:stretch>
                <a:fillRect l="-11000" r="-1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Freeform 17"/>
            <p:cNvSpPr/>
            <p:nvPr/>
          </p:nvSpPr>
          <p:spPr>
            <a:xfrm>
              <a:off x="5984675" y="3714982"/>
              <a:ext cx="1829189" cy="678629"/>
            </a:xfrm>
            <a:custGeom>
              <a:avLst/>
              <a:gdLst>
                <a:gd name="connsiteX0" fmla="*/ 0 w 1829189"/>
                <a:gd name="connsiteY0" fmla="*/ 0 h 678629"/>
                <a:gd name="connsiteX1" fmla="*/ 1829189 w 1829189"/>
                <a:gd name="connsiteY1" fmla="*/ 0 h 678629"/>
                <a:gd name="connsiteX2" fmla="*/ 1829189 w 1829189"/>
                <a:gd name="connsiteY2" fmla="*/ 678629 h 678629"/>
                <a:gd name="connsiteX3" fmla="*/ 0 w 1829189"/>
                <a:gd name="connsiteY3" fmla="*/ 678629 h 678629"/>
                <a:gd name="connsiteX4" fmla="*/ 0 w 1829189"/>
                <a:gd name="connsiteY4" fmla="*/ 0 h 678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9189" h="678629">
                  <a:moveTo>
                    <a:pt x="0" y="0"/>
                  </a:moveTo>
                  <a:lnTo>
                    <a:pt x="1829189" y="0"/>
                  </a:lnTo>
                  <a:lnTo>
                    <a:pt x="1829189" y="678629"/>
                  </a:lnTo>
                  <a:lnTo>
                    <a:pt x="0" y="6786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0" numCol="1" spcCol="1270" anchor="t" anchorCtr="0">
              <a:noAutofit/>
            </a:bodyPr>
            <a:lstStyle/>
            <a:p>
              <a:pPr lvl="0" algn="ctr" defTabSz="488950">
                <a:lnSpc>
                  <a:spcPct val="90000"/>
                </a:lnSpc>
                <a:spcBef>
                  <a:spcPct val="0"/>
                </a:spcBef>
                <a:spcAft>
                  <a:spcPct val="35000"/>
                </a:spcAft>
              </a:pPr>
              <a:r>
                <a:rPr lang="vi-VN" sz="2800" kern="1200" dirty="0" smtClean="0">
                  <a:solidFill>
                    <a:srgbClr val="0D0D0D"/>
                  </a:solidFill>
                  <a:latin typeface="Times New Roman" panose="02020603050405020304" pitchFamily="18" charset="0"/>
                  <a:ea typeface="Times New Roman" panose="02020603050405020304" pitchFamily="18" charset="0"/>
                </a:rPr>
                <a:t>Thể hiện sự hứng thú với kĩ thuật, máy móc từ rất sớm.</a:t>
              </a:r>
              <a:endParaRPr lang="en-US" sz="2800" kern="1200" dirty="0"/>
            </a:p>
          </p:txBody>
        </p:sp>
      </p:grpSp>
      <p:sp>
        <p:nvSpPr>
          <p:cNvPr id="19" name="Rectangle 18"/>
          <p:cNvSpPr/>
          <p:nvPr/>
        </p:nvSpPr>
        <p:spPr>
          <a:xfrm>
            <a:off x="4304451" y="484808"/>
            <a:ext cx="3116559" cy="523220"/>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none">
            <a:spAutoFit/>
          </a:bodyPr>
          <a:lstStyle/>
          <a:p>
            <a:pPr lvl="0">
              <a:spcAft>
                <a:spcPts val="1200"/>
              </a:spcAft>
            </a:pPr>
            <a:r>
              <a:rPr lang="en-US" sz="2800" dirty="0">
                <a:solidFill>
                  <a:srgbClr val="0D0D0D"/>
                </a:solidFill>
                <a:latin typeface="Times New Roman" panose="02020603050405020304" pitchFamily="18" charset="0"/>
                <a:ea typeface="Times New Roman" panose="02020603050405020304" pitchFamily="18" charset="0"/>
              </a:rPr>
              <a:t> </a:t>
            </a:r>
            <a:r>
              <a:rPr lang="en-US" sz="2800" dirty="0" smtClean="0">
                <a:solidFill>
                  <a:srgbClr val="0D0D0D"/>
                </a:solidFill>
                <a:latin typeface="Times New Roman" panose="02020603050405020304" pitchFamily="18" charset="0"/>
                <a:ea typeface="Times New Roman" panose="02020603050405020304" pitchFamily="18" charset="0"/>
              </a:rPr>
              <a:t>  </a:t>
            </a:r>
            <a:r>
              <a:rPr lang="en-US" sz="2800" b="1" dirty="0" err="1" smtClean="0">
                <a:solidFill>
                  <a:srgbClr val="0D0D0D"/>
                </a:solidFill>
                <a:latin typeface="Times New Roman" panose="02020603050405020304" pitchFamily="18" charset="0"/>
                <a:ea typeface="Times New Roman" panose="02020603050405020304" pitchFamily="18" charset="0"/>
              </a:rPr>
              <a:t>Sở</a:t>
            </a:r>
            <a:r>
              <a:rPr lang="en-US" sz="2800" b="1" dirty="0" smtClean="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thích</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từ</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nhỏ</a:t>
            </a:r>
            <a:r>
              <a:rPr lang="en-US" sz="2800" b="1" dirty="0" smtClean="0">
                <a:solidFill>
                  <a:srgbClr val="0D0D0D"/>
                </a:solidFill>
                <a:latin typeface="Times New Roman" panose="02020603050405020304" pitchFamily="18" charset="0"/>
                <a:ea typeface="Times New Roman" panose="02020603050405020304" pitchFamily="18" charset="0"/>
              </a:rPr>
              <a:t>: </a:t>
            </a:r>
            <a:r>
              <a:rPr lang="vi-VN" sz="2800" dirty="0">
                <a:solidFill>
                  <a:srgbClr val="0D0D0D"/>
                </a:solidFill>
                <a:latin typeface="Times New Roman" panose="02020603050405020304" pitchFamily="18" charset="0"/>
                <a:ea typeface="Times New Roman" panose="02020603050405020304" pitchFamily="18" charset="0"/>
              </a:rPr>
              <a:t> </a:t>
            </a:r>
            <a:endParaRPr lang="en-US" sz="2800" dirty="0">
              <a:solidFill>
                <a:prstClr val="black"/>
              </a:solidFill>
              <a:latin typeface="Times New Roman" panose="02020603050405020304" pitchFamily="18" charset="0"/>
              <a:ea typeface="Times New Roman" panose="02020603050405020304" pitchFamily="18" charset="0"/>
            </a:endParaRPr>
          </a:p>
        </p:txBody>
      </p:sp>
      <p:sp>
        <p:nvSpPr>
          <p:cNvPr id="20" name="Right Arrow 19"/>
          <p:cNvSpPr/>
          <p:nvPr/>
        </p:nvSpPr>
        <p:spPr>
          <a:xfrm>
            <a:off x="733249" y="5639936"/>
            <a:ext cx="915260" cy="793791"/>
          </a:xfrm>
          <a:prstGeom prst="rightArrow">
            <a:avLst/>
          </a:prstGeom>
          <a:blipFill>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217030" y="5572126"/>
            <a:ext cx="8862898" cy="1076616"/>
          </a:xfrm>
          <a:prstGeom prst="roundRect">
            <a:avLst/>
          </a:prstGeom>
          <a:blipFill>
            <a:blip r:embed="rId7"/>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err="1" smtClean="0">
                <a:solidFill>
                  <a:schemeClr val="bg1"/>
                </a:solidFill>
                <a:latin typeface="Times New Roman" panose="02020603050405020304" pitchFamily="18" charset="0"/>
                <a:ea typeface="Times New Roman" panose="02020603050405020304" pitchFamily="18" charset="0"/>
              </a:rPr>
              <a:t>Từ</a:t>
            </a:r>
            <a:r>
              <a:rPr lang="en-US" sz="2800" b="1" dirty="0" smtClean="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nhỏ</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đã</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được</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tiếp</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xúc</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với</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máy</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móc</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kĩ</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thuật</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nên</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có</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hứng</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thú</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từ</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sớm</a:t>
            </a:r>
            <a:r>
              <a:rPr lang="en-US" sz="2800" b="1" dirty="0">
                <a:solidFill>
                  <a:schemeClr val="bg1"/>
                </a:solidFill>
                <a:latin typeface="Times New Roman" panose="02020603050405020304" pitchFamily="18" charset="0"/>
                <a:ea typeface="Times New Roman" panose="02020603050405020304" pitchFamily="18" charset="0"/>
              </a:rPr>
              <a:t>.</a:t>
            </a:r>
            <a:endParaRPr lang="en-US" sz="2800" b="1" dirty="0">
              <a:solidFill>
                <a:schemeClr val="bg1"/>
              </a:solidFill>
            </a:endParaRPr>
          </a:p>
        </p:txBody>
      </p:sp>
    </p:spTree>
    <p:extLst>
      <p:ext uri="{BB962C8B-B14F-4D97-AF65-F5344CB8AC3E}">
        <p14:creationId xmlns:p14="http://schemas.microsoft.com/office/powerpoint/2010/main" val="37338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611DFC7-59C7-446F-84D2-7372A1776102}"/>
              </a:ext>
            </a:extLst>
          </p:cNvPr>
          <p:cNvSpPr>
            <a:spLocks noChangeArrowheads="1"/>
          </p:cNvSpPr>
          <p:nvPr/>
        </p:nvSpPr>
        <p:spPr bwMode="auto">
          <a:xfrm>
            <a:off x="204002" y="110862"/>
            <a:ext cx="1181382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vi-VN" altLang="en-US" sz="4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nl-NL" altLang="en-US" sz="4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kumimoji="0" lang="nl-NL" altLang="en-US" sz="460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Sự quan tâm, hứng thú của </a:t>
            </a:r>
            <a:r>
              <a:rPr kumimoji="0" lang="nl-NL" altLang="en-US" sz="460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Hon-đa </a:t>
            </a:r>
            <a:r>
              <a:rPr kumimoji="0" lang="nl-NL" altLang="en-US" sz="460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với kĩ thuật</a:t>
            </a:r>
            <a:endParaRPr kumimoji="0" lang="en-US" altLang="en-US" sz="460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9B22576-E458-40C2-BCEC-B9673A2EEE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1103" y="1265024"/>
            <a:ext cx="1551464" cy="1551464"/>
          </a:xfrm>
          <a:prstGeom prst="rect">
            <a:avLst/>
          </a:prstGeom>
        </p:spPr>
      </p:pic>
      <p:pic>
        <p:nvPicPr>
          <p:cNvPr id="24" name="Picture 23">
            <a:extLst>
              <a:ext uri="{FF2B5EF4-FFF2-40B4-BE49-F238E27FC236}">
                <a16:creationId xmlns:a16="http://schemas.microsoft.com/office/drawing/2014/main" id="{EFDD8BF1-050E-4797-BE73-D479C7FF16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1103" y="2816488"/>
            <a:ext cx="1551464" cy="1551464"/>
          </a:xfrm>
          <a:prstGeom prst="rect">
            <a:avLst/>
          </a:prstGeom>
        </p:spPr>
      </p:pic>
      <p:pic>
        <p:nvPicPr>
          <p:cNvPr id="8" name="Picture 7">
            <a:extLst>
              <a:ext uri="{FF2B5EF4-FFF2-40B4-BE49-F238E27FC236}">
                <a16:creationId xmlns:a16="http://schemas.microsoft.com/office/drawing/2014/main" id="{C4943F6E-5B2B-43BA-A7A9-60C55D6257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841" y="1609280"/>
            <a:ext cx="5043944" cy="4816457"/>
          </a:xfrm>
          <a:prstGeom prst="rect">
            <a:avLst/>
          </a:prstGeom>
        </p:spPr>
      </p:pic>
      <p:sp>
        <p:nvSpPr>
          <p:cNvPr id="2" name="Rectangle 1"/>
          <p:cNvSpPr/>
          <p:nvPr/>
        </p:nvSpPr>
        <p:spPr>
          <a:xfrm>
            <a:off x="6485277" y="1662849"/>
            <a:ext cx="4974760" cy="658642"/>
          </a:xfrm>
          <a:prstGeom prst="rect">
            <a:avLst/>
          </a:prstGeom>
        </p:spPr>
        <p:txBody>
          <a:bodyPr wrap="none">
            <a:spAutoFit/>
          </a:bodyPr>
          <a:lstStyle/>
          <a:p>
            <a:pPr marR="30480">
              <a:lnSpc>
                <a:spcPct val="115000"/>
              </a:lnSpc>
              <a:spcAft>
                <a:spcPts val="1200"/>
              </a:spcAft>
            </a:pPr>
            <a:r>
              <a:rPr lang="en-US" sz="3200" b="1" dirty="0" err="1">
                <a:solidFill>
                  <a:srgbClr val="FF0000"/>
                </a:solidFill>
                <a:latin typeface="Times New Roman" panose="02020603050405020304" pitchFamily="18" charset="0"/>
                <a:ea typeface="Times New Roman" panose="02020603050405020304" pitchFamily="18" charset="0"/>
              </a:rPr>
              <a:t>Nhóm</a:t>
            </a:r>
            <a:r>
              <a:rPr lang="en-US" sz="3200" b="1" dirty="0">
                <a:solidFill>
                  <a:srgbClr val="FF0000"/>
                </a:solidFill>
                <a:latin typeface="Times New Roman" panose="02020603050405020304" pitchFamily="18" charset="0"/>
                <a:ea typeface="Times New Roman" panose="02020603050405020304" pitchFamily="18" charset="0"/>
              </a:rPr>
              <a:t> </a:t>
            </a:r>
            <a:r>
              <a:rPr lang="vi-VN" sz="3200" b="1" dirty="0" smtClean="0">
                <a:solidFill>
                  <a:srgbClr val="FF0000"/>
                </a:solidFill>
                <a:latin typeface="Times New Roman" panose="02020603050405020304" pitchFamily="18" charset="0"/>
                <a:ea typeface="Times New Roman" panose="02020603050405020304" pitchFamily="18" charset="0"/>
              </a:rPr>
              <a:t>1,2 </a:t>
            </a:r>
            <a:r>
              <a:rPr lang="en-US" sz="3200" b="1" dirty="0" smtClean="0">
                <a:solidFill>
                  <a:srgbClr val="FF0000"/>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Khi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chưa</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học</a:t>
            </a:r>
            <a:r>
              <a:rPr lang="en-US" sz="3200" b="1" dirty="0">
                <a:solidFill>
                  <a:srgbClr val="FF0000"/>
                </a:solidFill>
                <a:latin typeface="Times New Roman" panose="02020603050405020304" pitchFamily="18" charset="0"/>
                <a:ea typeface="Times New Roman" panose="02020603050405020304" pitchFamily="18" charset="0"/>
              </a:rPr>
              <a:t> </a:t>
            </a:r>
            <a:endParaRPr lang="en-US" sz="3200" dirty="0">
              <a:latin typeface="Times New Roman" panose="02020603050405020304" pitchFamily="18" charset="0"/>
              <a:ea typeface="Times New Roman" panose="02020603050405020304" pitchFamily="18" charset="0"/>
            </a:endParaRPr>
          </a:p>
        </p:txBody>
      </p:sp>
      <p:sp>
        <p:nvSpPr>
          <p:cNvPr id="3" name="Rectangle 2"/>
          <p:cNvSpPr/>
          <p:nvPr/>
        </p:nvSpPr>
        <p:spPr>
          <a:xfrm>
            <a:off x="6485277" y="3102484"/>
            <a:ext cx="3873496" cy="658642"/>
          </a:xfrm>
          <a:prstGeom prst="rect">
            <a:avLst/>
          </a:prstGeom>
        </p:spPr>
        <p:txBody>
          <a:bodyPr wrap="none">
            <a:spAutoFit/>
          </a:bodyPr>
          <a:lstStyle/>
          <a:p>
            <a:pPr marR="30480">
              <a:lnSpc>
                <a:spcPct val="115000"/>
              </a:lnSpc>
              <a:spcAft>
                <a:spcPts val="1200"/>
              </a:spcAft>
            </a:pPr>
            <a:r>
              <a:rPr lang="en-US" sz="3200" b="1" dirty="0" err="1">
                <a:solidFill>
                  <a:srgbClr val="FF0000"/>
                </a:solidFill>
                <a:latin typeface="Times New Roman" panose="02020603050405020304" pitchFamily="18" charset="0"/>
                <a:ea typeface="Times New Roman" panose="02020603050405020304" pitchFamily="18" charset="0"/>
              </a:rPr>
              <a:t>Nhóm</a:t>
            </a:r>
            <a:r>
              <a:rPr lang="en-US" sz="3200" b="1" dirty="0">
                <a:solidFill>
                  <a:srgbClr val="FF0000"/>
                </a:solidFill>
                <a:latin typeface="Times New Roman" panose="02020603050405020304" pitchFamily="18" charset="0"/>
                <a:ea typeface="Times New Roman" panose="02020603050405020304" pitchFamily="18" charset="0"/>
              </a:rPr>
              <a:t> </a:t>
            </a:r>
            <a:r>
              <a:rPr lang="vi-VN" sz="3200" b="1" dirty="0" smtClean="0">
                <a:solidFill>
                  <a:srgbClr val="FF0000"/>
                </a:solidFill>
                <a:latin typeface="Times New Roman" panose="02020603050405020304" pitchFamily="18" charset="0"/>
                <a:ea typeface="Times New Roman" panose="02020603050405020304" pitchFamily="18" charset="0"/>
              </a:rPr>
              <a:t>3,4</a:t>
            </a:r>
            <a:r>
              <a:rPr lang="en-US" sz="3200" b="1" dirty="0" smtClean="0">
                <a:solidFill>
                  <a:srgbClr val="FF0000"/>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Khi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học</a:t>
            </a:r>
            <a:endParaRPr lang="en-US"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643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4949" y="633802"/>
            <a:ext cx="11181805" cy="5016758"/>
          </a:xfrm>
          <a:prstGeom prst="rect">
            <a:avLst/>
          </a:prstGeom>
        </p:spPr>
        <p:txBody>
          <a:bodyPr wrap="square">
            <a:spAutoFit/>
          </a:bodyPr>
          <a:lstStyle/>
          <a:p>
            <a:pPr algn="just">
              <a:spcAft>
                <a:spcPts val="1200"/>
              </a:spcAft>
            </a:pPr>
            <a:r>
              <a:rPr lang="en-US" sz="2800" b="1" dirty="0">
                <a:solidFill>
                  <a:srgbClr val="0D0D0D"/>
                </a:solidFill>
                <a:latin typeface="Times New Roman" panose="02020603050405020304" pitchFamily="18" charset="0"/>
                <a:ea typeface="Times New Roman" panose="02020603050405020304" pitchFamily="18" charset="0"/>
              </a:rPr>
              <a:t>a</a:t>
            </a:r>
            <a:r>
              <a:rPr lang="en-US" sz="2800" b="1" dirty="0" smtClean="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Khi</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chưa</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đi</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học</a:t>
            </a:r>
            <a:endParaRPr lang="en-US" sz="2800" dirty="0">
              <a:latin typeface="Times New Roman" panose="02020603050405020304" pitchFamily="18" charset="0"/>
              <a:ea typeface="Times New Roman" panose="02020603050405020304" pitchFamily="18" charset="0"/>
            </a:endParaRPr>
          </a:p>
          <a:p>
            <a:pPr algn="just">
              <a:spcAft>
                <a:spcPts val="1200"/>
              </a:spcAft>
            </a:pPr>
            <a:r>
              <a:rPr lang="vi-VN" sz="2800" dirty="0">
                <a:solidFill>
                  <a:srgbClr val="0D0D0D"/>
                </a:solidFill>
                <a:latin typeface="Times New Roman" panose="02020603050405020304" pitchFamily="18" charset="0"/>
                <a:ea typeface="Times New Roman" panose="02020603050405020304" pitchFamily="18" charset="0"/>
              </a:rPr>
              <a:t>+ Tuy còn nhỏ, chưa hiểu việc rèn những miếng sắt vụn làm gì những tôi rất thích thú với công việc đập búa "chùm cheng", sửa chữa đồ dùng và làm ra công cụ làm nông.</a:t>
            </a:r>
            <a:endParaRPr lang="en-US" sz="2800" dirty="0">
              <a:latin typeface="Times New Roman" panose="02020603050405020304" pitchFamily="18" charset="0"/>
              <a:ea typeface="Times New Roman" panose="02020603050405020304" pitchFamily="18" charset="0"/>
            </a:endParaRPr>
          </a:p>
          <a:p>
            <a:pPr algn="just">
              <a:spcAft>
                <a:spcPts val="1200"/>
              </a:spcAft>
            </a:pPr>
            <a:r>
              <a:rPr lang="vi-VN" sz="2800" dirty="0">
                <a:solidFill>
                  <a:srgbClr val="0D0D0D"/>
                </a:solidFill>
                <a:latin typeface="Times New Roman" panose="02020603050405020304" pitchFamily="18" charset="0"/>
                <a:ea typeface="Times New Roman" panose="02020603050405020304" pitchFamily="18" charset="0"/>
              </a:rPr>
              <a:t>+ Chưa được đi học, nhưng tôi rất thích chơi đùa với máy móc và động cơ.</a:t>
            </a:r>
            <a:endParaRPr lang="en-US" sz="2800" dirty="0">
              <a:latin typeface="Times New Roman" panose="02020603050405020304" pitchFamily="18" charset="0"/>
              <a:ea typeface="Times New Roman" panose="02020603050405020304" pitchFamily="18" charset="0"/>
            </a:endParaRPr>
          </a:p>
          <a:p>
            <a:pPr algn="just">
              <a:spcAft>
                <a:spcPts val="1200"/>
              </a:spcAft>
            </a:pPr>
            <a:r>
              <a:rPr lang="vi-VN" sz="2800" dirty="0">
                <a:solidFill>
                  <a:srgbClr val="0D0D0D"/>
                </a:solidFill>
                <a:latin typeface="Times New Roman" panose="02020603050405020304" pitchFamily="18" charset="0"/>
                <a:ea typeface="Times New Roman" panose="02020603050405020304" pitchFamily="18" charset="0"/>
              </a:rPr>
              <a:t>+ Bị lôi cuốn bởi âm thanh "bùm chát" của máy nổ và luồng khói xanh có mùi dầu cháy. </a:t>
            </a:r>
            <a:endParaRPr lang="en-US" sz="2800" dirty="0">
              <a:latin typeface="Times New Roman" panose="02020603050405020304" pitchFamily="18" charset="0"/>
              <a:ea typeface="Times New Roman" panose="02020603050405020304" pitchFamily="18" charset="0"/>
            </a:endParaRPr>
          </a:p>
          <a:p>
            <a:pPr algn="just">
              <a:spcAft>
                <a:spcPts val="1200"/>
              </a:spcAft>
            </a:pPr>
            <a:r>
              <a:rPr lang="vi-VN" sz="2800" dirty="0">
                <a:solidFill>
                  <a:srgbClr val="0D0D0D"/>
                </a:solidFill>
                <a:latin typeface="Times New Roman" panose="02020603050405020304" pitchFamily="18" charset="0"/>
                <a:ea typeface="Times New Roman" panose="02020603050405020304" pitchFamily="18" charset="0"/>
              </a:rPr>
              <a:t>+ Cách đó không xa có một tiệm xẻ gỗ, ở đó có tiếng máy nổ "bùm bùm" và bánh răng cưa quay tít, tôi vẫn lân la sang ngắm nhìn và thích thú vô cùng [...] tôi cũng thấy sung sướng không diễn tả được.</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7310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6320" y="332633"/>
            <a:ext cx="11090365"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32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b</a:t>
            </a:r>
            <a:r>
              <a:rPr kumimoji="0" lang="en-US" sz="32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vi-VN" sz="32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Khi đi học</a:t>
            </a:r>
            <a:r>
              <a:rPr kumimoji="0" lang="vi-VN" sz="32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pSp>
        <p:nvGrpSpPr>
          <p:cNvPr id="9" name="Group 8"/>
          <p:cNvGrpSpPr/>
          <p:nvPr/>
        </p:nvGrpSpPr>
        <p:grpSpPr>
          <a:xfrm>
            <a:off x="2010142" y="91440"/>
            <a:ext cx="10181858" cy="6662057"/>
            <a:chOff x="4559748" y="1626760"/>
            <a:chExt cx="3551162" cy="3368012"/>
          </a:xfrm>
        </p:grpSpPr>
        <p:sp>
          <p:nvSpPr>
            <p:cNvPr id="10" name="Oval 9"/>
            <p:cNvSpPr/>
            <p:nvPr/>
          </p:nvSpPr>
          <p:spPr>
            <a:xfrm>
              <a:off x="5599283" y="4205004"/>
              <a:ext cx="65534" cy="6553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Oval 10"/>
            <p:cNvSpPr/>
            <p:nvPr/>
          </p:nvSpPr>
          <p:spPr>
            <a:xfrm>
              <a:off x="5453300" y="4271570"/>
              <a:ext cx="65534" cy="6553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Oval 11"/>
            <p:cNvSpPr/>
            <p:nvPr/>
          </p:nvSpPr>
          <p:spPr>
            <a:xfrm>
              <a:off x="5303002" y="4326370"/>
              <a:ext cx="65534" cy="6553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Oval 12"/>
            <p:cNvSpPr/>
            <p:nvPr/>
          </p:nvSpPr>
          <p:spPr>
            <a:xfrm>
              <a:off x="5148386" y="4369095"/>
              <a:ext cx="65534" cy="6553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l 13"/>
            <p:cNvSpPr/>
            <p:nvPr/>
          </p:nvSpPr>
          <p:spPr>
            <a:xfrm>
              <a:off x="6281710" y="3648953"/>
              <a:ext cx="65534" cy="6553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Oval 14"/>
            <p:cNvSpPr/>
            <p:nvPr/>
          </p:nvSpPr>
          <p:spPr>
            <a:xfrm>
              <a:off x="6670995" y="2833142"/>
              <a:ext cx="65534" cy="6553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15"/>
            <p:cNvSpPr/>
            <p:nvPr/>
          </p:nvSpPr>
          <p:spPr>
            <a:xfrm>
              <a:off x="6565825" y="1815159"/>
              <a:ext cx="65534" cy="6553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Oval 16"/>
            <p:cNvSpPr/>
            <p:nvPr/>
          </p:nvSpPr>
          <p:spPr>
            <a:xfrm>
              <a:off x="6659223" y="1748904"/>
              <a:ext cx="65534" cy="6553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l 17"/>
            <p:cNvSpPr/>
            <p:nvPr/>
          </p:nvSpPr>
          <p:spPr>
            <a:xfrm>
              <a:off x="6752620" y="1682648"/>
              <a:ext cx="65534" cy="6553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Oval 18"/>
            <p:cNvSpPr/>
            <p:nvPr/>
          </p:nvSpPr>
          <p:spPr>
            <a:xfrm>
              <a:off x="6846017" y="1748904"/>
              <a:ext cx="65534" cy="6553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Oval 19"/>
            <p:cNvSpPr/>
            <p:nvPr/>
          </p:nvSpPr>
          <p:spPr>
            <a:xfrm>
              <a:off x="6939806" y="1815159"/>
              <a:ext cx="65534" cy="6553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Oval 20"/>
            <p:cNvSpPr/>
            <p:nvPr/>
          </p:nvSpPr>
          <p:spPr>
            <a:xfrm>
              <a:off x="6752620" y="1822590"/>
              <a:ext cx="65534" cy="6553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Oval 21"/>
            <p:cNvSpPr/>
            <p:nvPr/>
          </p:nvSpPr>
          <p:spPr>
            <a:xfrm>
              <a:off x="6752620" y="1962531"/>
              <a:ext cx="65534" cy="6553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Freeform 22"/>
            <p:cNvSpPr/>
            <p:nvPr/>
          </p:nvSpPr>
          <p:spPr>
            <a:xfrm>
              <a:off x="5092670" y="4438731"/>
              <a:ext cx="2293742" cy="556041"/>
            </a:xfrm>
            <a:custGeom>
              <a:avLst/>
              <a:gdLst>
                <a:gd name="connsiteX0" fmla="*/ 0 w 1410768"/>
                <a:gd name="connsiteY0" fmla="*/ 63057 h 378337"/>
                <a:gd name="connsiteX1" fmla="*/ 63057 w 1410768"/>
                <a:gd name="connsiteY1" fmla="*/ 0 h 378337"/>
                <a:gd name="connsiteX2" fmla="*/ 1347711 w 1410768"/>
                <a:gd name="connsiteY2" fmla="*/ 0 h 378337"/>
                <a:gd name="connsiteX3" fmla="*/ 1410768 w 1410768"/>
                <a:gd name="connsiteY3" fmla="*/ 63057 h 378337"/>
                <a:gd name="connsiteX4" fmla="*/ 1410768 w 1410768"/>
                <a:gd name="connsiteY4" fmla="*/ 315280 h 378337"/>
                <a:gd name="connsiteX5" fmla="*/ 1347711 w 1410768"/>
                <a:gd name="connsiteY5" fmla="*/ 378337 h 378337"/>
                <a:gd name="connsiteX6" fmla="*/ 63057 w 1410768"/>
                <a:gd name="connsiteY6" fmla="*/ 378337 h 378337"/>
                <a:gd name="connsiteX7" fmla="*/ 0 w 1410768"/>
                <a:gd name="connsiteY7" fmla="*/ 315280 h 378337"/>
                <a:gd name="connsiteX8" fmla="*/ 0 w 1410768"/>
                <a:gd name="connsiteY8" fmla="*/ 63057 h 37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0768" h="378337">
                  <a:moveTo>
                    <a:pt x="0" y="63057"/>
                  </a:moveTo>
                  <a:cubicBezTo>
                    <a:pt x="0" y="28232"/>
                    <a:pt x="28232" y="0"/>
                    <a:pt x="63057" y="0"/>
                  </a:cubicBezTo>
                  <a:lnTo>
                    <a:pt x="1347711" y="0"/>
                  </a:lnTo>
                  <a:cubicBezTo>
                    <a:pt x="1382536" y="0"/>
                    <a:pt x="1410768" y="28232"/>
                    <a:pt x="1410768" y="63057"/>
                  </a:cubicBezTo>
                  <a:lnTo>
                    <a:pt x="1410768" y="315280"/>
                  </a:lnTo>
                  <a:cubicBezTo>
                    <a:pt x="1410768" y="350105"/>
                    <a:pt x="1382536" y="378337"/>
                    <a:pt x="1347711" y="378337"/>
                  </a:cubicBezTo>
                  <a:lnTo>
                    <a:pt x="63057" y="378337"/>
                  </a:lnTo>
                  <a:cubicBezTo>
                    <a:pt x="28232" y="378337"/>
                    <a:pt x="0" y="350105"/>
                    <a:pt x="0" y="315280"/>
                  </a:cubicBezTo>
                  <a:lnTo>
                    <a:pt x="0" y="63057"/>
                  </a:lnTo>
                  <a:close/>
                </a:path>
              </a:pathLst>
            </a:cu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082" tIns="37519" rIns="37519" bIns="37519" numCol="1" spcCol="1270" anchor="ctr" anchorCtr="0">
              <a:noAutofit/>
            </a:bodyPr>
            <a:lstStyle/>
            <a:p>
              <a:pPr lvl="0" algn="just" defTabSz="222250">
                <a:lnSpc>
                  <a:spcPct val="90000"/>
                </a:lnSpc>
                <a:spcBef>
                  <a:spcPct val="0"/>
                </a:spcBef>
                <a:spcAft>
                  <a:spcPct val="35000"/>
                </a:spcAft>
              </a:pPr>
              <a:r>
                <a:rPr lang="vi-VN" sz="2400" kern="1200" dirty="0" smtClean="0">
                  <a:solidFill>
                    <a:schemeClr val="bg1"/>
                  </a:solidFill>
                  <a:latin typeface="Times New Roman" panose="02020603050405020304" pitchFamily="18" charset="0"/>
                  <a:ea typeface="Times New Roman" panose="02020603050405020304" pitchFamily="18" charset="0"/>
                </a:rPr>
                <a:t>Thời gian đi học, lên lớp 6 thích thú khi bắt đầu thấy xuất hiện pin, cân, ống nghiệm, máy móc.</a:t>
              </a:r>
              <a:endParaRPr lang="en-US" sz="2400" kern="1200" dirty="0">
                <a:solidFill>
                  <a:schemeClr val="bg1"/>
                </a:solidFill>
              </a:endParaRPr>
            </a:p>
          </p:txBody>
        </p:sp>
        <p:sp>
          <p:nvSpPr>
            <p:cNvPr id="24" name="Oval 23"/>
            <p:cNvSpPr/>
            <p:nvPr/>
          </p:nvSpPr>
          <p:spPr>
            <a:xfrm>
              <a:off x="4559748" y="3931245"/>
              <a:ext cx="654172" cy="919509"/>
            </a:xfrm>
            <a:prstGeom prst="ellipse">
              <a:avLst/>
            </a:prstGeom>
            <a:blipFill>
              <a:blip r:embed="rId4"/>
              <a:srcRect/>
              <a:stretch>
                <a:fillRect l="-30000" r="-3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5" name="Freeform 24"/>
            <p:cNvSpPr/>
            <p:nvPr/>
          </p:nvSpPr>
          <p:spPr>
            <a:xfrm>
              <a:off x="5664817" y="3648953"/>
              <a:ext cx="2306035" cy="719555"/>
            </a:xfrm>
            <a:custGeom>
              <a:avLst/>
              <a:gdLst>
                <a:gd name="connsiteX0" fmla="*/ 0 w 1410768"/>
                <a:gd name="connsiteY0" fmla="*/ 63057 h 378337"/>
                <a:gd name="connsiteX1" fmla="*/ 63057 w 1410768"/>
                <a:gd name="connsiteY1" fmla="*/ 0 h 378337"/>
                <a:gd name="connsiteX2" fmla="*/ 1347711 w 1410768"/>
                <a:gd name="connsiteY2" fmla="*/ 0 h 378337"/>
                <a:gd name="connsiteX3" fmla="*/ 1410768 w 1410768"/>
                <a:gd name="connsiteY3" fmla="*/ 63057 h 378337"/>
                <a:gd name="connsiteX4" fmla="*/ 1410768 w 1410768"/>
                <a:gd name="connsiteY4" fmla="*/ 315280 h 378337"/>
                <a:gd name="connsiteX5" fmla="*/ 1347711 w 1410768"/>
                <a:gd name="connsiteY5" fmla="*/ 378337 h 378337"/>
                <a:gd name="connsiteX6" fmla="*/ 63057 w 1410768"/>
                <a:gd name="connsiteY6" fmla="*/ 378337 h 378337"/>
                <a:gd name="connsiteX7" fmla="*/ 0 w 1410768"/>
                <a:gd name="connsiteY7" fmla="*/ 315280 h 378337"/>
                <a:gd name="connsiteX8" fmla="*/ 0 w 1410768"/>
                <a:gd name="connsiteY8" fmla="*/ 63057 h 37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0768" h="378337">
                  <a:moveTo>
                    <a:pt x="0" y="63057"/>
                  </a:moveTo>
                  <a:cubicBezTo>
                    <a:pt x="0" y="28232"/>
                    <a:pt x="28232" y="0"/>
                    <a:pt x="63057" y="0"/>
                  </a:cubicBezTo>
                  <a:lnTo>
                    <a:pt x="1347711" y="0"/>
                  </a:lnTo>
                  <a:cubicBezTo>
                    <a:pt x="1382536" y="0"/>
                    <a:pt x="1410768" y="28232"/>
                    <a:pt x="1410768" y="63057"/>
                  </a:cubicBezTo>
                  <a:lnTo>
                    <a:pt x="1410768" y="315280"/>
                  </a:lnTo>
                  <a:cubicBezTo>
                    <a:pt x="1410768" y="350105"/>
                    <a:pt x="1382536" y="378337"/>
                    <a:pt x="1347711" y="378337"/>
                  </a:cubicBezTo>
                  <a:lnTo>
                    <a:pt x="63057" y="378337"/>
                  </a:lnTo>
                  <a:cubicBezTo>
                    <a:pt x="28232" y="378337"/>
                    <a:pt x="0" y="350105"/>
                    <a:pt x="0" y="315280"/>
                  </a:cubicBezTo>
                  <a:lnTo>
                    <a:pt x="0" y="63057"/>
                  </a:lnTo>
                  <a:close/>
                </a:path>
              </a:pathLst>
            </a:cu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082" tIns="37519" rIns="37519" bIns="37519" numCol="1" spcCol="1270" anchor="ctr" anchorCtr="0">
              <a:noAutofit/>
            </a:bodyPr>
            <a:lstStyle/>
            <a:p>
              <a:pPr lvl="0" algn="just" defTabSz="222250">
                <a:lnSpc>
                  <a:spcPct val="90000"/>
                </a:lnSpc>
                <a:spcBef>
                  <a:spcPct val="0"/>
                </a:spcBef>
                <a:spcAft>
                  <a:spcPct val="35000"/>
                </a:spcAft>
              </a:pPr>
              <a:r>
                <a:rPr lang="vi-VN" sz="2400" kern="1200" dirty="0" smtClean="0">
                  <a:solidFill>
                    <a:schemeClr val="bg1"/>
                  </a:solidFill>
                  <a:latin typeface="Times New Roman" panose="02020603050405020304" pitchFamily="18" charset="0"/>
                  <a:ea typeface="Times New Roman" panose="02020603050405020304" pitchFamily="18" charset="0"/>
                </a:rPr>
                <a:t>Khi xem ti vi bằng tai và mắt thì cảm nhận mọi việc nhạy bén hơn. Còn nhỏ khi làng có điện, cảm ph</a:t>
              </a:r>
              <a:r>
                <a:rPr lang="en-US" sz="2400" kern="1200" dirty="0" err="1" smtClean="0">
                  <a:solidFill>
                    <a:schemeClr val="bg1"/>
                  </a:solidFill>
                  <a:latin typeface="Times New Roman" panose="02020603050405020304" pitchFamily="18" charset="0"/>
                  <a:ea typeface="Times New Roman" panose="02020603050405020304" pitchFamily="18" charset="0"/>
                </a:rPr>
                <a:t>ục</a:t>
              </a:r>
              <a:r>
                <a:rPr lang="vi-VN" sz="2400" kern="1200" dirty="0" smtClean="0">
                  <a:solidFill>
                    <a:schemeClr val="bg1"/>
                  </a:solidFill>
                  <a:latin typeface="Times New Roman" panose="02020603050405020304" pitchFamily="18" charset="0"/>
                  <a:ea typeface="Times New Roman" panose="02020603050405020304" pitchFamily="18" charset="0"/>
                </a:rPr>
                <a:t> những chú thợ điện với túi đồ nghề trèo lên cột điện nối dây cáp.</a:t>
              </a:r>
              <a:endParaRPr lang="en-US" sz="2400" kern="1200" dirty="0">
                <a:solidFill>
                  <a:schemeClr val="bg1"/>
                </a:solidFill>
              </a:endParaRPr>
            </a:p>
          </p:txBody>
        </p:sp>
        <p:sp>
          <p:nvSpPr>
            <p:cNvPr id="26" name="Oval 25"/>
            <p:cNvSpPr/>
            <p:nvPr/>
          </p:nvSpPr>
          <p:spPr>
            <a:xfrm>
              <a:off x="5069786" y="2962236"/>
              <a:ext cx="704794" cy="1003276"/>
            </a:xfrm>
            <a:prstGeom prst="ellipse">
              <a:avLst/>
            </a:prstGeom>
            <a: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a:stretch>
                <a:fillRect l="-50000" r="-5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7" name="Freeform 26"/>
            <p:cNvSpPr/>
            <p:nvPr/>
          </p:nvSpPr>
          <p:spPr>
            <a:xfrm>
              <a:off x="6004975" y="2516980"/>
              <a:ext cx="2046138" cy="1030347"/>
            </a:xfrm>
            <a:custGeom>
              <a:avLst/>
              <a:gdLst>
                <a:gd name="connsiteX0" fmla="*/ 0 w 1410768"/>
                <a:gd name="connsiteY0" fmla="*/ 63057 h 378337"/>
                <a:gd name="connsiteX1" fmla="*/ 63057 w 1410768"/>
                <a:gd name="connsiteY1" fmla="*/ 0 h 378337"/>
                <a:gd name="connsiteX2" fmla="*/ 1347711 w 1410768"/>
                <a:gd name="connsiteY2" fmla="*/ 0 h 378337"/>
                <a:gd name="connsiteX3" fmla="*/ 1410768 w 1410768"/>
                <a:gd name="connsiteY3" fmla="*/ 63057 h 378337"/>
                <a:gd name="connsiteX4" fmla="*/ 1410768 w 1410768"/>
                <a:gd name="connsiteY4" fmla="*/ 315280 h 378337"/>
                <a:gd name="connsiteX5" fmla="*/ 1347711 w 1410768"/>
                <a:gd name="connsiteY5" fmla="*/ 378337 h 378337"/>
                <a:gd name="connsiteX6" fmla="*/ 63057 w 1410768"/>
                <a:gd name="connsiteY6" fmla="*/ 378337 h 378337"/>
                <a:gd name="connsiteX7" fmla="*/ 0 w 1410768"/>
                <a:gd name="connsiteY7" fmla="*/ 315280 h 378337"/>
                <a:gd name="connsiteX8" fmla="*/ 0 w 1410768"/>
                <a:gd name="connsiteY8" fmla="*/ 63057 h 37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0768" h="378337">
                  <a:moveTo>
                    <a:pt x="0" y="63057"/>
                  </a:moveTo>
                  <a:cubicBezTo>
                    <a:pt x="0" y="28232"/>
                    <a:pt x="28232" y="0"/>
                    <a:pt x="63057" y="0"/>
                  </a:cubicBezTo>
                  <a:lnTo>
                    <a:pt x="1347711" y="0"/>
                  </a:lnTo>
                  <a:cubicBezTo>
                    <a:pt x="1382536" y="0"/>
                    <a:pt x="1410768" y="28232"/>
                    <a:pt x="1410768" y="63057"/>
                  </a:cubicBezTo>
                  <a:lnTo>
                    <a:pt x="1410768" y="315280"/>
                  </a:lnTo>
                  <a:cubicBezTo>
                    <a:pt x="1410768" y="350105"/>
                    <a:pt x="1382536" y="378337"/>
                    <a:pt x="1347711" y="378337"/>
                  </a:cubicBezTo>
                  <a:lnTo>
                    <a:pt x="63057" y="378337"/>
                  </a:lnTo>
                  <a:cubicBezTo>
                    <a:pt x="28232" y="378337"/>
                    <a:pt x="0" y="350105"/>
                    <a:pt x="0" y="315280"/>
                  </a:cubicBezTo>
                  <a:lnTo>
                    <a:pt x="0" y="63057"/>
                  </a:lnTo>
                  <a:close/>
                </a:path>
              </a:pathLst>
            </a:cu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082" tIns="37519" rIns="37519" bIns="37519" numCol="1" spcCol="1270" anchor="ctr" anchorCtr="0">
              <a:noAutofit/>
            </a:bodyPr>
            <a:lstStyle/>
            <a:p>
              <a:pPr lvl="0" algn="just" defTabSz="222250">
                <a:lnSpc>
                  <a:spcPct val="90000"/>
                </a:lnSpc>
                <a:spcBef>
                  <a:spcPct val="0"/>
                </a:spcBef>
                <a:spcAft>
                  <a:spcPct val="35000"/>
                </a:spcAft>
              </a:pPr>
              <a:r>
                <a:rPr lang="vi-VN" sz="2400" kern="1200" dirty="0" smtClean="0">
                  <a:solidFill>
                    <a:schemeClr val="bg1"/>
                  </a:solidFill>
                  <a:latin typeface="Times New Roman" panose="02020603050405020304" pitchFamily="18" charset="0"/>
                  <a:ea typeface="Times New Roman" panose="02020603050405020304" pitchFamily="18" charset="0"/>
                </a:rPr>
                <a:t>Năm lớp 2 hoặc lớp 3, khi thấy oto liền bám theo, phần khích. Dí mũi xuống mặt đất, ngửi khịt khịt như chó ngửi, lấy tay quệt dầu rồi đưa lên mũi hít vào đầy lồng ngực. Nảy ra ước mơ sau này làm một chiếc xe. Sau đó, cứ đi học lại cõng em đi xem oto.</a:t>
              </a:r>
              <a:endParaRPr lang="en-US" sz="2400" kern="1200" dirty="0">
                <a:solidFill>
                  <a:schemeClr val="bg1"/>
                </a:solidFill>
              </a:endParaRPr>
            </a:p>
          </p:txBody>
        </p:sp>
        <p:sp>
          <p:nvSpPr>
            <p:cNvPr id="28" name="Oval 27"/>
            <p:cNvSpPr/>
            <p:nvPr/>
          </p:nvSpPr>
          <p:spPr>
            <a:xfrm>
              <a:off x="5385403" y="2177351"/>
              <a:ext cx="715634" cy="1006115"/>
            </a:xfrm>
            <a:prstGeom prst="ellipse">
              <a:avLst/>
            </a:prstGeom>
            <a: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rcRect/>
              <a:stretch>
                <a:fillRect l="-30000" r="-3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9" name="Freeform 28"/>
            <p:cNvSpPr/>
            <p:nvPr/>
          </p:nvSpPr>
          <p:spPr>
            <a:xfrm>
              <a:off x="6418711" y="1851117"/>
              <a:ext cx="1692199" cy="585490"/>
            </a:xfrm>
            <a:custGeom>
              <a:avLst/>
              <a:gdLst>
                <a:gd name="connsiteX0" fmla="*/ 0 w 1410768"/>
                <a:gd name="connsiteY0" fmla="*/ 63057 h 378337"/>
                <a:gd name="connsiteX1" fmla="*/ 63057 w 1410768"/>
                <a:gd name="connsiteY1" fmla="*/ 0 h 378337"/>
                <a:gd name="connsiteX2" fmla="*/ 1347711 w 1410768"/>
                <a:gd name="connsiteY2" fmla="*/ 0 h 378337"/>
                <a:gd name="connsiteX3" fmla="*/ 1410768 w 1410768"/>
                <a:gd name="connsiteY3" fmla="*/ 63057 h 378337"/>
                <a:gd name="connsiteX4" fmla="*/ 1410768 w 1410768"/>
                <a:gd name="connsiteY4" fmla="*/ 315280 h 378337"/>
                <a:gd name="connsiteX5" fmla="*/ 1347711 w 1410768"/>
                <a:gd name="connsiteY5" fmla="*/ 378337 h 378337"/>
                <a:gd name="connsiteX6" fmla="*/ 63057 w 1410768"/>
                <a:gd name="connsiteY6" fmla="*/ 378337 h 378337"/>
                <a:gd name="connsiteX7" fmla="*/ 0 w 1410768"/>
                <a:gd name="connsiteY7" fmla="*/ 315280 h 378337"/>
                <a:gd name="connsiteX8" fmla="*/ 0 w 1410768"/>
                <a:gd name="connsiteY8" fmla="*/ 63057 h 37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0768" h="378337">
                  <a:moveTo>
                    <a:pt x="0" y="63057"/>
                  </a:moveTo>
                  <a:cubicBezTo>
                    <a:pt x="0" y="28232"/>
                    <a:pt x="28232" y="0"/>
                    <a:pt x="63057" y="0"/>
                  </a:cubicBezTo>
                  <a:lnTo>
                    <a:pt x="1347711" y="0"/>
                  </a:lnTo>
                  <a:cubicBezTo>
                    <a:pt x="1382536" y="0"/>
                    <a:pt x="1410768" y="28232"/>
                    <a:pt x="1410768" y="63057"/>
                  </a:cubicBezTo>
                  <a:lnTo>
                    <a:pt x="1410768" y="315280"/>
                  </a:lnTo>
                  <a:cubicBezTo>
                    <a:pt x="1410768" y="350105"/>
                    <a:pt x="1382536" y="378337"/>
                    <a:pt x="1347711" y="378337"/>
                  </a:cubicBezTo>
                  <a:lnTo>
                    <a:pt x="63057" y="378337"/>
                  </a:lnTo>
                  <a:cubicBezTo>
                    <a:pt x="28232" y="378337"/>
                    <a:pt x="0" y="350105"/>
                    <a:pt x="0" y="315280"/>
                  </a:cubicBezTo>
                  <a:lnTo>
                    <a:pt x="0" y="63057"/>
                  </a:lnTo>
                  <a:close/>
                </a:path>
              </a:pathLst>
            </a:cu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082" tIns="37519" rIns="37519" bIns="37519" numCol="1" spcCol="1270" anchor="ctr" anchorCtr="0">
              <a:noAutofit/>
            </a:bodyPr>
            <a:lstStyle/>
            <a:p>
              <a:pPr lvl="0" algn="l" defTabSz="222250">
                <a:lnSpc>
                  <a:spcPct val="90000"/>
                </a:lnSpc>
                <a:spcBef>
                  <a:spcPct val="0"/>
                </a:spcBef>
                <a:spcAft>
                  <a:spcPct val="35000"/>
                </a:spcAft>
              </a:pPr>
              <a:r>
                <a:rPr lang="vi-VN" sz="2400" kern="1200" dirty="0" smtClean="0">
                  <a:solidFill>
                    <a:schemeClr val="bg1"/>
                  </a:solidFill>
                  <a:latin typeface="Times New Roman" panose="02020603050405020304" pitchFamily="18" charset="0"/>
                  <a:ea typeface="Times New Roman" panose="02020603050405020304" pitchFamily="18" charset="0"/>
                </a:rPr>
                <a:t>Khi học lớp 2, đi 20</a:t>
              </a:r>
              <a:r>
                <a:rPr lang="en-US" sz="2400" kern="1200" dirty="0" smtClean="0">
                  <a:solidFill>
                    <a:schemeClr val="bg1"/>
                  </a:solidFill>
                  <a:latin typeface="Times New Roman" panose="02020603050405020304" pitchFamily="18" charset="0"/>
                  <a:ea typeface="Times New Roman" panose="02020603050405020304" pitchFamily="18" charset="0"/>
                </a:rPr>
                <a:t> </a:t>
              </a:r>
              <a:r>
                <a:rPr lang="vi-VN" sz="2400" kern="1200" dirty="0" smtClean="0">
                  <a:solidFill>
                    <a:schemeClr val="bg1"/>
                  </a:solidFill>
                  <a:latin typeface="Times New Roman" panose="02020603050405020304" pitchFamily="18" charset="0"/>
                  <a:ea typeface="Times New Roman" panose="02020603050405020304" pitchFamily="18" charset="0"/>
                </a:rPr>
                <a:t>km xem biểu diễn máy bay ở Liên đội Bộ binh Ha-ma-mát-su.</a:t>
              </a:r>
              <a:endParaRPr lang="en-US" sz="2400" kern="1200" dirty="0">
                <a:solidFill>
                  <a:schemeClr val="bg1"/>
                </a:solidFill>
              </a:endParaRPr>
            </a:p>
          </p:txBody>
        </p:sp>
        <p:sp>
          <p:nvSpPr>
            <p:cNvPr id="30" name="Oval 29"/>
            <p:cNvSpPr/>
            <p:nvPr/>
          </p:nvSpPr>
          <p:spPr>
            <a:xfrm>
              <a:off x="5963257" y="1626760"/>
              <a:ext cx="541741" cy="796565"/>
            </a:xfrm>
            <a:prstGeom prst="ellipse">
              <a:avLst/>
            </a:prstGeom>
            <a:blipFill rotWithShape="1">
              <a:blip r:embed="rId9"/>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31" name="Rounded Rectangle 30"/>
          <p:cNvSpPr/>
          <p:nvPr/>
        </p:nvSpPr>
        <p:spPr>
          <a:xfrm>
            <a:off x="244233" y="917408"/>
            <a:ext cx="3069620" cy="359520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spcAft>
                <a:spcPts val="1200"/>
              </a:spcAft>
            </a:pPr>
            <a:r>
              <a:rPr lang="vi-VN" sz="2800" dirty="0">
                <a:solidFill>
                  <a:srgbClr val="FF0000"/>
                </a:solidFill>
                <a:latin typeface="Times New Roman" panose="02020603050405020304" pitchFamily="18" charset="0"/>
                <a:ea typeface="Times New Roman" panose="02020603050405020304" pitchFamily="18" charset="0"/>
              </a:rPr>
              <a:t> </a:t>
            </a:r>
            <a:r>
              <a:rPr lang="vi-VN" sz="2800" dirty="0" smtClean="0">
                <a:solidFill>
                  <a:srgbClr val="FF0000"/>
                </a:solidFill>
                <a:latin typeface="Times New Roman" panose="02020603050405020304" pitchFamily="18" charset="0"/>
                <a:ea typeface="Times New Roman" panose="02020603050405020304" pitchFamily="18" charset="0"/>
              </a:rPr>
              <a:t>     Càng </a:t>
            </a:r>
            <a:r>
              <a:rPr lang="vi-VN" sz="2800" dirty="0">
                <a:solidFill>
                  <a:srgbClr val="FF0000"/>
                </a:solidFill>
                <a:latin typeface="Times New Roman" panose="02020603050405020304" pitchFamily="18" charset="0"/>
                <a:ea typeface="Times New Roman" panose="02020603050405020304" pitchFamily="18" charset="0"/>
              </a:rPr>
              <a:t>trưởng thành thì đam mê, hứng thú với máy móc, kĩ thuật càng lớn. Có ước mơ mong muốn sau này có thể tự làm một chiếc xe.</a:t>
            </a:r>
            <a:endParaRPr lang="en-US" sz="2800"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811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88733" y="3487476"/>
            <a:ext cx="3659417" cy="1326151"/>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rgbClr val="008000"/>
                </a:solidFill>
                <a:latin typeface="Times New Roman" panose="02020603050405020304" pitchFamily="18" charset="0"/>
                <a:cs typeface="Times New Roman" panose="02020603050405020304" pitchFamily="18" charset="0"/>
              </a:rPr>
              <a:t>A. </a:t>
            </a:r>
            <a:r>
              <a:rPr lang="en-US" sz="3500" dirty="0" err="1">
                <a:solidFill>
                  <a:srgbClr val="008000"/>
                </a:solidFill>
                <a:latin typeface="Times New Roman" panose="02020603050405020304" pitchFamily="18" charset="0"/>
                <a:cs typeface="Times New Roman" panose="02020603050405020304" pitchFamily="18" charset="0"/>
              </a:rPr>
              <a:t>Tiểu</a:t>
            </a:r>
            <a:r>
              <a:rPr lang="en-US" sz="3500" dirty="0">
                <a:solidFill>
                  <a:srgbClr val="008000"/>
                </a:solidFill>
                <a:latin typeface="Times New Roman" panose="02020603050405020304" pitchFamily="18" charset="0"/>
                <a:cs typeface="Times New Roman" panose="02020603050405020304" pitchFamily="18" charset="0"/>
              </a:rPr>
              <a:t> </a:t>
            </a:r>
            <a:r>
              <a:rPr lang="en-US" sz="3500" dirty="0" err="1">
                <a:solidFill>
                  <a:srgbClr val="008000"/>
                </a:solidFill>
                <a:latin typeface="Times New Roman" panose="02020603050405020304" pitchFamily="18" charset="0"/>
                <a:cs typeface="Times New Roman" panose="02020603050405020304" pitchFamily="18" charset="0"/>
              </a:rPr>
              <a:t>thuyết</a:t>
            </a:r>
            <a:endParaRPr lang="en-US" sz="3500" dirty="0">
              <a:solidFill>
                <a:srgbClr val="008000"/>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4503662" y="3487476"/>
            <a:ext cx="3502549" cy="1326151"/>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rgbClr val="008000"/>
                </a:solidFill>
                <a:latin typeface="Times New Roman" panose="02020603050405020304" pitchFamily="18" charset="0"/>
                <a:cs typeface="Times New Roman" panose="02020603050405020304" pitchFamily="18" charset="0"/>
              </a:rPr>
              <a:t>B. </a:t>
            </a:r>
            <a:r>
              <a:rPr lang="en-US" sz="3500" dirty="0" err="1">
                <a:solidFill>
                  <a:srgbClr val="008000"/>
                </a:solidFill>
                <a:latin typeface="Times New Roman" panose="02020603050405020304" pitchFamily="18" charset="0"/>
                <a:cs typeface="Times New Roman" panose="02020603050405020304" pitchFamily="18" charset="0"/>
              </a:rPr>
              <a:t>Hồi</a:t>
            </a:r>
            <a:r>
              <a:rPr lang="en-US" sz="3500" dirty="0">
                <a:solidFill>
                  <a:srgbClr val="008000"/>
                </a:solidFill>
                <a:latin typeface="Times New Roman" panose="02020603050405020304" pitchFamily="18" charset="0"/>
                <a:cs typeface="Times New Roman" panose="02020603050405020304" pitchFamily="18" charset="0"/>
              </a:rPr>
              <a:t> </a:t>
            </a:r>
            <a:r>
              <a:rPr lang="en-US" sz="3500" dirty="0" err="1">
                <a:solidFill>
                  <a:srgbClr val="008000"/>
                </a:solidFill>
                <a:latin typeface="Times New Roman" panose="02020603050405020304" pitchFamily="18" charset="0"/>
                <a:cs typeface="Times New Roman" panose="02020603050405020304" pitchFamily="18" charset="0"/>
              </a:rPr>
              <a:t>kí</a:t>
            </a:r>
            <a:r>
              <a:rPr lang="en-US" sz="3500" dirty="0">
                <a:solidFill>
                  <a:srgbClr val="008000"/>
                </a:solidFill>
                <a:latin typeface="Times New Roman" panose="02020603050405020304" pitchFamily="18" charset="0"/>
                <a:cs typeface="Times New Roman" panose="02020603050405020304" pitchFamily="18" charset="0"/>
              </a:rPr>
              <a:t> </a:t>
            </a:r>
            <a:r>
              <a:rPr lang="en-US" sz="3500" dirty="0" err="1">
                <a:solidFill>
                  <a:srgbClr val="008000"/>
                </a:solidFill>
                <a:latin typeface="Times New Roman" panose="02020603050405020304" pitchFamily="18" charset="0"/>
                <a:cs typeface="Times New Roman" panose="02020603050405020304" pitchFamily="18" charset="0"/>
              </a:rPr>
              <a:t>và</a:t>
            </a:r>
            <a:r>
              <a:rPr lang="en-US" sz="3500" dirty="0">
                <a:solidFill>
                  <a:srgbClr val="008000"/>
                </a:solidFill>
                <a:latin typeface="Times New Roman" panose="02020603050405020304" pitchFamily="18" charset="0"/>
                <a:cs typeface="Times New Roman" panose="02020603050405020304" pitchFamily="18" charset="0"/>
              </a:rPr>
              <a:t> du </a:t>
            </a:r>
            <a:r>
              <a:rPr lang="en-US" sz="3500" dirty="0" err="1">
                <a:solidFill>
                  <a:srgbClr val="008000"/>
                </a:solidFill>
                <a:latin typeface="Times New Roman" panose="02020603050405020304" pitchFamily="18" charset="0"/>
                <a:cs typeface="Times New Roman" panose="02020603050405020304" pitchFamily="18" charset="0"/>
              </a:rPr>
              <a:t>kí</a:t>
            </a:r>
            <a:endParaRPr lang="en-US" sz="3500" dirty="0">
              <a:solidFill>
                <a:srgbClr val="008000"/>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588734" y="5222292"/>
            <a:ext cx="3659416" cy="1326151"/>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rgbClr val="008000"/>
                </a:solidFill>
                <a:latin typeface="Times New Roman" panose="02020603050405020304" pitchFamily="18" charset="0"/>
                <a:cs typeface="Times New Roman" panose="02020603050405020304" pitchFamily="18" charset="0"/>
              </a:rPr>
              <a:t>C. </a:t>
            </a:r>
            <a:r>
              <a:rPr lang="en-US" sz="3500" dirty="0" err="1">
                <a:solidFill>
                  <a:srgbClr val="008000"/>
                </a:solidFill>
                <a:latin typeface="Times New Roman" panose="02020603050405020304" pitchFamily="18" charset="0"/>
                <a:cs typeface="Times New Roman" panose="02020603050405020304" pitchFamily="18" charset="0"/>
              </a:rPr>
              <a:t>Truyện</a:t>
            </a:r>
            <a:r>
              <a:rPr lang="en-US" sz="3500" dirty="0">
                <a:solidFill>
                  <a:srgbClr val="008000"/>
                </a:solidFill>
                <a:latin typeface="Times New Roman" panose="02020603050405020304" pitchFamily="18" charset="0"/>
                <a:cs typeface="Times New Roman" panose="02020603050405020304" pitchFamily="18" charset="0"/>
              </a:rPr>
              <a:t> </a:t>
            </a:r>
            <a:r>
              <a:rPr lang="en-US" sz="3500" dirty="0" err="1">
                <a:solidFill>
                  <a:srgbClr val="008000"/>
                </a:solidFill>
                <a:latin typeface="Times New Roman" panose="02020603050405020304" pitchFamily="18" charset="0"/>
                <a:cs typeface="Times New Roman" panose="02020603050405020304" pitchFamily="18" charset="0"/>
              </a:rPr>
              <a:t>ngắn</a:t>
            </a:r>
            <a:r>
              <a:rPr lang="en-US" sz="3500" dirty="0">
                <a:solidFill>
                  <a:srgbClr val="008000"/>
                </a:solidFill>
                <a:latin typeface="Times New Roman" panose="02020603050405020304" pitchFamily="18" charset="0"/>
                <a:cs typeface="Times New Roman" panose="02020603050405020304" pitchFamily="18" charset="0"/>
              </a:rPr>
              <a:t>  </a:t>
            </a:r>
          </a:p>
        </p:txBody>
      </p:sp>
      <p:sp>
        <p:nvSpPr>
          <p:cNvPr id="13" name="Rounded Rectangle 12"/>
          <p:cNvSpPr/>
          <p:nvPr/>
        </p:nvSpPr>
        <p:spPr>
          <a:xfrm>
            <a:off x="4503662" y="5198140"/>
            <a:ext cx="3502549" cy="1326151"/>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rgbClr val="008000"/>
                </a:solidFill>
                <a:latin typeface="Times New Roman" panose="02020603050405020304" pitchFamily="18" charset="0"/>
                <a:cs typeface="Times New Roman" panose="02020603050405020304" pitchFamily="18" charset="0"/>
              </a:rPr>
              <a:t>D. </a:t>
            </a:r>
            <a:r>
              <a:rPr lang="en-US" sz="3500" dirty="0" err="1">
                <a:solidFill>
                  <a:srgbClr val="008000"/>
                </a:solidFill>
                <a:latin typeface="Times New Roman" panose="02020603050405020304" pitchFamily="18" charset="0"/>
                <a:cs typeface="Times New Roman" panose="02020603050405020304" pitchFamily="18" charset="0"/>
              </a:rPr>
              <a:t>Thơ</a:t>
            </a:r>
            <a:endParaRPr lang="en-US" sz="3500" dirty="0">
              <a:solidFill>
                <a:srgbClr val="008000"/>
              </a:solidFill>
              <a:latin typeface="Times New Roman" panose="02020603050405020304" pitchFamily="18" charset="0"/>
              <a:cs typeface="Times New Roman" panose="02020603050405020304" pitchFamily="18" charset="0"/>
            </a:endParaRPr>
          </a:p>
        </p:txBody>
      </p:sp>
      <p:pic>
        <p:nvPicPr>
          <p:cNvPr id="5" name="Dung-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763500" y="3123363"/>
            <a:ext cx="609600" cy="609600"/>
          </a:xfrm>
          <a:prstGeom prst="rect">
            <a:avLst/>
          </a:prstGeom>
        </p:spPr>
      </p:pic>
      <p:pic>
        <p:nvPicPr>
          <p:cNvPr id="6"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835561" y="4398125"/>
            <a:ext cx="609600" cy="609600"/>
          </a:xfrm>
          <a:prstGeom prst="rect">
            <a:avLst/>
          </a:prstGeom>
        </p:spPr>
      </p:pic>
      <p:pic>
        <p:nvPicPr>
          <p:cNvPr id="18"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763500" y="5272232"/>
            <a:ext cx="609600" cy="609600"/>
          </a:xfrm>
          <a:prstGeom prst="rect">
            <a:avLst/>
          </a:prstGeom>
        </p:spPr>
      </p:pic>
      <p:pic>
        <p:nvPicPr>
          <p:cNvPr id="19"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843358" y="6146339"/>
            <a:ext cx="609600" cy="609600"/>
          </a:xfrm>
          <a:prstGeom prst="rect">
            <a:avLst/>
          </a:prstGeom>
        </p:spPr>
      </p:pic>
      <p:pic>
        <p:nvPicPr>
          <p:cNvPr id="14" name="Tieng vo tay (mp3cut.ne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14173200" y="3134299"/>
            <a:ext cx="609600" cy="609600"/>
          </a:xfrm>
          <a:prstGeom prst="rect">
            <a:avLst/>
          </a:prstGeom>
        </p:spPr>
      </p:pic>
      <p:pic>
        <p:nvPicPr>
          <p:cNvPr id="52" name="Picture 1" descr="Этикет для детей. Учусь правилам поведения. Незнайка на улице - Сим-Портал">
            <a:extLst>
              <a:ext uri="{FF2B5EF4-FFF2-40B4-BE49-F238E27FC236}">
                <a16:creationId xmlns:a16="http://schemas.microsoft.com/office/drawing/2014/main" id="{D3EE96A3-FCFD-459D-B747-9144D7CB9624}"/>
              </a:ext>
            </a:extLst>
          </p:cNvPr>
          <p:cNvPicPr>
            <a:picLocks noChangeAspect="1" noChangeArrowheads="1"/>
          </p:cNvPicPr>
          <p:nvPr/>
        </p:nvPicPr>
        <p:blipFill>
          <a:blip r:embed="rId10" r:link="rId11" cstate="hqprint">
            <a:extLst>
              <a:ext uri="{28A0092B-C50C-407E-A947-70E740481C1C}">
                <a14:useLocalDpi xmlns:a14="http://schemas.microsoft.com/office/drawing/2010/main" val="0"/>
              </a:ext>
            </a:extLst>
          </a:blip>
          <a:srcRect/>
          <a:stretch>
            <a:fillRect/>
          </a:stretch>
        </p:blipFill>
        <p:spPr bwMode="auto">
          <a:xfrm flipH="1">
            <a:off x="8488502" y="1399231"/>
            <a:ext cx="3390274" cy="4747108"/>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Rounded Corners 52">
            <a:extLst>
              <a:ext uri="{FF2B5EF4-FFF2-40B4-BE49-F238E27FC236}">
                <a16:creationId xmlns:a16="http://schemas.microsoft.com/office/drawing/2014/main" id="{6CF83C6F-E0D9-4561-9622-0C7E3C3D0A67}"/>
              </a:ext>
            </a:extLst>
          </p:cNvPr>
          <p:cNvSpPr/>
          <p:nvPr/>
        </p:nvSpPr>
        <p:spPr>
          <a:xfrm>
            <a:off x="588733" y="445477"/>
            <a:ext cx="7423698" cy="259461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effectLst/>
                <a:latin typeface="Times New Roman" panose="02020603050405020304" pitchFamily="18" charset="0"/>
                <a:cs typeface="Times New Roman" panose="02020603050405020304" pitchFamily="18" charset="0"/>
              </a:rPr>
              <a:t>Câu</a:t>
            </a:r>
            <a:r>
              <a:rPr lang="en-US" sz="4000" dirty="0">
                <a:solidFill>
                  <a:schemeClr val="tx1"/>
                </a:solidFill>
                <a:effectLst/>
                <a:latin typeface="Times New Roman" panose="02020603050405020304" pitchFamily="18" charset="0"/>
                <a:cs typeface="Times New Roman" panose="02020603050405020304" pitchFamily="18" charset="0"/>
              </a:rPr>
              <a:t> 2: </a:t>
            </a:r>
            <a:r>
              <a:rPr lang="en-US" sz="4000" dirty="0" err="1">
                <a:solidFill>
                  <a:schemeClr val="tx1"/>
                </a:solidFill>
                <a:effectLst/>
                <a:latin typeface="Times New Roman" panose="02020603050405020304" pitchFamily="18" charset="0"/>
                <a:cs typeface="Times New Roman" panose="02020603050405020304" pitchFamily="18" charset="0"/>
              </a:rPr>
              <a:t>Đâu</a:t>
            </a:r>
            <a:r>
              <a:rPr lang="en-US" sz="4000" dirty="0">
                <a:solidFill>
                  <a:schemeClr val="tx1"/>
                </a:solidFill>
                <a:effectLst/>
                <a:latin typeface="Times New Roman" panose="02020603050405020304" pitchFamily="18" charset="0"/>
                <a:cs typeface="Times New Roman" panose="02020603050405020304" pitchFamily="18" charset="0"/>
              </a:rPr>
              <a:t> </a:t>
            </a:r>
            <a:r>
              <a:rPr lang="en-US" sz="4000" dirty="0" err="1">
                <a:solidFill>
                  <a:schemeClr val="tx1"/>
                </a:solidFill>
                <a:effectLst/>
                <a:latin typeface="Times New Roman" panose="02020603050405020304" pitchFamily="18" charset="0"/>
                <a:cs typeface="Times New Roman" panose="02020603050405020304" pitchFamily="18" charset="0"/>
              </a:rPr>
              <a:t>là</a:t>
            </a:r>
            <a:r>
              <a:rPr lang="en-US" sz="4000" dirty="0">
                <a:solidFill>
                  <a:schemeClr val="tx1"/>
                </a:solidFill>
                <a:effectLst/>
                <a:latin typeface="Times New Roman" panose="02020603050405020304" pitchFamily="18" charset="0"/>
                <a:cs typeface="Times New Roman" panose="02020603050405020304" pitchFamily="18" charset="0"/>
              </a:rPr>
              <a:t> </a:t>
            </a:r>
            <a:r>
              <a:rPr lang="en-US" sz="4000" dirty="0" err="1">
                <a:solidFill>
                  <a:schemeClr val="tx1"/>
                </a:solidFill>
                <a:effectLst/>
                <a:latin typeface="Times New Roman" panose="02020603050405020304" pitchFamily="18" charset="0"/>
                <a:cs typeface="Times New Roman" panose="02020603050405020304" pitchFamily="18" charset="0"/>
              </a:rPr>
              <a:t>thể</a:t>
            </a:r>
            <a:r>
              <a:rPr lang="en-US" sz="4000" dirty="0">
                <a:solidFill>
                  <a:schemeClr val="tx1"/>
                </a:solidFill>
                <a:effectLst/>
                <a:latin typeface="Times New Roman" panose="02020603050405020304" pitchFamily="18" charset="0"/>
                <a:cs typeface="Times New Roman" panose="02020603050405020304" pitchFamily="18" charset="0"/>
              </a:rPr>
              <a:t> </a:t>
            </a:r>
            <a:r>
              <a:rPr lang="en-US" sz="4000" dirty="0" err="1">
                <a:solidFill>
                  <a:schemeClr val="tx1"/>
                </a:solidFill>
                <a:effectLst/>
                <a:latin typeface="Times New Roman" panose="02020603050405020304" pitchFamily="18" charset="0"/>
                <a:cs typeface="Times New Roman" panose="02020603050405020304" pitchFamily="18" charset="0"/>
              </a:rPr>
              <a:t>loại</a:t>
            </a:r>
            <a:r>
              <a:rPr lang="en-US" sz="4000" dirty="0">
                <a:solidFill>
                  <a:schemeClr val="tx1"/>
                </a:solidFill>
                <a:effectLst/>
                <a:latin typeface="Times New Roman" panose="02020603050405020304" pitchFamily="18" charset="0"/>
                <a:cs typeface="Times New Roman" panose="02020603050405020304" pitchFamily="18" charset="0"/>
              </a:rPr>
              <a:t> </a:t>
            </a:r>
            <a:r>
              <a:rPr lang="en-US" sz="4000" dirty="0" err="1">
                <a:solidFill>
                  <a:schemeClr val="tx1"/>
                </a:solidFill>
                <a:effectLst/>
                <a:latin typeface="Times New Roman" panose="02020603050405020304" pitchFamily="18" charset="0"/>
                <a:cs typeface="Times New Roman" panose="02020603050405020304" pitchFamily="18" charset="0"/>
              </a:rPr>
              <a:t>thuộc</a:t>
            </a:r>
            <a:r>
              <a:rPr lang="en-US" sz="4000" dirty="0">
                <a:solidFill>
                  <a:schemeClr val="tx1"/>
                </a:solidFill>
                <a:effectLst/>
                <a:latin typeface="Times New Roman" panose="02020603050405020304" pitchFamily="18" charset="0"/>
                <a:cs typeface="Times New Roman" panose="02020603050405020304" pitchFamily="18" charset="0"/>
              </a:rPr>
              <a:t> </a:t>
            </a:r>
            <a:r>
              <a:rPr lang="en-US" sz="4000" dirty="0" err="1">
                <a:solidFill>
                  <a:schemeClr val="tx1"/>
                </a:solidFill>
                <a:effectLst/>
                <a:latin typeface="Times New Roman" panose="02020603050405020304" pitchFamily="18" charset="0"/>
                <a:cs typeface="Times New Roman" panose="02020603050405020304" pitchFamily="18" charset="0"/>
              </a:rPr>
              <a:t>kí</a:t>
            </a:r>
            <a:r>
              <a:rPr lang="en-US" sz="4000" dirty="0">
                <a:solidFill>
                  <a:schemeClr val="tx1"/>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7974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withEffect">
                                  <p:stCondLst>
                                    <p:cond delay="0"/>
                                  </p:stCondLst>
                                  <p:childTnLst>
                                    <p:cmd type="call" cmd="playFrom(0.0)">
                                      <p:cBhvr>
                                        <p:cTn id="31" dur="1252" fill="hold"/>
                                        <p:tgtEl>
                                          <p:spTgt spid="5"/>
                                        </p:tgtEl>
                                      </p:cBhvr>
                                    </p:cmd>
                                  </p:childTnLst>
                                </p:cTn>
                              </p:par>
                              <p:par>
                                <p:cTn id="32" presetID="21" presetClass="emph" presetSubtype="0" fill="hold" grpId="1" nodeType="withEffect">
                                  <p:stCondLst>
                                    <p:cond delay="0"/>
                                  </p:stCondLst>
                                  <p:childTnLst>
                                    <p:animClr clrSpc="hsl" dir="cw">
                                      <p:cBhvr override="childStyle">
                                        <p:cTn id="33" dur="500" fill="hold"/>
                                        <p:tgtEl>
                                          <p:spTgt spid="10"/>
                                        </p:tgtEl>
                                        <p:attrNameLst>
                                          <p:attrName>style.color</p:attrName>
                                        </p:attrNameLst>
                                      </p:cBhvr>
                                      <p:by>
                                        <p:hsl h="7200000" s="0" l="0"/>
                                      </p:by>
                                    </p:animClr>
                                    <p:animClr clrSpc="hsl" dir="cw">
                                      <p:cBhvr>
                                        <p:cTn id="34" dur="500" fill="hold"/>
                                        <p:tgtEl>
                                          <p:spTgt spid="10"/>
                                        </p:tgtEl>
                                        <p:attrNameLst>
                                          <p:attrName>fillcolor</p:attrName>
                                        </p:attrNameLst>
                                      </p:cBhvr>
                                      <p:by>
                                        <p:hsl h="7200000" s="0" l="0"/>
                                      </p:by>
                                    </p:animClr>
                                    <p:animClr clrSpc="hsl" dir="cw">
                                      <p:cBhvr>
                                        <p:cTn id="35" dur="500" fill="hold"/>
                                        <p:tgtEl>
                                          <p:spTgt spid="10"/>
                                        </p:tgtEl>
                                        <p:attrNameLst>
                                          <p:attrName>stroke.color</p:attrName>
                                        </p:attrNameLst>
                                      </p:cBhvr>
                                      <p:by>
                                        <p:hsl h="7200000" s="0" l="0"/>
                                      </p:by>
                                    </p:animClr>
                                    <p:set>
                                      <p:cBhvr>
                                        <p:cTn id="36" dur="500" fill="hold"/>
                                        <p:tgtEl>
                                          <p:spTgt spid="10"/>
                                        </p:tgtEl>
                                        <p:attrNameLst>
                                          <p:attrName>fill.type</p:attrName>
                                        </p:attrNameLst>
                                      </p:cBhvr>
                                      <p:to>
                                        <p:strVal val="solid"/>
                                      </p:to>
                                    </p:set>
                                  </p:childTnLst>
                                </p:cTn>
                              </p:par>
                              <p:par>
                                <p:cTn id="37" presetID="1" presetClass="mediacall" presetSubtype="0" fill="hold" nodeType="withEffect">
                                  <p:stCondLst>
                                    <p:cond delay="500"/>
                                  </p:stCondLst>
                                  <p:childTnLst>
                                    <p:cmd type="call" cmd="playFrom(0.0)">
                                      <p:cBhvr>
                                        <p:cTn id="38" dur="5042" fill="hold"/>
                                        <p:tgtEl>
                                          <p:spTgt spid="14"/>
                                        </p:tgtEl>
                                      </p:cBhvr>
                                    </p:cmd>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2"/>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2"/>
                                        </p:tgtEl>
                                      </p:cBhvr>
                                    </p:animEffect>
                                    <p:set>
                                      <p:cBhvr>
                                        <p:cTn id="44" dur="1" fill="hold">
                                          <p:stCondLst>
                                            <p:cond delay="499"/>
                                          </p:stCondLst>
                                        </p:cTn>
                                        <p:tgtEl>
                                          <p:spTgt spid="2"/>
                                        </p:tgtEl>
                                        <p:attrNameLst>
                                          <p:attrName>style.visibility</p:attrName>
                                        </p:attrNameLst>
                                      </p:cBhvr>
                                      <p:to>
                                        <p:strVal val="hidden"/>
                                      </p:to>
                                    </p:set>
                                  </p:childTnLst>
                                </p:cTn>
                              </p:par>
                              <p:par>
                                <p:cTn id="45" presetID="1" presetClass="mediacall" presetSubtype="0" fill="hold" nodeType="withEffect">
                                  <p:stCondLst>
                                    <p:cond delay="0"/>
                                  </p:stCondLst>
                                  <p:childTnLst>
                                    <p:cmd type="call" cmd="playFrom(0.0)">
                                      <p:cBhvr>
                                        <p:cTn id="46" dur="2060" fill="hold"/>
                                        <p:tgtEl>
                                          <p:spTgt spid="6"/>
                                        </p:tgtEl>
                                      </p:cBhvr>
                                    </p:cmd>
                                  </p:childTnLst>
                                </p:cTn>
                              </p:par>
                            </p:childTnLst>
                          </p:cTn>
                        </p:par>
                      </p:childTnLst>
                    </p:cTn>
                  </p:par>
                </p:childTnLst>
              </p:cTn>
              <p:nextCondLst>
                <p:cond evt="onClick" delay="0">
                  <p:tgtEl>
                    <p:spTgt spid="2"/>
                  </p:tgtEl>
                </p:cond>
              </p:nextCondLst>
            </p:seq>
            <p:seq concurrent="1" nextAc="seek">
              <p:cTn id="47" restart="whenNotActive" fill="hold" evtFilter="cancelBubble" nodeType="interactiveSeq">
                <p:stCondLst>
                  <p:cond evt="onClick" delay="0">
                    <p:tgtEl>
                      <p:spTgt spid="12"/>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par>
                                <p:cTn id="53" presetID="1" presetClass="mediacall" presetSubtype="0" fill="hold" nodeType="withEffect">
                                  <p:stCondLst>
                                    <p:cond delay="0"/>
                                  </p:stCondLst>
                                  <p:childTnLst>
                                    <p:cmd type="call" cmd="playFrom(0.0)">
                                      <p:cBhvr>
                                        <p:cTn id="54" dur="2060" fill="hold"/>
                                        <p:tgtEl>
                                          <p:spTgt spid="18"/>
                                        </p:tgtEl>
                                      </p:cBhvr>
                                    </p:cmd>
                                  </p:childTnLst>
                                </p:cTn>
                              </p:par>
                            </p:childTnLst>
                          </p:cTn>
                        </p:par>
                      </p:childTnLst>
                    </p:cTn>
                  </p:par>
                </p:childTnLst>
              </p:cTn>
              <p:nextCondLst>
                <p:cond evt="onClick" delay="0">
                  <p:tgtEl>
                    <p:spTgt spid="12"/>
                  </p:tgtEl>
                </p:cond>
              </p:nextCondLst>
            </p:seq>
            <p:seq concurrent="1" nextAc="seek">
              <p:cTn id="55" restart="whenNotActive" fill="hold" evtFilter="cancelBubble" nodeType="interactiveSeq">
                <p:stCondLst>
                  <p:cond evt="onClick" delay="0">
                    <p:tgtEl>
                      <p:spTgt spid="13"/>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3"/>
                                        </p:tgtEl>
                                      </p:cBhvr>
                                    </p:animEffect>
                                    <p:set>
                                      <p:cBhvr>
                                        <p:cTn id="60" dur="1" fill="hold">
                                          <p:stCondLst>
                                            <p:cond delay="499"/>
                                          </p:stCondLst>
                                        </p:cTn>
                                        <p:tgtEl>
                                          <p:spTgt spid="13"/>
                                        </p:tgtEl>
                                        <p:attrNameLst>
                                          <p:attrName>style.visibility</p:attrName>
                                        </p:attrNameLst>
                                      </p:cBhvr>
                                      <p:to>
                                        <p:strVal val="hidden"/>
                                      </p:to>
                                    </p:set>
                                  </p:childTnLst>
                                </p:cTn>
                              </p:par>
                              <p:par>
                                <p:cTn id="61" presetID="1" presetClass="mediacall" presetSubtype="0" fill="hold" nodeType="withEffect">
                                  <p:stCondLst>
                                    <p:cond delay="0"/>
                                  </p:stCondLst>
                                  <p:childTnLst>
                                    <p:cmd type="call" cmd="playFrom(0.0)">
                                      <p:cBhvr>
                                        <p:cTn id="62" dur="2060" fill="hold"/>
                                        <p:tgtEl>
                                          <p:spTgt spid="19"/>
                                        </p:tgtEl>
                                      </p:cBhvr>
                                    </p:cmd>
                                  </p:childTnLst>
                                </p:cTn>
                              </p:par>
                            </p:childTnLst>
                          </p:cTn>
                        </p:par>
                      </p:childTnLst>
                    </p:cTn>
                  </p:par>
                </p:childTnLst>
              </p:cTn>
              <p:nextCondLst>
                <p:cond evt="onClick" delay="0">
                  <p:tgtEl>
                    <p:spTgt spid="13"/>
                  </p:tgtEl>
                </p:cond>
              </p:nextCondLst>
            </p:seq>
            <p:audio>
              <p:cMediaNode vol="100000">
                <p:cTn id="63" fill="hold" display="0">
                  <p:stCondLst>
                    <p:cond delay="indefinite"/>
                  </p:stCondLst>
                  <p:endCondLst>
                    <p:cond evt="onStopAudio" delay="0">
                      <p:tgtEl>
                        <p:sldTgt/>
                      </p:tgtEl>
                    </p:cond>
                  </p:endCondLst>
                </p:cTn>
                <p:tgtEl>
                  <p:spTgt spid="5"/>
                </p:tgtEl>
              </p:cMediaNode>
            </p:audio>
            <p:audio>
              <p:cMediaNode vol="27273">
                <p:cTn id="64" fill="hold" display="0">
                  <p:stCondLst>
                    <p:cond delay="indefinite"/>
                  </p:stCondLst>
                  <p:endCondLst>
                    <p:cond evt="onStopAudio" delay="0">
                      <p:tgtEl>
                        <p:sldTgt/>
                      </p:tgtEl>
                    </p:cond>
                  </p:endCondLst>
                </p:cTn>
                <p:tgtEl>
                  <p:spTgt spid="6"/>
                </p:tgtEl>
              </p:cMediaNode>
            </p:audio>
            <p:audio>
              <p:cMediaNode vol="33333">
                <p:cTn id="65" fill="hold" display="0">
                  <p:stCondLst>
                    <p:cond delay="indefinite"/>
                  </p:stCondLst>
                  <p:endCondLst>
                    <p:cond evt="onStopAudio" delay="0">
                      <p:tgtEl>
                        <p:sldTgt/>
                      </p:tgtEl>
                    </p:cond>
                  </p:endCondLst>
                </p:cTn>
                <p:tgtEl>
                  <p:spTgt spid="18"/>
                </p:tgtEl>
              </p:cMediaNode>
            </p:audio>
            <p:audio>
              <p:cMediaNode vol="43939">
                <p:cTn id="66" fill="hold" display="0">
                  <p:stCondLst>
                    <p:cond delay="indefinite"/>
                  </p:stCondLst>
                  <p:endCondLst>
                    <p:cond evt="onStopAudio" delay="0">
                      <p:tgtEl>
                        <p:sldTgt/>
                      </p:tgtEl>
                    </p:cond>
                  </p:endCondLst>
                </p:cTn>
                <p:tgtEl>
                  <p:spTgt spid="19"/>
                </p:tgtEl>
              </p:cMediaNode>
            </p:audio>
            <p:audio>
              <p:cMediaNode vol="42424">
                <p:cTn id="67" fill="hold" display="0">
                  <p:stCondLst>
                    <p:cond delay="indefinite"/>
                  </p:stCondLst>
                  <p:endCondLst>
                    <p:cond evt="onStopAudio" delay="0">
                      <p:tgtEl>
                        <p:sldTgt/>
                      </p:tgtEl>
                    </p:cond>
                  </p:endCondLst>
                </p:cTn>
                <p:tgtEl>
                  <p:spTgt spid="14"/>
                </p:tgtEl>
              </p:cMediaNode>
            </p:audio>
          </p:childTnLst>
        </p:cTn>
      </p:par>
    </p:tnLst>
    <p:bldLst>
      <p:bldP spid="2" grpId="0" animBg="1"/>
      <p:bldP spid="2" grpId="1" animBg="1"/>
      <p:bldP spid="10" grpId="0" animBg="1"/>
      <p:bldP spid="10" grpId="1" animBg="1"/>
      <p:bldP spid="12" grpId="0" animBg="1"/>
      <p:bldP spid="12" grpId="1" animBg="1"/>
      <p:bldP spid="13" grpId="0" animBg="1"/>
      <p:bldP spid="13"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074" y="1342349"/>
            <a:ext cx="11207932" cy="584775"/>
          </a:xfrm>
          <a:prstGeom prst="rect">
            <a:avLst/>
          </a:prstGeom>
        </p:spPr>
        <p:txBody>
          <a:bodyPr wrap="square">
            <a:spAutoFit/>
          </a:bodyPr>
          <a:lstStyle/>
          <a:p>
            <a:r>
              <a:rPr lang="en-US" sz="3200" dirty="0" smtClean="0">
                <a:latin typeface="Times New Roman" panose="02020603050405020304" pitchFamily="18" charset="0"/>
                <a:cs typeface="Times New Roman" panose="02020603050405020304" pitchFamily="18" charset="0"/>
              </a:rPr>
              <a:t>Chi </a:t>
            </a:r>
            <a:r>
              <a:rPr lang="en-US" sz="3200" dirty="0" err="1">
                <a:latin typeface="Times New Roman" panose="02020603050405020304" pitchFamily="18" charset="0"/>
                <a:cs typeface="Times New Roman" panose="02020603050405020304" pitchFamily="18" charset="0"/>
              </a:rPr>
              <a:t>tiết</a:t>
            </a:r>
            <a:r>
              <a:rPr lang="en-US" sz="3200" dirty="0">
                <a:latin typeface="Times New Roman" panose="02020603050405020304" pitchFamily="18" charset="0"/>
                <a:cs typeface="Times New Roman" panose="02020603050405020304" pitchFamily="18" charset="0"/>
              </a:rPr>
              <a:t> </a:t>
            </a:r>
            <a:r>
              <a:rPr lang="en-US" sz="3200" i="1" dirty="0">
                <a:solidFill>
                  <a:srgbClr val="00B050"/>
                </a:solidFill>
                <a:latin typeface="Times New Roman" panose="02020603050405020304" pitchFamily="18" charset="0"/>
                <a:cs typeface="Times New Roman" panose="02020603050405020304" pitchFamily="18" charset="0"/>
              </a:rPr>
              <a:t>“</a:t>
            </a:r>
            <a:r>
              <a:rPr lang="en-US" sz="3200" i="1" dirty="0" err="1">
                <a:solidFill>
                  <a:srgbClr val="00B050"/>
                </a:solidFill>
                <a:latin typeface="Times New Roman" panose="02020603050405020304" pitchFamily="18" charset="0"/>
                <a:cs typeface="Times New Roman" panose="02020603050405020304" pitchFamily="18" charset="0"/>
              </a:rPr>
              <a:t>tôi</a:t>
            </a:r>
            <a:r>
              <a:rPr lang="en-US" sz="3200" i="1" dirty="0">
                <a:solidFill>
                  <a:srgbClr val="00B050"/>
                </a:solidFill>
                <a:latin typeface="Times New Roman" panose="02020603050405020304" pitchFamily="18" charset="0"/>
                <a:cs typeface="Times New Roman" panose="02020603050405020304" pitchFamily="18" charset="0"/>
              </a:rPr>
              <a:t>” </a:t>
            </a:r>
            <a:r>
              <a:rPr lang="en-US" sz="3200" i="1" dirty="0" err="1">
                <a:solidFill>
                  <a:srgbClr val="00B050"/>
                </a:solidFill>
                <a:latin typeface="Times New Roman" panose="02020603050405020304" pitchFamily="18" charset="0"/>
                <a:cs typeface="Times New Roman" panose="02020603050405020304" pitchFamily="18" charset="0"/>
              </a:rPr>
              <a:t>gí</a:t>
            </a:r>
            <a:r>
              <a:rPr lang="en-US" sz="3200" i="1" dirty="0">
                <a:solidFill>
                  <a:srgbClr val="00B050"/>
                </a:solidFill>
                <a:latin typeface="Times New Roman" panose="02020603050405020304" pitchFamily="18" charset="0"/>
                <a:cs typeface="Times New Roman" panose="02020603050405020304" pitchFamily="18" charset="0"/>
              </a:rPr>
              <a:t> </a:t>
            </a:r>
            <a:r>
              <a:rPr lang="en-US" sz="3200" i="1" dirty="0" err="1">
                <a:solidFill>
                  <a:srgbClr val="00B050"/>
                </a:solidFill>
                <a:latin typeface="Times New Roman" panose="02020603050405020304" pitchFamily="18" charset="0"/>
                <a:cs typeface="Times New Roman" panose="02020603050405020304" pitchFamily="18" charset="0"/>
              </a:rPr>
              <a:t>mũi</a:t>
            </a:r>
            <a:r>
              <a:rPr lang="en-US" sz="3200" i="1" dirty="0">
                <a:solidFill>
                  <a:srgbClr val="00B050"/>
                </a:solidFill>
                <a:latin typeface="Times New Roman" panose="02020603050405020304" pitchFamily="18" charset="0"/>
                <a:cs typeface="Times New Roman" panose="02020603050405020304" pitchFamily="18" charset="0"/>
              </a:rPr>
              <a:t> </a:t>
            </a:r>
            <a:r>
              <a:rPr lang="en-US" sz="3200" i="1" dirty="0" err="1">
                <a:solidFill>
                  <a:srgbClr val="00B050"/>
                </a:solidFill>
                <a:latin typeface="Times New Roman" panose="02020603050405020304" pitchFamily="18" charset="0"/>
                <a:cs typeface="Times New Roman" panose="02020603050405020304" pitchFamily="18" charset="0"/>
              </a:rPr>
              <a:t>xuống</a:t>
            </a:r>
            <a:r>
              <a:rPr lang="en-US" sz="3200" i="1" dirty="0">
                <a:solidFill>
                  <a:srgbClr val="00B050"/>
                </a:solidFill>
                <a:latin typeface="Times New Roman" panose="02020603050405020304" pitchFamily="18" charset="0"/>
                <a:cs typeface="Times New Roman" panose="02020603050405020304" pitchFamily="18" charset="0"/>
              </a:rPr>
              <a:t> </a:t>
            </a:r>
            <a:r>
              <a:rPr lang="en-US" sz="3200" i="1" dirty="0" err="1">
                <a:solidFill>
                  <a:srgbClr val="00B050"/>
                </a:solidFill>
                <a:latin typeface="Times New Roman" panose="02020603050405020304" pitchFamily="18" charset="0"/>
                <a:cs typeface="Times New Roman" panose="02020603050405020304" pitchFamily="18" charset="0"/>
              </a:rPr>
              <a:t>đất</a:t>
            </a:r>
            <a:r>
              <a:rPr lang="en-US" sz="3200" i="1" dirty="0">
                <a:solidFill>
                  <a:srgbClr val="00B050"/>
                </a:solidFill>
                <a:latin typeface="Times New Roman" panose="02020603050405020304" pitchFamily="18" charset="0"/>
                <a:cs typeface="Times New Roman" panose="02020603050405020304" pitchFamily="18" charset="0"/>
              </a:rPr>
              <a:t> </a:t>
            </a:r>
            <a:r>
              <a:rPr lang="en-US" sz="3200" i="1" dirty="0" err="1">
                <a:solidFill>
                  <a:srgbClr val="00B050"/>
                </a:solidFill>
                <a:latin typeface="Times New Roman" panose="02020603050405020304" pitchFamily="18" charset="0"/>
                <a:cs typeface="Times New Roman" panose="02020603050405020304" pitchFamily="18" charset="0"/>
              </a:rPr>
              <a:t>ngửi</a:t>
            </a:r>
            <a:r>
              <a:rPr lang="en-US" sz="3200" i="1" dirty="0">
                <a:solidFill>
                  <a:srgbClr val="00B050"/>
                </a:solidFill>
                <a:latin typeface="Times New Roman" panose="02020603050405020304" pitchFamily="18" charset="0"/>
                <a:cs typeface="Times New Roman" panose="02020603050405020304" pitchFamily="18" charset="0"/>
              </a:rPr>
              <a:t> </a:t>
            </a:r>
            <a:r>
              <a:rPr lang="en-US" sz="3200" i="1" dirty="0" err="1">
                <a:solidFill>
                  <a:srgbClr val="00B050"/>
                </a:solidFill>
                <a:latin typeface="Times New Roman" panose="02020603050405020304" pitchFamily="18" charset="0"/>
                <a:cs typeface="Times New Roman" panose="02020603050405020304" pitchFamily="18" charset="0"/>
              </a:rPr>
              <a:t>mùi</a:t>
            </a:r>
            <a:r>
              <a:rPr lang="en-US" sz="3200" i="1" dirty="0">
                <a:solidFill>
                  <a:srgbClr val="00B050"/>
                </a:solidFill>
                <a:latin typeface="Times New Roman" panose="02020603050405020304" pitchFamily="18" charset="0"/>
                <a:cs typeface="Times New Roman" panose="02020603050405020304" pitchFamily="18" charset="0"/>
              </a:rPr>
              <a:t> </a:t>
            </a:r>
            <a:r>
              <a:rPr lang="en-US" sz="3200" i="1" dirty="0" err="1">
                <a:solidFill>
                  <a:srgbClr val="00B050"/>
                </a:solidFill>
                <a:latin typeface="Times New Roman" panose="02020603050405020304" pitchFamily="18" charset="0"/>
                <a:cs typeface="Times New Roman" panose="02020603050405020304" pitchFamily="18" charset="0"/>
              </a:rPr>
              <a:t>dầu</a:t>
            </a:r>
            <a:r>
              <a:rPr lang="en-US" sz="3200" i="1" dirty="0">
                <a:solidFill>
                  <a:srgbClr val="00B050"/>
                </a:solidFill>
                <a:latin typeface="Times New Roman" panose="02020603050405020304" pitchFamily="18" charset="0"/>
                <a:cs typeface="Times New Roman" panose="02020603050405020304" pitchFamily="18" charset="0"/>
              </a:rPr>
              <a:t> </a:t>
            </a:r>
            <a:r>
              <a:rPr lang="en-US" sz="3200" i="1" dirty="0" err="1">
                <a:solidFill>
                  <a:srgbClr val="00B050"/>
                </a:solidFill>
                <a:latin typeface="Times New Roman" panose="02020603050405020304" pitchFamily="18" charset="0"/>
                <a:cs typeface="Times New Roman" panose="02020603050405020304" pitchFamily="18" charset="0"/>
              </a:rPr>
              <a:t>máy</a:t>
            </a:r>
            <a:r>
              <a:rPr lang="en-US" sz="3200" i="1" dirty="0">
                <a:solidFill>
                  <a:srgbClr val="00B050"/>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a:t>
            </a:r>
          </a:p>
        </p:txBody>
      </p:sp>
      <p:sp>
        <p:nvSpPr>
          <p:cNvPr id="3" name="Rectangle 2"/>
          <p:cNvSpPr/>
          <p:nvPr/>
        </p:nvSpPr>
        <p:spPr>
          <a:xfrm>
            <a:off x="2812869" y="2413503"/>
            <a:ext cx="6096000" cy="954107"/>
          </a:xfrm>
          <a:prstGeom prst="rect">
            <a:avLst/>
          </a:prstGeom>
        </p:spPr>
        <p:txBody>
          <a:bodyPr>
            <a:sp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Nói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tò</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mò</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thích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thú</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muốn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khám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điều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cậu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bé</a:t>
            </a:r>
            <a:r>
              <a:rPr lang="en-US" sz="2800" dirty="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endParaRPr>
          </a:p>
        </p:txBody>
      </p:sp>
      <p:pic>
        <p:nvPicPr>
          <p:cNvPr id="4" name="Picture 2" descr="Honda Türkiye على تويتر: &amp;quot;“Dünyada bir numara olmanın yolu...” #Soichiro  #Honda… &amp;quot;">
            <a:extLst>
              <a:ext uri="{FF2B5EF4-FFF2-40B4-BE49-F238E27FC236}">
                <a16:creationId xmlns:a16="http://schemas.microsoft.com/office/drawing/2014/main" id="{D9ADD8A1-892B-4C85-9BC2-32C25E6F79F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6031" b="99299" l="29167" r="99750">
                        <a14:foregroundMark x1="75667" y1="9116" x2="71250" y2="15849"/>
                        <a14:foregroundMark x1="71250" y1="15849" x2="36500" y2="45582"/>
                        <a14:foregroundMark x1="36500" y1="45582" x2="34417" y2="67041"/>
                        <a14:foregroundMark x1="34417" y1="67041" x2="47667" y2="82749"/>
                        <a14:foregroundMark x1="47667" y1="82749" x2="69583" y2="85273"/>
                        <a14:foregroundMark x1="69583" y1="85273" x2="84167" y2="84151"/>
                        <a14:foregroundMark x1="84167" y1="84151" x2="92667" y2="65077"/>
                        <a14:foregroundMark x1="92667" y1="65077" x2="95750" y2="47966"/>
                        <a14:foregroundMark x1="95750" y1="47966" x2="88167" y2="24965"/>
                        <a14:foregroundMark x1="88167" y1="24965" x2="75250" y2="9537"/>
                        <a14:foregroundMark x1="69417" y1="6452" x2="63050" y2="11937"/>
                        <a14:foregroundMark x1="62873" y1="10596" x2="60417" y2="20757"/>
                        <a14:foregroundMark x1="60417" y1="20757" x2="53667" y2="30996"/>
                        <a14:foregroundMark x1="53667" y1="30996" x2="41500" y2="36746"/>
                        <a14:foregroundMark x1="41500" y1="36746" x2="35083" y2="34081"/>
                        <a14:foregroundMark x1="35083" y1="34081" x2="29333" y2="50771"/>
                        <a14:foregroundMark x1="29333" y1="50771" x2="29167" y2="64376"/>
                        <a14:foregroundMark x1="29167" y1="64376" x2="35417" y2="75316"/>
                        <a14:foregroundMark x1="32667" y1="35764" x2="28917" y2="43198"/>
                        <a14:foregroundMark x1="28917" y1="43198" x2="28583" y2="64376"/>
                        <a14:foregroundMark x1="28583" y1="64376" x2="33167" y2="78962"/>
                        <a14:foregroundMark x1="33167" y1="78962" x2="45167" y2="95231"/>
                        <a14:foregroundMark x1="45167" y1="95231" x2="51250" y2="99439"/>
                        <a14:foregroundMark x1="51250" y1="99439" x2="67000" y2="93969"/>
                        <a14:foregroundMark x1="67000" y1="93969" x2="75083" y2="94109"/>
                        <a14:foregroundMark x1="75083" y1="94109" x2="88167" y2="90042"/>
                        <a14:foregroundMark x1="88167" y1="90042" x2="92500" y2="78962"/>
                        <a14:foregroundMark x1="92500" y1="78962" x2="97250" y2="75736"/>
                        <a14:foregroundMark x1="97250" y1="75736" x2="98667" y2="61992"/>
                        <a14:foregroundMark x1="98667" y1="61992" x2="95500" y2="41234"/>
                        <a14:foregroundMark x1="95500" y1="41234" x2="92083" y2="37307"/>
                        <a14:foregroundMark x1="97500" y1="38990" x2="99833" y2="49509"/>
                        <a14:foregroundMark x1="99833" y1="49509" x2="99083" y2="73352"/>
                        <a14:foregroundMark x1="99083" y1="73352" x2="96000" y2="84993"/>
                        <a14:foregroundMark x1="96000" y1="84993" x2="84417" y2="96774"/>
                        <a14:foregroundMark x1="84417" y1="96774" x2="67833" y2="92426"/>
                        <a14:foregroundMark x1="67833" y1="92426" x2="63417" y2="89201"/>
                        <a14:foregroundMark x1="43833" y1="98457" x2="67583" y2="99579"/>
                        <a14:foregroundMark x1="67583" y1="99579" x2="92917" y2="95091"/>
                        <a14:foregroundMark x1="92917" y1="95091" x2="98500" y2="88219"/>
                        <a14:foregroundMark x1="98500" y1="88219" x2="98083" y2="73072"/>
                        <a14:foregroundMark x1="98083" y1="97896" x2="43000" y2="98597"/>
                        <a14:foregroundMark x1="92333" y1="23422" x2="92417" y2="14867"/>
                        <a14:foregroundMark x1="92417" y1="14867" x2="78750" y2="2805"/>
                        <a14:foregroundMark x1="78750" y1="2805" x2="66833" y2="6031"/>
                        <a14:foregroundMark x1="66833" y1="6031" x2="64417" y2="13885"/>
                        <a14:foregroundMark x1="96417" y1="19916" x2="99833" y2="33240"/>
                        <a14:foregroundMark x1="36500" y1="33520" x2="55750" y2="24544"/>
                        <a14:foregroundMark x1="55750" y1="24544" x2="59917" y2="24264"/>
                        <a14:foregroundMark x1="29000" y1="41655" x2="25667" y2="57644"/>
                        <a14:foregroundMark x1="25667" y1="57644" x2="31250" y2="81487"/>
                        <a14:foregroundMark x1="31250" y1="81487" x2="44000" y2="99299"/>
                        <a14:foregroundMark x1="50083" y1="62272" x2="61667" y2="46283"/>
                        <a14:foregroundMark x1="61667" y1="46283" x2="80000" y2="48247"/>
                        <a14:foregroundMark x1="80000" y1="48247" x2="88583" y2="55680"/>
                        <a14:foregroundMark x1="88583" y1="55680" x2="90917" y2="61150"/>
                        <a14:foregroundMark x1="77917" y1="43058" x2="77917" y2="55259"/>
                        <a14:backgroundMark x1="57917" y1="10379" x2="54000" y2="16410"/>
                        <a14:backgroundMark x1="54000" y1="16410" x2="46000" y2="20757"/>
                        <a14:backgroundMark x1="46000" y1="20757" x2="55417" y2="5049"/>
                        <a14:backgroundMark x1="55417" y1="5049" x2="58250" y2="11360"/>
                        <a14:backgroundMark x1="58250" y1="11360" x2="57167" y2="12903"/>
                        <a14:backgroundMark x1="60833" y1="11641" x2="61000" y2="12903"/>
                      </a14:backgroundRemoval>
                    </a14:imgEffect>
                  </a14:imgLayer>
                </a14:imgProps>
              </a:ext>
              <a:ext uri="{28A0092B-C50C-407E-A947-70E740481C1C}">
                <a14:useLocalDpi xmlns:a14="http://schemas.microsoft.com/office/drawing/2010/main" val="0"/>
              </a:ext>
            </a:extLst>
          </a:blip>
          <a:srcRect l="24403"/>
          <a:stretch/>
        </p:blipFill>
        <p:spPr bwMode="auto">
          <a:xfrm flipH="1">
            <a:off x="187333" y="3617949"/>
            <a:ext cx="3997892" cy="3240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8953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611DFC7-59C7-446F-84D2-7372A1776102}"/>
              </a:ext>
            </a:extLst>
          </p:cNvPr>
          <p:cNvSpPr>
            <a:spLocks noChangeArrowheads="1"/>
          </p:cNvSpPr>
          <p:nvPr/>
        </p:nvSpPr>
        <p:spPr bwMode="auto">
          <a:xfrm>
            <a:off x="204002" y="464805"/>
            <a:ext cx="11813827"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nl-NL" altLang="en-US" sz="4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kumimoji="0" lang="nl-NL" altLang="en-US" sz="460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Sự quan tâm, hứng thú </a:t>
            </a:r>
            <a:r>
              <a:rPr kumimoji="0" lang="nl-NL" altLang="en-US" sz="460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 </a:t>
            </a:r>
            <a:r>
              <a:rPr kumimoji="0" lang="nl-NL" altLang="en-US" sz="4600" u="none" strike="noStrike" cap="none" normalizeH="0" baseline="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Hon-đa </a:t>
            </a:r>
            <a:r>
              <a:rPr kumimoji="0" lang="nl-NL" altLang="en-US" sz="460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với kĩ thuật</a:t>
            </a:r>
            <a:endParaRPr kumimoji="0" lang="en-US" altLang="en-US" sz="460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6" name="Rectangle 3">
            <a:extLst>
              <a:ext uri="{FF2B5EF4-FFF2-40B4-BE49-F238E27FC236}">
                <a16:creationId xmlns:a16="http://schemas.microsoft.com/office/drawing/2014/main" id="{C52388F1-8064-4C11-8987-2AD5B6F65BC4}"/>
              </a:ext>
            </a:extLst>
          </p:cNvPr>
          <p:cNvSpPr>
            <a:spLocks noChangeArrowheads="1"/>
          </p:cNvSpPr>
          <p:nvPr/>
        </p:nvSpPr>
        <p:spPr bwMode="auto">
          <a:xfrm>
            <a:off x="6964324" y="1945160"/>
            <a:ext cx="4568414"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n-US" sz="3200" dirty="0" err="1">
                <a:solidFill>
                  <a:srgbClr val="4A4A4A"/>
                </a:solidFill>
                <a:latin typeface="Times New Roman" panose="02020603050405020304" pitchFamily="18" charset="0"/>
                <a:ea typeface="Calibri" panose="020F0502020204030204" pitchFamily="34" charset="0"/>
                <a:cs typeface="Times New Roman" panose="02020603050405020304" pitchFamily="18" charset="0"/>
              </a:rPr>
              <a:t>Càng</a:t>
            </a:r>
            <a:r>
              <a:rPr lang="en-US" sz="3200" dirty="0">
                <a:solidFill>
                  <a:srgbClr val="4A4A4A"/>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4A4A4A"/>
                </a:solidFill>
                <a:latin typeface="Times New Roman" panose="02020603050405020304" pitchFamily="18" charset="0"/>
                <a:ea typeface="Calibri" panose="020F0502020204030204" pitchFamily="34" charset="0"/>
                <a:cs typeface="Times New Roman" panose="02020603050405020304" pitchFamily="18" charset="0"/>
              </a:rPr>
              <a:t>trưởng</a:t>
            </a:r>
            <a:r>
              <a:rPr lang="en-US" sz="3200" dirty="0">
                <a:solidFill>
                  <a:srgbClr val="4A4A4A"/>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4A4A4A"/>
                </a:solidFill>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solidFill>
                  <a:srgbClr val="4A4A4A"/>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4A4A4A"/>
                </a:solidFill>
                <a:latin typeface="Times New Roman" panose="02020603050405020304" pitchFamily="18" charset="0"/>
                <a:ea typeface="Calibri" panose="020F0502020204030204" pitchFamily="34" charset="0"/>
                <a:cs typeface="Times New Roman" panose="02020603050405020304" pitchFamily="18" charset="0"/>
              </a:rPr>
              <a:t>thì</a:t>
            </a:r>
            <a:r>
              <a:rPr lang="en-US" sz="3200" dirty="0">
                <a:solidFill>
                  <a:srgbClr val="4A4A4A"/>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4A4A4A"/>
                </a:solidFill>
                <a:latin typeface="Times New Roman" panose="02020603050405020304" pitchFamily="18" charset="0"/>
                <a:ea typeface="Calibri" panose="020F0502020204030204" pitchFamily="34" charset="0"/>
                <a:cs typeface="Times New Roman" panose="02020603050405020304" pitchFamily="18" charset="0"/>
              </a:rPr>
              <a:t>đam</a:t>
            </a:r>
            <a:r>
              <a:rPr lang="en-US" sz="3200" dirty="0">
                <a:solidFill>
                  <a:srgbClr val="4A4A4A"/>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4A4A4A"/>
                </a:solidFill>
                <a:latin typeface="Times New Roman" panose="02020603050405020304" pitchFamily="18" charset="0"/>
                <a:ea typeface="Calibri" panose="020F0502020204030204" pitchFamily="34" charset="0"/>
                <a:cs typeface="Times New Roman" panose="02020603050405020304" pitchFamily="18" charset="0"/>
              </a:rPr>
              <a:t>mê</a:t>
            </a:r>
            <a:r>
              <a:rPr lang="en-US" sz="3200" dirty="0">
                <a:solidFill>
                  <a:srgbClr val="4A4A4A"/>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4A4A4A"/>
                </a:solidFill>
                <a:latin typeface="Times New Roman" panose="02020603050405020304" pitchFamily="18" charset="0"/>
                <a:ea typeface="Calibri" panose="020F0502020204030204" pitchFamily="34" charset="0"/>
                <a:cs typeface="Times New Roman" panose="02020603050405020304" pitchFamily="18" charset="0"/>
              </a:rPr>
              <a:t>hứng</a:t>
            </a:r>
            <a:r>
              <a:rPr lang="en-US" sz="3200" dirty="0">
                <a:solidFill>
                  <a:srgbClr val="4A4A4A"/>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4A4A4A"/>
                </a:solidFill>
                <a:latin typeface="Times New Roman" panose="02020603050405020304" pitchFamily="18" charset="0"/>
                <a:ea typeface="Calibri" panose="020F0502020204030204" pitchFamily="34" charset="0"/>
                <a:cs typeface="Times New Roman" panose="02020603050405020304" pitchFamily="18" charset="0"/>
              </a:rPr>
              <a:t>thú</a:t>
            </a:r>
            <a:r>
              <a:rPr lang="en-US" sz="3200" dirty="0">
                <a:solidFill>
                  <a:srgbClr val="4A4A4A"/>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4A4A4A"/>
                </a:solidFill>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solidFill>
                  <a:srgbClr val="4A4A4A"/>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4A4A4A"/>
                </a:solidFill>
                <a:latin typeface="Times New Roman" panose="02020603050405020304" pitchFamily="18" charset="0"/>
                <a:ea typeface="Calibri" panose="020F0502020204030204" pitchFamily="34" charset="0"/>
                <a:cs typeface="Times New Roman" panose="02020603050405020304" pitchFamily="18" charset="0"/>
              </a:rPr>
              <a:t>máy</a:t>
            </a:r>
            <a:r>
              <a:rPr lang="en-US" sz="3200" dirty="0">
                <a:solidFill>
                  <a:srgbClr val="4A4A4A"/>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4A4A4A"/>
                </a:solidFill>
                <a:latin typeface="Times New Roman" panose="02020603050405020304" pitchFamily="18" charset="0"/>
                <a:ea typeface="Calibri" panose="020F0502020204030204" pitchFamily="34" charset="0"/>
                <a:cs typeface="Times New Roman" panose="02020603050405020304" pitchFamily="18" charset="0"/>
              </a:rPr>
              <a:t>móc</a:t>
            </a:r>
            <a:r>
              <a:rPr lang="en-US" sz="3200" dirty="0">
                <a:solidFill>
                  <a:srgbClr val="4A4A4A"/>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4A4A4A"/>
                </a:solidFill>
                <a:latin typeface="Times New Roman" panose="02020603050405020304" pitchFamily="18" charset="0"/>
                <a:ea typeface="Calibri" panose="020F0502020204030204" pitchFamily="34" charset="0"/>
                <a:cs typeface="Times New Roman" panose="02020603050405020304" pitchFamily="18" charset="0"/>
              </a:rPr>
              <a:t>kĩ</a:t>
            </a:r>
            <a:r>
              <a:rPr lang="en-US" sz="3200" dirty="0">
                <a:solidFill>
                  <a:srgbClr val="4A4A4A"/>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4A4A4A"/>
                </a:solidFill>
                <a:latin typeface="Times New Roman" panose="02020603050405020304" pitchFamily="18" charset="0"/>
                <a:ea typeface="Calibri" panose="020F0502020204030204" pitchFamily="34" charset="0"/>
                <a:cs typeface="Times New Roman" panose="02020603050405020304" pitchFamily="18" charset="0"/>
              </a:rPr>
              <a:t>thuật</a:t>
            </a:r>
            <a:r>
              <a:rPr lang="en-US" sz="3200" dirty="0">
                <a:solidFill>
                  <a:srgbClr val="4A4A4A"/>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4A4A4A"/>
                </a:solidFill>
                <a:latin typeface="Times New Roman" panose="02020603050405020304" pitchFamily="18" charset="0"/>
                <a:ea typeface="Calibri" panose="020F0502020204030204" pitchFamily="34" charset="0"/>
                <a:cs typeface="Times New Roman" panose="02020603050405020304" pitchFamily="18" charset="0"/>
              </a:rPr>
              <a:t>càng</a:t>
            </a:r>
            <a:r>
              <a:rPr lang="en-US" sz="3200" dirty="0">
                <a:solidFill>
                  <a:srgbClr val="4A4A4A"/>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4A4A4A"/>
                </a:solidFill>
                <a:latin typeface="Times New Roman" panose="02020603050405020304" pitchFamily="18" charset="0"/>
                <a:ea typeface="Calibri" panose="020F0502020204030204" pitchFamily="34" charset="0"/>
                <a:cs typeface="Times New Roman" panose="02020603050405020304" pitchFamily="18" charset="0"/>
              </a:rPr>
              <a:t>lớn</a:t>
            </a:r>
            <a:r>
              <a:rPr lang="en-US" sz="3200" dirty="0">
                <a:solidFill>
                  <a:srgbClr val="4A4A4A"/>
                </a:solidFill>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3">
            <a:extLst>
              <a:ext uri="{FF2B5EF4-FFF2-40B4-BE49-F238E27FC236}">
                <a16:creationId xmlns:a16="http://schemas.microsoft.com/office/drawing/2014/main" id="{1E68E819-5E93-476A-A0C6-FF9F285484F7}"/>
              </a:ext>
            </a:extLst>
          </p:cNvPr>
          <p:cNvSpPr>
            <a:spLocks noChangeArrowheads="1"/>
          </p:cNvSpPr>
          <p:nvPr/>
        </p:nvSpPr>
        <p:spPr bwMode="auto">
          <a:xfrm>
            <a:off x="6964324" y="4625844"/>
            <a:ext cx="456841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n-US" sz="3200" dirty="0" err="1">
                <a:solidFill>
                  <a:srgbClr val="4A4A4A"/>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4A4A4A"/>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4A4A4A"/>
                </a:solidFill>
                <a:latin typeface="Times New Roman" panose="02020603050405020304" pitchFamily="18" charset="0"/>
                <a:ea typeface="Calibri" panose="020F0502020204030204" pitchFamily="34" charset="0"/>
                <a:cs typeface="Times New Roman" panose="02020603050405020304" pitchFamily="18" charset="0"/>
              </a:rPr>
              <a:t>ước</a:t>
            </a:r>
            <a:r>
              <a:rPr lang="en-US" sz="3200" dirty="0">
                <a:solidFill>
                  <a:srgbClr val="4A4A4A"/>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4A4A4A"/>
                </a:solidFill>
                <a:latin typeface="Times New Roman" panose="02020603050405020304" pitchFamily="18" charset="0"/>
                <a:ea typeface="Calibri" panose="020F0502020204030204" pitchFamily="34" charset="0"/>
                <a:cs typeface="Times New Roman" panose="02020603050405020304" pitchFamily="18" charset="0"/>
              </a:rPr>
              <a:t>mơ</a:t>
            </a:r>
            <a:r>
              <a:rPr lang="en-US" sz="3200" dirty="0">
                <a:solidFill>
                  <a:srgbClr val="4A4A4A"/>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4A4A4A"/>
                </a:solidFill>
                <a:latin typeface="Times New Roman" panose="02020603050405020304" pitchFamily="18" charset="0"/>
                <a:ea typeface="Calibri" panose="020F0502020204030204" pitchFamily="34" charset="0"/>
                <a:cs typeface="Times New Roman" panose="02020603050405020304" pitchFamily="18" charset="0"/>
              </a:rPr>
              <a:t>mong</a:t>
            </a:r>
            <a:r>
              <a:rPr lang="en-US" sz="3200" dirty="0">
                <a:solidFill>
                  <a:srgbClr val="4A4A4A"/>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4A4A4A"/>
                </a:solidFill>
                <a:latin typeface="Times New Roman" panose="02020603050405020304" pitchFamily="18" charset="0"/>
                <a:ea typeface="Calibri" panose="020F0502020204030204" pitchFamily="34" charset="0"/>
                <a:cs typeface="Times New Roman" panose="02020603050405020304" pitchFamily="18" charset="0"/>
              </a:rPr>
              <a:t>muốn</a:t>
            </a:r>
            <a:r>
              <a:rPr lang="en-US" sz="3200" dirty="0">
                <a:solidFill>
                  <a:srgbClr val="4A4A4A"/>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4A4A4A"/>
                </a:solidFill>
                <a:latin typeface="Times New Roman" panose="02020603050405020304" pitchFamily="18" charset="0"/>
                <a:ea typeface="Calibri" panose="020F0502020204030204" pitchFamily="34" charset="0"/>
                <a:cs typeface="Times New Roman" panose="02020603050405020304" pitchFamily="18" charset="0"/>
              </a:rPr>
              <a:t>sau</a:t>
            </a:r>
            <a:r>
              <a:rPr lang="en-US" sz="3200" dirty="0">
                <a:solidFill>
                  <a:srgbClr val="4A4A4A"/>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4A4A4A"/>
                </a:solidFill>
                <a:latin typeface="Times New Roman" panose="02020603050405020304" pitchFamily="18" charset="0"/>
                <a:ea typeface="Calibri" panose="020F0502020204030204" pitchFamily="34" charset="0"/>
                <a:cs typeface="Times New Roman" panose="02020603050405020304" pitchFamily="18" charset="0"/>
              </a:rPr>
              <a:t>này</a:t>
            </a:r>
            <a:r>
              <a:rPr lang="en-US" sz="3200" dirty="0">
                <a:solidFill>
                  <a:srgbClr val="4A4A4A"/>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4A4A4A"/>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4A4A4A"/>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4A4A4A"/>
                </a:solidFill>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solidFill>
                  <a:srgbClr val="4A4A4A"/>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4A4A4A"/>
                </a:solidFill>
                <a:latin typeface="Times New Roman" panose="02020603050405020304" pitchFamily="18" charset="0"/>
                <a:ea typeface="Calibri" panose="020F0502020204030204" pitchFamily="34" charset="0"/>
                <a:cs typeface="Times New Roman" panose="02020603050405020304" pitchFamily="18" charset="0"/>
              </a:rPr>
              <a:t>tự</a:t>
            </a:r>
            <a:r>
              <a:rPr lang="en-US" sz="3200" dirty="0">
                <a:solidFill>
                  <a:srgbClr val="4A4A4A"/>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4A4A4A"/>
                </a:solidFill>
                <a:latin typeface="Times New Roman" panose="02020603050405020304" pitchFamily="18" charset="0"/>
                <a:ea typeface="Calibri" panose="020F0502020204030204" pitchFamily="34" charset="0"/>
                <a:cs typeface="Times New Roman" panose="02020603050405020304" pitchFamily="18" charset="0"/>
              </a:rPr>
              <a:t>làm</a:t>
            </a:r>
            <a:r>
              <a:rPr lang="en-US" sz="3200" dirty="0">
                <a:solidFill>
                  <a:srgbClr val="4A4A4A"/>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4A4A4A"/>
                </a:solidFill>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solidFill>
                  <a:srgbClr val="4A4A4A"/>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4A4A4A"/>
                </a:solidFill>
                <a:latin typeface="Times New Roman" panose="02020603050405020304" pitchFamily="18" charset="0"/>
                <a:ea typeface="Calibri" panose="020F0502020204030204" pitchFamily="34" charset="0"/>
                <a:cs typeface="Times New Roman" panose="02020603050405020304" pitchFamily="18" charset="0"/>
              </a:rPr>
              <a:t>chiếc</a:t>
            </a:r>
            <a:r>
              <a:rPr lang="en-US" sz="3200" dirty="0">
                <a:solidFill>
                  <a:srgbClr val="4A4A4A"/>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4A4A4A"/>
                </a:solidFill>
                <a:latin typeface="Times New Roman" panose="02020603050405020304" pitchFamily="18" charset="0"/>
                <a:ea typeface="Calibri" panose="020F0502020204030204" pitchFamily="34" charset="0"/>
                <a:cs typeface="Times New Roman" panose="02020603050405020304" pitchFamily="18" charset="0"/>
              </a:rPr>
              <a:t>xe</a:t>
            </a:r>
            <a:r>
              <a:rPr lang="en-US" sz="3200" dirty="0">
                <a:solidFill>
                  <a:srgbClr val="4A4A4A"/>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09B22576-E458-40C2-BCEC-B9673A2EEE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0083" y="2306667"/>
            <a:ext cx="1551464" cy="1551464"/>
          </a:xfrm>
          <a:prstGeom prst="rect">
            <a:avLst/>
          </a:prstGeom>
        </p:spPr>
      </p:pic>
      <p:pic>
        <p:nvPicPr>
          <p:cNvPr id="24" name="Picture 23">
            <a:extLst>
              <a:ext uri="{FF2B5EF4-FFF2-40B4-BE49-F238E27FC236}">
                <a16:creationId xmlns:a16="http://schemas.microsoft.com/office/drawing/2014/main" id="{EFDD8BF1-050E-4797-BE73-D479C7FF16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0083" y="4583312"/>
            <a:ext cx="1551464" cy="1551464"/>
          </a:xfrm>
          <a:prstGeom prst="rect">
            <a:avLst/>
          </a:prstGeom>
        </p:spPr>
      </p:pic>
      <p:pic>
        <p:nvPicPr>
          <p:cNvPr id="8" name="Picture 7">
            <a:extLst>
              <a:ext uri="{FF2B5EF4-FFF2-40B4-BE49-F238E27FC236}">
                <a16:creationId xmlns:a16="http://schemas.microsoft.com/office/drawing/2014/main" id="{C4943F6E-5B2B-43BA-A7A9-60C55D6257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841" y="1609280"/>
            <a:ext cx="5043944" cy="4816457"/>
          </a:xfrm>
          <a:prstGeom prst="rect">
            <a:avLst/>
          </a:prstGeom>
        </p:spPr>
      </p:pic>
    </p:spTree>
    <p:extLst>
      <p:ext uri="{BB962C8B-B14F-4D97-AF65-F5344CB8AC3E}">
        <p14:creationId xmlns:p14="http://schemas.microsoft.com/office/powerpoint/2010/main" val="155862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par>
                                <p:cTn id="24" presetID="2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611DFC7-59C7-446F-84D2-7372A1776102}"/>
              </a:ext>
            </a:extLst>
          </p:cNvPr>
          <p:cNvSpPr>
            <a:spLocks noChangeArrowheads="1"/>
          </p:cNvSpPr>
          <p:nvPr/>
        </p:nvSpPr>
        <p:spPr bwMode="auto">
          <a:xfrm>
            <a:off x="512761" y="154063"/>
            <a:ext cx="1047594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nl-NL" altLang="en-US" sz="54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a:t>
            </a:r>
            <a:r>
              <a:rPr kumimoji="0" lang="nl-NL" altLang="en-US" sz="5400" u="none" strike="noStrike" cap="none" normalizeH="0" baseline="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nl-NL" altLang="en-US" sz="540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Kỉ</a:t>
            </a:r>
            <a:r>
              <a:rPr kumimoji="0" lang="nl-NL" altLang="en-US" sz="5400" u="none" strike="noStrike" cap="none" normalizeH="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niệm đi xem biểu diễn máy bay</a:t>
            </a:r>
            <a:endParaRPr kumimoji="0" lang="en-US" altLang="en-US" sz="540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7E9E6012-A77E-4903-A6BD-F7FB8CB365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02937">
            <a:off x="-68113" y="1654820"/>
            <a:ext cx="3721383" cy="2491819"/>
          </a:xfrm>
          <a:prstGeom prst="rect">
            <a:avLst/>
          </a:prstGeom>
        </p:spPr>
      </p:pic>
      <p:sp>
        <p:nvSpPr>
          <p:cNvPr id="2" name="Rectangle 1"/>
          <p:cNvSpPr/>
          <p:nvPr/>
        </p:nvSpPr>
        <p:spPr>
          <a:xfrm>
            <a:off x="3753856" y="1498882"/>
            <a:ext cx="7572103" cy="1077218"/>
          </a:xfrm>
          <a:prstGeom prst="rect">
            <a:avLst/>
          </a:prstGeom>
        </p:spPr>
        <p:txBody>
          <a:bodyPr wrap="square">
            <a:spAutoFit/>
          </a:bodyPr>
          <a:lstStyle/>
          <a:p>
            <a:pPr algn="just"/>
            <a:r>
              <a:rPr lang="vi-VN"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Cậu</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bé</a:t>
            </a:r>
            <a:r>
              <a:rPr lang="en-US" sz="3200" dirty="0">
                <a:solidFill>
                  <a:srgbClr val="0070C0"/>
                </a:solidFill>
                <a:latin typeface="Times New Roman" panose="02020603050405020304" pitchFamily="18" charset="0"/>
                <a:cs typeface="Times New Roman" panose="02020603050405020304" pitchFamily="18" charset="0"/>
              </a:rPr>
              <a:t> Hon-</a:t>
            </a:r>
            <a:r>
              <a:rPr lang="en-US" sz="3200" dirty="0" err="1">
                <a:solidFill>
                  <a:srgbClr val="0070C0"/>
                </a:solidFill>
                <a:latin typeface="Times New Roman" panose="02020603050405020304" pitchFamily="18" charset="0"/>
                <a:cs typeface="Times New Roman" panose="02020603050405020304" pitchFamily="18" charset="0"/>
              </a:rPr>
              <a:t>đa</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đã</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làm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những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việc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gì</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để</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được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xem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máy</a:t>
            </a:r>
            <a:r>
              <a:rPr lang="en-US" sz="3200" dirty="0">
                <a:solidFill>
                  <a:srgbClr val="0070C0"/>
                </a:solidFill>
                <a:latin typeface="Times New Roman" panose="02020603050405020304" pitchFamily="18" charset="0"/>
                <a:cs typeface="Times New Roman" panose="02020603050405020304" pitchFamily="18" charset="0"/>
              </a:rPr>
              <a:t> bay </a:t>
            </a:r>
            <a:r>
              <a:rPr lang="en-US" sz="3200" dirty="0" err="1">
                <a:solidFill>
                  <a:srgbClr val="0070C0"/>
                </a:solidFill>
                <a:latin typeface="Times New Roman" panose="02020603050405020304" pitchFamily="18" charset="0"/>
                <a:cs typeface="Times New Roman" panose="02020603050405020304" pitchFamily="18" charset="0"/>
              </a:rPr>
              <a:t>thật</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biểu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diễn</a:t>
            </a:r>
            <a:r>
              <a:rPr lang="en-US" sz="3200" dirty="0">
                <a:solidFill>
                  <a:srgbClr val="0070C0"/>
                </a:solidFill>
                <a:latin typeface="Times New Roman" panose="02020603050405020304" pitchFamily="18" charset="0"/>
                <a:cs typeface="Times New Roman" panose="02020603050405020304" pitchFamily="18" charset="0"/>
              </a:rPr>
              <a:t>?</a:t>
            </a:r>
            <a:endParaRPr 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3753855" y="3116173"/>
            <a:ext cx="7572103" cy="1569660"/>
          </a:xfrm>
          <a:prstGeom prst="rect">
            <a:avLst/>
          </a:prstGeom>
        </p:spPr>
        <p:txBody>
          <a:bodyPr wrap="square">
            <a:spAutoFit/>
          </a:bodyPr>
          <a:lstStyle/>
          <a:p>
            <a:pPr algn="just"/>
            <a:r>
              <a:rPr lang="vi-VN"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Cảm</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xúc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của</a:t>
            </a:r>
            <a:r>
              <a:rPr lang="en-US" sz="3200" dirty="0">
                <a:solidFill>
                  <a:srgbClr val="0070C0"/>
                </a:solidFill>
                <a:latin typeface="Times New Roman" panose="02020603050405020304" pitchFamily="18" charset="0"/>
                <a:cs typeface="Times New Roman" panose="02020603050405020304" pitchFamily="18" charset="0"/>
              </a:rPr>
              <a:t> Hon-</a:t>
            </a:r>
            <a:r>
              <a:rPr lang="en-US" sz="3200" dirty="0" err="1">
                <a:solidFill>
                  <a:srgbClr val="0070C0"/>
                </a:solidFill>
                <a:latin typeface="Times New Roman" panose="02020603050405020304" pitchFamily="18" charset="0"/>
                <a:cs typeface="Times New Roman" panose="02020603050405020304" pitchFamily="18" charset="0"/>
              </a:rPr>
              <a:t>đa</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khi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được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xem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buổi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biểu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diễn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máy</a:t>
            </a:r>
            <a:r>
              <a:rPr lang="en-US" sz="3200" dirty="0">
                <a:solidFill>
                  <a:srgbClr val="0070C0"/>
                </a:solidFill>
                <a:latin typeface="Times New Roman" panose="02020603050405020304" pitchFamily="18" charset="0"/>
                <a:cs typeface="Times New Roman" panose="02020603050405020304" pitchFamily="18" charset="0"/>
              </a:rPr>
              <a:t> bay? Qua </a:t>
            </a:r>
            <a:r>
              <a:rPr lang="en-US" sz="3200" dirty="0" err="1">
                <a:solidFill>
                  <a:srgbClr val="0070C0"/>
                </a:solidFill>
                <a:latin typeface="Times New Roman" panose="02020603050405020304" pitchFamily="18" charset="0"/>
                <a:cs typeface="Times New Roman" panose="02020603050405020304" pitchFamily="18" charset="0"/>
              </a:rPr>
              <a:t>đó</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em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có</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nhận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xét</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gì</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về</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niềm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đam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mê</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của</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cậu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bé</a:t>
            </a:r>
            <a:r>
              <a:rPr lang="en-US" sz="3200" dirty="0">
                <a:solidFill>
                  <a:srgbClr val="0070C0"/>
                </a:solidFill>
                <a:latin typeface="Times New Roman" panose="02020603050405020304" pitchFamily="18" charset="0"/>
                <a:cs typeface="Times New Roman" panose="02020603050405020304" pitchFamily="18" charset="0"/>
              </a:rPr>
              <a:t>?</a:t>
            </a:r>
            <a:endParaRPr 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296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3690" y="195943"/>
            <a:ext cx="11756571" cy="6494085"/>
          </a:xfrm>
          <a:prstGeom prst="rect">
            <a:avLst/>
          </a:prstGeom>
        </p:spPr>
        <p:txBody>
          <a:bodyPr wrap="square">
            <a:spAutoFit/>
          </a:bodyPr>
          <a:lstStyle/>
          <a:p>
            <a:pPr algn="just"/>
            <a:r>
              <a:rPr lang="vi-VN" sz="2600" dirty="0">
                <a:solidFill>
                  <a:srgbClr val="0D0D0D"/>
                </a:solidFill>
                <a:latin typeface="Times New Roman" panose="02020603050405020304" pitchFamily="18" charset="0"/>
                <a:ea typeface="Times New Roman" panose="02020603050405020304" pitchFamily="18" charset="0"/>
              </a:rPr>
              <a:t>- </a:t>
            </a:r>
            <a:r>
              <a:rPr lang="vi-VN" sz="2600" b="1" dirty="0">
                <a:solidFill>
                  <a:srgbClr val="0D0D0D"/>
                </a:solidFill>
                <a:latin typeface="Times New Roman" panose="02020603050405020304" pitchFamily="18" charset="0"/>
                <a:ea typeface="Times New Roman" panose="02020603050405020304" pitchFamily="18" charset="0"/>
              </a:rPr>
              <a:t>Thời gian</a:t>
            </a:r>
            <a:r>
              <a:rPr lang="vi-VN" sz="2600" dirty="0">
                <a:solidFill>
                  <a:srgbClr val="0D0D0D"/>
                </a:solidFill>
                <a:latin typeface="Times New Roman" panose="02020603050405020304" pitchFamily="18" charset="0"/>
                <a:ea typeface="Times New Roman" panose="02020603050405020304" pitchFamily="18" charset="0"/>
              </a:rPr>
              <a:t>: mùa thu </a:t>
            </a:r>
            <a:r>
              <a:rPr lang="vi-VN" sz="2600" dirty="0" smtClean="0">
                <a:solidFill>
                  <a:srgbClr val="0D0D0D"/>
                </a:solidFill>
                <a:latin typeface="Times New Roman" panose="02020603050405020304" pitchFamily="18" charset="0"/>
                <a:ea typeface="Times New Roman" panose="02020603050405020304" pitchFamily="18" charset="0"/>
              </a:rPr>
              <a:t>1914.</a:t>
            </a:r>
            <a:endParaRPr lang="en-US" sz="2600" dirty="0">
              <a:latin typeface="Times New Roman" panose="02020603050405020304" pitchFamily="18" charset="0"/>
              <a:ea typeface="Times New Roman" panose="02020603050405020304" pitchFamily="18" charset="0"/>
            </a:endParaRPr>
          </a:p>
          <a:p>
            <a:pPr algn="just"/>
            <a:r>
              <a:rPr lang="vi-VN" sz="2600" dirty="0">
                <a:solidFill>
                  <a:srgbClr val="0D0D0D"/>
                </a:solidFill>
                <a:latin typeface="Times New Roman" panose="02020603050405020304" pitchFamily="18" charset="0"/>
                <a:ea typeface="Times New Roman" panose="02020603050405020304" pitchFamily="18" charset="0"/>
              </a:rPr>
              <a:t>- </a:t>
            </a:r>
            <a:r>
              <a:rPr lang="vi-VN" sz="2600" b="1" dirty="0">
                <a:solidFill>
                  <a:srgbClr val="0D0D0D"/>
                </a:solidFill>
                <a:latin typeface="Times New Roman" panose="02020603050405020304" pitchFamily="18" charset="0"/>
                <a:ea typeface="Times New Roman" panose="02020603050405020304" pitchFamily="18" charset="0"/>
              </a:rPr>
              <a:t>Sự kiện</a:t>
            </a:r>
            <a:r>
              <a:rPr lang="vi-VN" sz="2600" dirty="0">
                <a:solidFill>
                  <a:srgbClr val="0D0D0D"/>
                </a:solidFill>
                <a:latin typeface="Times New Roman" panose="02020603050405020304" pitchFamily="18" charset="0"/>
                <a:ea typeface="Times New Roman" panose="02020603050405020304" pitchFamily="18" charset="0"/>
              </a:rPr>
              <a:t>: cách nhà 20 ki-lô-mét có cuộc biểu diễn máy bay ở Liên đội Bộ binh Ha-ma-mát-su.</a:t>
            </a:r>
            <a:endParaRPr lang="en-US" sz="2600" dirty="0">
              <a:latin typeface="Times New Roman" panose="02020603050405020304" pitchFamily="18" charset="0"/>
              <a:ea typeface="Times New Roman" panose="02020603050405020304" pitchFamily="18" charset="0"/>
            </a:endParaRPr>
          </a:p>
          <a:p>
            <a:pPr algn="just"/>
            <a:r>
              <a:rPr lang="vi-VN" sz="2600" dirty="0">
                <a:solidFill>
                  <a:srgbClr val="0D0D0D"/>
                </a:solidFill>
                <a:latin typeface="Times New Roman" panose="02020603050405020304" pitchFamily="18" charset="0"/>
                <a:ea typeface="Times New Roman" panose="02020603050405020304" pitchFamily="18" charset="0"/>
              </a:rPr>
              <a:t>- </a:t>
            </a:r>
            <a:r>
              <a:rPr lang="vi-VN" sz="2600" b="1" dirty="0">
                <a:solidFill>
                  <a:srgbClr val="0D0D0D"/>
                </a:solidFill>
                <a:latin typeface="Times New Roman" panose="02020603050405020304" pitchFamily="18" charset="0"/>
                <a:ea typeface="Times New Roman" panose="02020603050405020304" pitchFamily="18" charset="0"/>
              </a:rPr>
              <a:t>Diễn biến</a:t>
            </a:r>
            <a:r>
              <a:rPr lang="vi-VN" sz="2600" dirty="0" smtClean="0">
                <a:solidFill>
                  <a:srgbClr val="0D0D0D"/>
                </a:solidFill>
                <a:latin typeface="Times New Roman" panose="02020603050405020304" pitchFamily="18" charset="0"/>
                <a:ea typeface="Times New Roman" panose="02020603050405020304" pitchFamily="18" charset="0"/>
              </a:rPr>
              <a:t>:</a:t>
            </a:r>
            <a:r>
              <a:rPr lang="vi-VN" sz="2600" dirty="0">
                <a:latin typeface="Times New Roman" panose="02020603050405020304" pitchFamily="18" charset="0"/>
                <a:ea typeface="Times New Roman" panose="02020603050405020304" pitchFamily="18" charset="0"/>
              </a:rPr>
              <a:t> </a:t>
            </a:r>
            <a:endParaRPr lang="vi-VN" sz="2600" dirty="0" smtClean="0">
              <a:latin typeface="Times New Roman" panose="02020603050405020304" pitchFamily="18" charset="0"/>
              <a:ea typeface="Times New Roman" panose="02020603050405020304" pitchFamily="18" charset="0"/>
            </a:endParaRPr>
          </a:p>
          <a:p>
            <a:pPr algn="just"/>
            <a:r>
              <a:rPr lang="vi-VN" sz="2600" dirty="0" smtClean="0">
                <a:solidFill>
                  <a:srgbClr val="0D0D0D"/>
                </a:solidFill>
                <a:latin typeface="Times New Roman" panose="02020603050405020304" pitchFamily="18" charset="0"/>
                <a:ea typeface="Times New Roman" panose="02020603050405020304" pitchFamily="18" charset="0"/>
              </a:rPr>
              <a:t>+ </a:t>
            </a:r>
            <a:r>
              <a:rPr lang="vi-VN" sz="2600" dirty="0">
                <a:solidFill>
                  <a:srgbClr val="0D0D0D"/>
                </a:solidFill>
                <a:latin typeface="Times New Roman" panose="02020603050405020304" pitchFamily="18" charset="0"/>
                <a:ea typeface="Times New Roman" panose="02020603050405020304" pitchFamily="18" charset="0"/>
              </a:rPr>
              <a:t>Chuẩn bị: trước đó vài ngày, lén lúc cả nhà không để ý, lấy 2 xu làm tiền lộ phí.</a:t>
            </a:r>
            <a:endParaRPr lang="en-US" sz="2600" dirty="0">
              <a:latin typeface="Times New Roman" panose="02020603050405020304" pitchFamily="18" charset="0"/>
              <a:ea typeface="Times New Roman" panose="02020603050405020304" pitchFamily="18" charset="0"/>
            </a:endParaRPr>
          </a:p>
          <a:p>
            <a:pPr algn="just"/>
            <a:r>
              <a:rPr lang="vi-VN" sz="2600" dirty="0">
                <a:solidFill>
                  <a:srgbClr val="0D0D0D"/>
                </a:solidFill>
                <a:latin typeface="Times New Roman" panose="02020603050405020304" pitchFamily="18" charset="0"/>
                <a:ea typeface="Times New Roman" panose="02020603050405020304" pitchFamily="18" charset="0"/>
              </a:rPr>
              <a:t>+ Lén gia đình đi: Đến ngày đó, lấy xe đạp cha đạp đến, trốn học, đạp xe không dễ dàng. </a:t>
            </a:r>
            <a:endParaRPr lang="en-US" sz="2600" dirty="0">
              <a:latin typeface="Times New Roman" panose="02020603050405020304" pitchFamily="18" charset="0"/>
              <a:ea typeface="Times New Roman" panose="02020603050405020304" pitchFamily="18" charset="0"/>
            </a:endParaRPr>
          </a:p>
          <a:p>
            <a:pPr algn="just"/>
            <a:r>
              <a:rPr lang="vi-VN" sz="2600" dirty="0">
                <a:solidFill>
                  <a:srgbClr val="0D0D0D"/>
                </a:solidFill>
                <a:latin typeface="Times New Roman" panose="02020603050405020304" pitchFamily="18" charset="0"/>
                <a:ea typeface="Times New Roman" panose="02020603050405020304" pitchFamily="18" charset="0"/>
              </a:rPr>
              <a:t>+ Khi gặp khó khăn: không đủ tiền vé vào cửa, trèo lên cây thông lớn, bẻ cành để ngụy trang phía dưới.</a:t>
            </a:r>
            <a:endParaRPr lang="en-US" sz="2600" dirty="0">
              <a:latin typeface="Times New Roman" panose="02020603050405020304" pitchFamily="18" charset="0"/>
              <a:ea typeface="Times New Roman" panose="02020603050405020304" pitchFamily="18" charset="0"/>
            </a:endParaRPr>
          </a:p>
          <a:p>
            <a:pPr algn="just"/>
            <a:r>
              <a:rPr lang="vi-VN" sz="2600" dirty="0">
                <a:solidFill>
                  <a:srgbClr val="0D0D0D"/>
                </a:solidFill>
                <a:latin typeface="Times New Roman" panose="02020603050405020304" pitchFamily="18" charset="0"/>
                <a:ea typeface="Times New Roman" panose="02020603050405020304" pitchFamily="18" charset="0"/>
              </a:rPr>
              <a:t>+ Khi về, vì quá ấn tượng nên xin cha mua cho chiếc mũ kết, tự tay làm cặp kính, gắn quạt gió lên xe đạp, bắt chước phi công</a:t>
            </a:r>
            <a:r>
              <a:rPr lang="vi-VN" sz="2600" dirty="0" smtClean="0">
                <a:solidFill>
                  <a:srgbClr val="0D0D0D"/>
                </a:solidFill>
                <a:latin typeface="Times New Roman" panose="02020603050405020304" pitchFamily="18" charset="0"/>
                <a:ea typeface="Times New Roman" panose="02020603050405020304" pitchFamily="18" charset="0"/>
              </a:rPr>
              <a:t>.</a:t>
            </a:r>
          </a:p>
          <a:p>
            <a:pPr algn="just"/>
            <a:r>
              <a:rPr lang="vi-VN" sz="26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6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 xúc</a:t>
            </a:r>
            <a:r>
              <a:rPr lang="vi-VN" sz="26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6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Khi nhìn thấy doanh trại Liên đội thì tim đập liên hồi không ngừng.</a:t>
            </a:r>
            <a:endParaRPr lang="en-US" sz="2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6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Vô cùng cảm kích khi thấy chiếc Neils Smith bay lên.</a:t>
            </a:r>
            <a:endParaRPr lang="en-US" sz="2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6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Trên đường về đạp xe không biết mệt. </a:t>
            </a:r>
            <a:endParaRPr lang="vi-VN" sz="26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6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Ấn </a:t>
            </a:r>
            <a:r>
              <a:rPr lang="vi-VN" sz="26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tượng với hình ảnh người phi công hùng dũng</a:t>
            </a:r>
            <a:r>
              <a:rPr lang="vi-VN" sz="26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221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Effect transition="in" filter="fade">
                                      <p:cBhvr>
                                        <p:cTn id="63" dur="1000"/>
                                        <p:tgtEl>
                                          <p:spTgt spid="5">
                                            <p:txEl>
                                              <p:pRg st="8" end="8"/>
                                            </p:txEl>
                                          </p:spTgt>
                                        </p:tgtEl>
                                      </p:cBhvr>
                                    </p:animEffect>
                                    <p:anim calcmode="lin" valueType="num">
                                      <p:cBhvr>
                                        <p:cTn id="64"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5">
                                            <p:txEl>
                                              <p:pRg st="9" end="9"/>
                                            </p:txEl>
                                          </p:spTgt>
                                        </p:tgtEl>
                                        <p:attrNameLst>
                                          <p:attrName>style.visibility</p:attrName>
                                        </p:attrNameLst>
                                      </p:cBhvr>
                                      <p:to>
                                        <p:strVal val="visible"/>
                                      </p:to>
                                    </p:set>
                                    <p:animEffect transition="in" filter="fade">
                                      <p:cBhvr>
                                        <p:cTn id="70" dur="1000"/>
                                        <p:tgtEl>
                                          <p:spTgt spid="5">
                                            <p:txEl>
                                              <p:pRg st="9" end="9"/>
                                            </p:txEl>
                                          </p:spTgt>
                                        </p:tgtEl>
                                      </p:cBhvr>
                                    </p:animEffect>
                                    <p:anim calcmode="lin" valueType="num">
                                      <p:cBhvr>
                                        <p:cTn id="71"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5">
                                            <p:txEl>
                                              <p:pRg st="10" end="10"/>
                                            </p:txEl>
                                          </p:spTgt>
                                        </p:tgtEl>
                                        <p:attrNameLst>
                                          <p:attrName>style.visibility</p:attrName>
                                        </p:attrNameLst>
                                      </p:cBhvr>
                                      <p:to>
                                        <p:strVal val="visible"/>
                                      </p:to>
                                    </p:set>
                                    <p:animEffect transition="in" filter="fade">
                                      <p:cBhvr>
                                        <p:cTn id="77" dur="1000"/>
                                        <p:tgtEl>
                                          <p:spTgt spid="5">
                                            <p:txEl>
                                              <p:pRg st="10" end="10"/>
                                            </p:txEl>
                                          </p:spTgt>
                                        </p:tgtEl>
                                      </p:cBhvr>
                                    </p:animEffect>
                                    <p:anim calcmode="lin" valueType="num">
                                      <p:cBhvr>
                                        <p:cTn id="78"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5">
                                            <p:txEl>
                                              <p:pRg st="11" end="11"/>
                                            </p:txEl>
                                          </p:spTgt>
                                        </p:tgtEl>
                                        <p:attrNameLst>
                                          <p:attrName>style.visibility</p:attrName>
                                        </p:attrNameLst>
                                      </p:cBhvr>
                                      <p:to>
                                        <p:strVal val="visible"/>
                                      </p:to>
                                    </p:set>
                                    <p:animEffect transition="in" filter="fade">
                                      <p:cBhvr>
                                        <p:cTn id="84" dur="1000"/>
                                        <p:tgtEl>
                                          <p:spTgt spid="5">
                                            <p:txEl>
                                              <p:pRg st="11" end="11"/>
                                            </p:txEl>
                                          </p:spTgt>
                                        </p:tgtEl>
                                      </p:cBhvr>
                                    </p:animEffect>
                                    <p:anim calcmode="lin" valueType="num">
                                      <p:cBhvr>
                                        <p:cTn id="85"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611DFC7-59C7-446F-84D2-7372A1776102}"/>
              </a:ext>
            </a:extLst>
          </p:cNvPr>
          <p:cNvSpPr>
            <a:spLocks noChangeArrowheads="1"/>
          </p:cNvSpPr>
          <p:nvPr/>
        </p:nvSpPr>
        <p:spPr bwMode="auto">
          <a:xfrm>
            <a:off x="512761" y="200229"/>
            <a:ext cx="97914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vi-VN" altLang="en-US" sz="4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nl-NL" altLang="en-US" sz="4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a:t>
            </a:r>
            <a:r>
              <a:rPr kumimoji="0" lang="nl-NL" altLang="en-US" sz="480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nl-NL" altLang="en-US" sz="480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Kỉ</a:t>
            </a:r>
            <a:r>
              <a:rPr kumimoji="0" lang="nl-NL" altLang="en-US" sz="4800" u="none" strike="noStrike" cap="none" normalizeH="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niệm đi xem biểu diễn máy bay</a:t>
            </a:r>
            <a:endParaRPr kumimoji="0" lang="en-US" altLang="en-US" sz="480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7E9E6012-A77E-4903-A6BD-F7FB8CB365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02937">
            <a:off x="-68113" y="1654820"/>
            <a:ext cx="3721383" cy="2491819"/>
          </a:xfrm>
          <a:prstGeom prst="rect">
            <a:avLst/>
          </a:prstGeom>
        </p:spPr>
      </p:pic>
      <p:sp>
        <p:nvSpPr>
          <p:cNvPr id="15" name="TextBox 14">
            <a:extLst>
              <a:ext uri="{FF2B5EF4-FFF2-40B4-BE49-F238E27FC236}">
                <a16:creationId xmlns:a16="http://schemas.microsoft.com/office/drawing/2014/main" id="{96E5979C-11CD-4112-AB68-AF69D28D2BC2}"/>
              </a:ext>
            </a:extLst>
          </p:cNvPr>
          <p:cNvSpPr txBox="1"/>
          <p:nvPr/>
        </p:nvSpPr>
        <p:spPr>
          <a:xfrm>
            <a:off x="3693028" y="1344299"/>
            <a:ext cx="8131175" cy="1077218"/>
          </a:xfrm>
          <a:prstGeom prst="rect">
            <a:avLst/>
          </a:prstGeom>
          <a:noFill/>
        </p:spPr>
        <p:txBody>
          <a:bodyPr wrap="square">
            <a:spAutoFit/>
          </a:bodyPr>
          <a:lstStyle/>
          <a:p>
            <a:pPr marL="457200" indent="-457200" algn="just">
              <a:buFont typeface="Wingdings" panose="05000000000000000000" pitchFamily="2" charset="2"/>
              <a:buChar char="ü"/>
            </a:pPr>
            <a:r>
              <a:rPr lang="nl-NL" sz="3200" dirty="0">
                <a:effectLst/>
                <a:latin typeface="Times New Roman" panose="02020603050405020304" pitchFamily="18" charset="0"/>
                <a:cs typeface="Times New Roman" panose="02020603050405020304" pitchFamily="18" charset="0"/>
              </a:rPr>
              <a:t>Hon-đa đã cố gắng bằng mọi cách để được xem buổi biểu diễn máy bay. </a:t>
            </a:r>
            <a:endParaRPr lang="en-US" sz="3200" dirty="0">
              <a:effectLst/>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E87E232E-72A9-4ABA-B904-36175095DC2A}"/>
              </a:ext>
            </a:extLst>
          </p:cNvPr>
          <p:cNvSpPr txBox="1"/>
          <p:nvPr/>
        </p:nvSpPr>
        <p:spPr>
          <a:xfrm>
            <a:off x="3753856" y="2754313"/>
            <a:ext cx="8240246" cy="1077218"/>
          </a:xfrm>
          <a:prstGeom prst="rect">
            <a:avLst/>
          </a:prstGeom>
          <a:noFill/>
        </p:spPr>
        <p:txBody>
          <a:bodyPr wrap="square">
            <a:spAutoFit/>
          </a:bodyPr>
          <a:lstStyle/>
          <a:p>
            <a:pPr marL="457200" indent="-457200" algn="just">
              <a:buFont typeface="Wingdings" panose="05000000000000000000" pitchFamily="2" charset="2"/>
              <a:buChar char="ü"/>
            </a:pPr>
            <a:r>
              <a:rPr lang="nl-NL" sz="3200" dirty="0">
                <a:latin typeface="Times New Roman" panose="02020603050405020304" pitchFamily="18" charset="0"/>
                <a:cs typeface="Times New Roman" panose="02020603050405020304" pitchFamily="18" charset="0"/>
              </a:rPr>
              <a:t>M</a:t>
            </a:r>
            <a:r>
              <a:rPr lang="nl-NL" sz="3200" dirty="0">
                <a:effectLst/>
                <a:latin typeface="Times New Roman" panose="02020603050405020304" pitchFamily="18" charset="0"/>
                <a:cs typeface="Times New Roman" panose="02020603050405020304" pitchFamily="18" charset="0"/>
              </a:rPr>
              <a:t>ơ ước trở thành phi công </a:t>
            </a:r>
            <a:r>
              <a:rPr lang="nl-NL" sz="3200" dirty="0">
                <a:effectLst/>
                <a:latin typeface="Times New Roman" panose="02020603050405020304" pitchFamily="18" charset="0"/>
                <a:cs typeface="Times New Roman" panose="02020603050405020304" pitchFamily="18" charset="0"/>
                <a:sym typeface="Wingdings" panose="05000000000000000000" pitchFamily="2" charset="2"/>
              </a:rPr>
              <a:t></a:t>
            </a:r>
            <a:r>
              <a:rPr lang="vi-VN" sz="3200" dirty="0">
                <a:effectLst/>
                <a:latin typeface="Times New Roman" panose="02020603050405020304" pitchFamily="18" charset="0"/>
                <a:cs typeface="Times New Roman" panose="02020603050405020304" pitchFamily="18" charset="0"/>
              </a:rPr>
              <a:t> Sự hứng thú đã dần trở thành đam mê, ước mơ.</a:t>
            </a:r>
            <a:endParaRPr lang="en-US" sz="3200" dirty="0">
              <a:effectLst/>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55749AE7-80C9-4638-A1D8-008682F30288}"/>
              </a:ext>
            </a:extLst>
          </p:cNvPr>
          <p:cNvSpPr txBox="1"/>
          <p:nvPr/>
        </p:nvSpPr>
        <p:spPr>
          <a:xfrm>
            <a:off x="1068848" y="4164327"/>
            <a:ext cx="10515600" cy="2554545"/>
          </a:xfrm>
          <a:prstGeom prst="rect">
            <a:avLst/>
          </a:prstGeom>
          <a:noFill/>
        </p:spPr>
        <p:txBody>
          <a:bodyPr wrap="square">
            <a:spAutoFit/>
          </a:bodyPr>
          <a:lstStyle/>
          <a:p>
            <a:pPr marL="457200" indent="-457200" algn="ctr">
              <a:buFont typeface="Wingdings" panose="05000000000000000000" pitchFamily="2" charset="2"/>
              <a:buChar char="à"/>
            </a:pPr>
            <a:r>
              <a:rPr lang="vi-VN"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Hon-đa </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 cậu bé có ước mơ, có nỗ lực và không chịu khuất phục bởi hoàn cảnh</a:t>
            </a:r>
            <a:r>
              <a:rPr lang="vi-VN"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3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ctr">
              <a:buFont typeface="Wingdings" panose="05000000000000000000" pitchFamily="2" charset="2"/>
              <a:buChar char="à"/>
            </a:pPr>
            <a:r>
              <a:rPr lang="en-US" sz="32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3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a:p>
            <a:pPr algn="ctr"/>
            <a:endPar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929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F065DF2-77CF-42F7-BE89-33741817C967}"/>
              </a:ext>
            </a:extLst>
          </p:cNvPr>
          <p:cNvGrpSpPr/>
          <p:nvPr/>
        </p:nvGrpSpPr>
        <p:grpSpPr>
          <a:xfrm flipH="1">
            <a:off x="0" y="1230718"/>
            <a:ext cx="4944141" cy="4396563"/>
            <a:chOff x="4410596" y="0"/>
            <a:chExt cx="7781405" cy="6858000"/>
          </a:xfrm>
        </p:grpSpPr>
        <p:pic>
          <p:nvPicPr>
            <p:cNvPr id="2" name="Picture 1">
              <a:extLst>
                <a:ext uri="{FF2B5EF4-FFF2-40B4-BE49-F238E27FC236}">
                  <a16:creationId xmlns:a16="http://schemas.microsoft.com/office/drawing/2014/main" id="{3947D7FC-DE2C-4AEF-9FAC-BD88429CE52E}"/>
                </a:ext>
              </a:extLst>
            </p:cNvPr>
            <p:cNvPicPr>
              <a:picLocks noChangeAspect="1"/>
            </p:cNvPicPr>
            <p:nvPr/>
          </p:nvPicPr>
          <p:blipFill rotWithShape="1">
            <a:blip r:embed="rId3"/>
            <a:srcRect l="34668"/>
            <a:stretch/>
          </p:blipFill>
          <p:spPr>
            <a:xfrm>
              <a:off x="4511155" y="0"/>
              <a:ext cx="7680846" cy="6858000"/>
            </a:xfrm>
            <a:prstGeom prst="rect">
              <a:avLst/>
            </a:prstGeom>
          </p:spPr>
        </p:pic>
        <p:sp>
          <p:nvSpPr>
            <p:cNvPr id="3" name="Rectangle: Rounded Corners 2">
              <a:extLst>
                <a:ext uri="{FF2B5EF4-FFF2-40B4-BE49-F238E27FC236}">
                  <a16:creationId xmlns:a16="http://schemas.microsoft.com/office/drawing/2014/main" id="{9DC4EBE4-4BBB-4414-ACE7-A7A6C988810B}"/>
                </a:ext>
              </a:extLst>
            </p:cNvPr>
            <p:cNvSpPr/>
            <p:nvPr/>
          </p:nvSpPr>
          <p:spPr>
            <a:xfrm>
              <a:off x="4410596" y="2360428"/>
              <a:ext cx="799358" cy="187133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Google Shape;925;p36">
            <a:extLst>
              <a:ext uri="{FF2B5EF4-FFF2-40B4-BE49-F238E27FC236}">
                <a16:creationId xmlns:a16="http://schemas.microsoft.com/office/drawing/2014/main" id="{BFDCB47D-06FC-4FE4-80A3-AC557A14420B}"/>
              </a:ext>
            </a:extLst>
          </p:cNvPr>
          <p:cNvSpPr txBox="1">
            <a:spLocks/>
          </p:cNvSpPr>
          <p:nvPr/>
        </p:nvSpPr>
        <p:spPr>
          <a:xfrm flipH="1">
            <a:off x="4279491" y="2541599"/>
            <a:ext cx="7755754" cy="1774800"/>
          </a:xfrm>
          <a:prstGeom prst="rect">
            <a:avLst/>
          </a:prstGeom>
        </p:spPr>
        <p:txBody>
          <a:bodyPr spcFirstLastPara="1" vert="horz" wrap="square" lIns="121900" tIns="121900" rIns="121900" bIns="1219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1500" dirty="0">
                <a:solidFill>
                  <a:srgbClr val="FF0000"/>
                </a:solidFill>
                <a:latin typeface="Times New Roman" panose="02020603050405020304" pitchFamily="18" charset="0"/>
                <a:cs typeface="Times New Roman" panose="02020603050405020304" pitchFamily="18" charset="0"/>
              </a:rPr>
              <a:t>III</a:t>
            </a:r>
            <a:r>
              <a:rPr lang="en-US" sz="11500">
                <a:solidFill>
                  <a:srgbClr val="FF0000"/>
                </a:solidFill>
                <a:latin typeface="Times New Roman" panose="02020603050405020304" pitchFamily="18" charset="0"/>
                <a:cs typeface="Times New Roman" panose="02020603050405020304" pitchFamily="18" charset="0"/>
              </a:rPr>
              <a:t>. </a:t>
            </a:r>
            <a:r>
              <a:rPr lang="en-US" sz="11500" smtClean="0">
                <a:solidFill>
                  <a:srgbClr val="FF0000"/>
                </a:solidFill>
                <a:latin typeface="Times New Roman" panose="02020603050405020304" pitchFamily="18" charset="0"/>
                <a:cs typeface="Times New Roman" panose="02020603050405020304" pitchFamily="18" charset="0"/>
              </a:rPr>
              <a:t>Tổng </a:t>
            </a:r>
            <a:r>
              <a:rPr lang="en-US" sz="11500" dirty="0" err="1">
                <a:solidFill>
                  <a:srgbClr val="FF0000"/>
                </a:solidFill>
                <a:latin typeface="Times New Roman" panose="02020603050405020304" pitchFamily="18" charset="0"/>
                <a:cs typeface="Times New Roman" panose="02020603050405020304" pitchFamily="18" charset="0"/>
              </a:rPr>
              <a:t>kết</a:t>
            </a:r>
            <a:endParaRPr lang="en-US" sz="115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31331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2043235" y="1848993"/>
            <a:ext cx="3587377" cy="5009007"/>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5" name="Freeform 6"/>
          <p:cNvSpPr/>
          <p:nvPr/>
        </p:nvSpPr>
        <p:spPr bwMode="auto">
          <a:xfrm>
            <a:off x="330200" y="2829680"/>
            <a:ext cx="2065338" cy="1559631"/>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6" name="Freeform 5"/>
          <p:cNvSpPr/>
          <p:nvPr/>
        </p:nvSpPr>
        <p:spPr bwMode="auto">
          <a:xfrm>
            <a:off x="3699114" y="623510"/>
            <a:ext cx="1957829" cy="1438327"/>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7" name="Freeform 7"/>
          <p:cNvSpPr/>
          <p:nvPr/>
        </p:nvSpPr>
        <p:spPr bwMode="auto">
          <a:xfrm>
            <a:off x="2653840" y="2771163"/>
            <a:ext cx="265160" cy="458653"/>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8" name="Freeform 8"/>
          <p:cNvSpPr/>
          <p:nvPr/>
        </p:nvSpPr>
        <p:spPr bwMode="auto">
          <a:xfrm>
            <a:off x="3357436" y="3606198"/>
            <a:ext cx="265160" cy="453876"/>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9" name="Freeform 10"/>
          <p:cNvSpPr/>
          <p:nvPr/>
        </p:nvSpPr>
        <p:spPr bwMode="auto">
          <a:xfrm>
            <a:off x="2004948" y="4244839"/>
            <a:ext cx="245056" cy="408992"/>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 name="Freeform 12"/>
          <p:cNvSpPr/>
          <p:nvPr/>
        </p:nvSpPr>
        <p:spPr bwMode="auto">
          <a:xfrm>
            <a:off x="2642365" y="2541815"/>
            <a:ext cx="348768" cy="274714"/>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1" name="Freeform 13"/>
          <p:cNvSpPr/>
          <p:nvPr/>
        </p:nvSpPr>
        <p:spPr bwMode="auto">
          <a:xfrm>
            <a:off x="3416793" y="2812355"/>
            <a:ext cx="606759" cy="456266"/>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2" name="Freeform 14"/>
          <p:cNvSpPr/>
          <p:nvPr/>
        </p:nvSpPr>
        <p:spPr bwMode="auto">
          <a:xfrm>
            <a:off x="5273113" y="2581396"/>
            <a:ext cx="704702" cy="511208"/>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3" name="Freeform 16"/>
          <p:cNvSpPr/>
          <p:nvPr/>
        </p:nvSpPr>
        <p:spPr bwMode="auto">
          <a:xfrm>
            <a:off x="4802670" y="3888564"/>
            <a:ext cx="176773" cy="26754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4" name="Freeform 13"/>
          <p:cNvSpPr/>
          <p:nvPr/>
        </p:nvSpPr>
        <p:spPr bwMode="auto">
          <a:xfrm rot="5400000">
            <a:off x="4628736" y="1963269"/>
            <a:ext cx="606759" cy="456266"/>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5" name="Freeform 13"/>
          <p:cNvSpPr/>
          <p:nvPr/>
        </p:nvSpPr>
        <p:spPr bwMode="auto">
          <a:xfrm>
            <a:off x="2778165" y="1781840"/>
            <a:ext cx="606759" cy="456266"/>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6" name="Freeform 13"/>
          <p:cNvSpPr/>
          <p:nvPr/>
        </p:nvSpPr>
        <p:spPr bwMode="auto">
          <a:xfrm rot="6413141">
            <a:off x="5354449" y="4169440"/>
            <a:ext cx="606759" cy="456266"/>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7" name="Freeform 13"/>
          <p:cNvSpPr/>
          <p:nvPr/>
        </p:nvSpPr>
        <p:spPr bwMode="auto">
          <a:xfrm>
            <a:off x="1660565" y="2638184"/>
            <a:ext cx="606759" cy="456266"/>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8" name="Freeform 17"/>
          <p:cNvSpPr/>
          <p:nvPr/>
        </p:nvSpPr>
        <p:spPr bwMode="auto">
          <a:xfrm rot="18265941">
            <a:off x="5554418" y="2982573"/>
            <a:ext cx="1562849" cy="1720754"/>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20" name="Subtitle 19"/>
          <p:cNvSpPr>
            <a:spLocks noGrp="1"/>
          </p:cNvSpPr>
          <p:nvPr>
            <p:ph type="subTitle" idx="1"/>
          </p:nvPr>
        </p:nvSpPr>
        <p:spPr>
          <a:xfrm rot="21063923">
            <a:off x="5403572" y="3574393"/>
            <a:ext cx="1698172" cy="432933"/>
          </a:xfrm>
        </p:spPr>
        <p:txBody>
          <a:bodyPr>
            <a:normAutofit/>
          </a:bodyPr>
          <a:lstStyle/>
          <a:p>
            <a:r>
              <a:rPr lang="en-US" dirty="0" err="1">
                <a:solidFill>
                  <a:schemeClr val="tx1"/>
                </a:solidFill>
                <a:latin typeface="Times New Roman" panose="02020603050405020304" pitchFamily="18" charset="0"/>
                <a:cs typeface="Times New Roman" panose="02020603050405020304" pitchFamily="18" charset="0"/>
              </a:rPr>
              <a:t>Nghệ</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thuật</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21" name="Subtitle 19"/>
          <p:cNvSpPr txBox="1">
            <a:spLocks/>
          </p:cNvSpPr>
          <p:nvPr/>
        </p:nvSpPr>
        <p:spPr>
          <a:xfrm rot="18768445">
            <a:off x="3854896" y="1107894"/>
            <a:ext cx="1698172" cy="432933"/>
          </a:xfrm>
          <a:prstGeom prst="rect">
            <a:avLst/>
          </a:prstGeom>
        </p:spPr>
        <p:txBody>
          <a:bodyPr vert="horz" lIns="91440" tIns="45720" rIns="91440" bIns="45720" rtlCol="0">
            <a:normAutofit/>
          </a:bodyPr>
          <a:lstStyle/>
          <a:p>
            <a:pPr lvl="0" algn="ctr">
              <a:lnSpc>
                <a:spcPct val="90000"/>
              </a:lnSpc>
              <a:spcBef>
                <a:spcPts val="1000"/>
              </a:spcBef>
            </a:pP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a:t>
            </a:r>
            <a:endParaRPr kumimoji="0" lang="en-US"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22" name="Subtitle 19"/>
          <p:cNvSpPr txBox="1">
            <a:spLocks/>
          </p:cNvSpPr>
          <p:nvPr/>
        </p:nvSpPr>
        <p:spPr>
          <a:xfrm rot="1916937">
            <a:off x="620486" y="3565919"/>
            <a:ext cx="1698172" cy="432933"/>
          </a:xfrm>
          <a:prstGeom prst="rect">
            <a:avLst/>
          </a:prstGeom>
        </p:spPr>
        <p:txBody>
          <a:bodyPr vert="horz" lIns="91440" tIns="45720" rIns="91440" bIns="45720" rtlCol="0">
            <a:normAutofit/>
          </a:bodyPr>
          <a:lstStyle/>
          <a:p>
            <a:pPr lvl="0" algn="ctr">
              <a:lnSpc>
                <a:spcPct val="90000"/>
              </a:lnSpc>
              <a:spcBef>
                <a:spcPts val="1000"/>
              </a:spcBef>
            </a:pPr>
            <a:r>
              <a:rPr lang="en-US" sz="2400" dirty="0">
                <a:latin typeface="Times New Roman" panose="02020603050405020304" pitchFamily="18" charset="0"/>
                <a:cs typeface="Times New Roman" panose="02020603050405020304" pitchFamily="18" charset="0"/>
              </a:rPr>
              <a:t>Ý </a:t>
            </a:r>
            <a:r>
              <a:rPr lang="en-US" sz="2400" dirty="0" err="1">
                <a:latin typeface="Times New Roman" panose="02020603050405020304" pitchFamily="18" charset="0"/>
                <a:cs typeface="Times New Roman" panose="02020603050405020304" pitchFamily="18" charset="0"/>
              </a:rPr>
              <a:t>nghĩa</a:t>
            </a:r>
            <a:endParaRPr kumimoji="0" lang="en-US"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C677EF5F-339C-4C99-BEB4-F6B198C93F80}"/>
              </a:ext>
            </a:extLst>
          </p:cNvPr>
          <p:cNvSpPr txBox="1"/>
          <p:nvPr/>
        </p:nvSpPr>
        <p:spPr>
          <a:xfrm>
            <a:off x="6791425" y="979110"/>
            <a:ext cx="5239466" cy="2308324"/>
          </a:xfrm>
          <a:prstGeom prst="rect">
            <a:avLst/>
          </a:prstGeom>
          <a:noFill/>
        </p:spPr>
        <p:txBody>
          <a:bodyPr wrap="square">
            <a:spAutoFit/>
          </a:bodyPr>
          <a:lstStyle/>
          <a:p>
            <a:pPr marL="685800" indent="-685800" algn="just">
              <a:buFont typeface="Wingdings" panose="05000000000000000000" pitchFamily="2" charset="2"/>
              <a:buChar char="Ø"/>
            </a:pPr>
            <a:r>
              <a:rPr lang="en-US" sz="4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Xem</a:t>
            </a:r>
            <a:r>
              <a:rPr lang="en-US" sz="4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4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kiến</a:t>
            </a:r>
            <a:r>
              <a:rPr lang="en-US" sz="4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4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phần</a:t>
            </a:r>
            <a:r>
              <a:rPr lang="en-US" sz="4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Tìm</a:t>
            </a:r>
            <a:r>
              <a:rPr lang="en-US"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hiểu</a:t>
            </a:r>
            <a:r>
              <a:rPr lang="en-US"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chi </a:t>
            </a:r>
            <a:r>
              <a:rPr lang="en-US" sz="4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BF89B154-1287-472F-AB62-3FCA1AB1521E}"/>
              </a:ext>
            </a:extLst>
          </p:cNvPr>
          <p:cNvSpPr txBox="1"/>
          <p:nvPr/>
        </p:nvSpPr>
        <p:spPr>
          <a:xfrm>
            <a:off x="6810686" y="3784600"/>
            <a:ext cx="5220205" cy="2308324"/>
          </a:xfrm>
          <a:prstGeom prst="rect">
            <a:avLst/>
          </a:prstGeom>
          <a:noFill/>
        </p:spPr>
        <p:txBody>
          <a:bodyPr wrap="square">
            <a:spAutoFit/>
          </a:bodyPr>
          <a:lstStyle/>
          <a:p>
            <a:pPr marL="685800" indent="-685800" algn="just">
              <a:buFont typeface="Wingdings" panose="05000000000000000000" pitchFamily="2" charset="2"/>
              <a:buChar char="Ø"/>
            </a:pPr>
            <a:r>
              <a:rPr lang="en-US" sz="4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4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8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nhóm: hoàn </a:t>
            </a:r>
            <a:r>
              <a:rPr lang="en-US" sz="4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4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4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4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4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tư</a:t>
            </a:r>
            <a:r>
              <a:rPr lang="en-US" sz="4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duy</a:t>
            </a:r>
            <a:endParaRPr lang="en-US" sz="48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rot="537936">
            <a:off x="163152" y="1220182"/>
            <a:ext cx="5712534" cy="4921789"/>
          </a:xfrm>
          <a:custGeom>
            <a:avLst/>
            <a:gdLst>
              <a:gd name="connsiteX0" fmla="*/ 2718857 w 6311298"/>
              <a:gd name="connsiteY0" fmla="*/ 0 h 5505949"/>
              <a:gd name="connsiteX1" fmla="*/ 2923176 w 6311298"/>
              <a:gd name="connsiteY1" fmla="*/ 18600 h 5505949"/>
              <a:gd name="connsiteX2" fmla="*/ 4520587 w 6311298"/>
              <a:gd name="connsiteY2" fmla="*/ 2632068 h 5505949"/>
              <a:gd name="connsiteX3" fmla="*/ 5746505 w 6311298"/>
              <a:gd name="connsiteY3" fmla="*/ 4929314 h 5505949"/>
              <a:gd name="connsiteX4" fmla="*/ 3536138 w 6311298"/>
              <a:gd name="connsiteY4" fmla="*/ 5505949 h 5505949"/>
              <a:gd name="connsiteX5" fmla="*/ 202008 w 6311298"/>
              <a:gd name="connsiteY5" fmla="*/ 4129462 h 5505949"/>
              <a:gd name="connsiteX6" fmla="*/ 2718857 w 6311298"/>
              <a:gd name="connsiteY6" fmla="*/ 0 h 550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1298" h="5505949">
                <a:moveTo>
                  <a:pt x="2718857" y="0"/>
                </a:moveTo>
                <a:cubicBezTo>
                  <a:pt x="2783869" y="0"/>
                  <a:pt x="2848879" y="9300"/>
                  <a:pt x="2923176" y="18600"/>
                </a:cubicBezTo>
                <a:cubicBezTo>
                  <a:pt x="4892079" y="232515"/>
                  <a:pt x="3935490" y="1934523"/>
                  <a:pt x="4520587" y="2632068"/>
                </a:cubicBezTo>
                <a:cubicBezTo>
                  <a:pt x="5105686" y="3320312"/>
                  <a:pt x="7343915" y="3748138"/>
                  <a:pt x="5746505" y="4929314"/>
                </a:cubicBezTo>
                <a:cubicBezTo>
                  <a:pt x="5244993" y="5301336"/>
                  <a:pt x="4418427" y="5505949"/>
                  <a:pt x="3536138" y="5505949"/>
                </a:cubicBezTo>
                <a:cubicBezTo>
                  <a:pt x="2300930" y="5505949"/>
                  <a:pt x="944989" y="5096723"/>
                  <a:pt x="202008" y="4129462"/>
                </a:cubicBezTo>
                <a:cubicBezTo>
                  <a:pt x="-503824" y="3218004"/>
                  <a:pt x="712807" y="0"/>
                  <a:pt x="2718857"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 name="图片占位符 3"/>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4519" b="4519"/>
          <a:stretch/>
        </p:blipFill>
        <p:spPr>
          <a:xfrm rot="401390">
            <a:off x="335727" y="1613056"/>
            <a:ext cx="5392600" cy="4704483"/>
          </a:xfrm>
        </p:spPr>
      </p:pic>
      <p:sp>
        <p:nvSpPr>
          <p:cNvPr id="16" name="Rectangle 2">
            <a:extLst>
              <a:ext uri="{FF2B5EF4-FFF2-40B4-BE49-F238E27FC236}">
                <a16:creationId xmlns:a16="http://schemas.microsoft.com/office/drawing/2014/main" id="{BA604575-9F94-4032-9F6C-4217DA70A151}"/>
              </a:ext>
            </a:extLst>
          </p:cNvPr>
          <p:cNvSpPr>
            <a:spLocks noChangeArrowheads="1"/>
          </p:cNvSpPr>
          <p:nvPr/>
        </p:nvSpPr>
        <p:spPr bwMode="auto">
          <a:xfrm>
            <a:off x="5304724" y="255909"/>
            <a:ext cx="626325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nl-NL" altLang="en-US" sz="5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Nội dung - Ý nghĩa</a:t>
            </a:r>
            <a:endParaRPr kumimoji="0" lang="en-US" altLang="en-US" sz="540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5615D96F-CE92-4E56-81EC-E34BD45A8BF2}"/>
              </a:ext>
            </a:extLst>
          </p:cNvPr>
          <p:cNvSpPr txBox="1"/>
          <p:nvPr/>
        </p:nvSpPr>
        <p:spPr>
          <a:xfrm>
            <a:off x="5304724" y="1458658"/>
            <a:ext cx="6546214" cy="3754874"/>
          </a:xfrm>
          <a:prstGeom prst="rect">
            <a:avLst/>
          </a:prstGeom>
          <a:noFill/>
        </p:spPr>
        <p:txBody>
          <a:bodyPr wrap="square">
            <a:spAutoFit/>
          </a:bodyPr>
          <a:lstStyle/>
          <a:p>
            <a:pPr algn="just"/>
            <a:r>
              <a:rPr lang="nl-NL" sz="3400" dirty="0">
                <a:effectLst/>
                <a:latin typeface="Times New Roman" panose="02020603050405020304" pitchFamily="18" charset="0"/>
                <a:cs typeface="Times New Roman" panose="02020603050405020304" pitchFamily="18" charset="0"/>
              </a:rPr>
              <a:t>Hồi kí “Thời thơ ấu của Hon-đa” kể về tuổi thơ sớm nhận ra hứng thú với máy móc, kĩ </a:t>
            </a:r>
            <a:r>
              <a:rPr lang="nl-NL" sz="3400" dirty="0">
                <a:latin typeface="Times New Roman" panose="02020603050405020304" pitchFamily="18" charset="0"/>
                <a:cs typeface="Times New Roman" panose="02020603050405020304" pitchFamily="18" charset="0"/>
              </a:rPr>
              <a:t>thuật của Hon-đa. </a:t>
            </a:r>
            <a:r>
              <a:rPr lang="nl-NL" sz="3400" dirty="0">
                <a:effectLst/>
                <a:latin typeface="Times New Roman" panose="02020603050405020304" pitchFamily="18" charset="0"/>
                <a:cs typeface="Times New Roman" panose="02020603050405020304" pitchFamily="18" charset="0"/>
              </a:rPr>
              <a:t>Đồng thời, tác phẩm cũng nêu lên ước mơ, đam mê của tác giả, một trong những yếu tố liên quan đến sự nghiệp của ông sau này.</a:t>
            </a:r>
            <a:endParaRPr lang="en-US" sz="34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22772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5000" r="25000"/>
          <a:stretch/>
        </p:blipFill>
        <p:spPr>
          <a:xfrm>
            <a:off x="6096001" y="0"/>
            <a:ext cx="6096000" cy="6858000"/>
          </a:xfrm>
        </p:spPr>
      </p:pic>
      <p:sp>
        <p:nvSpPr>
          <p:cNvPr id="13" name="Rectangle 2">
            <a:extLst>
              <a:ext uri="{FF2B5EF4-FFF2-40B4-BE49-F238E27FC236}">
                <a16:creationId xmlns:a16="http://schemas.microsoft.com/office/drawing/2014/main" id="{7FC417BD-6E98-4C28-BFEE-3115AAE50B7F}"/>
              </a:ext>
            </a:extLst>
          </p:cNvPr>
          <p:cNvSpPr>
            <a:spLocks noChangeArrowheads="1"/>
          </p:cNvSpPr>
          <p:nvPr/>
        </p:nvSpPr>
        <p:spPr bwMode="auto">
          <a:xfrm>
            <a:off x="1066719" y="710777"/>
            <a:ext cx="435087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nl-NL" alt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Nghệ thuật</a:t>
            </a:r>
            <a:endParaRPr kumimoji="0" lang="en-US" altLang="en-US" sz="600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D883FC1-FA0D-4F8A-8179-87BEBA200C3E}"/>
              </a:ext>
            </a:extLst>
          </p:cNvPr>
          <p:cNvSpPr txBox="1"/>
          <p:nvPr/>
        </p:nvSpPr>
        <p:spPr>
          <a:xfrm>
            <a:off x="406401" y="2225020"/>
            <a:ext cx="6527800" cy="1754326"/>
          </a:xfrm>
          <a:prstGeom prst="rect">
            <a:avLst/>
          </a:prstGeom>
          <a:noFill/>
        </p:spPr>
        <p:txBody>
          <a:bodyPr wrap="square">
            <a:spAutoFit/>
          </a:bodyPr>
          <a:lstStyle/>
          <a:p>
            <a:pPr marL="571500" indent="-571500" algn="just">
              <a:buFont typeface="Wingdings" panose="05000000000000000000" pitchFamily="2" charset="2"/>
              <a:buChar char="ü"/>
            </a:pPr>
            <a:r>
              <a:rPr lang="nl-NL" sz="3600" dirty="0">
                <a:solidFill>
                  <a:srgbClr val="0070C0"/>
                </a:solidFill>
                <a:latin typeface="Times New Roman" panose="02020603050405020304" pitchFamily="18" charset="0"/>
                <a:cs typeface="Times New Roman" panose="02020603050405020304" pitchFamily="18" charset="0"/>
              </a:rPr>
              <a:t>Tác phẩm viết theo thể hồi kí với lời văn nhẹ nhàng, tự nhiên, chân thực.</a:t>
            </a:r>
            <a:endParaRPr lang="zh-CN" altLang="en-US" sz="36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TextBox 14">
            <a:extLst>
              <a:ext uri="{FF2B5EF4-FFF2-40B4-BE49-F238E27FC236}">
                <a16:creationId xmlns:a16="http://schemas.microsoft.com/office/drawing/2014/main" id="{9EBC3786-0136-4ACC-A4C3-F49EA2EE2711}"/>
              </a:ext>
            </a:extLst>
          </p:cNvPr>
          <p:cNvSpPr txBox="1"/>
          <p:nvPr/>
        </p:nvSpPr>
        <p:spPr>
          <a:xfrm>
            <a:off x="406402" y="4477926"/>
            <a:ext cx="6527800" cy="1200329"/>
          </a:xfrm>
          <a:prstGeom prst="rect">
            <a:avLst/>
          </a:prstGeom>
          <a:noFill/>
        </p:spPr>
        <p:txBody>
          <a:bodyPr wrap="square">
            <a:spAutoFit/>
          </a:bodyPr>
          <a:lstStyle/>
          <a:p>
            <a:pPr marL="571500" indent="-571500" algn="just">
              <a:buFont typeface="Wingdings" panose="05000000000000000000" pitchFamily="2" charset="2"/>
              <a:buChar char="ü"/>
            </a:pPr>
            <a:r>
              <a:rPr lang="en-US" sz="3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3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3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khéo</a:t>
            </a:r>
            <a:r>
              <a:rPr lang="en-US" sz="3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léo</a:t>
            </a:r>
            <a:r>
              <a:rPr lang="en-US" sz="3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3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3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3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3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cảm</a:t>
            </a:r>
            <a:endParaRPr lang="zh-CN" altLang="en-US" sz="36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41188328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5374C74C-2A5A-4DB9-A696-7F61E0092B2B}"/>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a:off x="654934" y="0"/>
            <a:ext cx="10840488" cy="7640139"/>
          </a:xfrm>
          <a:prstGeom prst="rect">
            <a:avLst/>
          </a:prstGeom>
        </p:spPr>
      </p:pic>
      <p:sp>
        <p:nvSpPr>
          <p:cNvPr id="7" name="TextBox 6">
            <a:extLst>
              <a:ext uri="{FF2B5EF4-FFF2-40B4-BE49-F238E27FC236}">
                <a16:creationId xmlns:a16="http://schemas.microsoft.com/office/drawing/2014/main" id="{AA11B8D8-64D7-48E1-9579-84FB6E10D476}"/>
              </a:ext>
            </a:extLst>
          </p:cNvPr>
          <p:cNvSpPr txBox="1"/>
          <p:nvPr/>
        </p:nvSpPr>
        <p:spPr>
          <a:xfrm>
            <a:off x="1447800" y="2544444"/>
            <a:ext cx="9474199" cy="1323439"/>
          </a:xfrm>
          <a:prstGeom prst="rect">
            <a:avLst/>
          </a:prstGeom>
          <a:noFill/>
        </p:spPr>
        <p:txBody>
          <a:bodyPr wrap="square">
            <a:spAutoFit/>
          </a:bodyPr>
          <a:lstStyle/>
          <a:p>
            <a:pPr algn="just"/>
            <a:r>
              <a:rPr lang="en-US" sz="8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8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8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nhanh</a:t>
            </a:r>
            <a:r>
              <a:rPr lang="en-US" sz="8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8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Đáp</a:t>
            </a:r>
            <a:r>
              <a:rPr lang="en-US" sz="8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8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gọn</a:t>
            </a:r>
            <a:endParaRPr lang="en-US" sz="8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415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78464" y="2539694"/>
            <a:ext cx="3588501" cy="1638903"/>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E860B"/>
                </a:solidFill>
                <a:latin typeface="Times New Roman" panose="02020603050405020304" pitchFamily="18" charset="0"/>
                <a:cs typeface="Times New Roman" panose="02020603050405020304" pitchFamily="18" charset="0"/>
              </a:rPr>
              <a:t>A. </a:t>
            </a:r>
            <a:r>
              <a:rPr lang="en-US" sz="2800" dirty="0" err="1">
                <a:solidFill>
                  <a:srgbClr val="0E860B"/>
                </a:solidFill>
                <a:latin typeface="Times New Roman" panose="02020603050405020304" pitchFamily="18" charset="0"/>
                <a:cs typeface="Times New Roman" panose="02020603050405020304" pitchFamily="18" charset="0"/>
              </a:rPr>
              <a:t>Ghi</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chép</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lại</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những</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sự</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việc</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mà</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tác</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giả</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chứng</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kiến</a:t>
            </a:r>
            <a:r>
              <a:rPr lang="en-US" sz="2800" dirty="0">
                <a:solidFill>
                  <a:srgbClr val="0E860B"/>
                </a:solidFill>
                <a:latin typeface="Times New Roman" panose="02020603050405020304" pitchFamily="18" charset="0"/>
                <a:cs typeface="Times New Roman" panose="02020603050405020304" pitchFamily="18" charset="0"/>
              </a:rPr>
              <a:t>.</a:t>
            </a:r>
          </a:p>
        </p:txBody>
      </p:sp>
      <p:sp>
        <p:nvSpPr>
          <p:cNvPr id="10" name="Rounded Rectangle 9"/>
          <p:cNvSpPr/>
          <p:nvPr/>
        </p:nvSpPr>
        <p:spPr>
          <a:xfrm>
            <a:off x="4597284" y="4563673"/>
            <a:ext cx="3588500" cy="1837130"/>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E860B"/>
                </a:solidFill>
                <a:latin typeface="Times New Roman" panose="02020603050405020304" pitchFamily="18" charset="0"/>
                <a:cs typeface="Times New Roman" panose="02020603050405020304" pitchFamily="18" charset="0"/>
              </a:rPr>
              <a:t>D. </a:t>
            </a:r>
            <a:r>
              <a:rPr lang="en-US" sz="2800" dirty="0" err="1">
                <a:solidFill>
                  <a:srgbClr val="0E860B"/>
                </a:solidFill>
                <a:latin typeface="Times New Roman" panose="02020603050405020304" pitchFamily="18" charset="0"/>
                <a:cs typeface="Times New Roman" panose="02020603050405020304" pitchFamily="18" charset="0"/>
              </a:rPr>
              <a:t>Cả</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ba</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đáp</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án</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trên</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đều</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đúng</a:t>
            </a:r>
            <a:r>
              <a:rPr lang="en-US" sz="2800" dirty="0">
                <a:solidFill>
                  <a:srgbClr val="0E860B"/>
                </a:solidFill>
                <a:latin typeface="Times New Roman" panose="02020603050405020304" pitchFamily="18" charset="0"/>
                <a:cs typeface="Times New Roman" panose="02020603050405020304" pitchFamily="18" charset="0"/>
              </a:rPr>
              <a:t>.</a:t>
            </a:r>
          </a:p>
        </p:txBody>
      </p:sp>
      <p:sp>
        <p:nvSpPr>
          <p:cNvPr id="11" name="Rounded Rectangle 10"/>
          <p:cNvSpPr/>
          <p:nvPr/>
        </p:nvSpPr>
        <p:spPr>
          <a:xfrm>
            <a:off x="467832" y="4563673"/>
            <a:ext cx="3588500" cy="1837129"/>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E860B"/>
                </a:solidFill>
                <a:latin typeface="Times New Roman" panose="02020603050405020304" pitchFamily="18" charset="0"/>
                <a:cs typeface="Times New Roman" panose="02020603050405020304" pitchFamily="18" charset="0"/>
              </a:rPr>
              <a:t>C. </a:t>
            </a:r>
            <a:r>
              <a:rPr lang="en-US" sz="2800" dirty="0" err="1">
                <a:solidFill>
                  <a:srgbClr val="0E860B"/>
                </a:solidFill>
                <a:latin typeface="Times New Roman" panose="02020603050405020304" pitchFamily="18" charset="0"/>
                <a:cs typeface="Times New Roman" panose="02020603050405020304" pitchFamily="18" charset="0"/>
              </a:rPr>
              <a:t>Ghi</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lại</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những</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nhận</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xét</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và</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tâm</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trạng</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có</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thức</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mà</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tác</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giả</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đã</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trải</a:t>
            </a:r>
            <a:r>
              <a:rPr lang="en-US" sz="2800" dirty="0">
                <a:solidFill>
                  <a:srgbClr val="0E860B"/>
                </a:solidFill>
                <a:latin typeface="Times New Roman" panose="02020603050405020304" pitchFamily="18" charset="0"/>
                <a:cs typeface="Times New Roman" panose="02020603050405020304" pitchFamily="18" charset="0"/>
              </a:rPr>
              <a:t> qua.</a:t>
            </a:r>
          </a:p>
        </p:txBody>
      </p:sp>
      <p:sp>
        <p:nvSpPr>
          <p:cNvPr id="12" name="Rounded Rectangle 11"/>
          <p:cNvSpPr/>
          <p:nvPr/>
        </p:nvSpPr>
        <p:spPr>
          <a:xfrm>
            <a:off x="4555890" y="2539694"/>
            <a:ext cx="3609915" cy="1638903"/>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E860B"/>
                </a:solidFill>
                <a:latin typeface="Times New Roman" panose="02020603050405020304" pitchFamily="18" charset="0"/>
                <a:cs typeface="Times New Roman" panose="02020603050405020304" pitchFamily="18" charset="0"/>
              </a:rPr>
              <a:t>B. </a:t>
            </a:r>
            <a:r>
              <a:rPr lang="en-US" sz="2800" dirty="0" err="1">
                <a:solidFill>
                  <a:srgbClr val="0E860B"/>
                </a:solidFill>
                <a:latin typeface="Times New Roman" panose="02020603050405020304" pitchFamily="18" charset="0"/>
                <a:cs typeface="Times New Roman" panose="02020603050405020304" pitchFamily="18" charset="0"/>
              </a:rPr>
              <a:t>Ghi</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lại</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những</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quan</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sát</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của</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tác</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giả</a:t>
            </a:r>
            <a:r>
              <a:rPr lang="en-US" sz="2800" dirty="0">
                <a:solidFill>
                  <a:srgbClr val="0E860B"/>
                </a:solidFill>
                <a:latin typeface="Times New Roman" panose="02020603050405020304" pitchFamily="18" charset="0"/>
                <a:cs typeface="Times New Roman" panose="02020603050405020304" pitchFamily="18" charset="0"/>
              </a:rPr>
              <a:t>.</a:t>
            </a:r>
          </a:p>
        </p:txBody>
      </p:sp>
      <p:pic>
        <p:nvPicPr>
          <p:cNvPr id="15" name="Dung-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763500" y="3123363"/>
            <a:ext cx="609600" cy="609600"/>
          </a:xfrm>
          <a:prstGeom prst="rect">
            <a:avLst/>
          </a:prstGeom>
        </p:spPr>
      </p:pic>
      <p:pic>
        <p:nvPicPr>
          <p:cNvPr id="16"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835561" y="4398125"/>
            <a:ext cx="609600" cy="609600"/>
          </a:xfrm>
          <a:prstGeom prst="rect">
            <a:avLst/>
          </a:prstGeom>
        </p:spPr>
      </p:pic>
      <p:pic>
        <p:nvPicPr>
          <p:cNvPr id="17"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763500" y="5272232"/>
            <a:ext cx="609600" cy="609600"/>
          </a:xfrm>
          <a:prstGeom prst="rect">
            <a:avLst/>
          </a:prstGeom>
        </p:spPr>
      </p:pic>
      <p:pic>
        <p:nvPicPr>
          <p:cNvPr id="18"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843358" y="6146339"/>
            <a:ext cx="609600" cy="609600"/>
          </a:xfrm>
          <a:prstGeom prst="rect">
            <a:avLst/>
          </a:prstGeom>
        </p:spPr>
      </p:pic>
      <p:pic>
        <p:nvPicPr>
          <p:cNvPr id="51" name="Tieng vo tay (mp3cut.ne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14173200" y="3134299"/>
            <a:ext cx="609600" cy="609600"/>
          </a:xfrm>
          <a:prstGeom prst="rect">
            <a:avLst/>
          </a:prstGeom>
        </p:spPr>
      </p:pic>
      <p:pic>
        <p:nvPicPr>
          <p:cNvPr id="52" name="Picture 1" descr="Этикет для детей. Учусь правилам поведения. Незнайка на улице - Сим-Портал">
            <a:extLst>
              <a:ext uri="{FF2B5EF4-FFF2-40B4-BE49-F238E27FC236}">
                <a16:creationId xmlns:a16="http://schemas.microsoft.com/office/drawing/2014/main" id="{C7E22C0D-E4AC-49E7-BBA5-CA5624B8D89B}"/>
              </a:ext>
            </a:extLst>
          </p:cNvPr>
          <p:cNvPicPr>
            <a:picLocks noChangeAspect="1" noChangeArrowheads="1"/>
          </p:cNvPicPr>
          <p:nvPr/>
        </p:nvPicPr>
        <p:blipFill>
          <a:blip r:embed="rId10" r:link="rId11" cstate="hqprint">
            <a:extLst>
              <a:ext uri="{28A0092B-C50C-407E-A947-70E740481C1C}">
                <a14:useLocalDpi xmlns:a14="http://schemas.microsoft.com/office/drawing/2010/main" val="0"/>
              </a:ext>
            </a:extLst>
          </a:blip>
          <a:srcRect/>
          <a:stretch>
            <a:fillRect/>
          </a:stretch>
        </p:blipFill>
        <p:spPr bwMode="auto">
          <a:xfrm flipH="1">
            <a:off x="8488502" y="1399231"/>
            <a:ext cx="3390274" cy="4747108"/>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Rounded Corners 52">
            <a:extLst>
              <a:ext uri="{FF2B5EF4-FFF2-40B4-BE49-F238E27FC236}">
                <a16:creationId xmlns:a16="http://schemas.microsoft.com/office/drawing/2014/main" id="{DE904685-6C31-44F7-8292-363492DDF6BF}"/>
              </a:ext>
            </a:extLst>
          </p:cNvPr>
          <p:cNvSpPr/>
          <p:nvPr/>
        </p:nvSpPr>
        <p:spPr>
          <a:xfrm>
            <a:off x="467832" y="686232"/>
            <a:ext cx="7697973" cy="1500281"/>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effectLst/>
                <a:latin typeface="Times New Roman" panose="02020603050405020304" pitchFamily="18" charset="0"/>
                <a:cs typeface="Times New Roman" panose="02020603050405020304" pitchFamily="18" charset="0"/>
              </a:rPr>
              <a:t>Câu</a:t>
            </a:r>
            <a:r>
              <a:rPr lang="en-US" sz="4000" dirty="0">
                <a:solidFill>
                  <a:schemeClr val="tx1"/>
                </a:solidFill>
                <a:effectLst/>
                <a:latin typeface="Times New Roman" panose="02020603050405020304" pitchFamily="18" charset="0"/>
                <a:cs typeface="Times New Roman" panose="02020603050405020304" pitchFamily="18" charset="0"/>
              </a:rPr>
              <a:t> </a:t>
            </a:r>
            <a:r>
              <a:rPr lang="en-US" sz="4000" dirty="0">
                <a:solidFill>
                  <a:schemeClr val="tx1"/>
                </a:solidFill>
                <a:latin typeface="Times New Roman" panose="02020603050405020304" pitchFamily="18" charset="0"/>
                <a:cs typeface="Times New Roman" panose="02020603050405020304" pitchFamily="18" charset="0"/>
              </a:rPr>
              <a:t>3</a:t>
            </a:r>
            <a:r>
              <a:rPr lang="en-US" sz="4000" dirty="0">
                <a:solidFill>
                  <a:schemeClr val="tx1"/>
                </a:solidFill>
                <a:effectLst/>
                <a:latin typeface="Times New Roman" panose="02020603050405020304" pitchFamily="18" charset="0"/>
                <a:cs typeface="Times New Roman" panose="02020603050405020304" pitchFamily="18" charset="0"/>
              </a:rPr>
              <a:t>: </a:t>
            </a:r>
            <a:r>
              <a:rPr lang="en-US" sz="4000" dirty="0" err="1">
                <a:solidFill>
                  <a:schemeClr val="tx1"/>
                </a:solidFill>
                <a:effectLst/>
                <a:latin typeface="Times New Roman" panose="02020603050405020304" pitchFamily="18" charset="0"/>
                <a:cs typeface="Times New Roman" panose="02020603050405020304" pitchFamily="18" charset="0"/>
              </a:rPr>
              <a:t>Tác</a:t>
            </a:r>
            <a:r>
              <a:rPr lang="en-US" sz="4000" dirty="0">
                <a:solidFill>
                  <a:schemeClr val="tx1"/>
                </a:solidFill>
                <a:effectLst/>
                <a:latin typeface="Times New Roman" panose="02020603050405020304" pitchFamily="18" charset="0"/>
                <a:cs typeface="Times New Roman" panose="02020603050405020304" pitchFamily="18" charset="0"/>
              </a:rPr>
              <a:t> </a:t>
            </a:r>
            <a:r>
              <a:rPr lang="en-US" sz="4000" dirty="0" err="1">
                <a:solidFill>
                  <a:schemeClr val="tx1"/>
                </a:solidFill>
                <a:effectLst/>
                <a:latin typeface="Times New Roman" panose="02020603050405020304" pitchFamily="18" charset="0"/>
                <a:cs typeface="Times New Roman" panose="02020603050405020304" pitchFamily="18" charset="0"/>
              </a:rPr>
              <a:t>dụng</a:t>
            </a:r>
            <a:r>
              <a:rPr lang="en-US" sz="4000" dirty="0">
                <a:solidFill>
                  <a:schemeClr val="tx1"/>
                </a:solidFill>
                <a:effectLst/>
                <a:latin typeface="Times New Roman" panose="02020603050405020304" pitchFamily="18" charset="0"/>
                <a:cs typeface="Times New Roman" panose="02020603050405020304" pitchFamily="18" charset="0"/>
              </a:rPr>
              <a:t> </a:t>
            </a:r>
            <a:r>
              <a:rPr lang="en-US" sz="4000" dirty="0" err="1">
                <a:solidFill>
                  <a:schemeClr val="tx1"/>
                </a:solidFill>
                <a:effectLst/>
                <a:latin typeface="Times New Roman" panose="02020603050405020304" pitchFamily="18" charset="0"/>
                <a:cs typeface="Times New Roman" panose="02020603050405020304" pitchFamily="18" charset="0"/>
              </a:rPr>
              <a:t>của</a:t>
            </a:r>
            <a:r>
              <a:rPr lang="en-US" sz="4000" dirty="0">
                <a:solidFill>
                  <a:schemeClr val="tx1"/>
                </a:solidFill>
                <a:effectLst/>
                <a:latin typeface="Times New Roman" panose="02020603050405020304" pitchFamily="18" charset="0"/>
                <a:cs typeface="Times New Roman" panose="02020603050405020304" pitchFamily="18" charset="0"/>
              </a:rPr>
              <a:t> </a:t>
            </a:r>
            <a:r>
              <a:rPr lang="en-US" sz="4000" dirty="0" err="1">
                <a:solidFill>
                  <a:schemeClr val="tx1"/>
                </a:solidFill>
                <a:effectLst/>
                <a:latin typeface="Times New Roman" panose="02020603050405020304" pitchFamily="18" charset="0"/>
                <a:cs typeface="Times New Roman" panose="02020603050405020304" pitchFamily="18" charset="0"/>
              </a:rPr>
              <a:t>hồi</a:t>
            </a:r>
            <a:r>
              <a:rPr lang="en-US" sz="4000" dirty="0">
                <a:solidFill>
                  <a:schemeClr val="tx1"/>
                </a:solidFill>
                <a:effectLst/>
                <a:latin typeface="Times New Roman" panose="02020603050405020304" pitchFamily="18" charset="0"/>
                <a:cs typeface="Times New Roman" panose="02020603050405020304" pitchFamily="18" charset="0"/>
              </a:rPr>
              <a:t> </a:t>
            </a:r>
            <a:r>
              <a:rPr lang="en-US" sz="4000" dirty="0" err="1">
                <a:solidFill>
                  <a:schemeClr val="tx1"/>
                </a:solidFill>
                <a:effectLst/>
                <a:latin typeface="Times New Roman" panose="02020603050405020304" pitchFamily="18" charset="0"/>
                <a:cs typeface="Times New Roman" panose="02020603050405020304" pitchFamily="18" charset="0"/>
              </a:rPr>
              <a:t>kí</a:t>
            </a:r>
            <a:r>
              <a:rPr lang="en-US" sz="4000" dirty="0">
                <a:solidFill>
                  <a:schemeClr val="tx1"/>
                </a:solidFill>
                <a:effectLst/>
                <a:latin typeface="Times New Roman" panose="02020603050405020304" pitchFamily="18" charset="0"/>
                <a:cs typeface="Times New Roman" panose="02020603050405020304" pitchFamily="18" charset="0"/>
              </a:rPr>
              <a:t> </a:t>
            </a:r>
          </a:p>
          <a:p>
            <a:pPr algn="ctr"/>
            <a:r>
              <a:rPr lang="en-US" sz="4000" dirty="0" err="1">
                <a:solidFill>
                  <a:schemeClr val="tx1"/>
                </a:solidFill>
                <a:effectLst/>
                <a:latin typeface="Times New Roman" panose="02020603050405020304" pitchFamily="18" charset="0"/>
                <a:cs typeface="Times New Roman" panose="02020603050405020304" pitchFamily="18" charset="0"/>
              </a:rPr>
              <a:t>là</a:t>
            </a:r>
            <a:r>
              <a:rPr lang="en-US" sz="4000" dirty="0">
                <a:solidFill>
                  <a:schemeClr val="tx1"/>
                </a:solidFill>
                <a:effectLst/>
                <a:latin typeface="Times New Roman" panose="02020603050405020304" pitchFamily="18" charset="0"/>
                <a:cs typeface="Times New Roman" panose="02020603050405020304" pitchFamily="18" charset="0"/>
              </a:rPr>
              <a:t> </a:t>
            </a:r>
            <a:r>
              <a:rPr lang="en-US" sz="4000" dirty="0" err="1">
                <a:solidFill>
                  <a:schemeClr val="tx1"/>
                </a:solidFill>
                <a:effectLst/>
                <a:latin typeface="Times New Roman" panose="02020603050405020304" pitchFamily="18" charset="0"/>
                <a:cs typeface="Times New Roman" panose="02020603050405020304" pitchFamily="18" charset="0"/>
              </a:rPr>
              <a:t>gì</a:t>
            </a:r>
            <a:r>
              <a:rPr lang="en-US" sz="4000" dirty="0">
                <a:solidFill>
                  <a:schemeClr val="tx1"/>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6010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21" presetClass="emph" presetSubtype="0" fill="hold" grpId="1" nodeType="withEffect">
                                  <p:stCondLst>
                                    <p:cond delay="0"/>
                                  </p:stCondLst>
                                  <p:childTnLst>
                                    <p:animClr clrSpc="hsl" dir="cw">
                                      <p:cBhvr override="childStyle">
                                        <p:cTn id="31" dur="500" fill="hold"/>
                                        <p:tgtEl>
                                          <p:spTgt spid="10"/>
                                        </p:tgtEl>
                                        <p:attrNameLst>
                                          <p:attrName>style.color</p:attrName>
                                        </p:attrNameLst>
                                      </p:cBhvr>
                                      <p:by>
                                        <p:hsl h="7200000" s="0" l="0"/>
                                      </p:by>
                                    </p:animClr>
                                    <p:animClr clrSpc="hsl" dir="cw">
                                      <p:cBhvr>
                                        <p:cTn id="32" dur="500" fill="hold"/>
                                        <p:tgtEl>
                                          <p:spTgt spid="10"/>
                                        </p:tgtEl>
                                        <p:attrNameLst>
                                          <p:attrName>fillcolor</p:attrName>
                                        </p:attrNameLst>
                                      </p:cBhvr>
                                      <p:by>
                                        <p:hsl h="7200000" s="0" l="0"/>
                                      </p:by>
                                    </p:animClr>
                                    <p:animClr clrSpc="hsl" dir="cw">
                                      <p:cBhvr>
                                        <p:cTn id="33" dur="500" fill="hold"/>
                                        <p:tgtEl>
                                          <p:spTgt spid="10"/>
                                        </p:tgtEl>
                                        <p:attrNameLst>
                                          <p:attrName>stroke.color</p:attrName>
                                        </p:attrNameLst>
                                      </p:cBhvr>
                                      <p:by>
                                        <p:hsl h="7200000" s="0" l="0"/>
                                      </p:by>
                                    </p:animClr>
                                    <p:set>
                                      <p:cBhvr>
                                        <p:cTn id="34" dur="500" fill="hold"/>
                                        <p:tgtEl>
                                          <p:spTgt spid="10"/>
                                        </p:tgtEl>
                                        <p:attrNameLst>
                                          <p:attrName>fill.type</p:attrName>
                                        </p:attrNameLst>
                                      </p:cBhvr>
                                      <p:to>
                                        <p:strVal val="solid"/>
                                      </p:to>
                                    </p:set>
                                  </p:childTnLst>
                                </p:cTn>
                              </p:par>
                              <p:par>
                                <p:cTn id="35" presetID="1" presetClass="mediacall" presetSubtype="0" fill="hold" nodeType="withEffect">
                                  <p:stCondLst>
                                    <p:cond delay="0"/>
                                  </p:stCondLst>
                                  <p:childTnLst>
                                    <p:cmd type="call" cmd="playFrom(0.0)">
                                      <p:cBhvr>
                                        <p:cTn id="36" dur="1252" fill="hold"/>
                                        <p:tgtEl>
                                          <p:spTgt spid="15"/>
                                        </p:tgtEl>
                                      </p:cBhvr>
                                    </p:cmd>
                                  </p:childTnLst>
                                </p:cTn>
                              </p:par>
                              <p:par>
                                <p:cTn id="37" presetID="1" presetClass="mediacall" presetSubtype="0" fill="hold" nodeType="withEffect">
                                  <p:stCondLst>
                                    <p:cond delay="500"/>
                                  </p:stCondLst>
                                  <p:childTnLst>
                                    <p:cmd type="call" cmd="playFrom(0.0)">
                                      <p:cBhvr>
                                        <p:cTn id="38" dur="5042" fill="hold"/>
                                        <p:tgtEl>
                                          <p:spTgt spid="51"/>
                                        </p:tgtEl>
                                      </p:cBhvr>
                                    </p:cmd>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par>
                                <p:cTn id="45" presetID="1" presetClass="mediacall" presetSubtype="0" fill="hold" nodeType="withEffect">
                                  <p:stCondLst>
                                    <p:cond delay="0"/>
                                  </p:stCondLst>
                                  <p:childTnLst>
                                    <p:cmd type="call" cmd="playFrom(0.0)">
                                      <p:cBhvr>
                                        <p:cTn id="46" dur="2060" fill="hold"/>
                                        <p:tgtEl>
                                          <p:spTgt spid="16"/>
                                        </p:tgtEl>
                                      </p:cBhvr>
                                    </p:cmd>
                                  </p:childTnLst>
                                </p:cTn>
                              </p:par>
                            </p:childTnLst>
                          </p:cTn>
                        </p:par>
                      </p:childTnLst>
                    </p:cTn>
                  </p:par>
                </p:childTnLst>
              </p:cTn>
              <p:nextCondLst>
                <p:cond evt="onClick" delay="0">
                  <p:tgtEl>
                    <p:spTgt spid="9"/>
                  </p:tgtEl>
                </p:cond>
              </p:nextCondLst>
            </p:seq>
            <p:seq concurrent="1" nextAc="seek">
              <p:cTn id="47" restart="whenNotActive" fill="hold" evtFilter="cancelBubble" nodeType="interactiveSeq">
                <p:stCondLst>
                  <p:cond evt="onClick" delay="0">
                    <p:tgtEl>
                      <p:spTgt spid="12"/>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par>
                                <p:cTn id="53" presetID="1" presetClass="mediacall" presetSubtype="0" fill="hold" nodeType="withEffect">
                                  <p:stCondLst>
                                    <p:cond delay="0"/>
                                  </p:stCondLst>
                                  <p:childTnLst>
                                    <p:cmd type="call" cmd="playFrom(0.0)">
                                      <p:cBhvr>
                                        <p:cTn id="54" dur="2060" fill="hold"/>
                                        <p:tgtEl>
                                          <p:spTgt spid="17"/>
                                        </p:tgtEl>
                                      </p:cBhvr>
                                    </p:cmd>
                                  </p:childTnLst>
                                </p:cTn>
                              </p:par>
                            </p:childTnLst>
                          </p:cTn>
                        </p:par>
                      </p:childTnLst>
                    </p:cTn>
                  </p:par>
                </p:childTnLst>
              </p:cTn>
              <p:nextCondLst>
                <p:cond evt="onClick" delay="0">
                  <p:tgtEl>
                    <p:spTgt spid="12"/>
                  </p:tgtEl>
                </p:cond>
              </p:nextCondLst>
            </p:seq>
            <p:seq concurrent="1" nextAc="seek">
              <p:cTn id="55" restart="whenNotActive" fill="hold" evtFilter="cancelBubble" nodeType="interactiveSeq">
                <p:stCondLst>
                  <p:cond evt="onClick" delay="0">
                    <p:tgtEl>
                      <p:spTgt spid="11"/>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1"/>
                                        </p:tgtEl>
                                      </p:cBhvr>
                                    </p:animEffect>
                                    <p:set>
                                      <p:cBhvr>
                                        <p:cTn id="60" dur="1" fill="hold">
                                          <p:stCondLst>
                                            <p:cond delay="499"/>
                                          </p:stCondLst>
                                        </p:cTn>
                                        <p:tgtEl>
                                          <p:spTgt spid="11"/>
                                        </p:tgtEl>
                                        <p:attrNameLst>
                                          <p:attrName>style.visibility</p:attrName>
                                        </p:attrNameLst>
                                      </p:cBhvr>
                                      <p:to>
                                        <p:strVal val="hidden"/>
                                      </p:to>
                                    </p:set>
                                  </p:childTnLst>
                                </p:cTn>
                              </p:par>
                              <p:par>
                                <p:cTn id="61" presetID="1" presetClass="mediacall" presetSubtype="0" fill="hold" nodeType="withEffect">
                                  <p:stCondLst>
                                    <p:cond delay="0"/>
                                  </p:stCondLst>
                                  <p:childTnLst>
                                    <p:cmd type="call" cmd="playFrom(0.0)">
                                      <p:cBhvr>
                                        <p:cTn id="62" dur="2060" fill="hold"/>
                                        <p:tgtEl>
                                          <p:spTgt spid="18"/>
                                        </p:tgtEl>
                                      </p:cBhvr>
                                    </p:cmd>
                                  </p:childTnLst>
                                </p:cTn>
                              </p:par>
                            </p:childTnLst>
                          </p:cTn>
                        </p:par>
                      </p:childTnLst>
                    </p:cTn>
                  </p:par>
                </p:childTnLst>
              </p:cTn>
              <p:nextCondLst>
                <p:cond evt="onClick" delay="0">
                  <p:tgtEl>
                    <p:spTgt spid="11"/>
                  </p:tgtEl>
                </p:cond>
              </p:nextCondLst>
            </p:seq>
            <p:audio>
              <p:cMediaNode vol="100000">
                <p:cTn id="63" fill="hold" display="0">
                  <p:stCondLst>
                    <p:cond delay="indefinite"/>
                  </p:stCondLst>
                  <p:endCondLst>
                    <p:cond evt="onStopAudio" delay="0">
                      <p:tgtEl>
                        <p:sldTgt/>
                      </p:tgtEl>
                    </p:cond>
                  </p:endCondLst>
                </p:cTn>
                <p:tgtEl>
                  <p:spTgt spid="15"/>
                </p:tgtEl>
              </p:cMediaNode>
            </p:audio>
            <p:audio>
              <p:cMediaNode vol="33333">
                <p:cTn id="64" fill="hold" display="0">
                  <p:stCondLst>
                    <p:cond delay="indefinite"/>
                  </p:stCondLst>
                  <p:endCondLst>
                    <p:cond evt="onStopAudio" delay="0">
                      <p:tgtEl>
                        <p:sldTgt/>
                      </p:tgtEl>
                    </p:cond>
                  </p:endCondLst>
                </p:cTn>
                <p:tgtEl>
                  <p:spTgt spid="16"/>
                </p:tgtEl>
              </p:cMediaNode>
            </p:audio>
            <p:audio>
              <p:cMediaNode vol="40909">
                <p:cTn id="65" fill="hold" display="0">
                  <p:stCondLst>
                    <p:cond delay="indefinite"/>
                  </p:stCondLst>
                  <p:endCondLst>
                    <p:cond evt="onStopAudio" delay="0">
                      <p:tgtEl>
                        <p:sldTgt/>
                      </p:tgtEl>
                    </p:cond>
                  </p:endCondLst>
                </p:cTn>
                <p:tgtEl>
                  <p:spTgt spid="17"/>
                </p:tgtEl>
              </p:cMediaNode>
            </p:audio>
            <p:audio>
              <p:cMediaNode vol="34848">
                <p:cTn id="66" fill="hold" display="0">
                  <p:stCondLst>
                    <p:cond delay="indefinite"/>
                  </p:stCondLst>
                  <p:endCondLst>
                    <p:cond evt="onStopAudio" delay="0">
                      <p:tgtEl>
                        <p:sldTgt/>
                      </p:tgtEl>
                    </p:cond>
                  </p:endCondLst>
                </p:cTn>
                <p:tgtEl>
                  <p:spTgt spid="18"/>
                </p:tgtEl>
              </p:cMediaNode>
            </p:audio>
            <p:audio>
              <p:cMediaNode vol="42424">
                <p:cTn id="67" fill="hold" display="0">
                  <p:stCondLst>
                    <p:cond delay="indefinite"/>
                  </p:stCondLst>
                  <p:endCondLst>
                    <p:cond evt="onStopAudio" delay="0">
                      <p:tgtEl>
                        <p:sldTgt/>
                      </p:tgtEl>
                    </p:cond>
                  </p:endCondLst>
                </p:cTn>
                <p:tgtEl>
                  <p:spTgt spid="51"/>
                </p:tgtEl>
              </p:cMediaNode>
            </p:audio>
          </p:childTnLst>
        </p:cTn>
      </p:par>
    </p:tnLst>
    <p:bldLst>
      <p:bldP spid="9" grpId="0" animBg="1"/>
      <p:bldP spid="9" grpId="1" animBg="1"/>
      <p:bldP spid="10" grpId="0" animBg="1"/>
      <p:bldP spid="10" grpId="1" animBg="1"/>
      <p:bldP spid="11" grpId="0" animBg="1"/>
      <p:bldP spid="11" grpId="1" animBg="1"/>
      <p:bldP spid="12" grpId="0" animBg="1"/>
      <p:bldP spid="12"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9D60B0-3F74-4F36-A761-FD2E79E9E1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700" y="0"/>
            <a:ext cx="6858000" cy="6858000"/>
          </a:xfrm>
          <a:prstGeom prst="rect">
            <a:avLst/>
          </a:prstGeom>
        </p:spPr>
      </p:pic>
      <p:pic>
        <p:nvPicPr>
          <p:cNvPr id="4" name="图片 3">
            <a:extLst>
              <a:ext uri="{FF2B5EF4-FFF2-40B4-BE49-F238E27FC236}">
                <a16:creationId xmlns:a16="http://schemas.microsoft.com/office/drawing/2014/main" id="{BDBE4845-D027-42CF-B5D6-B20DA1DDD623}"/>
              </a:ext>
            </a:extLst>
          </p:cNvPr>
          <p:cNvPicPr>
            <a:picLocks noChangeAspect="1"/>
          </p:cNvPicPr>
          <p:nvPr/>
        </p:nvPicPr>
        <p:blipFill rotWithShape="1">
          <a:blip r:embed="rId4">
            <a:extLst>
              <a:ext uri="{28A0092B-C50C-407E-A947-70E740481C1C}">
                <a14:useLocalDpi xmlns:a14="http://schemas.microsoft.com/office/drawing/2010/main" val="0"/>
              </a:ext>
            </a:extLst>
          </a:blip>
          <a:srcRect t="24370"/>
          <a:stretch/>
        </p:blipFill>
        <p:spPr>
          <a:xfrm>
            <a:off x="4267200" y="101600"/>
            <a:ext cx="7449928" cy="5687338"/>
          </a:xfrm>
          <a:prstGeom prst="rect">
            <a:avLst/>
          </a:prstGeom>
        </p:spPr>
      </p:pic>
      <p:sp>
        <p:nvSpPr>
          <p:cNvPr id="6" name="TextBox 5">
            <a:extLst>
              <a:ext uri="{FF2B5EF4-FFF2-40B4-BE49-F238E27FC236}">
                <a16:creationId xmlns:a16="http://schemas.microsoft.com/office/drawing/2014/main" id="{D7B9EAB3-145E-49C1-9DF9-8400E2D8DA4F}"/>
              </a:ext>
            </a:extLst>
          </p:cNvPr>
          <p:cNvSpPr txBox="1"/>
          <p:nvPr/>
        </p:nvSpPr>
        <p:spPr>
          <a:xfrm>
            <a:off x="4499791" y="1765448"/>
            <a:ext cx="6407693" cy="1938992"/>
          </a:xfrm>
          <a:prstGeom prst="rect">
            <a:avLst/>
          </a:prstGeom>
          <a:noFill/>
        </p:spPr>
        <p:txBody>
          <a:bodyPr wrap="square">
            <a:spAutoFit/>
          </a:bodyPr>
          <a:lstStyle/>
          <a:p>
            <a:pPr algn="ctr"/>
            <a:r>
              <a:rPr lang="en-US" sz="4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4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4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4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4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4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ấn</a:t>
            </a:r>
            <a:r>
              <a:rPr lang="en-US" sz="4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4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4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4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4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giả</a:t>
            </a:r>
            <a:r>
              <a:rPr lang="en-US" sz="4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nl-NL" altLang="en-US" sz="4000" b="1" u="none" strike="noStrike" cap="none" normalizeH="0" baseline="0" dirty="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a:t>
            </a:r>
            <a:r>
              <a:rPr kumimoji="0" lang="en-US" altLang="en-US" sz="4000" b="1" u="none" strike="noStrike" cap="none" normalizeH="0" baseline="0" dirty="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on-</a:t>
            </a:r>
            <a:r>
              <a:rPr kumimoji="0" lang="en-US" altLang="en-US" sz="4000" b="1" u="none" strike="noStrike" cap="none" normalizeH="0" baseline="0" dirty="0" err="1">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đa</a:t>
            </a:r>
            <a:r>
              <a:rPr kumimoji="0" lang="en-US" altLang="en-US" sz="4000" b="1" u="none" strike="noStrike" cap="none" normalizeH="0" baseline="0" dirty="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4000" b="1" u="none" strike="noStrike" cap="none" normalizeH="0" baseline="0" dirty="0" err="1">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Sô</a:t>
            </a:r>
            <a:r>
              <a:rPr kumimoji="0" lang="en-US" altLang="en-US" sz="4000" b="1" u="none" strike="noStrike" cap="none" normalizeH="0" baseline="0" dirty="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4000" b="1" u="none" strike="noStrike" cap="none" normalizeH="0" baseline="0" dirty="0" err="1">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i</a:t>
            </a:r>
            <a:r>
              <a:rPr kumimoji="0" lang="en-US" altLang="en-US" sz="4000" b="1" u="none" strike="noStrike" cap="none" normalizeH="0" baseline="0" dirty="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-chi-</a:t>
            </a:r>
            <a:r>
              <a:rPr kumimoji="0" lang="en-US" altLang="en-US" sz="4000" b="1" u="none" strike="noStrike" cap="none" normalizeH="0" baseline="0" dirty="0" err="1">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rô</a:t>
            </a:r>
            <a:r>
              <a:rPr lang="en-US" altLang="en-US" sz="4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4000" b="1" u="none" strike="noStrike" cap="none" normalizeH="0" baseline="0" dirty="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002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9D60B0-3F74-4F36-A761-FD2E79E9E1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700" y="0"/>
            <a:ext cx="6858000" cy="6858000"/>
          </a:xfrm>
          <a:prstGeom prst="rect">
            <a:avLst/>
          </a:prstGeom>
        </p:spPr>
      </p:pic>
      <p:pic>
        <p:nvPicPr>
          <p:cNvPr id="4" name="图片 3">
            <a:extLst>
              <a:ext uri="{FF2B5EF4-FFF2-40B4-BE49-F238E27FC236}">
                <a16:creationId xmlns:a16="http://schemas.microsoft.com/office/drawing/2014/main" id="{BDBE4845-D027-42CF-B5D6-B20DA1DDD623}"/>
              </a:ext>
            </a:extLst>
          </p:cNvPr>
          <p:cNvPicPr>
            <a:picLocks noChangeAspect="1"/>
          </p:cNvPicPr>
          <p:nvPr/>
        </p:nvPicPr>
        <p:blipFill rotWithShape="1">
          <a:blip r:embed="rId4">
            <a:extLst>
              <a:ext uri="{28A0092B-C50C-407E-A947-70E740481C1C}">
                <a14:useLocalDpi xmlns:a14="http://schemas.microsoft.com/office/drawing/2010/main" val="0"/>
              </a:ext>
            </a:extLst>
          </a:blip>
          <a:srcRect t="24370"/>
          <a:stretch/>
        </p:blipFill>
        <p:spPr>
          <a:xfrm>
            <a:off x="4267200" y="101600"/>
            <a:ext cx="7449928" cy="5687338"/>
          </a:xfrm>
          <a:prstGeom prst="rect">
            <a:avLst/>
          </a:prstGeom>
        </p:spPr>
      </p:pic>
      <p:sp>
        <p:nvSpPr>
          <p:cNvPr id="6" name="TextBox 5">
            <a:extLst>
              <a:ext uri="{FF2B5EF4-FFF2-40B4-BE49-F238E27FC236}">
                <a16:creationId xmlns:a16="http://schemas.microsoft.com/office/drawing/2014/main" id="{D7B9EAB3-145E-49C1-9DF9-8400E2D8DA4F}"/>
              </a:ext>
            </a:extLst>
          </p:cNvPr>
          <p:cNvSpPr txBox="1"/>
          <p:nvPr/>
        </p:nvSpPr>
        <p:spPr>
          <a:xfrm>
            <a:off x="4721861" y="1465002"/>
            <a:ext cx="6108700" cy="1862048"/>
          </a:xfrm>
          <a:prstGeom prst="rect">
            <a:avLst/>
          </a:prstGeom>
          <a:noFill/>
        </p:spPr>
        <p:txBody>
          <a:bodyPr wrap="square">
            <a:spAutoFit/>
          </a:bodyPr>
          <a:lstStyle/>
          <a:p>
            <a:pPr algn="ctr">
              <a:lnSpc>
                <a:spcPct val="150000"/>
              </a:lnSpc>
            </a:pPr>
            <a:r>
              <a:rPr lang="en-US" sz="4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2/ </a:t>
            </a:r>
            <a:r>
              <a:rPr lang="en-US" sz="4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Tác</a:t>
            </a:r>
            <a:r>
              <a:rPr lang="en-US" sz="4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phẩm</a:t>
            </a:r>
            <a:r>
              <a:rPr lang="en-US" sz="4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4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viết</a:t>
            </a:r>
            <a:r>
              <a:rPr lang="en-US" sz="4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theo</a:t>
            </a:r>
            <a:r>
              <a:rPr lang="en-US" sz="4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thể</a:t>
            </a:r>
            <a:r>
              <a:rPr lang="en-US" sz="4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loại</a:t>
            </a:r>
            <a:r>
              <a:rPr lang="en-US" sz="4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nào</a:t>
            </a:r>
            <a:r>
              <a:rPr lang="en-US" sz="4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16678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9D60B0-3F74-4F36-A761-FD2E79E9E1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700" y="0"/>
            <a:ext cx="6858000" cy="6858000"/>
          </a:xfrm>
          <a:prstGeom prst="rect">
            <a:avLst/>
          </a:prstGeom>
        </p:spPr>
      </p:pic>
      <p:pic>
        <p:nvPicPr>
          <p:cNvPr id="4" name="图片 3">
            <a:extLst>
              <a:ext uri="{FF2B5EF4-FFF2-40B4-BE49-F238E27FC236}">
                <a16:creationId xmlns:a16="http://schemas.microsoft.com/office/drawing/2014/main" id="{BDBE4845-D027-42CF-B5D6-B20DA1DDD623}"/>
              </a:ext>
            </a:extLst>
          </p:cNvPr>
          <p:cNvPicPr>
            <a:picLocks noChangeAspect="1"/>
          </p:cNvPicPr>
          <p:nvPr/>
        </p:nvPicPr>
        <p:blipFill rotWithShape="1">
          <a:blip r:embed="rId4">
            <a:extLst>
              <a:ext uri="{28A0092B-C50C-407E-A947-70E740481C1C}">
                <a14:useLocalDpi xmlns:a14="http://schemas.microsoft.com/office/drawing/2010/main" val="0"/>
              </a:ext>
            </a:extLst>
          </a:blip>
          <a:srcRect t="24370"/>
          <a:stretch/>
        </p:blipFill>
        <p:spPr>
          <a:xfrm>
            <a:off x="4267200" y="101600"/>
            <a:ext cx="7449928" cy="6489700"/>
          </a:xfrm>
          <a:prstGeom prst="rect">
            <a:avLst/>
          </a:prstGeom>
        </p:spPr>
      </p:pic>
      <p:sp>
        <p:nvSpPr>
          <p:cNvPr id="6" name="TextBox 5">
            <a:extLst>
              <a:ext uri="{FF2B5EF4-FFF2-40B4-BE49-F238E27FC236}">
                <a16:creationId xmlns:a16="http://schemas.microsoft.com/office/drawing/2014/main" id="{D7B9EAB3-145E-49C1-9DF9-8400E2D8DA4F}"/>
              </a:ext>
            </a:extLst>
          </p:cNvPr>
          <p:cNvSpPr txBox="1"/>
          <p:nvPr/>
        </p:nvSpPr>
        <p:spPr>
          <a:xfrm>
            <a:off x="4597400" y="1667996"/>
            <a:ext cx="6375399" cy="2800767"/>
          </a:xfrm>
          <a:prstGeom prst="rect">
            <a:avLst/>
          </a:prstGeom>
          <a:noFill/>
        </p:spPr>
        <p:txBody>
          <a:bodyPr wrap="square">
            <a:spAutoFit/>
          </a:bodyPr>
          <a:lstStyle/>
          <a:p>
            <a:pPr algn="ctr"/>
            <a:r>
              <a:rPr lang="en-US" sz="4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3/ </a:t>
            </a:r>
            <a:r>
              <a:rPr lang="en-US" sz="4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4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chi </a:t>
            </a:r>
            <a:r>
              <a:rPr lang="en-US" sz="4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4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nào</a:t>
            </a:r>
            <a:r>
              <a:rPr lang="en-US" sz="4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4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tỏ</a:t>
            </a:r>
            <a:r>
              <a:rPr lang="en-US" sz="4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nhân</a:t>
            </a:r>
            <a:r>
              <a:rPr lang="en-US" sz="4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vật</a:t>
            </a:r>
            <a:r>
              <a:rPr lang="en-US" sz="4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tôi</a:t>
            </a:r>
            <a:r>
              <a:rPr lang="en-US" sz="4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4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thơ</a:t>
            </a:r>
            <a:r>
              <a:rPr lang="en-US" sz="4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ấu</a:t>
            </a:r>
            <a:r>
              <a:rPr lang="en-US" sz="4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đã</a:t>
            </a:r>
            <a:r>
              <a:rPr lang="en-US" sz="4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rất</a:t>
            </a:r>
            <a:r>
              <a:rPr lang="en-US" sz="4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yêu</a:t>
            </a:r>
            <a:r>
              <a:rPr lang="en-US" sz="4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thích</a:t>
            </a:r>
            <a:r>
              <a:rPr lang="en-US" sz="4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máy</a:t>
            </a:r>
            <a:r>
              <a:rPr lang="en-US" sz="4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móc</a:t>
            </a:r>
            <a:r>
              <a:rPr lang="en-US" sz="4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95822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657061" y="4732209"/>
            <a:ext cx="3951767" cy="1904228"/>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E860B"/>
                </a:solidFill>
                <a:latin typeface="Times New Roman" panose="02020603050405020304" pitchFamily="18" charset="0"/>
                <a:cs typeface="Times New Roman" panose="02020603050405020304" pitchFamily="18" charset="0"/>
              </a:rPr>
              <a:t>D. </a:t>
            </a:r>
            <a:r>
              <a:rPr lang="en-US" sz="2800" dirty="0" err="1">
                <a:solidFill>
                  <a:srgbClr val="0E860B"/>
                </a:solidFill>
                <a:latin typeface="Times New Roman" panose="02020603050405020304" pitchFamily="18" charset="0"/>
                <a:cs typeface="Times New Roman" panose="02020603050405020304" pitchFamily="18" charset="0"/>
              </a:rPr>
              <a:t>Cả</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ba</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đáp</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án</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trên</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đều</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đúng</a:t>
            </a:r>
            <a:r>
              <a:rPr lang="en-US" sz="2800" dirty="0">
                <a:solidFill>
                  <a:srgbClr val="0E860B"/>
                </a:solidFill>
                <a:latin typeface="Times New Roman" panose="02020603050405020304" pitchFamily="18" charset="0"/>
                <a:cs typeface="Times New Roman" panose="02020603050405020304" pitchFamily="18" charset="0"/>
              </a:rPr>
              <a:t>.</a:t>
            </a:r>
          </a:p>
        </p:txBody>
      </p:sp>
      <p:sp>
        <p:nvSpPr>
          <p:cNvPr id="12" name="Rounded Rectangle 11"/>
          <p:cNvSpPr/>
          <p:nvPr/>
        </p:nvSpPr>
        <p:spPr>
          <a:xfrm>
            <a:off x="467830" y="1891478"/>
            <a:ext cx="3951767" cy="2457121"/>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E860B"/>
                </a:solidFill>
                <a:latin typeface="Times New Roman" panose="02020603050405020304" pitchFamily="18" charset="0"/>
                <a:cs typeface="Times New Roman" panose="02020603050405020304" pitchFamily="18" charset="0"/>
              </a:rPr>
              <a:t>A. </a:t>
            </a:r>
            <a:r>
              <a:rPr lang="en-US" sz="2800" dirty="0" err="1">
                <a:solidFill>
                  <a:srgbClr val="0E860B"/>
                </a:solidFill>
                <a:latin typeface="Times New Roman" panose="02020603050405020304" pitchFamily="18" charset="0"/>
                <a:cs typeface="Times New Roman" panose="02020603050405020304" pitchFamily="18" charset="0"/>
              </a:rPr>
              <a:t>Ghi</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lại</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những</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đều</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đã</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chứng</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kiến</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trong</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một</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chuyến</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đi</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diễn</a:t>
            </a:r>
            <a:r>
              <a:rPr lang="en-US" sz="2800" dirty="0">
                <a:solidFill>
                  <a:srgbClr val="0E860B"/>
                </a:solidFill>
                <a:latin typeface="Times New Roman" panose="02020603050405020304" pitchFamily="18" charset="0"/>
                <a:cs typeface="Times New Roman" panose="02020603050405020304" pitchFamily="18" charset="0"/>
              </a:rPr>
              <a:t> ra </a:t>
            </a:r>
            <a:r>
              <a:rPr lang="en-US" sz="2800" dirty="0" err="1">
                <a:solidFill>
                  <a:srgbClr val="0E860B"/>
                </a:solidFill>
                <a:latin typeface="Times New Roman" panose="02020603050405020304" pitchFamily="18" charset="0"/>
                <a:cs typeface="Times New Roman" panose="02020603050405020304" pitchFamily="18" charset="0"/>
              </a:rPr>
              <a:t>chưa</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lâu</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của</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bản</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thân</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tới</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một</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miền</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đất</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khác</a:t>
            </a:r>
            <a:r>
              <a:rPr lang="en-US" sz="2800" dirty="0">
                <a:solidFill>
                  <a:srgbClr val="0E860B"/>
                </a:solidFill>
                <a:latin typeface="Times New Roman" panose="02020603050405020304" pitchFamily="18" charset="0"/>
                <a:cs typeface="Times New Roman" panose="02020603050405020304" pitchFamily="18" charset="0"/>
              </a:rPr>
              <a:t>.</a:t>
            </a:r>
          </a:p>
        </p:txBody>
      </p:sp>
      <p:sp>
        <p:nvSpPr>
          <p:cNvPr id="13" name="Rounded Rectangle 12"/>
          <p:cNvSpPr/>
          <p:nvPr/>
        </p:nvSpPr>
        <p:spPr>
          <a:xfrm>
            <a:off x="467831" y="4611461"/>
            <a:ext cx="3951767" cy="1888247"/>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E860B"/>
                </a:solidFill>
                <a:latin typeface="Times New Roman" panose="02020603050405020304" pitchFamily="18" charset="0"/>
                <a:cs typeface="Times New Roman" panose="02020603050405020304" pitchFamily="18" charset="0"/>
              </a:rPr>
              <a:t>C. </a:t>
            </a:r>
            <a:r>
              <a:rPr lang="en-US" sz="2800" dirty="0" err="1">
                <a:solidFill>
                  <a:srgbClr val="0E860B"/>
                </a:solidFill>
                <a:latin typeface="Times New Roman" panose="02020603050405020304" pitchFamily="18" charset="0"/>
                <a:cs typeface="Times New Roman" panose="02020603050405020304" pitchFamily="18" charset="0"/>
              </a:rPr>
              <a:t>Ghi</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lại</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những</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nhận</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xét</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và</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tâm</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trạng</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có</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thức</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mà</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tác</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giả</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đã</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trải</a:t>
            </a:r>
            <a:r>
              <a:rPr lang="en-US" sz="2800" dirty="0">
                <a:solidFill>
                  <a:srgbClr val="0E860B"/>
                </a:solidFill>
                <a:latin typeface="Times New Roman" panose="02020603050405020304" pitchFamily="18" charset="0"/>
                <a:cs typeface="Times New Roman" panose="02020603050405020304" pitchFamily="18" charset="0"/>
              </a:rPr>
              <a:t> qua.</a:t>
            </a:r>
          </a:p>
        </p:txBody>
      </p:sp>
      <p:sp>
        <p:nvSpPr>
          <p:cNvPr id="14" name="Rounded Rectangle 13"/>
          <p:cNvSpPr/>
          <p:nvPr/>
        </p:nvSpPr>
        <p:spPr>
          <a:xfrm>
            <a:off x="4657061" y="1860060"/>
            <a:ext cx="3951767" cy="2457121"/>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E860B"/>
                </a:solidFill>
                <a:latin typeface="Times New Roman" panose="02020603050405020304" pitchFamily="18" charset="0"/>
                <a:cs typeface="Times New Roman" panose="02020603050405020304" pitchFamily="18" charset="0"/>
              </a:rPr>
              <a:t>B. </a:t>
            </a:r>
            <a:r>
              <a:rPr lang="en-US" sz="2800" dirty="0" err="1">
                <a:solidFill>
                  <a:srgbClr val="0E860B"/>
                </a:solidFill>
                <a:latin typeface="Times New Roman" panose="02020603050405020304" pitchFamily="18" charset="0"/>
                <a:cs typeface="Times New Roman" panose="02020603050405020304" pitchFamily="18" charset="0"/>
              </a:rPr>
              <a:t>Ghi</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chép</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lại</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những</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sự</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việc</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những</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quan</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sát</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nhận</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xét</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và</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tâm</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trạng</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có</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thức</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mà</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tác</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giả</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đã</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trải</a:t>
            </a:r>
            <a:r>
              <a:rPr lang="en-US" sz="2800" dirty="0">
                <a:solidFill>
                  <a:srgbClr val="0E860B"/>
                </a:solidFill>
                <a:latin typeface="Times New Roman" panose="02020603050405020304" pitchFamily="18" charset="0"/>
                <a:cs typeface="Times New Roman" panose="02020603050405020304" pitchFamily="18" charset="0"/>
              </a:rPr>
              <a:t> qua.</a:t>
            </a:r>
          </a:p>
        </p:txBody>
      </p:sp>
      <p:pic>
        <p:nvPicPr>
          <p:cNvPr id="17" name="Dung-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763500" y="3123363"/>
            <a:ext cx="609600" cy="609600"/>
          </a:xfrm>
          <a:prstGeom prst="rect">
            <a:avLst/>
          </a:prstGeom>
        </p:spPr>
      </p:pic>
      <p:pic>
        <p:nvPicPr>
          <p:cNvPr id="18"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835561" y="4398125"/>
            <a:ext cx="609600" cy="609600"/>
          </a:xfrm>
          <a:prstGeom prst="rect">
            <a:avLst/>
          </a:prstGeom>
        </p:spPr>
      </p:pic>
      <p:pic>
        <p:nvPicPr>
          <p:cNvPr id="19"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763500" y="5272232"/>
            <a:ext cx="609600" cy="609600"/>
          </a:xfrm>
          <a:prstGeom prst="rect">
            <a:avLst/>
          </a:prstGeom>
        </p:spPr>
      </p:pic>
      <p:pic>
        <p:nvPicPr>
          <p:cNvPr id="20"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843358" y="6146339"/>
            <a:ext cx="609600" cy="609600"/>
          </a:xfrm>
          <a:prstGeom prst="rect">
            <a:avLst/>
          </a:prstGeom>
        </p:spPr>
      </p:pic>
      <p:pic>
        <p:nvPicPr>
          <p:cNvPr id="53" name="Tieng vo tay (mp3cut.ne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14173200" y="3134299"/>
            <a:ext cx="609600" cy="609600"/>
          </a:xfrm>
          <a:prstGeom prst="rect">
            <a:avLst/>
          </a:prstGeom>
        </p:spPr>
      </p:pic>
      <p:pic>
        <p:nvPicPr>
          <p:cNvPr id="54" name="Picture 1" descr="Этикет для детей. Учусь правилам поведения. Незнайка на улице - Сим-Портал">
            <a:extLst>
              <a:ext uri="{FF2B5EF4-FFF2-40B4-BE49-F238E27FC236}">
                <a16:creationId xmlns:a16="http://schemas.microsoft.com/office/drawing/2014/main" id="{19EA496F-1069-49D9-8321-7389F766CF7F}"/>
              </a:ext>
            </a:extLst>
          </p:cNvPr>
          <p:cNvPicPr>
            <a:picLocks noChangeAspect="1" noChangeArrowheads="1"/>
          </p:cNvPicPr>
          <p:nvPr/>
        </p:nvPicPr>
        <p:blipFill>
          <a:blip r:embed="rId10" r:link="rId11" cstate="hqprint">
            <a:extLst>
              <a:ext uri="{28A0092B-C50C-407E-A947-70E740481C1C}">
                <a14:useLocalDpi xmlns:a14="http://schemas.microsoft.com/office/drawing/2010/main" val="0"/>
              </a:ext>
            </a:extLst>
          </a:blip>
          <a:srcRect/>
          <a:stretch>
            <a:fillRect/>
          </a:stretch>
        </p:blipFill>
        <p:spPr bwMode="auto">
          <a:xfrm flipH="1">
            <a:off x="8833608" y="1541774"/>
            <a:ext cx="3129792" cy="4382377"/>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Rounded Corners 54">
            <a:extLst>
              <a:ext uri="{FF2B5EF4-FFF2-40B4-BE49-F238E27FC236}">
                <a16:creationId xmlns:a16="http://schemas.microsoft.com/office/drawing/2014/main" id="{124DF4D3-9DEC-4FDE-AAB3-200A95002734}"/>
              </a:ext>
            </a:extLst>
          </p:cNvPr>
          <p:cNvSpPr/>
          <p:nvPr/>
        </p:nvSpPr>
        <p:spPr>
          <a:xfrm>
            <a:off x="467833" y="383040"/>
            <a:ext cx="8140995" cy="1061992"/>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effectLst/>
                <a:latin typeface="Times New Roman" panose="02020603050405020304" pitchFamily="18" charset="0"/>
                <a:cs typeface="Times New Roman" panose="02020603050405020304" pitchFamily="18" charset="0"/>
              </a:rPr>
              <a:t>Câu</a:t>
            </a:r>
            <a:r>
              <a:rPr lang="en-US" sz="3600" dirty="0">
                <a:solidFill>
                  <a:schemeClr val="tx1"/>
                </a:solidFill>
                <a:effectLst/>
                <a:latin typeface="Times New Roman" panose="02020603050405020304" pitchFamily="18" charset="0"/>
                <a:cs typeface="Times New Roman" panose="02020603050405020304" pitchFamily="18" charset="0"/>
              </a:rPr>
              <a:t> </a:t>
            </a:r>
            <a:r>
              <a:rPr lang="en-US" sz="3600" dirty="0">
                <a:solidFill>
                  <a:schemeClr val="tx1"/>
                </a:solidFill>
                <a:latin typeface="Times New Roman" panose="02020603050405020304" pitchFamily="18" charset="0"/>
                <a:cs typeface="Times New Roman" panose="02020603050405020304" pitchFamily="18" charset="0"/>
              </a:rPr>
              <a:t>4</a:t>
            </a:r>
            <a:r>
              <a:rPr lang="en-US" sz="3600" dirty="0">
                <a:solidFill>
                  <a:schemeClr val="tx1"/>
                </a:solidFill>
                <a:effectLst/>
                <a:latin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cs typeface="Times New Roman" panose="02020603050405020304" pitchFamily="18" charset="0"/>
              </a:rPr>
              <a:t>Tác</a:t>
            </a:r>
            <a:r>
              <a:rPr lang="en-US" sz="3600" dirty="0">
                <a:solidFill>
                  <a:schemeClr val="tx1"/>
                </a:solidFill>
                <a:effectLst/>
                <a:latin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cs typeface="Times New Roman" panose="02020603050405020304" pitchFamily="18" charset="0"/>
              </a:rPr>
              <a:t>dụng</a:t>
            </a:r>
            <a:r>
              <a:rPr lang="en-US" sz="3600" dirty="0">
                <a:solidFill>
                  <a:schemeClr val="tx1"/>
                </a:solidFill>
                <a:effectLst/>
                <a:latin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cs typeface="Times New Roman" panose="02020603050405020304" pitchFamily="18" charset="0"/>
              </a:rPr>
              <a:t>của</a:t>
            </a:r>
            <a:r>
              <a:rPr lang="en-US" sz="3600" dirty="0">
                <a:solidFill>
                  <a:schemeClr val="tx1"/>
                </a:solidFill>
                <a:effectLst/>
                <a:latin typeface="Times New Roman" panose="02020603050405020304" pitchFamily="18" charset="0"/>
                <a:cs typeface="Times New Roman" panose="02020603050405020304" pitchFamily="18" charset="0"/>
              </a:rPr>
              <a:t> du </a:t>
            </a:r>
            <a:r>
              <a:rPr lang="en-US" sz="3600" dirty="0" err="1">
                <a:solidFill>
                  <a:schemeClr val="tx1"/>
                </a:solidFill>
                <a:effectLst/>
                <a:latin typeface="Times New Roman" panose="02020603050405020304" pitchFamily="18" charset="0"/>
                <a:cs typeface="Times New Roman" panose="02020603050405020304" pitchFamily="18" charset="0"/>
              </a:rPr>
              <a:t>kí</a:t>
            </a:r>
            <a:r>
              <a:rPr lang="en-US" sz="3600" dirty="0">
                <a:solidFill>
                  <a:schemeClr val="tx1"/>
                </a:solidFill>
                <a:effectLst/>
                <a:latin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cs typeface="Times New Roman" panose="02020603050405020304" pitchFamily="18" charset="0"/>
              </a:rPr>
              <a:t>là</a:t>
            </a:r>
            <a:r>
              <a:rPr lang="en-US" sz="3600" dirty="0">
                <a:solidFill>
                  <a:schemeClr val="tx1"/>
                </a:solidFill>
                <a:effectLst/>
                <a:latin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cs typeface="Times New Roman" panose="02020603050405020304" pitchFamily="18" charset="0"/>
              </a:rPr>
              <a:t>gì</a:t>
            </a:r>
            <a:r>
              <a:rPr lang="en-US" sz="3600" dirty="0">
                <a:solidFill>
                  <a:schemeClr val="tx1"/>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358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2"/>
                    </p:tgtEl>
                  </p:cond>
                </p:stCondLst>
                <p:endSync evt="end" delay="0">
                  <p:rtn val="all"/>
                </p:endSync>
                <p:childTnLst>
                  <p:par>
                    <p:cTn id="28" fill="hold">
                      <p:stCondLst>
                        <p:cond delay="0"/>
                      </p:stCondLst>
                      <p:childTnLst>
                        <p:par>
                          <p:cTn id="29" fill="hold">
                            <p:stCondLst>
                              <p:cond delay="0"/>
                            </p:stCondLst>
                            <p:childTnLst>
                              <p:par>
                                <p:cTn id="30" presetID="21" presetClass="emph" presetSubtype="0" fill="hold" grpId="1" nodeType="withEffect">
                                  <p:stCondLst>
                                    <p:cond delay="0"/>
                                  </p:stCondLst>
                                  <p:childTnLst>
                                    <p:animClr clrSpc="hsl" dir="cw">
                                      <p:cBhvr override="childStyle">
                                        <p:cTn id="31" dur="500" fill="hold"/>
                                        <p:tgtEl>
                                          <p:spTgt spid="12"/>
                                        </p:tgtEl>
                                        <p:attrNameLst>
                                          <p:attrName>style.color</p:attrName>
                                        </p:attrNameLst>
                                      </p:cBhvr>
                                      <p:by>
                                        <p:hsl h="7200000" s="0" l="0"/>
                                      </p:by>
                                    </p:animClr>
                                    <p:animClr clrSpc="hsl" dir="cw">
                                      <p:cBhvr>
                                        <p:cTn id="32" dur="500" fill="hold"/>
                                        <p:tgtEl>
                                          <p:spTgt spid="12"/>
                                        </p:tgtEl>
                                        <p:attrNameLst>
                                          <p:attrName>fillcolor</p:attrName>
                                        </p:attrNameLst>
                                      </p:cBhvr>
                                      <p:by>
                                        <p:hsl h="7200000" s="0" l="0"/>
                                      </p:by>
                                    </p:animClr>
                                    <p:animClr clrSpc="hsl" dir="cw">
                                      <p:cBhvr>
                                        <p:cTn id="33" dur="500" fill="hold"/>
                                        <p:tgtEl>
                                          <p:spTgt spid="12"/>
                                        </p:tgtEl>
                                        <p:attrNameLst>
                                          <p:attrName>stroke.color</p:attrName>
                                        </p:attrNameLst>
                                      </p:cBhvr>
                                      <p:by>
                                        <p:hsl h="7200000" s="0" l="0"/>
                                      </p:by>
                                    </p:animClr>
                                    <p:set>
                                      <p:cBhvr>
                                        <p:cTn id="34" dur="500" fill="hold"/>
                                        <p:tgtEl>
                                          <p:spTgt spid="12"/>
                                        </p:tgtEl>
                                        <p:attrNameLst>
                                          <p:attrName>fill.type</p:attrName>
                                        </p:attrNameLst>
                                      </p:cBhvr>
                                      <p:to>
                                        <p:strVal val="solid"/>
                                      </p:to>
                                    </p:set>
                                  </p:childTnLst>
                                </p:cTn>
                              </p:par>
                              <p:par>
                                <p:cTn id="35" presetID="1" presetClass="mediacall" presetSubtype="0" fill="hold" nodeType="withEffect">
                                  <p:stCondLst>
                                    <p:cond delay="0"/>
                                  </p:stCondLst>
                                  <p:childTnLst>
                                    <p:cmd type="call" cmd="playFrom(0.0)">
                                      <p:cBhvr>
                                        <p:cTn id="36" dur="1252" fill="hold"/>
                                        <p:tgtEl>
                                          <p:spTgt spid="17"/>
                                        </p:tgtEl>
                                      </p:cBhvr>
                                    </p:cmd>
                                  </p:childTnLst>
                                </p:cTn>
                              </p:par>
                              <p:par>
                                <p:cTn id="37" presetID="1" presetClass="mediacall" presetSubtype="0" fill="hold" nodeType="withEffect">
                                  <p:stCondLst>
                                    <p:cond delay="500"/>
                                  </p:stCondLst>
                                  <p:childTnLst>
                                    <p:cmd type="call" cmd="playFrom(0.0)">
                                      <p:cBhvr>
                                        <p:cTn id="38" dur="5042" fill="hold"/>
                                        <p:tgtEl>
                                          <p:spTgt spid="53"/>
                                        </p:tgtEl>
                                      </p:cBhvr>
                                    </p:cmd>
                                  </p:childTnLst>
                                </p:cTn>
                              </p:par>
                            </p:childTnLst>
                          </p:cTn>
                        </p:par>
                      </p:childTnLst>
                    </p:cTn>
                  </p:par>
                </p:childTnLst>
              </p:cTn>
              <p:nextCondLst>
                <p:cond evt="onClick" delay="0">
                  <p:tgtEl>
                    <p:spTgt spid="12"/>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par>
                                <p:cTn id="45" presetID="1" presetClass="mediacall" presetSubtype="0" fill="hold" nodeType="withEffect">
                                  <p:stCondLst>
                                    <p:cond delay="0"/>
                                  </p:stCondLst>
                                  <p:childTnLst>
                                    <p:cmd type="call" cmd="playFrom(0.0)">
                                      <p:cBhvr>
                                        <p:cTn id="46" dur="2060" fill="hold"/>
                                        <p:tgtEl>
                                          <p:spTgt spid="19"/>
                                        </p:tgtEl>
                                      </p:cBhvr>
                                    </p:cmd>
                                  </p:childTnLst>
                                </p:cTn>
                              </p:par>
                            </p:childTnLst>
                          </p:cTn>
                        </p:par>
                      </p:childTnLst>
                    </p:cTn>
                  </p:par>
                </p:childTnLst>
              </p:cTn>
              <p:nextCondLst>
                <p:cond evt="onClick" delay="0">
                  <p:tgtEl>
                    <p:spTgt spid="14"/>
                  </p:tgtEl>
                </p:cond>
              </p:nextCondLst>
            </p:seq>
            <p:seq concurrent="1" nextAc="seek">
              <p:cTn id="47" restart="whenNotActive" fill="hold" evtFilter="cancelBubble" nodeType="interactiveSeq">
                <p:stCondLst>
                  <p:cond evt="onClick" delay="0">
                    <p:tgtEl>
                      <p:spTgt spid="13"/>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par>
                                <p:cTn id="53" presetID="1" presetClass="mediacall" presetSubtype="0" fill="hold" nodeType="withEffect">
                                  <p:stCondLst>
                                    <p:cond delay="0"/>
                                  </p:stCondLst>
                                  <p:childTnLst>
                                    <p:cmd type="call" cmd="playFrom(0.0)">
                                      <p:cBhvr>
                                        <p:cTn id="54" dur="2060" fill="hold"/>
                                        <p:tgtEl>
                                          <p:spTgt spid="18"/>
                                        </p:tgtEl>
                                      </p:cBhvr>
                                    </p:cmd>
                                  </p:childTnLst>
                                </p:cTn>
                              </p:par>
                            </p:childTnLst>
                          </p:cTn>
                        </p:par>
                      </p:childTnLst>
                    </p:cTn>
                  </p:par>
                </p:childTnLst>
              </p:cTn>
              <p:nextCondLst>
                <p:cond evt="onClick" delay="0">
                  <p:tgtEl>
                    <p:spTgt spid="13"/>
                  </p:tgtEl>
                </p:cond>
              </p:nextCondLst>
            </p:seq>
            <p:seq concurrent="1" nextAc="seek">
              <p:cTn id="55" restart="whenNotActive" fill="hold" evtFilter="cancelBubble" nodeType="interactiveSeq">
                <p:stCondLst>
                  <p:cond evt="onClick" delay="0">
                    <p:tgtEl>
                      <p:spTgt spid="11"/>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1"/>
                                        </p:tgtEl>
                                      </p:cBhvr>
                                    </p:animEffect>
                                    <p:set>
                                      <p:cBhvr>
                                        <p:cTn id="60" dur="1" fill="hold">
                                          <p:stCondLst>
                                            <p:cond delay="499"/>
                                          </p:stCondLst>
                                        </p:cTn>
                                        <p:tgtEl>
                                          <p:spTgt spid="11"/>
                                        </p:tgtEl>
                                        <p:attrNameLst>
                                          <p:attrName>style.visibility</p:attrName>
                                        </p:attrNameLst>
                                      </p:cBhvr>
                                      <p:to>
                                        <p:strVal val="hidden"/>
                                      </p:to>
                                    </p:set>
                                  </p:childTnLst>
                                </p:cTn>
                              </p:par>
                              <p:par>
                                <p:cTn id="61" presetID="1" presetClass="mediacall" presetSubtype="0" fill="hold" nodeType="withEffect">
                                  <p:stCondLst>
                                    <p:cond delay="0"/>
                                  </p:stCondLst>
                                  <p:childTnLst>
                                    <p:cmd type="call" cmd="playFrom(0.0)">
                                      <p:cBhvr>
                                        <p:cTn id="62" dur="2060" fill="hold"/>
                                        <p:tgtEl>
                                          <p:spTgt spid="20"/>
                                        </p:tgtEl>
                                      </p:cBhvr>
                                    </p:cmd>
                                  </p:childTnLst>
                                </p:cTn>
                              </p:par>
                            </p:childTnLst>
                          </p:cTn>
                        </p:par>
                      </p:childTnLst>
                    </p:cTn>
                  </p:par>
                </p:childTnLst>
              </p:cTn>
              <p:nextCondLst>
                <p:cond evt="onClick" delay="0">
                  <p:tgtEl>
                    <p:spTgt spid="11"/>
                  </p:tgtEl>
                </p:cond>
              </p:nextCondLst>
            </p:seq>
            <p:audio>
              <p:cMediaNode vol="100000">
                <p:cTn id="63" fill="hold" display="0">
                  <p:stCondLst>
                    <p:cond delay="indefinite"/>
                  </p:stCondLst>
                  <p:endCondLst>
                    <p:cond evt="onStopAudio" delay="0">
                      <p:tgtEl>
                        <p:sldTgt/>
                      </p:tgtEl>
                    </p:cond>
                  </p:endCondLst>
                </p:cTn>
                <p:tgtEl>
                  <p:spTgt spid="17"/>
                </p:tgtEl>
              </p:cMediaNode>
            </p:audio>
            <p:audio>
              <p:cMediaNode vol="39394">
                <p:cTn id="64" fill="hold" display="0">
                  <p:stCondLst>
                    <p:cond delay="indefinite"/>
                  </p:stCondLst>
                  <p:endCondLst>
                    <p:cond evt="onStopAudio" delay="0">
                      <p:tgtEl>
                        <p:sldTgt/>
                      </p:tgtEl>
                    </p:cond>
                  </p:endCondLst>
                </p:cTn>
                <p:tgtEl>
                  <p:spTgt spid="18"/>
                </p:tgtEl>
              </p:cMediaNode>
            </p:audio>
            <p:audio>
              <p:cMediaNode vol="36364">
                <p:cTn id="65" fill="hold" display="0">
                  <p:stCondLst>
                    <p:cond delay="indefinite"/>
                  </p:stCondLst>
                  <p:endCondLst>
                    <p:cond evt="onStopAudio" delay="0">
                      <p:tgtEl>
                        <p:sldTgt/>
                      </p:tgtEl>
                    </p:cond>
                  </p:endCondLst>
                </p:cTn>
                <p:tgtEl>
                  <p:spTgt spid="19"/>
                </p:tgtEl>
              </p:cMediaNode>
            </p:audio>
            <p:audio>
              <p:cMediaNode vol="33333">
                <p:cTn id="66" fill="hold" display="0">
                  <p:stCondLst>
                    <p:cond delay="indefinite"/>
                  </p:stCondLst>
                  <p:endCondLst>
                    <p:cond evt="onStopAudio" delay="0">
                      <p:tgtEl>
                        <p:sldTgt/>
                      </p:tgtEl>
                    </p:cond>
                  </p:endCondLst>
                </p:cTn>
                <p:tgtEl>
                  <p:spTgt spid="20"/>
                </p:tgtEl>
              </p:cMediaNode>
            </p:audio>
            <p:audio>
              <p:cMediaNode vol="42424">
                <p:cTn id="67" fill="hold" display="0">
                  <p:stCondLst>
                    <p:cond delay="indefinite"/>
                  </p:stCondLst>
                  <p:endCondLst>
                    <p:cond evt="onStopAudio" delay="0">
                      <p:tgtEl>
                        <p:sldTgt/>
                      </p:tgtEl>
                    </p:cond>
                  </p:endCondLst>
                </p:cTn>
                <p:tgtEl>
                  <p:spTgt spid="53"/>
                </p:tgtEl>
              </p:cMediaNode>
            </p:audio>
          </p:childTnLst>
        </p:cTn>
      </p:par>
    </p:tnLst>
    <p:bldLst>
      <p:bldP spid="11" grpId="0" animBg="1"/>
      <p:bldP spid="11" grpId="1" animBg="1"/>
      <p:bldP spid="12" grpId="0" animBg="1"/>
      <p:bldP spid="12" grpId="1" animBg="1"/>
      <p:bldP spid="13" grpId="0" animBg="1"/>
      <p:bldP spid="13" grpId="1" animBg="1"/>
      <p:bldP spid="14" grpId="0" animBg="1"/>
      <p:bldP spid="1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88733" y="2966477"/>
            <a:ext cx="3659417" cy="1581329"/>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rgbClr val="0E860B"/>
                </a:solidFill>
                <a:latin typeface="Times New Roman" panose="02020603050405020304" pitchFamily="18" charset="0"/>
                <a:cs typeface="Times New Roman" panose="02020603050405020304" pitchFamily="18" charset="0"/>
              </a:rPr>
              <a:t>A. </a:t>
            </a:r>
            <a:r>
              <a:rPr lang="en-US" sz="3200" dirty="0" err="1">
                <a:solidFill>
                  <a:srgbClr val="0E860B"/>
                </a:solidFill>
                <a:latin typeface="Times New Roman" panose="02020603050405020304" pitchFamily="18" charset="0"/>
                <a:cs typeface="Times New Roman" panose="02020603050405020304" pitchFamily="18" charset="0"/>
              </a:rPr>
              <a:t>Thời</a:t>
            </a:r>
            <a:r>
              <a:rPr lang="en-US" sz="3200" dirty="0">
                <a:solidFill>
                  <a:srgbClr val="0E860B"/>
                </a:solidFill>
                <a:latin typeface="Times New Roman" panose="02020603050405020304" pitchFamily="18" charset="0"/>
                <a:cs typeface="Times New Roman" panose="02020603050405020304" pitchFamily="18" charset="0"/>
              </a:rPr>
              <a:t> </a:t>
            </a:r>
            <a:r>
              <a:rPr lang="en-US" sz="3200" dirty="0" err="1">
                <a:solidFill>
                  <a:srgbClr val="0E860B"/>
                </a:solidFill>
                <a:latin typeface="Times New Roman" panose="02020603050405020304" pitchFamily="18" charset="0"/>
                <a:cs typeface="Times New Roman" panose="02020603050405020304" pitchFamily="18" charset="0"/>
              </a:rPr>
              <a:t>gian</a:t>
            </a:r>
            <a:r>
              <a:rPr lang="en-US" sz="3200" dirty="0">
                <a:solidFill>
                  <a:srgbClr val="0E860B"/>
                </a:solidFill>
                <a:latin typeface="Times New Roman" panose="02020603050405020304" pitchFamily="18" charset="0"/>
                <a:cs typeface="Times New Roman" panose="02020603050405020304" pitchFamily="18" charset="0"/>
              </a:rPr>
              <a:t> </a:t>
            </a:r>
            <a:r>
              <a:rPr lang="en-US" sz="3200" dirty="0" err="1">
                <a:solidFill>
                  <a:srgbClr val="0E860B"/>
                </a:solidFill>
                <a:latin typeface="Times New Roman" panose="02020603050405020304" pitchFamily="18" charset="0"/>
                <a:cs typeface="Times New Roman" panose="02020603050405020304" pitchFamily="18" charset="0"/>
              </a:rPr>
              <a:t>và</a:t>
            </a:r>
            <a:r>
              <a:rPr lang="en-US" sz="3200" dirty="0">
                <a:solidFill>
                  <a:srgbClr val="0E860B"/>
                </a:solidFill>
                <a:latin typeface="Times New Roman" panose="02020603050405020304" pitchFamily="18" charset="0"/>
                <a:cs typeface="Times New Roman" panose="02020603050405020304" pitchFamily="18" charset="0"/>
              </a:rPr>
              <a:t> </a:t>
            </a:r>
            <a:r>
              <a:rPr lang="en-US" sz="3200" dirty="0" err="1">
                <a:solidFill>
                  <a:srgbClr val="0E860B"/>
                </a:solidFill>
                <a:latin typeface="Times New Roman" panose="02020603050405020304" pitchFamily="18" charset="0"/>
                <a:cs typeface="Times New Roman" panose="02020603050405020304" pitchFamily="18" charset="0"/>
              </a:rPr>
              <a:t>địa</a:t>
            </a:r>
            <a:r>
              <a:rPr lang="en-US" sz="3200" dirty="0">
                <a:solidFill>
                  <a:srgbClr val="0E860B"/>
                </a:solidFill>
                <a:latin typeface="Times New Roman" panose="02020603050405020304" pitchFamily="18" charset="0"/>
                <a:cs typeface="Times New Roman" panose="02020603050405020304" pitchFamily="18" charset="0"/>
              </a:rPr>
              <a:t> </a:t>
            </a:r>
            <a:r>
              <a:rPr lang="en-US" sz="3200" dirty="0" err="1">
                <a:solidFill>
                  <a:srgbClr val="0E860B"/>
                </a:solidFill>
                <a:latin typeface="Times New Roman" panose="02020603050405020304" pitchFamily="18" charset="0"/>
                <a:cs typeface="Times New Roman" panose="02020603050405020304" pitchFamily="18" charset="0"/>
              </a:rPr>
              <a:t>điểm</a:t>
            </a:r>
            <a:r>
              <a:rPr lang="en-US" sz="3200" dirty="0">
                <a:solidFill>
                  <a:srgbClr val="0E860B"/>
                </a:solidFill>
                <a:latin typeface="Times New Roman" panose="02020603050405020304" pitchFamily="18" charset="0"/>
                <a:cs typeface="Times New Roman" panose="02020603050405020304" pitchFamily="18" charset="0"/>
              </a:rPr>
              <a:t> </a:t>
            </a:r>
            <a:r>
              <a:rPr lang="en-US" sz="3200" dirty="0" err="1">
                <a:solidFill>
                  <a:srgbClr val="0E860B"/>
                </a:solidFill>
                <a:latin typeface="Times New Roman" panose="02020603050405020304" pitchFamily="18" charset="0"/>
                <a:cs typeface="Times New Roman" panose="02020603050405020304" pitchFamily="18" charset="0"/>
              </a:rPr>
              <a:t>diễn</a:t>
            </a:r>
            <a:r>
              <a:rPr lang="en-US" sz="3200" dirty="0">
                <a:solidFill>
                  <a:srgbClr val="0E860B"/>
                </a:solidFill>
                <a:latin typeface="Times New Roman" panose="02020603050405020304" pitchFamily="18" charset="0"/>
                <a:cs typeface="Times New Roman" panose="02020603050405020304" pitchFamily="18" charset="0"/>
              </a:rPr>
              <a:t> ra </a:t>
            </a:r>
            <a:r>
              <a:rPr lang="en-US" sz="3200" dirty="0" err="1">
                <a:solidFill>
                  <a:srgbClr val="0E860B"/>
                </a:solidFill>
                <a:latin typeface="Times New Roman" panose="02020603050405020304" pitchFamily="18" charset="0"/>
                <a:cs typeface="Times New Roman" panose="02020603050405020304" pitchFamily="18" charset="0"/>
              </a:rPr>
              <a:t>sự</a:t>
            </a:r>
            <a:r>
              <a:rPr lang="en-US" sz="3200" dirty="0">
                <a:solidFill>
                  <a:srgbClr val="0E860B"/>
                </a:solidFill>
                <a:latin typeface="Times New Roman" panose="02020603050405020304" pitchFamily="18" charset="0"/>
                <a:cs typeface="Times New Roman" panose="02020603050405020304" pitchFamily="18" charset="0"/>
              </a:rPr>
              <a:t> </a:t>
            </a:r>
            <a:r>
              <a:rPr lang="en-US" sz="3200" dirty="0" err="1">
                <a:solidFill>
                  <a:srgbClr val="0E860B"/>
                </a:solidFill>
                <a:latin typeface="Times New Roman" panose="02020603050405020304" pitchFamily="18" charset="0"/>
                <a:cs typeface="Times New Roman" panose="02020603050405020304" pitchFamily="18" charset="0"/>
              </a:rPr>
              <a:t>việc</a:t>
            </a:r>
            <a:r>
              <a:rPr lang="en-US" sz="3200" dirty="0">
                <a:solidFill>
                  <a:srgbClr val="0E860B"/>
                </a:solidFill>
                <a:latin typeface="Times New Roman" panose="02020603050405020304" pitchFamily="18" charset="0"/>
                <a:cs typeface="Times New Roman" panose="02020603050405020304" pitchFamily="18" charset="0"/>
              </a:rPr>
              <a:t>.</a:t>
            </a:r>
          </a:p>
        </p:txBody>
      </p:sp>
      <p:sp>
        <p:nvSpPr>
          <p:cNvPr id="10" name="Rounded Rectangle 9"/>
          <p:cNvSpPr/>
          <p:nvPr/>
        </p:nvSpPr>
        <p:spPr>
          <a:xfrm>
            <a:off x="4503662" y="2966477"/>
            <a:ext cx="3502549" cy="1581329"/>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rgbClr val="0E860B"/>
                </a:solidFill>
                <a:latin typeface="Times New Roman" panose="02020603050405020304" pitchFamily="18" charset="0"/>
                <a:cs typeface="Times New Roman" panose="02020603050405020304" pitchFamily="18" charset="0"/>
              </a:rPr>
              <a:t>B. </a:t>
            </a:r>
            <a:r>
              <a:rPr lang="en-US" sz="3200" dirty="0" err="1">
                <a:solidFill>
                  <a:srgbClr val="0E860B"/>
                </a:solidFill>
                <a:latin typeface="Times New Roman" panose="02020603050405020304" pitchFamily="18" charset="0"/>
                <a:cs typeface="Times New Roman" panose="02020603050405020304" pitchFamily="18" charset="0"/>
              </a:rPr>
              <a:t>Sự</a:t>
            </a:r>
            <a:r>
              <a:rPr lang="en-US" sz="3200" dirty="0">
                <a:solidFill>
                  <a:srgbClr val="0E860B"/>
                </a:solidFill>
                <a:latin typeface="Times New Roman" panose="02020603050405020304" pitchFamily="18" charset="0"/>
                <a:cs typeface="Times New Roman" panose="02020603050405020304" pitchFamily="18" charset="0"/>
              </a:rPr>
              <a:t> </a:t>
            </a:r>
            <a:r>
              <a:rPr lang="en-US" sz="3200" dirty="0" err="1">
                <a:solidFill>
                  <a:srgbClr val="0E860B"/>
                </a:solidFill>
                <a:latin typeface="Times New Roman" panose="02020603050405020304" pitchFamily="18" charset="0"/>
                <a:cs typeface="Times New Roman" panose="02020603050405020304" pitchFamily="18" charset="0"/>
              </a:rPr>
              <a:t>có</a:t>
            </a:r>
            <a:r>
              <a:rPr lang="en-US" sz="3200" dirty="0">
                <a:solidFill>
                  <a:srgbClr val="0E860B"/>
                </a:solidFill>
                <a:latin typeface="Times New Roman" panose="02020603050405020304" pitchFamily="18" charset="0"/>
                <a:cs typeface="Times New Roman" panose="02020603050405020304" pitchFamily="18" charset="0"/>
              </a:rPr>
              <a:t> </a:t>
            </a:r>
            <a:r>
              <a:rPr lang="en-US" sz="3200" dirty="0" err="1">
                <a:solidFill>
                  <a:srgbClr val="0E860B"/>
                </a:solidFill>
                <a:latin typeface="Times New Roman" panose="02020603050405020304" pitchFamily="18" charset="0"/>
                <a:cs typeface="Times New Roman" panose="02020603050405020304" pitchFamily="18" charset="0"/>
              </a:rPr>
              <a:t>mặt</a:t>
            </a:r>
            <a:r>
              <a:rPr lang="en-US" sz="3200" dirty="0">
                <a:solidFill>
                  <a:srgbClr val="0E860B"/>
                </a:solidFill>
                <a:latin typeface="Times New Roman" panose="02020603050405020304" pitchFamily="18" charset="0"/>
                <a:cs typeface="Times New Roman" panose="02020603050405020304" pitchFamily="18" charset="0"/>
              </a:rPr>
              <a:t> </a:t>
            </a:r>
            <a:r>
              <a:rPr lang="en-US" sz="3200" dirty="0" err="1">
                <a:solidFill>
                  <a:srgbClr val="0E860B"/>
                </a:solidFill>
                <a:latin typeface="Times New Roman" panose="02020603050405020304" pitchFamily="18" charset="0"/>
                <a:cs typeface="Times New Roman" panose="02020603050405020304" pitchFamily="18" charset="0"/>
              </a:rPr>
              <a:t>của</a:t>
            </a:r>
            <a:r>
              <a:rPr lang="en-US" sz="3200" dirty="0">
                <a:solidFill>
                  <a:srgbClr val="0E860B"/>
                </a:solidFill>
                <a:latin typeface="Times New Roman" panose="02020603050405020304" pitchFamily="18" charset="0"/>
                <a:cs typeface="Times New Roman" panose="02020603050405020304" pitchFamily="18" charset="0"/>
              </a:rPr>
              <a:t> </a:t>
            </a:r>
            <a:r>
              <a:rPr lang="en-US" sz="3200" dirty="0" err="1">
                <a:solidFill>
                  <a:srgbClr val="0E860B"/>
                </a:solidFill>
                <a:latin typeface="Times New Roman" panose="02020603050405020304" pitchFamily="18" charset="0"/>
                <a:cs typeface="Times New Roman" panose="02020603050405020304" pitchFamily="18" charset="0"/>
              </a:rPr>
              <a:t>những</a:t>
            </a:r>
            <a:r>
              <a:rPr lang="en-US" sz="3200" dirty="0">
                <a:solidFill>
                  <a:srgbClr val="0E860B"/>
                </a:solidFill>
                <a:latin typeface="Times New Roman" panose="02020603050405020304" pitchFamily="18" charset="0"/>
                <a:cs typeface="Times New Roman" panose="02020603050405020304" pitchFamily="18" charset="0"/>
              </a:rPr>
              <a:t> </a:t>
            </a:r>
            <a:r>
              <a:rPr lang="en-US" sz="3200" dirty="0" err="1">
                <a:solidFill>
                  <a:srgbClr val="0E860B"/>
                </a:solidFill>
                <a:latin typeface="Times New Roman" panose="02020603050405020304" pitchFamily="18" charset="0"/>
                <a:cs typeface="Times New Roman" panose="02020603050405020304" pitchFamily="18" charset="0"/>
              </a:rPr>
              <a:t>nhân</a:t>
            </a:r>
            <a:r>
              <a:rPr lang="en-US" sz="3200" dirty="0">
                <a:solidFill>
                  <a:srgbClr val="0E860B"/>
                </a:solidFill>
                <a:latin typeface="Times New Roman" panose="02020603050405020304" pitchFamily="18" charset="0"/>
                <a:cs typeface="Times New Roman" panose="02020603050405020304" pitchFamily="18" charset="0"/>
              </a:rPr>
              <a:t> </a:t>
            </a:r>
            <a:r>
              <a:rPr lang="en-US" sz="3200" dirty="0" err="1">
                <a:solidFill>
                  <a:srgbClr val="0E860B"/>
                </a:solidFill>
                <a:latin typeface="Times New Roman" panose="02020603050405020304" pitchFamily="18" charset="0"/>
                <a:cs typeface="Times New Roman" panose="02020603050405020304" pitchFamily="18" charset="0"/>
              </a:rPr>
              <a:t>vật</a:t>
            </a:r>
            <a:r>
              <a:rPr lang="en-US" sz="3200" dirty="0">
                <a:solidFill>
                  <a:srgbClr val="0E860B"/>
                </a:solidFill>
                <a:latin typeface="Times New Roman" panose="02020603050405020304" pitchFamily="18" charset="0"/>
                <a:cs typeface="Times New Roman" panose="02020603050405020304" pitchFamily="18" charset="0"/>
              </a:rPr>
              <a:t> </a:t>
            </a:r>
            <a:r>
              <a:rPr lang="en-US" sz="3200" dirty="0" err="1">
                <a:solidFill>
                  <a:srgbClr val="0E860B"/>
                </a:solidFill>
                <a:latin typeface="Times New Roman" panose="02020603050405020304" pitchFamily="18" charset="0"/>
                <a:cs typeface="Times New Roman" panose="02020603050405020304" pitchFamily="18" charset="0"/>
              </a:rPr>
              <a:t>khác</a:t>
            </a:r>
            <a:r>
              <a:rPr lang="en-US" sz="3200" dirty="0">
                <a:solidFill>
                  <a:srgbClr val="0E860B"/>
                </a:solidFill>
                <a:latin typeface="Times New Roman" panose="02020603050405020304" pitchFamily="18" charset="0"/>
                <a:cs typeface="Times New Roman" panose="02020603050405020304" pitchFamily="18" charset="0"/>
              </a:rPr>
              <a:t>.</a:t>
            </a:r>
          </a:p>
        </p:txBody>
      </p:sp>
      <p:sp>
        <p:nvSpPr>
          <p:cNvPr id="12" name="Rounded Rectangle 11"/>
          <p:cNvSpPr/>
          <p:nvPr/>
        </p:nvSpPr>
        <p:spPr>
          <a:xfrm>
            <a:off x="588734" y="4967114"/>
            <a:ext cx="3659416" cy="1581329"/>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rgbClr val="0E860B"/>
                </a:solidFill>
                <a:latin typeface="Times New Roman" panose="02020603050405020304" pitchFamily="18" charset="0"/>
                <a:cs typeface="Times New Roman" panose="02020603050405020304" pitchFamily="18" charset="0"/>
              </a:rPr>
              <a:t>C. </a:t>
            </a:r>
            <a:r>
              <a:rPr lang="en-US" sz="3200" dirty="0" err="1">
                <a:solidFill>
                  <a:srgbClr val="0E860B"/>
                </a:solidFill>
                <a:latin typeface="Times New Roman" panose="02020603050405020304" pitchFamily="18" charset="0"/>
                <a:cs typeface="Times New Roman" panose="02020603050405020304" pitchFamily="18" charset="0"/>
              </a:rPr>
              <a:t>Cả</a:t>
            </a:r>
            <a:r>
              <a:rPr lang="en-US" sz="3200" dirty="0">
                <a:solidFill>
                  <a:srgbClr val="0E860B"/>
                </a:solidFill>
                <a:latin typeface="Times New Roman" panose="02020603050405020304" pitchFamily="18" charset="0"/>
                <a:cs typeface="Times New Roman" panose="02020603050405020304" pitchFamily="18" charset="0"/>
              </a:rPr>
              <a:t> A </a:t>
            </a:r>
            <a:r>
              <a:rPr lang="en-US" sz="3200" dirty="0" err="1">
                <a:solidFill>
                  <a:srgbClr val="0E860B"/>
                </a:solidFill>
                <a:latin typeface="Times New Roman" panose="02020603050405020304" pitchFamily="18" charset="0"/>
                <a:cs typeface="Times New Roman" panose="02020603050405020304" pitchFamily="18" charset="0"/>
              </a:rPr>
              <a:t>và</a:t>
            </a:r>
            <a:r>
              <a:rPr lang="en-US" sz="3200" dirty="0">
                <a:solidFill>
                  <a:srgbClr val="0E860B"/>
                </a:solidFill>
                <a:latin typeface="Times New Roman" panose="02020603050405020304" pitchFamily="18" charset="0"/>
                <a:cs typeface="Times New Roman" panose="02020603050405020304" pitchFamily="18" charset="0"/>
              </a:rPr>
              <a:t> B </a:t>
            </a:r>
            <a:r>
              <a:rPr lang="en-US" sz="3200" dirty="0" err="1">
                <a:solidFill>
                  <a:srgbClr val="0E860B"/>
                </a:solidFill>
                <a:latin typeface="Times New Roman" panose="02020603050405020304" pitchFamily="18" charset="0"/>
                <a:cs typeface="Times New Roman" panose="02020603050405020304" pitchFamily="18" charset="0"/>
              </a:rPr>
              <a:t>đều</a:t>
            </a:r>
            <a:r>
              <a:rPr lang="en-US" sz="3200" dirty="0">
                <a:solidFill>
                  <a:srgbClr val="0E860B"/>
                </a:solidFill>
                <a:latin typeface="Times New Roman" panose="02020603050405020304" pitchFamily="18" charset="0"/>
                <a:cs typeface="Times New Roman" panose="02020603050405020304" pitchFamily="18" charset="0"/>
              </a:rPr>
              <a:t> </a:t>
            </a:r>
            <a:r>
              <a:rPr lang="en-US" sz="3200" dirty="0" err="1">
                <a:solidFill>
                  <a:srgbClr val="0E860B"/>
                </a:solidFill>
                <a:latin typeface="Times New Roman" panose="02020603050405020304" pitchFamily="18" charset="0"/>
                <a:cs typeface="Times New Roman" panose="02020603050405020304" pitchFamily="18" charset="0"/>
              </a:rPr>
              <a:t>đúng</a:t>
            </a:r>
            <a:r>
              <a:rPr lang="en-US" sz="3200" dirty="0">
                <a:solidFill>
                  <a:srgbClr val="0E860B"/>
                </a:solidFill>
                <a:latin typeface="Times New Roman" panose="02020603050405020304" pitchFamily="18" charset="0"/>
                <a:cs typeface="Times New Roman" panose="02020603050405020304" pitchFamily="18" charset="0"/>
              </a:rPr>
              <a:t>.</a:t>
            </a:r>
          </a:p>
        </p:txBody>
      </p:sp>
      <p:sp>
        <p:nvSpPr>
          <p:cNvPr id="13" name="Rounded Rectangle 12"/>
          <p:cNvSpPr/>
          <p:nvPr/>
        </p:nvSpPr>
        <p:spPr>
          <a:xfrm>
            <a:off x="4503662" y="4942962"/>
            <a:ext cx="3502549" cy="1581329"/>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rgbClr val="0E860B"/>
                </a:solidFill>
                <a:latin typeface="Times New Roman" panose="02020603050405020304" pitchFamily="18" charset="0"/>
                <a:cs typeface="Times New Roman" panose="02020603050405020304" pitchFamily="18" charset="0"/>
              </a:rPr>
              <a:t>D. </a:t>
            </a:r>
            <a:r>
              <a:rPr lang="en-US" sz="3200" dirty="0" err="1">
                <a:solidFill>
                  <a:srgbClr val="0E860B"/>
                </a:solidFill>
                <a:latin typeface="Times New Roman" panose="02020603050405020304" pitchFamily="18" charset="0"/>
                <a:cs typeface="Times New Roman" panose="02020603050405020304" pitchFamily="18" charset="0"/>
              </a:rPr>
              <a:t>Cả</a:t>
            </a:r>
            <a:r>
              <a:rPr lang="en-US" sz="3200" dirty="0">
                <a:solidFill>
                  <a:srgbClr val="0E860B"/>
                </a:solidFill>
                <a:latin typeface="Times New Roman" panose="02020603050405020304" pitchFamily="18" charset="0"/>
                <a:cs typeface="Times New Roman" panose="02020603050405020304" pitchFamily="18" charset="0"/>
              </a:rPr>
              <a:t> A </a:t>
            </a:r>
            <a:r>
              <a:rPr lang="en-US" sz="3200" dirty="0" err="1">
                <a:solidFill>
                  <a:srgbClr val="0E860B"/>
                </a:solidFill>
                <a:latin typeface="Times New Roman" panose="02020603050405020304" pitchFamily="18" charset="0"/>
                <a:cs typeface="Times New Roman" panose="02020603050405020304" pitchFamily="18" charset="0"/>
              </a:rPr>
              <a:t>và</a:t>
            </a:r>
            <a:r>
              <a:rPr lang="en-US" sz="3200" dirty="0">
                <a:solidFill>
                  <a:srgbClr val="0E860B"/>
                </a:solidFill>
                <a:latin typeface="Times New Roman" panose="02020603050405020304" pitchFamily="18" charset="0"/>
                <a:cs typeface="Times New Roman" panose="02020603050405020304" pitchFamily="18" charset="0"/>
              </a:rPr>
              <a:t> B </a:t>
            </a:r>
            <a:r>
              <a:rPr lang="en-US" sz="3200" dirty="0" err="1">
                <a:solidFill>
                  <a:srgbClr val="0E860B"/>
                </a:solidFill>
                <a:latin typeface="Times New Roman" panose="02020603050405020304" pitchFamily="18" charset="0"/>
                <a:cs typeface="Times New Roman" panose="02020603050405020304" pitchFamily="18" charset="0"/>
              </a:rPr>
              <a:t>đều</a:t>
            </a:r>
            <a:r>
              <a:rPr lang="en-US" sz="3200" dirty="0">
                <a:solidFill>
                  <a:srgbClr val="0E860B"/>
                </a:solidFill>
                <a:latin typeface="Times New Roman" panose="02020603050405020304" pitchFamily="18" charset="0"/>
                <a:cs typeface="Times New Roman" panose="02020603050405020304" pitchFamily="18" charset="0"/>
              </a:rPr>
              <a:t> </a:t>
            </a:r>
            <a:r>
              <a:rPr lang="en-US" sz="3200" dirty="0" err="1">
                <a:solidFill>
                  <a:srgbClr val="0E860B"/>
                </a:solidFill>
                <a:latin typeface="Times New Roman" panose="02020603050405020304" pitchFamily="18" charset="0"/>
                <a:cs typeface="Times New Roman" panose="02020603050405020304" pitchFamily="18" charset="0"/>
              </a:rPr>
              <a:t>sai</a:t>
            </a:r>
            <a:r>
              <a:rPr lang="en-US" sz="3200" dirty="0">
                <a:solidFill>
                  <a:srgbClr val="0E860B"/>
                </a:solidFill>
                <a:latin typeface="Times New Roman" panose="02020603050405020304" pitchFamily="18" charset="0"/>
                <a:cs typeface="Times New Roman" panose="02020603050405020304" pitchFamily="18" charset="0"/>
              </a:rPr>
              <a:t>.</a:t>
            </a:r>
          </a:p>
        </p:txBody>
      </p:sp>
      <p:pic>
        <p:nvPicPr>
          <p:cNvPr id="5" name="Dung-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763500" y="3123363"/>
            <a:ext cx="609600" cy="609600"/>
          </a:xfrm>
          <a:prstGeom prst="rect">
            <a:avLst/>
          </a:prstGeom>
        </p:spPr>
      </p:pic>
      <p:pic>
        <p:nvPicPr>
          <p:cNvPr id="6"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835561" y="4398125"/>
            <a:ext cx="609600" cy="609600"/>
          </a:xfrm>
          <a:prstGeom prst="rect">
            <a:avLst/>
          </a:prstGeom>
        </p:spPr>
      </p:pic>
      <p:pic>
        <p:nvPicPr>
          <p:cNvPr id="18"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763500" y="5272232"/>
            <a:ext cx="609600" cy="609600"/>
          </a:xfrm>
          <a:prstGeom prst="rect">
            <a:avLst/>
          </a:prstGeom>
        </p:spPr>
      </p:pic>
      <p:pic>
        <p:nvPicPr>
          <p:cNvPr id="19"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843358" y="6146339"/>
            <a:ext cx="609600" cy="609600"/>
          </a:xfrm>
          <a:prstGeom prst="rect">
            <a:avLst/>
          </a:prstGeom>
        </p:spPr>
      </p:pic>
      <p:pic>
        <p:nvPicPr>
          <p:cNvPr id="14" name="Tieng vo tay (mp3cut.ne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14173200" y="3134299"/>
            <a:ext cx="609600" cy="609600"/>
          </a:xfrm>
          <a:prstGeom prst="rect">
            <a:avLst/>
          </a:prstGeom>
        </p:spPr>
      </p:pic>
      <p:pic>
        <p:nvPicPr>
          <p:cNvPr id="52" name="Picture 1" descr="Этикет для детей. Учусь правилам поведения. Незнайка на улице - Сим-Портал">
            <a:extLst>
              <a:ext uri="{FF2B5EF4-FFF2-40B4-BE49-F238E27FC236}">
                <a16:creationId xmlns:a16="http://schemas.microsoft.com/office/drawing/2014/main" id="{D3EE96A3-FCFD-459D-B747-9144D7CB9624}"/>
              </a:ext>
            </a:extLst>
          </p:cNvPr>
          <p:cNvPicPr>
            <a:picLocks noChangeAspect="1" noChangeArrowheads="1"/>
          </p:cNvPicPr>
          <p:nvPr/>
        </p:nvPicPr>
        <p:blipFill>
          <a:blip r:embed="rId10" r:link="rId11" cstate="hqprint">
            <a:extLst>
              <a:ext uri="{28A0092B-C50C-407E-A947-70E740481C1C}">
                <a14:useLocalDpi xmlns:a14="http://schemas.microsoft.com/office/drawing/2010/main" val="0"/>
              </a:ext>
            </a:extLst>
          </a:blip>
          <a:srcRect/>
          <a:stretch>
            <a:fillRect/>
          </a:stretch>
        </p:blipFill>
        <p:spPr bwMode="auto">
          <a:xfrm flipH="1">
            <a:off x="8488502" y="1399231"/>
            <a:ext cx="3390274" cy="4747108"/>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Rounded Corners 52">
            <a:extLst>
              <a:ext uri="{FF2B5EF4-FFF2-40B4-BE49-F238E27FC236}">
                <a16:creationId xmlns:a16="http://schemas.microsoft.com/office/drawing/2014/main" id="{6CF83C6F-E0D9-4561-9622-0C7E3C3D0A67}"/>
              </a:ext>
            </a:extLst>
          </p:cNvPr>
          <p:cNvSpPr/>
          <p:nvPr/>
        </p:nvSpPr>
        <p:spPr>
          <a:xfrm>
            <a:off x="588733" y="445477"/>
            <a:ext cx="7423698" cy="2095704"/>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effectLst/>
                <a:latin typeface="Times New Roman" panose="02020603050405020304" pitchFamily="18" charset="0"/>
                <a:cs typeface="Times New Roman" panose="02020603050405020304" pitchFamily="18" charset="0"/>
              </a:rPr>
              <a:t>Câu</a:t>
            </a:r>
            <a:r>
              <a:rPr lang="en-US" sz="3600" dirty="0">
                <a:solidFill>
                  <a:schemeClr val="tx1"/>
                </a:solidFill>
                <a:effectLst/>
                <a:latin typeface="Times New Roman" panose="02020603050405020304" pitchFamily="18" charset="0"/>
                <a:cs typeface="Times New Roman" panose="02020603050405020304" pitchFamily="18" charset="0"/>
              </a:rPr>
              <a:t> </a:t>
            </a:r>
            <a:r>
              <a:rPr lang="en-US" sz="3600" dirty="0">
                <a:solidFill>
                  <a:schemeClr val="tx1"/>
                </a:solidFill>
                <a:latin typeface="Times New Roman" panose="02020603050405020304" pitchFamily="18" charset="0"/>
                <a:cs typeface="Times New Roman" panose="02020603050405020304" pitchFamily="18" charset="0"/>
              </a:rPr>
              <a:t>5</a:t>
            </a:r>
            <a:r>
              <a:rPr lang="en-US" sz="3600" dirty="0">
                <a:solidFill>
                  <a:schemeClr val="tx1"/>
                </a:solidFill>
                <a:effectLst/>
                <a:latin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cs typeface="Times New Roman" panose="02020603050405020304" pitchFamily="18" charset="0"/>
              </a:rPr>
              <a:t>Tính</a:t>
            </a:r>
            <a:r>
              <a:rPr lang="en-US" sz="3600" dirty="0">
                <a:solidFill>
                  <a:schemeClr val="tx1"/>
                </a:solidFill>
                <a:effectLst/>
                <a:latin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cs typeface="Times New Roman" panose="02020603050405020304" pitchFamily="18" charset="0"/>
              </a:rPr>
              <a:t>chất</a:t>
            </a:r>
            <a:r>
              <a:rPr lang="en-US" sz="3600" dirty="0">
                <a:solidFill>
                  <a:schemeClr val="tx1"/>
                </a:solidFill>
                <a:effectLst/>
                <a:latin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cs typeface="Times New Roman" panose="02020603050405020304" pitchFamily="18" charset="0"/>
              </a:rPr>
              <a:t>xác</a:t>
            </a:r>
            <a:r>
              <a:rPr lang="en-US" sz="3600" dirty="0">
                <a:solidFill>
                  <a:schemeClr val="tx1"/>
                </a:solidFill>
                <a:effectLst/>
                <a:latin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cs typeface="Times New Roman" panose="02020603050405020304" pitchFamily="18" charset="0"/>
              </a:rPr>
              <a:t>thực</a:t>
            </a:r>
            <a:r>
              <a:rPr lang="en-US" sz="3600" dirty="0">
                <a:solidFill>
                  <a:schemeClr val="tx1"/>
                </a:solidFill>
                <a:effectLst/>
                <a:latin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cs typeface="Times New Roman" panose="02020603050405020304" pitchFamily="18" charset="0"/>
              </a:rPr>
              <a:t>của</a:t>
            </a:r>
            <a:r>
              <a:rPr lang="en-US" sz="3600" dirty="0">
                <a:solidFill>
                  <a:schemeClr val="tx1"/>
                </a:solidFill>
                <a:effectLst/>
                <a:latin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cs typeface="Times New Roman" panose="02020603050405020304" pitchFamily="18" charset="0"/>
              </a:rPr>
              <a:t>sự</a:t>
            </a:r>
            <a:r>
              <a:rPr lang="en-US" sz="3600" dirty="0">
                <a:solidFill>
                  <a:schemeClr val="tx1"/>
                </a:solidFill>
                <a:effectLst/>
                <a:latin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cs typeface="Times New Roman" panose="02020603050405020304" pitchFamily="18" charset="0"/>
              </a:rPr>
              <a:t>việc</a:t>
            </a:r>
            <a:r>
              <a:rPr lang="en-US" sz="3600" dirty="0">
                <a:solidFill>
                  <a:schemeClr val="tx1"/>
                </a:solidFill>
                <a:effectLst/>
                <a:latin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cs typeface="Times New Roman" panose="02020603050405020304" pitchFamily="18" charset="0"/>
              </a:rPr>
              <a:t>mà</a:t>
            </a:r>
            <a:r>
              <a:rPr lang="en-US" sz="3600" dirty="0">
                <a:solidFill>
                  <a:schemeClr val="tx1"/>
                </a:solidFill>
                <a:effectLst/>
                <a:latin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cs typeface="Times New Roman" panose="02020603050405020304" pitchFamily="18" charset="0"/>
              </a:rPr>
              <a:t>kí</a:t>
            </a:r>
            <a:r>
              <a:rPr lang="en-US" sz="3600" dirty="0">
                <a:solidFill>
                  <a:schemeClr val="tx1"/>
                </a:solidFill>
                <a:effectLst/>
                <a:latin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cs typeface="Times New Roman" panose="02020603050405020304" pitchFamily="18" charset="0"/>
              </a:rPr>
              <a:t>ghi</a:t>
            </a:r>
            <a:r>
              <a:rPr lang="en-US" sz="3600" dirty="0">
                <a:solidFill>
                  <a:schemeClr val="tx1"/>
                </a:solidFill>
                <a:effectLst/>
                <a:latin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cs typeface="Times New Roman" panose="02020603050405020304" pitchFamily="18" charset="0"/>
              </a:rPr>
              <a:t>chép</a:t>
            </a:r>
            <a:r>
              <a:rPr lang="en-US" sz="3600" dirty="0">
                <a:solidFill>
                  <a:schemeClr val="tx1"/>
                </a:solidFill>
                <a:effectLst/>
                <a:latin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cs typeface="Times New Roman" panose="02020603050405020304" pitchFamily="18" charset="0"/>
              </a:rPr>
              <a:t>được</a:t>
            </a:r>
            <a:r>
              <a:rPr lang="en-US" sz="3600" dirty="0">
                <a:solidFill>
                  <a:schemeClr val="tx1"/>
                </a:solidFill>
                <a:effectLst/>
                <a:latin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cs typeface="Times New Roman" panose="02020603050405020304" pitchFamily="18" charset="0"/>
              </a:rPr>
              <a:t>thể</a:t>
            </a:r>
            <a:r>
              <a:rPr lang="en-US" sz="3600" dirty="0">
                <a:solidFill>
                  <a:schemeClr val="tx1"/>
                </a:solidFill>
                <a:effectLst/>
                <a:latin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cs typeface="Times New Roman" panose="02020603050405020304" pitchFamily="18" charset="0"/>
              </a:rPr>
              <a:t>hiện</a:t>
            </a:r>
            <a:r>
              <a:rPr lang="en-US" sz="3600" dirty="0">
                <a:solidFill>
                  <a:schemeClr val="tx1"/>
                </a:solidFill>
                <a:effectLst/>
                <a:latin typeface="Times New Roman" panose="02020603050405020304" pitchFamily="18" charset="0"/>
                <a:cs typeface="Times New Roman" panose="02020603050405020304" pitchFamily="18" charset="0"/>
              </a:rPr>
              <a:t> qua </a:t>
            </a:r>
            <a:r>
              <a:rPr lang="en-US" sz="3600" dirty="0" err="1">
                <a:solidFill>
                  <a:schemeClr val="tx1"/>
                </a:solidFill>
                <a:effectLst/>
                <a:latin typeface="Times New Roman" panose="02020603050405020304" pitchFamily="18" charset="0"/>
                <a:cs typeface="Times New Roman" panose="02020603050405020304" pitchFamily="18" charset="0"/>
              </a:rPr>
              <a:t>những</a:t>
            </a:r>
            <a:r>
              <a:rPr lang="en-US" sz="3600" dirty="0">
                <a:solidFill>
                  <a:schemeClr val="tx1"/>
                </a:solidFill>
                <a:effectLst/>
                <a:latin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cs typeface="Times New Roman" panose="02020603050405020304" pitchFamily="18" charset="0"/>
              </a:rPr>
              <a:t>yếu</a:t>
            </a:r>
            <a:r>
              <a:rPr lang="en-US" sz="3600" dirty="0">
                <a:solidFill>
                  <a:schemeClr val="tx1"/>
                </a:solidFill>
                <a:effectLst/>
                <a:latin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cs typeface="Times New Roman" panose="02020603050405020304" pitchFamily="18" charset="0"/>
              </a:rPr>
              <a:t>tố</a:t>
            </a:r>
            <a:r>
              <a:rPr lang="en-US" sz="3600" dirty="0">
                <a:solidFill>
                  <a:schemeClr val="tx1"/>
                </a:solidFill>
                <a:effectLst/>
                <a:latin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cs typeface="Times New Roman" panose="02020603050405020304" pitchFamily="18" charset="0"/>
              </a:rPr>
              <a:t>nào</a:t>
            </a:r>
            <a:r>
              <a:rPr lang="en-US" sz="3600" dirty="0">
                <a:solidFill>
                  <a:schemeClr val="tx1"/>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5927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withEffect">
                                  <p:stCondLst>
                                    <p:cond delay="0"/>
                                  </p:stCondLst>
                                  <p:childTnLst>
                                    <p:cmd type="call" cmd="playFrom(0.0)">
                                      <p:cBhvr>
                                        <p:cTn id="31" dur="1252" fill="hold"/>
                                        <p:tgtEl>
                                          <p:spTgt spid="5"/>
                                        </p:tgtEl>
                                      </p:cBhvr>
                                    </p:cmd>
                                  </p:childTnLst>
                                </p:cTn>
                              </p:par>
                              <p:par>
                                <p:cTn id="32" presetID="21" presetClass="emph" presetSubtype="0" fill="hold" grpId="1" nodeType="withEffect">
                                  <p:stCondLst>
                                    <p:cond delay="0"/>
                                  </p:stCondLst>
                                  <p:childTnLst>
                                    <p:animClr clrSpc="hsl" dir="cw">
                                      <p:cBhvr override="childStyle">
                                        <p:cTn id="33" dur="500" fill="hold"/>
                                        <p:tgtEl>
                                          <p:spTgt spid="10"/>
                                        </p:tgtEl>
                                        <p:attrNameLst>
                                          <p:attrName>style.color</p:attrName>
                                        </p:attrNameLst>
                                      </p:cBhvr>
                                      <p:by>
                                        <p:hsl h="7200000" s="0" l="0"/>
                                      </p:by>
                                    </p:animClr>
                                    <p:animClr clrSpc="hsl" dir="cw">
                                      <p:cBhvr>
                                        <p:cTn id="34" dur="500" fill="hold"/>
                                        <p:tgtEl>
                                          <p:spTgt spid="10"/>
                                        </p:tgtEl>
                                        <p:attrNameLst>
                                          <p:attrName>fillcolor</p:attrName>
                                        </p:attrNameLst>
                                      </p:cBhvr>
                                      <p:by>
                                        <p:hsl h="7200000" s="0" l="0"/>
                                      </p:by>
                                    </p:animClr>
                                    <p:animClr clrSpc="hsl" dir="cw">
                                      <p:cBhvr>
                                        <p:cTn id="35" dur="500" fill="hold"/>
                                        <p:tgtEl>
                                          <p:spTgt spid="10"/>
                                        </p:tgtEl>
                                        <p:attrNameLst>
                                          <p:attrName>stroke.color</p:attrName>
                                        </p:attrNameLst>
                                      </p:cBhvr>
                                      <p:by>
                                        <p:hsl h="7200000" s="0" l="0"/>
                                      </p:by>
                                    </p:animClr>
                                    <p:set>
                                      <p:cBhvr>
                                        <p:cTn id="36" dur="500" fill="hold"/>
                                        <p:tgtEl>
                                          <p:spTgt spid="10"/>
                                        </p:tgtEl>
                                        <p:attrNameLst>
                                          <p:attrName>fill.type</p:attrName>
                                        </p:attrNameLst>
                                      </p:cBhvr>
                                      <p:to>
                                        <p:strVal val="solid"/>
                                      </p:to>
                                    </p:set>
                                  </p:childTnLst>
                                </p:cTn>
                              </p:par>
                              <p:par>
                                <p:cTn id="37" presetID="1" presetClass="mediacall" presetSubtype="0" fill="hold" nodeType="withEffect">
                                  <p:stCondLst>
                                    <p:cond delay="500"/>
                                  </p:stCondLst>
                                  <p:childTnLst>
                                    <p:cmd type="call" cmd="playFrom(0.0)">
                                      <p:cBhvr>
                                        <p:cTn id="38" dur="5042" fill="hold"/>
                                        <p:tgtEl>
                                          <p:spTgt spid="14"/>
                                        </p:tgtEl>
                                      </p:cBhvr>
                                    </p:cmd>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2"/>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2"/>
                                        </p:tgtEl>
                                      </p:cBhvr>
                                    </p:animEffect>
                                    <p:set>
                                      <p:cBhvr>
                                        <p:cTn id="44" dur="1" fill="hold">
                                          <p:stCondLst>
                                            <p:cond delay="499"/>
                                          </p:stCondLst>
                                        </p:cTn>
                                        <p:tgtEl>
                                          <p:spTgt spid="2"/>
                                        </p:tgtEl>
                                        <p:attrNameLst>
                                          <p:attrName>style.visibility</p:attrName>
                                        </p:attrNameLst>
                                      </p:cBhvr>
                                      <p:to>
                                        <p:strVal val="hidden"/>
                                      </p:to>
                                    </p:set>
                                  </p:childTnLst>
                                </p:cTn>
                              </p:par>
                              <p:par>
                                <p:cTn id="45" presetID="1" presetClass="mediacall" presetSubtype="0" fill="hold" nodeType="withEffect">
                                  <p:stCondLst>
                                    <p:cond delay="0"/>
                                  </p:stCondLst>
                                  <p:childTnLst>
                                    <p:cmd type="call" cmd="playFrom(0.0)">
                                      <p:cBhvr>
                                        <p:cTn id="46" dur="2060" fill="hold"/>
                                        <p:tgtEl>
                                          <p:spTgt spid="6"/>
                                        </p:tgtEl>
                                      </p:cBhvr>
                                    </p:cmd>
                                  </p:childTnLst>
                                </p:cTn>
                              </p:par>
                            </p:childTnLst>
                          </p:cTn>
                        </p:par>
                      </p:childTnLst>
                    </p:cTn>
                  </p:par>
                </p:childTnLst>
              </p:cTn>
              <p:nextCondLst>
                <p:cond evt="onClick" delay="0">
                  <p:tgtEl>
                    <p:spTgt spid="2"/>
                  </p:tgtEl>
                </p:cond>
              </p:nextCondLst>
            </p:seq>
            <p:seq concurrent="1" nextAc="seek">
              <p:cTn id="47" restart="whenNotActive" fill="hold" evtFilter="cancelBubble" nodeType="interactiveSeq">
                <p:stCondLst>
                  <p:cond evt="onClick" delay="0">
                    <p:tgtEl>
                      <p:spTgt spid="12"/>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par>
                                <p:cTn id="53" presetID="1" presetClass="mediacall" presetSubtype="0" fill="hold" nodeType="withEffect">
                                  <p:stCondLst>
                                    <p:cond delay="0"/>
                                  </p:stCondLst>
                                  <p:childTnLst>
                                    <p:cmd type="call" cmd="playFrom(0.0)">
                                      <p:cBhvr>
                                        <p:cTn id="54" dur="2060" fill="hold"/>
                                        <p:tgtEl>
                                          <p:spTgt spid="18"/>
                                        </p:tgtEl>
                                      </p:cBhvr>
                                    </p:cmd>
                                  </p:childTnLst>
                                </p:cTn>
                              </p:par>
                            </p:childTnLst>
                          </p:cTn>
                        </p:par>
                      </p:childTnLst>
                    </p:cTn>
                  </p:par>
                </p:childTnLst>
              </p:cTn>
              <p:nextCondLst>
                <p:cond evt="onClick" delay="0">
                  <p:tgtEl>
                    <p:spTgt spid="12"/>
                  </p:tgtEl>
                </p:cond>
              </p:nextCondLst>
            </p:seq>
            <p:seq concurrent="1" nextAc="seek">
              <p:cTn id="55" restart="whenNotActive" fill="hold" evtFilter="cancelBubble" nodeType="interactiveSeq">
                <p:stCondLst>
                  <p:cond evt="onClick" delay="0">
                    <p:tgtEl>
                      <p:spTgt spid="13"/>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3"/>
                                        </p:tgtEl>
                                      </p:cBhvr>
                                    </p:animEffect>
                                    <p:set>
                                      <p:cBhvr>
                                        <p:cTn id="60" dur="1" fill="hold">
                                          <p:stCondLst>
                                            <p:cond delay="499"/>
                                          </p:stCondLst>
                                        </p:cTn>
                                        <p:tgtEl>
                                          <p:spTgt spid="13"/>
                                        </p:tgtEl>
                                        <p:attrNameLst>
                                          <p:attrName>style.visibility</p:attrName>
                                        </p:attrNameLst>
                                      </p:cBhvr>
                                      <p:to>
                                        <p:strVal val="hidden"/>
                                      </p:to>
                                    </p:set>
                                  </p:childTnLst>
                                </p:cTn>
                              </p:par>
                              <p:par>
                                <p:cTn id="61" presetID="1" presetClass="mediacall" presetSubtype="0" fill="hold" nodeType="withEffect">
                                  <p:stCondLst>
                                    <p:cond delay="0"/>
                                  </p:stCondLst>
                                  <p:childTnLst>
                                    <p:cmd type="call" cmd="playFrom(0.0)">
                                      <p:cBhvr>
                                        <p:cTn id="62" dur="2060" fill="hold"/>
                                        <p:tgtEl>
                                          <p:spTgt spid="19"/>
                                        </p:tgtEl>
                                      </p:cBhvr>
                                    </p:cmd>
                                  </p:childTnLst>
                                </p:cTn>
                              </p:par>
                            </p:childTnLst>
                          </p:cTn>
                        </p:par>
                      </p:childTnLst>
                    </p:cTn>
                  </p:par>
                </p:childTnLst>
              </p:cTn>
              <p:nextCondLst>
                <p:cond evt="onClick" delay="0">
                  <p:tgtEl>
                    <p:spTgt spid="13"/>
                  </p:tgtEl>
                </p:cond>
              </p:nextCondLst>
            </p:seq>
            <p:audio>
              <p:cMediaNode vol="100000">
                <p:cTn id="63" fill="hold" display="0">
                  <p:stCondLst>
                    <p:cond delay="indefinite"/>
                  </p:stCondLst>
                  <p:endCondLst>
                    <p:cond evt="onStopAudio" delay="0">
                      <p:tgtEl>
                        <p:sldTgt/>
                      </p:tgtEl>
                    </p:cond>
                  </p:endCondLst>
                </p:cTn>
                <p:tgtEl>
                  <p:spTgt spid="5"/>
                </p:tgtEl>
              </p:cMediaNode>
            </p:audio>
            <p:audio>
              <p:cMediaNode vol="27273">
                <p:cTn id="64" fill="hold" display="0">
                  <p:stCondLst>
                    <p:cond delay="indefinite"/>
                  </p:stCondLst>
                  <p:endCondLst>
                    <p:cond evt="onStopAudio" delay="0">
                      <p:tgtEl>
                        <p:sldTgt/>
                      </p:tgtEl>
                    </p:cond>
                  </p:endCondLst>
                </p:cTn>
                <p:tgtEl>
                  <p:spTgt spid="6"/>
                </p:tgtEl>
              </p:cMediaNode>
            </p:audio>
            <p:audio>
              <p:cMediaNode vol="33333">
                <p:cTn id="65" fill="hold" display="0">
                  <p:stCondLst>
                    <p:cond delay="indefinite"/>
                  </p:stCondLst>
                  <p:endCondLst>
                    <p:cond evt="onStopAudio" delay="0">
                      <p:tgtEl>
                        <p:sldTgt/>
                      </p:tgtEl>
                    </p:cond>
                  </p:endCondLst>
                </p:cTn>
                <p:tgtEl>
                  <p:spTgt spid="18"/>
                </p:tgtEl>
              </p:cMediaNode>
            </p:audio>
            <p:audio>
              <p:cMediaNode vol="43939">
                <p:cTn id="66" fill="hold" display="0">
                  <p:stCondLst>
                    <p:cond delay="indefinite"/>
                  </p:stCondLst>
                  <p:endCondLst>
                    <p:cond evt="onStopAudio" delay="0">
                      <p:tgtEl>
                        <p:sldTgt/>
                      </p:tgtEl>
                    </p:cond>
                  </p:endCondLst>
                </p:cTn>
                <p:tgtEl>
                  <p:spTgt spid="19"/>
                </p:tgtEl>
              </p:cMediaNode>
            </p:audio>
            <p:audio>
              <p:cMediaNode vol="42424">
                <p:cTn id="67" fill="hold" display="0">
                  <p:stCondLst>
                    <p:cond delay="indefinite"/>
                  </p:stCondLst>
                  <p:endCondLst>
                    <p:cond evt="onStopAudio" delay="0">
                      <p:tgtEl>
                        <p:sldTgt/>
                      </p:tgtEl>
                    </p:cond>
                  </p:endCondLst>
                </p:cTn>
                <p:tgtEl>
                  <p:spTgt spid="14"/>
                </p:tgtEl>
              </p:cMediaNode>
            </p:audio>
          </p:childTnLst>
        </p:cTn>
      </p:par>
    </p:tnLst>
    <p:bldLst>
      <p:bldP spid="2" grpId="0" animBg="1"/>
      <p:bldP spid="2" grpId="1" animBg="1"/>
      <p:bldP spid="10" grpId="0" animBg="1"/>
      <p:bldP spid="10" grpId="1" animBg="1"/>
      <p:bldP spid="12" grpId="0" animBg="1"/>
      <p:bldP spid="12" grpId="1" animBg="1"/>
      <p:bldP spid="13" grpId="0" animBg="1"/>
      <p:bldP spid="1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774023" y="4912148"/>
            <a:ext cx="3742660" cy="1382595"/>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E860B"/>
                </a:solidFill>
                <a:latin typeface="Times New Roman" panose="02020603050405020304" pitchFamily="18" charset="0"/>
                <a:cs typeface="Times New Roman" panose="02020603050405020304" pitchFamily="18" charset="0"/>
              </a:rPr>
              <a:t>D. </a:t>
            </a:r>
            <a:r>
              <a:rPr lang="en-US" sz="2800" dirty="0" err="1">
                <a:solidFill>
                  <a:srgbClr val="0E860B"/>
                </a:solidFill>
                <a:latin typeface="Times New Roman" panose="02020603050405020304" pitchFamily="18" charset="0"/>
                <a:cs typeface="Times New Roman" panose="02020603050405020304" pitchFamily="18" charset="0"/>
              </a:rPr>
              <a:t>Ngôi</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thứ</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tư</a:t>
            </a:r>
            <a:endParaRPr lang="en-US" sz="2800" dirty="0">
              <a:solidFill>
                <a:srgbClr val="0E860B"/>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584792" y="2966004"/>
            <a:ext cx="3742660" cy="1382595"/>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E860B"/>
                </a:solidFill>
                <a:latin typeface="Times New Roman" panose="02020603050405020304" pitchFamily="18" charset="0"/>
                <a:cs typeface="Times New Roman" panose="02020603050405020304" pitchFamily="18" charset="0"/>
              </a:rPr>
              <a:t>A. </a:t>
            </a:r>
            <a:r>
              <a:rPr lang="en-US" sz="2800" dirty="0" err="1">
                <a:solidFill>
                  <a:srgbClr val="0E860B"/>
                </a:solidFill>
                <a:latin typeface="Times New Roman" panose="02020603050405020304" pitchFamily="18" charset="0"/>
                <a:cs typeface="Times New Roman" panose="02020603050405020304" pitchFamily="18" charset="0"/>
              </a:rPr>
              <a:t>Ngôi</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thứ</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nhất</a:t>
            </a:r>
            <a:endParaRPr lang="en-US" sz="2800" dirty="0">
              <a:solidFill>
                <a:srgbClr val="0E860B"/>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584793" y="4915580"/>
            <a:ext cx="3742660" cy="1370992"/>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E860B"/>
                </a:solidFill>
                <a:latin typeface="Times New Roman" panose="02020603050405020304" pitchFamily="18" charset="0"/>
                <a:cs typeface="Times New Roman" panose="02020603050405020304" pitchFamily="18" charset="0"/>
              </a:rPr>
              <a:t>C. </a:t>
            </a:r>
            <a:r>
              <a:rPr lang="en-US" sz="2800" dirty="0" err="1">
                <a:solidFill>
                  <a:srgbClr val="0E860B"/>
                </a:solidFill>
                <a:latin typeface="Times New Roman" panose="02020603050405020304" pitchFamily="18" charset="0"/>
                <a:cs typeface="Times New Roman" panose="02020603050405020304" pitchFamily="18" charset="0"/>
              </a:rPr>
              <a:t>Ngôi</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thứ</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ba</a:t>
            </a:r>
            <a:endParaRPr lang="en-US" sz="2800" dirty="0">
              <a:solidFill>
                <a:srgbClr val="0E860B"/>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4774023" y="2966004"/>
            <a:ext cx="3742660" cy="1382595"/>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E860B"/>
                </a:solidFill>
                <a:latin typeface="Times New Roman" panose="02020603050405020304" pitchFamily="18" charset="0"/>
                <a:cs typeface="Times New Roman" panose="02020603050405020304" pitchFamily="18" charset="0"/>
              </a:rPr>
              <a:t>B. </a:t>
            </a:r>
            <a:r>
              <a:rPr lang="en-US" sz="2800" dirty="0" err="1">
                <a:solidFill>
                  <a:srgbClr val="0E860B"/>
                </a:solidFill>
                <a:latin typeface="Times New Roman" panose="02020603050405020304" pitchFamily="18" charset="0"/>
                <a:cs typeface="Times New Roman" panose="02020603050405020304" pitchFamily="18" charset="0"/>
              </a:rPr>
              <a:t>Ngôi</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thứ</a:t>
            </a:r>
            <a:r>
              <a:rPr lang="en-US" sz="2800" dirty="0">
                <a:solidFill>
                  <a:srgbClr val="0E860B"/>
                </a:solidFill>
                <a:latin typeface="Times New Roman" panose="02020603050405020304" pitchFamily="18" charset="0"/>
                <a:cs typeface="Times New Roman" panose="02020603050405020304" pitchFamily="18" charset="0"/>
              </a:rPr>
              <a:t> </a:t>
            </a:r>
            <a:r>
              <a:rPr lang="en-US" sz="2800" dirty="0" err="1">
                <a:solidFill>
                  <a:srgbClr val="0E860B"/>
                </a:solidFill>
                <a:latin typeface="Times New Roman" panose="02020603050405020304" pitchFamily="18" charset="0"/>
                <a:cs typeface="Times New Roman" panose="02020603050405020304" pitchFamily="18" charset="0"/>
              </a:rPr>
              <a:t>hai</a:t>
            </a:r>
            <a:endParaRPr lang="en-US" sz="2800" dirty="0">
              <a:solidFill>
                <a:srgbClr val="0E860B"/>
              </a:solidFill>
              <a:latin typeface="Times New Roman" panose="02020603050405020304" pitchFamily="18" charset="0"/>
              <a:cs typeface="Times New Roman" panose="02020603050405020304" pitchFamily="18" charset="0"/>
            </a:endParaRPr>
          </a:p>
        </p:txBody>
      </p:sp>
      <p:pic>
        <p:nvPicPr>
          <p:cNvPr id="17" name="Dung-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763500" y="3123363"/>
            <a:ext cx="609600" cy="609600"/>
          </a:xfrm>
          <a:prstGeom prst="rect">
            <a:avLst/>
          </a:prstGeom>
        </p:spPr>
      </p:pic>
      <p:pic>
        <p:nvPicPr>
          <p:cNvPr id="18"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835561" y="4398125"/>
            <a:ext cx="609600" cy="609600"/>
          </a:xfrm>
          <a:prstGeom prst="rect">
            <a:avLst/>
          </a:prstGeom>
        </p:spPr>
      </p:pic>
      <p:pic>
        <p:nvPicPr>
          <p:cNvPr id="19"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763500" y="5272232"/>
            <a:ext cx="609600" cy="609600"/>
          </a:xfrm>
          <a:prstGeom prst="rect">
            <a:avLst/>
          </a:prstGeom>
        </p:spPr>
      </p:pic>
      <p:pic>
        <p:nvPicPr>
          <p:cNvPr id="20"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843358" y="6146339"/>
            <a:ext cx="609600" cy="609600"/>
          </a:xfrm>
          <a:prstGeom prst="rect">
            <a:avLst/>
          </a:prstGeom>
        </p:spPr>
      </p:pic>
      <p:pic>
        <p:nvPicPr>
          <p:cNvPr id="53" name="Tieng vo tay (mp3cut.ne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14173200" y="3134299"/>
            <a:ext cx="609600" cy="609600"/>
          </a:xfrm>
          <a:prstGeom prst="rect">
            <a:avLst/>
          </a:prstGeom>
        </p:spPr>
      </p:pic>
      <p:pic>
        <p:nvPicPr>
          <p:cNvPr id="54" name="Picture 1" descr="Этикет для детей. Учусь правилам поведения. Незнайка на улице - Сим-Портал">
            <a:extLst>
              <a:ext uri="{FF2B5EF4-FFF2-40B4-BE49-F238E27FC236}">
                <a16:creationId xmlns:a16="http://schemas.microsoft.com/office/drawing/2014/main" id="{19EA496F-1069-49D9-8321-7389F766CF7F}"/>
              </a:ext>
            </a:extLst>
          </p:cNvPr>
          <p:cNvPicPr>
            <a:picLocks noChangeAspect="1" noChangeArrowheads="1"/>
          </p:cNvPicPr>
          <p:nvPr/>
        </p:nvPicPr>
        <p:blipFill>
          <a:blip r:embed="rId10" r:link="rId11" cstate="hqprint">
            <a:extLst>
              <a:ext uri="{28A0092B-C50C-407E-A947-70E740481C1C}">
                <a14:useLocalDpi xmlns:a14="http://schemas.microsoft.com/office/drawing/2010/main" val="0"/>
              </a:ext>
            </a:extLst>
          </a:blip>
          <a:srcRect/>
          <a:stretch>
            <a:fillRect/>
          </a:stretch>
        </p:blipFill>
        <p:spPr bwMode="auto">
          <a:xfrm flipH="1">
            <a:off x="8833608" y="1541774"/>
            <a:ext cx="3129792" cy="4382377"/>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Rounded Corners 54">
            <a:extLst>
              <a:ext uri="{FF2B5EF4-FFF2-40B4-BE49-F238E27FC236}">
                <a16:creationId xmlns:a16="http://schemas.microsoft.com/office/drawing/2014/main" id="{124DF4D3-9DEC-4FDE-AAB3-200A95002734}"/>
              </a:ext>
            </a:extLst>
          </p:cNvPr>
          <p:cNvSpPr/>
          <p:nvPr/>
        </p:nvSpPr>
        <p:spPr>
          <a:xfrm>
            <a:off x="467833" y="701936"/>
            <a:ext cx="8140995" cy="1679676"/>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effectLst/>
                <a:latin typeface="Times New Roman" panose="02020603050405020304" pitchFamily="18" charset="0"/>
                <a:cs typeface="Times New Roman" panose="02020603050405020304" pitchFamily="18" charset="0"/>
              </a:rPr>
              <a:t>Câu</a:t>
            </a:r>
            <a:r>
              <a:rPr lang="en-US" sz="3600" dirty="0">
                <a:solidFill>
                  <a:schemeClr val="tx1"/>
                </a:solidFill>
                <a:effectLst/>
                <a:latin typeface="Times New Roman" panose="02020603050405020304" pitchFamily="18" charset="0"/>
                <a:cs typeface="Times New Roman" panose="02020603050405020304" pitchFamily="18" charset="0"/>
              </a:rPr>
              <a:t> 6: </a:t>
            </a:r>
            <a:r>
              <a:rPr lang="en-US" sz="4000" dirty="0" err="1">
                <a:solidFill>
                  <a:schemeClr val="tx1"/>
                </a:solidFill>
                <a:effectLst/>
                <a:latin typeface="Times New Roman" panose="02020603050405020304" pitchFamily="18" charset="0"/>
                <a:cs typeface="Times New Roman" panose="02020603050405020304" pitchFamily="18" charset="0"/>
              </a:rPr>
              <a:t>Người</a:t>
            </a:r>
            <a:r>
              <a:rPr lang="en-US" sz="4000" dirty="0">
                <a:solidFill>
                  <a:schemeClr val="tx1"/>
                </a:solidFill>
                <a:effectLst/>
                <a:latin typeface="Times New Roman" panose="02020603050405020304" pitchFamily="18" charset="0"/>
                <a:cs typeface="Times New Roman" panose="02020603050405020304" pitchFamily="18" charset="0"/>
              </a:rPr>
              <a:t> </a:t>
            </a:r>
            <a:r>
              <a:rPr lang="en-US" sz="4000" dirty="0" err="1">
                <a:solidFill>
                  <a:schemeClr val="tx1"/>
                </a:solidFill>
                <a:effectLst/>
                <a:latin typeface="Times New Roman" panose="02020603050405020304" pitchFamily="18" charset="0"/>
                <a:cs typeface="Times New Roman" panose="02020603050405020304" pitchFamily="18" charset="0"/>
              </a:rPr>
              <a:t>kể</a:t>
            </a:r>
            <a:r>
              <a:rPr lang="en-US" sz="4000" dirty="0">
                <a:solidFill>
                  <a:schemeClr val="tx1"/>
                </a:solidFill>
                <a:effectLst/>
                <a:latin typeface="Times New Roman" panose="02020603050405020304" pitchFamily="18" charset="0"/>
                <a:cs typeface="Times New Roman" panose="02020603050405020304" pitchFamily="18" charset="0"/>
              </a:rPr>
              <a:t> </a:t>
            </a:r>
            <a:r>
              <a:rPr lang="en-US" sz="4000" dirty="0" err="1">
                <a:solidFill>
                  <a:schemeClr val="tx1"/>
                </a:solidFill>
                <a:effectLst/>
                <a:latin typeface="Times New Roman" panose="02020603050405020304" pitchFamily="18" charset="0"/>
                <a:cs typeface="Times New Roman" panose="02020603050405020304" pitchFamily="18" charset="0"/>
              </a:rPr>
              <a:t>trong</a:t>
            </a:r>
            <a:r>
              <a:rPr lang="en-US" sz="4000" dirty="0">
                <a:solidFill>
                  <a:schemeClr val="tx1"/>
                </a:solidFill>
                <a:effectLst/>
                <a:latin typeface="Times New Roman" panose="02020603050405020304" pitchFamily="18" charset="0"/>
                <a:cs typeface="Times New Roman" panose="02020603050405020304" pitchFamily="18" charset="0"/>
              </a:rPr>
              <a:t> </a:t>
            </a:r>
            <a:r>
              <a:rPr lang="en-US" sz="4000" dirty="0" err="1">
                <a:solidFill>
                  <a:schemeClr val="tx1"/>
                </a:solidFill>
                <a:effectLst/>
                <a:latin typeface="Times New Roman" panose="02020603050405020304" pitchFamily="18" charset="0"/>
                <a:cs typeface="Times New Roman" panose="02020603050405020304" pitchFamily="18" charset="0"/>
              </a:rPr>
              <a:t>kí</a:t>
            </a:r>
            <a:r>
              <a:rPr lang="en-US" sz="4000" dirty="0">
                <a:solidFill>
                  <a:schemeClr val="tx1"/>
                </a:solidFill>
                <a:effectLst/>
                <a:latin typeface="Times New Roman" panose="02020603050405020304" pitchFamily="18" charset="0"/>
                <a:cs typeface="Times New Roman" panose="02020603050405020304" pitchFamily="18" charset="0"/>
              </a:rPr>
              <a:t> </a:t>
            </a:r>
            <a:r>
              <a:rPr lang="en-US" sz="4000" dirty="0" err="1">
                <a:solidFill>
                  <a:schemeClr val="tx1"/>
                </a:solidFill>
                <a:effectLst/>
                <a:latin typeface="Times New Roman" panose="02020603050405020304" pitchFamily="18" charset="0"/>
                <a:cs typeface="Times New Roman" panose="02020603050405020304" pitchFamily="18" charset="0"/>
              </a:rPr>
              <a:t>thường</a:t>
            </a:r>
            <a:r>
              <a:rPr lang="en-US" sz="4000" dirty="0">
                <a:solidFill>
                  <a:schemeClr val="tx1"/>
                </a:solidFill>
                <a:effectLst/>
                <a:latin typeface="Times New Roman" panose="02020603050405020304" pitchFamily="18" charset="0"/>
                <a:cs typeface="Times New Roman" panose="02020603050405020304" pitchFamily="18" charset="0"/>
              </a:rPr>
              <a:t> </a:t>
            </a:r>
            <a:r>
              <a:rPr lang="en-US" sz="4000" dirty="0" err="1">
                <a:solidFill>
                  <a:schemeClr val="tx1"/>
                </a:solidFill>
                <a:effectLst/>
                <a:latin typeface="Times New Roman" panose="02020603050405020304" pitchFamily="18" charset="0"/>
                <a:cs typeface="Times New Roman" panose="02020603050405020304" pitchFamily="18" charset="0"/>
              </a:rPr>
              <a:t>kể</a:t>
            </a:r>
            <a:r>
              <a:rPr lang="en-US" sz="4000" dirty="0">
                <a:solidFill>
                  <a:schemeClr val="tx1"/>
                </a:solidFill>
                <a:effectLst/>
                <a:latin typeface="Times New Roman" panose="02020603050405020304" pitchFamily="18" charset="0"/>
                <a:cs typeface="Times New Roman" panose="02020603050405020304" pitchFamily="18" charset="0"/>
              </a:rPr>
              <a:t> </a:t>
            </a:r>
            <a:r>
              <a:rPr lang="en-US" sz="4000" dirty="0" err="1">
                <a:solidFill>
                  <a:schemeClr val="tx1"/>
                </a:solidFill>
                <a:effectLst/>
                <a:latin typeface="Times New Roman" panose="02020603050405020304" pitchFamily="18" charset="0"/>
                <a:cs typeface="Times New Roman" panose="02020603050405020304" pitchFamily="18" charset="0"/>
              </a:rPr>
              <a:t>theo</a:t>
            </a:r>
            <a:r>
              <a:rPr lang="en-US" sz="4000" dirty="0">
                <a:solidFill>
                  <a:schemeClr val="tx1"/>
                </a:solidFill>
                <a:effectLst/>
                <a:latin typeface="Times New Roman" panose="02020603050405020304" pitchFamily="18" charset="0"/>
                <a:cs typeface="Times New Roman" panose="02020603050405020304" pitchFamily="18" charset="0"/>
              </a:rPr>
              <a:t> </a:t>
            </a:r>
            <a:r>
              <a:rPr lang="en-US" sz="4000" dirty="0" err="1">
                <a:solidFill>
                  <a:schemeClr val="tx1"/>
                </a:solidFill>
                <a:effectLst/>
                <a:latin typeface="Times New Roman" panose="02020603050405020304" pitchFamily="18" charset="0"/>
                <a:cs typeface="Times New Roman" panose="02020603050405020304" pitchFamily="18" charset="0"/>
              </a:rPr>
              <a:t>ngôi</a:t>
            </a:r>
            <a:r>
              <a:rPr lang="en-US" sz="4000" dirty="0">
                <a:solidFill>
                  <a:schemeClr val="tx1"/>
                </a:solidFill>
                <a:effectLst/>
                <a:latin typeface="Times New Roman" panose="02020603050405020304" pitchFamily="18" charset="0"/>
                <a:cs typeface="Times New Roman" panose="02020603050405020304" pitchFamily="18" charset="0"/>
              </a:rPr>
              <a:t> </a:t>
            </a:r>
            <a:r>
              <a:rPr lang="en-US" sz="4000" dirty="0" err="1">
                <a:solidFill>
                  <a:schemeClr val="tx1"/>
                </a:solidFill>
                <a:effectLst/>
                <a:latin typeface="Times New Roman" panose="02020603050405020304" pitchFamily="18" charset="0"/>
                <a:cs typeface="Times New Roman" panose="02020603050405020304" pitchFamily="18" charset="0"/>
              </a:rPr>
              <a:t>thứ</a:t>
            </a:r>
            <a:r>
              <a:rPr lang="en-US" sz="4000" dirty="0">
                <a:solidFill>
                  <a:schemeClr val="tx1"/>
                </a:solidFill>
                <a:effectLst/>
                <a:latin typeface="Times New Roman" panose="02020603050405020304" pitchFamily="18" charset="0"/>
                <a:cs typeface="Times New Roman" panose="02020603050405020304" pitchFamily="18" charset="0"/>
              </a:rPr>
              <a:t> </a:t>
            </a:r>
            <a:r>
              <a:rPr lang="en-US" sz="4000" dirty="0" err="1">
                <a:solidFill>
                  <a:schemeClr val="tx1"/>
                </a:solidFill>
                <a:effectLst/>
                <a:latin typeface="Times New Roman" panose="02020603050405020304" pitchFamily="18" charset="0"/>
                <a:cs typeface="Times New Roman" panose="02020603050405020304" pitchFamily="18" charset="0"/>
              </a:rPr>
              <a:t>mấy</a:t>
            </a:r>
            <a:r>
              <a:rPr lang="en-US" sz="4000" dirty="0">
                <a:solidFill>
                  <a:schemeClr val="tx1"/>
                </a:solidFill>
                <a:effectLst/>
                <a:latin typeface="Times New Roman" panose="02020603050405020304" pitchFamily="18" charset="0"/>
                <a:cs typeface="Times New Roman" panose="02020603050405020304" pitchFamily="18" charset="0"/>
              </a:rPr>
              <a:t>?</a:t>
            </a:r>
            <a:endParaRPr lang="en-US" sz="3600"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333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2"/>
                    </p:tgtEl>
                  </p:cond>
                </p:stCondLst>
                <p:endSync evt="end" delay="0">
                  <p:rtn val="all"/>
                </p:endSync>
                <p:childTnLst>
                  <p:par>
                    <p:cTn id="28" fill="hold">
                      <p:stCondLst>
                        <p:cond delay="0"/>
                      </p:stCondLst>
                      <p:childTnLst>
                        <p:par>
                          <p:cTn id="29" fill="hold">
                            <p:stCondLst>
                              <p:cond delay="0"/>
                            </p:stCondLst>
                            <p:childTnLst>
                              <p:par>
                                <p:cTn id="30" presetID="21" presetClass="emph" presetSubtype="0" fill="hold" grpId="1" nodeType="withEffect">
                                  <p:stCondLst>
                                    <p:cond delay="0"/>
                                  </p:stCondLst>
                                  <p:childTnLst>
                                    <p:animClr clrSpc="hsl" dir="cw">
                                      <p:cBhvr override="childStyle">
                                        <p:cTn id="31" dur="500" fill="hold"/>
                                        <p:tgtEl>
                                          <p:spTgt spid="12"/>
                                        </p:tgtEl>
                                        <p:attrNameLst>
                                          <p:attrName>style.color</p:attrName>
                                        </p:attrNameLst>
                                      </p:cBhvr>
                                      <p:by>
                                        <p:hsl h="7200000" s="0" l="0"/>
                                      </p:by>
                                    </p:animClr>
                                    <p:animClr clrSpc="hsl" dir="cw">
                                      <p:cBhvr>
                                        <p:cTn id="32" dur="500" fill="hold"/>
                                        <p:tgtEl>
                                          <p:spTgt spid="12"/>
                                        </p:tgtEl>
                                        <p:attrNameLst>
                                          <p:attrName>fillcolor</p:attrName>
                                        </p:attrNameLst>
                                      </p:cBhvr>
                                      <p:by>
                                        <p:hsl h="7200000" s="0" l="0"/>
                                      </p:by>
                                    </p:animClr>
                                    <p:animClr clrSpc="hsl" dir="cw">
                                      <p:cBhvr>
                                        <p:cTn id="33" dur="500" fill="hold"/>
                                        <p:tgtEl>
                                          <p:spTgt spid="12"/>
                                        </p:tgtEl>
                                        <p:attrNameLst>
                                          <p:attrName>stroke.color</p:attrName>
                                        </p:attrNameLst>
                                      </p:cBhvr>
                                      <p:by>
                                        <p:hsl h="7200000" s="0" l="0"/>
                                      </p:by>
                                    </p:animClr>
                                    <p:set>
                                      <p:cBhvr>
                                        <p:cTn id="34" dur="500" fill="hold"/>
                                        <p:tgtEl>
                                          <p:spTgt spid="12"/>
                                        </p:tgtEl>
                                        <p:attrNameLst>
                                          <p:attrName>fill.type</p:attrName>
                                        </p:attrNameLst>
                                      </p:cBhvr>
                                      <p:to>
                                        <p:strVal val="solid"/>
                                      </p:to>
                                    </p:set>
                                  </p:childTnLst>
                                </p:cTn>
                              </p:par>
                              <p:par>
                                <p:cTn id="35" presetID="1" presetClass="mediacall" presetSubtype="0" fill="hold" nodeType="withEffect">
                                  <p:stCondLst>
                                    <p:cond delay="0"/>
                                  </p:stCondLst>
                                  <p:childTnLst>
                                    <p:cmd type="call" cmd="playFrom(0.0)">
                                      <p:cBhvr>
                                        <p:cTn id="36" dur="1252" fill="hold"/>
                                        <p:tgtEl>
                                          <p:spTgt spid="17"/>
                                        </p:tgtEl>
                                      </p:cBhvr>
                                    </p:cmd>
                                  </p:childTnLst>
                                </p:cTn>
                              </p:par>
                              <p:par>
                                <p:cTn id="37" presetID="1" presetClass="mediacall" presetSubtype="0" fill="hold" nodeType="withEffect">
                                  <p:stCondLst>
                                    <p:cond delay="500"/>
                                  </p:stCondLst>
                                  <p:childTnLst>
                                    <p:cmd type="call" cmd="playFrom(0.0)">
                                      <p:cBhvr>
                                        <p:cTn id="38" dur="5042" fill="hold"/>
                                        <p:tgtEl>
                                          <p:spTgt spid="53"/>
                                        </p:tgtEl>
                                      </p:cBhvr>
                                    </p:cmd>
                                  </p:childTnLst>
                                </p:cTn>
                              </p:par>
                            </p:childTnLst>
                          </p:cTn>
                        </p:par>
                      </p:childTnLst>
                    </p:cTn>
                  </p:par>
                </p:childTnLst>
              </p:cTn>
              <p:nextCondLst>
                <p:cond evt="onClick" delay="0">
                  <p:tgtEl>
                    <p:spTgt spid="12"/>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par>
                                <p:cTn id="45" presetID="1" presetClass="mediacall" presetSubtype="0" fill="hold" nodeType="withEffect">
                                  <p:stCondLst>
                                    <p:cond delay="0"/>
                                  </p:stCondLst>
                                  <p:childTnLst>
                                    <p:cmd type="call" cmd="playFrom(0.0)">
                                      <p:cBhvr>
                                        <p:cTn id="46" dur="2060" fill="hold"/>
                                        <p:tgtEl>
                                          <p:spTgt spid="19"/>
                                        </p:tgtEl>
                                      </p:cBhvr>
                                    </p:cmd>
                                  </p:childTnLst>
                                </p:cTn>
                              </p:par>
                            </p:childTnLst>
                          </p:cTn>
                        </p:par>
                      </p:childTnLst>
                    </p:cTn>
                  </p:par>
                </p:childTnLst>
              </p:cTn>
              <p:nextCondLst>
                <p:cond evt="onClick" delay="0">
                  <p:tgtEl>
                    <p:spTgt spid="14"/>
                  </p:tgtEl>
                </p:cond>
              </p:nextCondLst>
            </p:seq>
            <p:seq concurrent="1" nextAc="seek">
              <p:cTn id="47" restart="whenNotActive" fill="hold" evtFilter="cancelBubble" nodeType="interactiveSeq">
                <p:stCondLst>
                  <p:cond evt="onClick" delay="0">
                    <p:tgtEl>
                      <p:spTgt spid="13"/>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par>
                                <p:cTn id="53" presetID="1" presetClass="mediacall" presetSubtype="0" fill="hold" nodeType="withEffect">
                                  <p:stCondLst>
                                    <p:cond delay="0"/>
                                  </p:stCondLst>
                                  <p:childTnLst>
                                    <p:cmd type="call" cmd="playFrom(0.0)">
                                      <p:cBhvr>
                                        <p:cTn id="54" dur="2060" fill="hold"/>
                                        <p:tgtEl>
                                          <p:spTgt spid="18"/>
                                        </p:tgtEl>
                                      </p:cBhvr>
                                    </p:cmd>
                                  </p:childTnLst>
                                </p:cTn>
                              </p:par>
                            </p:childTnLst>
                          </p:cTn>
                        </p:par>
                      </p:childTnLst>
                    </p:cTn>
                  </p:par>
                </p:childTnLst>
              </p:cTn>
              <p:nextCondLst>
                <p:cond evt="onClick" delay="0">
                  <p:tgtEl>
                    <p:spTgt spid="13"/>
                  </p:tgtEl>
                </p:cond>
              </p:nextCondLst>
            </p:seq>
            <p:seq concurrent="1" nextAc="seek">
              <p:cTn id="55" restart="whenNotActive" fill="hold" evtFilter="cancelBubble" nodeType="interactiveSeq">
                <p:stCondLst>
                  <p:cond evt="onClick" delay="0">
                    <p:tgtEl>
                      <p:spTgt spid="11"/>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1"/>
                                        </p:tgtEl>
                                      </p:cBhvr>
                                    </p:animEffect>
                                    <p:set>
                                      <p:cBhvr>
                                        <p:cTn id="60" dur="1" fill="hold">
                                          <p:stCondLst>
                                            <p:cond delay="499"/>
                                          </p:stCondLst>
                                        </p:cTn>
                                        <p:tgtEl>
                                          <p:spTgt spid="11"/>
                                        </p:tgtEl>
                                        <p:attrNameLst>
                                          <p:attrName>style.visibility</p:attrName>
                                        </p:attrNameLst>
                                      </p:cBhvr>
                                      <p:to>
                                        <p:strVal val="hidden"/>
                                      </p:to>
                                    </p:set>
                                  </p:childTnLst>
                                </p:cTn>
                              </p:par>
                              <p:par>
                                <p:cTn id="61" presetID="1" presetClass="mediacall" presetSubtype="0" fill="hold" nodeType="withEffect">
                                  <p:stCondLst>
                                    <p:cond delay="0"/>
                                  </p:stCondLst>
                                  <p:childTnLst>
                                    <p:cmd type="call" cmd="playFrom(0.0)">
                                      <p:cBhvr>
                                        <p:cTn id="62" dur="2060" fill="hold"/>
                                        <p:tgtEl>
                                          <p:spTgt spid="20"/>
                                        </p:tgtEl>
                                      </p:cBhvr>
                                    </p:cmd>
                                  </p:childTnLst>
                                </p:cTn>
                              </p:par>
                            </p:childTnLst>
                          </p:cTn>
                        </p:par>
                      </p:childTnLst>
                    </p:cTn>
                  </p:par>
                </p:childTnLst>
              </p:cTn>
              <p:nextCondLst>
                <p:cond evt="onClick" delay="0">
                  <p:tgtEl>
                    <p:spTgt spid="11"/>
                  </p:tgtEl>
                </p:cond>
              </p:nextCondLst>
            </p:seq>
            <p:audio>
              <p:cMediaNode vol="100000">
                <p:cTn id="63" fill="hold" display="0">
                  <p:stCondLst>
                    <p:cond delay="indefinite"/>
                  </p:stCondLst>
                  <p:endCondLst>
                    <p:cond evt="onStopAudio" delay="0">
                      <p:tgtEl>
                        <p:sldTgt/>
                      </p:tgtEl>
                    </p:cond>
                  </p:endCondLst>
                </p:cTn>
                <p:tgtEl>
                  <p:spTgt spid="17"/>
                </p:tgtEl>
              </p:cMediaNode>
            </p:audio>
            <p:audio>
              <p:cMediaNode vol="39394">
                <p:cTn id="64" fill="hold" display="0">
                  <p:stCondLst>
                    <p:cond delay="indefinite"/>
                  </p:stCondLst>
                  <p:endCondLst>
                    <p:cond evt="onStopAudio" delay="0">
                      <p:tgtEl>
                        <p:sldTgt/>
                      </p:tgtEl>
                    </p:cond>
                  </p:endCondLst>
                </p:cTn>
                <p:tgtEl>
                  <p:spTgt spid="18"/>
                </p:tgtEl>
              </p:cMediaNode>
            </p:audio>
            <p:audio>
              <p:cMediaNode vol="36364">
                <p:cTn id="65" fill="hold" display="0">
                  <p:stCondLst>
                    <p:cond delay="indefinite"/>
                  </p:stCondLst>
                  <p:endCondLst>
                    <p:cond evt="onStopAudio" delay="0">
                      <p:tgtEl>
                        <p:sldTgt/>
                      </p:tgtEl>
                    </p:cond>
                  </p:endCondLst>
                </p:cTn>
                <p:tgtEl>
                  <p:spTgt spid="19"/>
                </p:tgtEl>
              </p:cMediaNode>
            </p:audio>
            <p:audio>
              <p:cMediaNode vol="33333">
                <p:cTn id="66" fill="hold" display="0">
                  <p:stCondLst>
                    <p:cond delay="indefinite"/>
                  </p:stCondLst>
                  <p:endCondLst>
                    <p:cond evt="onStopAudio" delay="0">
                      <p:tgtEl>
                        <p:sldTgt/>
                      </p:tgtEl>
                    </p:cond>
                  </p:endCondLst>
                </p:cTn>
                <p:tgtEl>
                  <p:spTgt spid="20"/>
                </p:tgtEl>
              </p:cMediaNode>
            </p:audio>
            <p:audio>
              <p:cMediaNode vol="42424">
                <p:cTn id="67" fill="hold" display="0">
                  <p:stCondLst>
                    <p:cond delay="indefinite"/>
                  </p:stCondLst>
                  <p:endCondLst>
                    <p:cond evt="onStopAudio" delay="0">
                      <p:tgtEl>
                        <p:sldTgt/>
                      </p:tgtEl>
                    </p:cond>
                  </p:endCondLst>
                </p:cTn>
                <p:tgtEl>
                  <p:spTgt spid="53"/>
                </p:tgtEl>
              </p:cMediaNode>
            </p:audio>
          </p:childTnLst>
        </p:cTn>
      </p:par>
    </p:tnLst>
    <p:bldLst>
      <p:bldP spid="11" grpId="0" animBg="1"/>
      <p:bldP spid="11" grpId="1" animBg="1"/>
      <p:bldP spid="12" grpId="0" animBg="1"/>
      <p:bldP spid="12" grpId="1" animBg="1"/>
      <p:bldP spid="13" grpId="0" animBg="1"/>
      <p:bldP spid="13" grpId="1" animBg="1"/>
      <p:bldP spid="14" grpId="0" animBg="1"/>
      <p:bldP spid="1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29;p22">
            <a:extLst>
              <a:ext uri="{FF2B5EF4-FFF2-40B4-BE49-F238E27FC236}">
                <a16:creationId xmlns:a16="http://schemas.microsoft.com/office/drawing/2014/main" id="{F5221B99-A389-4195-830E-C1EFECA2B1BA}"/>
              </a:ext>
            </a:extLst>
          </p:cNvPr>
          <p:cNvPicPr preferRelativeResize="0"/>
          <p:nvPr/>
        </p:nvPicPr>
        <p:blipFill rotWithShape="1">
          <a:blip r:embed="rId3">
            <a:extLst>
              <a:ext uri="{28A0092B-C50C-407E-A947-70E740481C1C}">
                <a14:useLocalDpi xmlns:a14="http://schemas.microsoft.com/office/drawing/2010/main" val="0"/>
              </a:ext>
            </a:extLst>
          </a:blip>
          <a:srcRect l="23735" r="26337"/>
          <a:stretch/>
        </p:blipFill>
        <p:spPr>
          <a:xfrm>
            <a:off x="5252484" y="0"/>
            <a:ext cx="6939516" cy="6858016"/>
          </a:xfrm>
          <a:custGeom>
            <a:avLst/>
            <a:gdLst/>
            <a:ahLst/>
            <a:cxnLst/>
            <a:rect l="l" t="t" r="r" b="b"/>
            <a:pathLst>
              <a:path w="21590" h="21586" extrusionOk="0">
                <a:moveTo>
                  <a:pt x="6051" y="0"/>
                </a:moveTo>
                <a:lnTo>
                  <a:pt x="5818" y="36"/>
                </a:lnTo>
                <a:cubicBezTo>
                  <a:pt x="5767" y="-14"/>
                  <a:pt x="5689" y="-9"/>
                  <a:pt x="5643" y="47"/>
                </a:cubicBezTo>
                <a:cubicBezTo>
                  <a:pt x="5639" y="51"/>
                  <a:pt x="5636" y="58"/>
                  <a:pt x="5633" y="62"/>
                </a:cubicBezTo>
                <a:lnTo>
                  <a:pt x="5714" y="181"/>
                </a:lnTo>
                <a:lnTo>
                  <a:pt x="5833" y="140"/>
                </a:lnTo>
                <a:cubicBezTo>
                  <a:pt x="5916" y="258"/>
                  <a:pt x="6029" y="160"/>
                  <a:pt x="6142" y="171"/>
                </a:cubicBezTo>
                <a:lnTo>
                  <a:pt x="6099" y="232"/>
                </a:lnTo>
                <a:lnTo>
                  <a:pt x="6170" y="294"/>
                </a:lnTo>
                <a:lnTo>
                  <a:pt x="6260" y="196"/>
                </a:lnTo>
                <a:lnTo>
                  <a:pt x="6318" y="263"/>
                </a:lnTo>
                <a:lnTo>
                  <a:pt x="6318" y="428"/>
                </a:lnTo>
                <a:cubicBezTo>
                  <a:pt x="6118" y="666"/>
                  <a:pt x="5800" y="669"/>
                  <a:pt x="5524" y="753"/>
                </a:cubicBezTo>
                <a:lnTo>
                  <a:pt x="5452" y="722"/>
                </a:lnTo>
                <a:lnTo>
                  <a:pt x="5424" y="805"/>
                </a:lnTo>
                <a:cubicBezTo>
                  <a:pt x="5210" y="810"/>
                  <a:pt x="5176" y="831"/>
                  <a:pt x="5153" y="975"/>
                </a:cubicBezTo>
                <a:cubicBezTo>
                  <a:pt x="5432" y="856"/>
                  <a:pt x="5716" y="759"/>
                  <a:pt x="6009" y="686"/>
                </a:cubicBezTo>
                <a:cubicBezTo>
                  <a:pt x="6030" y="749"/>
                  <a:pt x="6137" y="717"/>
                  <a:pt x="6137" y="831"/>
                </a:cubicBezTo>
                <a:cubicBezTo>
                  <a:pt x="6048" y="879"/>
                  <a:pt x="5932" y="894"/>
                  <a:pt x="5852" y="960"/>
                </a:cubicBezTo>
                <a:lnTo>
                  <a:pt x="5852" y="944"/>
                </a:lnTo>
                <a:lnTo>
                  <a:pt x="5210" y="1135"/>
                </a:lnTo>
                <a:cubicBezTo>
                  <a:pt x="5214" y="1160"/>
                  <a:pt x="5219" y="1179"/>
                  <a:pt x="5229" y="1243"/>
                </a:cubicBezTo>
                <a:cubicBezTo>
                  <a:pt x="5302" y="1094"/>
                  <a:pt x="5389" y="1212"/>
                  <a:pt x="5476" y="1192"/>
                </a:cubicBezTo>
                <a:lnTo>
                  <a:pt x="5424" y="1120"/>
                </a:lnTo>
                <a:cubicBezTo>
                  <a:pt x="5555" y="1144"/>
                  <a:pt x="5691" y="1102"/>
                  <a:pt x="5790" y="1006"/>
                </a:cubicBezTo>
                <a:lnTo>
                  <a:pt x="5833" y="1047"/>
                </a:lnTo>
                <a:cubicBezTo>
                  <a:pt x="5833" y="1025"/>
                  <a:pt x="5839" y="1008"/>
                  <a:pt x="5847" y="965"/>
                </a:cubicBezTo>
                <a:cubicBezTo>
                  <a:pt x="6006" y="976"/>
                  <a:pt x="6144" y="863"/>
                  <a:pt x="6308" y="888"/>
                </a:cubicBezTo>
                <a:lnTo>
                  <a:pt x="6322" y="820"/>
                </a:lnTo>
                <a:lnTo>
                  <a:pt x="6417" y="769"/>
                </a:lnTo>
                <a:lnTo>
                  <a:pt x="6394" y="800"/>
                </a:lnTo>
                <a:lnTo>
                  <a:pt x="6522" y="867"/>
                </a:lnTo>
                <a:cubicBezTo>
                  <a:pt x="6195" y="976"/>
                  <a:pt x="5957" y="1231"/>
                  <a:pt x="5624" y="1269"/>
                </a:cubicBezTo>
                <a:lnTo>
                  <a:pt x="5643" y="1295"/>
                </a:lnTo>
                <a:lnTo>
                  <a:pt x="5581" y="1388"/>
                </a:lnTo>
                <a:lnTo>
                  <a:pt x="5438" y="1372"/>
                </a:lnTo>
                <a:lnTo>
                  <a:pt x="5438" y="1393"/>
                </a:lnTo>
                <a:lnTo>
                  <a:pt x="5543" y="1445"/>
                </a:lnTo>
                <a:lnTo>
                  <a:pt x="5343" y="1445"/>
                </a:lnTo>
                <a:cubicBezTo>
                  <a:pt x="5321" y="1637"/>
                  <a:pt x="5135" y="1506"/>
                  <a:pt x="5148" y="1687"/>
                </a:cubicBezTo>
                <a:lnTo>
                  <a:pt x="5329" y="1599"/>
                </a:lnTo>
                <a:cubicBezTo>
                  <a:pt x="5329" y="1659"/>
                  <a:pt x="5326" y="1694"/>
                  <a:pt x="5324" y="1728"/>
                </a:cubicBezTo>
                <a:cubicBezTo>
                  <a:pt x="5180" y="1697"/>
                  <a:pt x="5143" y="1867"/>
                  <a:pt x="5105" y="1966"/>
                </a:cubicBezTo>
                <a:lnTo>
                  <a:pt x="5034" y="1981"/>
                </a:lnTo>
                <a:lnTo>
                  <a:pt x="5034" y="2007"/>
                </a:lnTo>
                <a:lnTo>
                  <a:pt x="5105" y="1996"/>
                </a:lnTo>
                <a:lnTo>
                  <a:pt x="5105" y="1971"/>
                </a:lnTo>
                <a:cubicBezTo>
                  <a:pt x="5152" y="1971"/>
                  <a:pt x="5204" y="1984"/>
                  <a:pt x="5234" y="1935"/>
                </a:cubicBezTo>
                <a:lnTo>
                  <a:pt x="5324" y="1986"/>
                </a:lnTo>
                <a:lnTo>
                  <a:pt x="5324" y="2089"/>
                </a:lnTo>
                <a:lnTo>
                  <a:pt x="5258" y="2048"/>
                </a:lnTo>
                <a:lnTo>
                  <a:pt x="5134" y="2115"/>
                </a:lnTo>
                <a:lnTo>
                  <a:pt x="5172" y="2192"/>
                </a:lnTo>
                <a:lnTo>
                  <a:pt x="5001" y="2285"/>
                </a:lnTo>
                <a:lnTo>
                  <a:pt x="5110" y="2347"/>
                </a:lnTo>
                <a:lnTo>
                  <a:pt x="5029" y="2388"/>
                </a:lnTo>
                <a:lnTo>
                  <a:pt x="5110" y="2435"/>
                </a:lnTo>
                <a:cubicBezTo>
                  <a:pt x="4942" y="2552"/>
                  <a:pt x="4803" y="2707"/>
                  <a:pt x="4701" y="2894"/>
                </a:cubicBezTo>
                <a:lnTo>
                  <a:pt x="4796" y="2853"/>
                </a:lnTo>
                <a:lnTo>
                  <a:pt x="4820" y="2925"/>
                </a:lnTo>
                <a:cubicBezTo>
                  <a:pt x="5145" y="2829"/>
                  <a:pt x="5066" y="2995"/>
                  <a:pt x="5338" y="2961"/>
                </a:cubicBezTo>
                <a:cubicBezTo>
                  <a:pt x="5403" y="2949"/>
                  <a:pt x="5411" y="2817"/>
                  <a:pt x="5514" y="2863"/>
                </a:cubicBezTo>
                <a:lnTo>
                  <a:pt x="5467" y="2920"/>
                </a:lnTo>
                <a:lnTo>
                  <a:pt x="5571" y="2920"/>
                </a:lnTo>
                <a:cubicBezTo>
                  <a:pt x="5588" y="2902"/>
                  <a:pt x="5614" y="2874"/>
                  <a:pt x="5614" y="2873"/>
                </a:cubicBezTo>
                <a:lnTo>
                  <a:pt x="5700" y="2909"/>
                </a:lnTo>
                <a:cubicBezTo>
                  <a:pt x="5496" y="3238"/>
                  <a:pt x="5322" y="3156"/>
                  <a:pt x="5072" y="3348"/>
                </a:cubicBezTo>
                <a:lnTo>
                  <a:pt x="5158" y="3394"/>
                </a:lnTo>
                <a:lnTo>
                  <a:pt x="5262" y="3363"/>
                </a:lnTo>
                <a:cubicBezTo>
                  <a:pt x="5240" y="3406"/>
                  <a:pt x="5231" y="3425"/>
                  <a:pt x="5219" y="3446"/>
                </a:cubicBezTo>
                <a:lnTo>
                  <a:pt x="5286" y="3446"/>
                </a:lnTo>
                <a:lnTo>
                  <a:pt x="5286" y="3472"/>
                </a:lnTo>
                <a:lnTo>
                  <a:pt x="5215" y="3487"/>
                </a:lnTo>
                <a:cubicBezTo>
                  <a:pt x="4936" y="3766"/>
                  <a:pt x="4558" y="3941"/>
                  <a:pt x="4259" y="4204"/>
                </a:cubicBezTo>
                <a:lnTo>
                  <a:pt x="4335" y="4204"/>
                </a:lnTo>
                <a:lnTo>
                  <a:pt x="4302" y="4271"/>
                </a:lnTo>
                <a:lnTo>
                  <a:pt x="4331" y="4307"/>
                </a:lnTo>
                <a:cubicBezTo>
                  <a:pt x="4307" y="4335"/>
                  <a:pt x="4287" y="4360"/>
                  <a:pt x="4245" y="4405"/>
                </a:cubicBezTo>
                <a:cubicBezTo>
                  <a:pt x="4300" y="4415"/>
                  <a:pt x="4356" y="4403"/>
                  <a:pt x="4402" y="4369"/>
                </a:cubicBezTo>
                <a:lnTo>
                  <a:pt x="4402" y="4431"/>
                </a:lnTo>
                <a:lnTo>
                  <a:pt x="4326" y="4462"/>
                </a:lnTo>
                <a:lnTo>
                  <a:pt x="4392" y="4539"/>
                </a:lnTo>
                <a:lnTo>
                  <a:pt x="4616" y="4390"/>
                </a:lnTo>
                <a:lnTo>
                  <a:pt x="4407" y="4756"/>
                </a:lnTo>
                <a:lnTo>
                  <a:pt x="4426" y="4777"/>
                </a:lnTo>
                <a:lnTo>
                  <a:pt x="4564" y="4679"/>
                </a:lnTo>
                <a:cubicBezTo>
                  <a:pt x="4599" y="4723"/>
                  <a:pt x="4555" y="4724"/>
                  <a:pt x="4554" y="4730"/>
                </a:cubicBezTo>
                <a:lnTo>
                  <a:pt x="4611" y="4895"/>
                </a:lnTo>
                <a:lnTo>
                  <a:pt x="4668" y="4859"/>
                </a:lnTo>
                <a:cubicBezTo>
                  <a:pt x="4651" y="4818"/>
                  <a:pt x="4636" y="4779"/>
                  <a:pt x="4621" y="4740"/>
                </a:cubicBezTo>
                <a:cubicBezTo>
                  <a:pt x="4709" y="4678"/>
                  <a:pt x="4734" y="4784"/>
                  <a:pt x="4811" y="4751"/>
                </a:cubicBezTo>
                <a:lnTo>
                  <a:pt x="4763" y="4679"/>
                </a:lnTo>
                <a:cubicBezTo>
                  <a:pt x="4852" y="4624"/>
                  <a:pt x="4772" y="4552"/>
                  <a:pt x="4849" y="4519"/>
                </a:cubicBezTo>
                <a:lnTo>
                  <a:pt x="4901" y="4560"/>
                </a:lnTo>
                <a:cubicBezTo>
                  <a:pt x="4936" y="4549"/>
                  <a:pt x="4994" y="4469"/>
                  <a:pt x="5029" y="4498"/>
                </a:cubicBezTo>
                <a:cubicBezTo>
                  <a:pt x="5006" y="4631"/>
                  <a:pt x="4909" y="4602"/>
                  <a:pt x="4934" y="4756"/>
                </a:cubicBezTo>
                <a:cubicBezTo>
                  <a:pt x="5001" y="4706"/>
                  <a:pt x="5056" y="4642"/>
                  <a:pt x="5096" y="4565"/>
                </a:cubicBezTo>
                <a:lnTo>
                  <a:pt x="5148" y="4586"/>
                </a:lnTo>
                <a:cubicBezTo>
                  <a:pt x="5117" y="4643"/>
                  <a:pt x="5093" y="4708"/>
                  <a:pt x="5077" y="4771"/>
                </a:cubicBezTo>
                <a:lnTo>
                  <a:pt x="5210" y="4761"/>
                </a:lnTo>
                <a:cubicBezTo>
                  <a:pt x="5217" y="4728"/>
                  <a:pt x="5221" y="4711"/>
                  <a:pt x="5224" y="4694"/>
                </a:cubicBezTo>
                <a:lnTo>
                  <a:pt x="5391" y="4782"/>
                </a:lnTo>
                <a:cubicBezTo>
                  <a:pt x="5417" y="4717"/>
                  <a:pt x="5436" y="4664"/>
                  <a:pt x="5462" y="4601"/>
                </a:cubicBezTo>
                <a:lnTo>
                  <a:pt x="5614" y="4653"/>
                </a:lnTo>
                <a:lnTo>
                  <a:pt x="5852" y="4519"/>
                </a:lnTo>
                <a:lnTo>
                  <a:pt x="5899" y="4565"/>
                </a:lnTo>
                <a:cubicBezTo>
                  <a:pt x="6045" y="4470"/>
                  <a:pt x="6200" y="4386"/>
                  <a:pt x="6360" y="4323"/>
                </a:cubicBezTo>
                <a:lnTo>
                  <a:pt x="6360" y="4240"/>
                </a:lnTo>
                <a:lnTo>
                  <a:pt x="6432" y="4240"/>
                </a:lnTo>
                <a:lnTo>
                  <a:pt x="6398" y="4173"/>
                </a:lnTo>
                <a:cubicBezTo>
                  <a:pt x="6664" y="4082"/>
                  <a:pt x="6758" y="3837"/>
                  <a:pt x="7064" y="3807"/>
                </a:cubicBezTo>
                <a:lnTo>
                  <a:pt x="7031" y="3905"/>
                </a:lnTo>
                <a:lnTo>
                  <a:pt x="7078" y="4003"/>
                </a:lnTo>
                <a:cubicBezTo>
                  <a:pt x="7165" y="4014"/>
                  <a:pt x="7253" y="3977"/>
                  <a:pt x="7311" y="3905"/>
                </a:cubicBezTo>
                <a:lnTo>
                  <a:pt x="7263" y="3807"/>
                </a:lnTo>
                <a:lnTo>
                  <a:pt x="7154" y="3895"/>
                </a:lnTo>
                <a:cubicBezTo>
                  <a:pt x="7132" y="3845"/>
                  <a:pt x="7115" y="3807"/>
                  <a:pt x="7102" y="3776"/>
                </a:cubicBezTo>
                <a:cubicBezTo>
                  <a:pt x="7997" y="3530"/>
                  <a:pt x="8880" y="3015"/>
                  <a:pt x="9778" y="2672"/>
                </a:cubicBezTo>
                <a:cubicBezTo>
                  <a:pt x="9778" y="2674"/>
                  <a:pt x="9778" y="2679"/>
                  <a:pt x="9778" y="2688"/>
                </a:cubicBezTo>
                <a:lnTo>
                  <a:pt x="9783" y="2688"/>
                </a:lnTo>
                <a:lnTo>
                  <a:pt x="9783" y="2667"/>
                </a:lnTo>
                <a:cubicBezTo>
                  <a:pt x="9802" y="2655"/>
                  <a:pt x="9826" y="2646"/>
                  <a:pt x="9849" y="2646"/>
                </a:cubicBezTo>
                <a:lnTo>
                  <a:pt x="9849" y="2672"/>
                </a:lnTo>
                <a:lnTo>
                  <a:pt x="9783" y="2688"/>
                </a:lnTo>
                <a:lnTo>
                  <a:pt x="9783" y="2724"/>
                </a:lnTo>
                <a:cubicBezTo>
                  <a:pt x="10088" y="2692"/>
                  <a:pt x="10360" y="2472"/>
                  <a:pt x="10648" y="2363"/>
                </a:cubicBezTo>
                <a:cubicBezTo>
                  <a:pt x="10687" y="2459"/>
                  <a:pt x="10687" y="2493"/>
                  <a:pt x="10786" y="2543"/>
                </a:cubicBezTo>
                <a:cubicBezTo>
                  <a:pt x="10775" y="2438"/>
                  <a:pt x="10763" y="2364"/>
                  <a:pt x="10757" y="2301"/>
                </a:cubicBezTo>
                <a:lnTo>
                  <a:pt x="11099" y="2131"/>
                </a:lnTo>
                <a:lnTo>
                  <a:pt x="11128" y="2223"/>
                </a:lnTo>
                <a:lnTo>
                  <a:pt x="11366" y="2141"/>
                </a:lnTo>
                <a:cubicBezTo>
                  <a:pt x="11350" y="2267"/>
                  <a:pt x="11211" y="2256"/>
                  <a:pt x="11147" y="2352"/>
                </a:cubicBezTo>
                <a:lnTo>
                  <a:pt x="11361" y="2440"/>
                </a:lnTo>
                <a:lnTo>
                  <a:pt x="11185" y="2548"/>
                </a:lnTo>
                <a:cubicBezTo>
                  <a:pt x="11233" y="2602"/>
                  <a:pt x="11161" y="2720"/>
                  <a:pt x="11175" y="2811"/>
                </a:cubicBezTo>
                <a:lnTo>
                  <a:pt x="11114" y="2791"/>
                </a:lnTo>
                <a:cubicBezTo>
                  <a:pt x="11108" y="2723"/>
                  <a:pt x="11106" y="2663"/>
                  <a:pt x="11099" y="2584"/>
                </a:cubicBezTo>
                <a:lnTo>
                  <a:pt x="11019" y="2636"/>
                </a:lnTo>
                <a:lnTo>
                  <a:pt x="10876" y="2554"/>
                </a:lnTo>
                <a:lnTo>
                  <a:pt x="10743" y="2621"/>
                </a:lnTo>
                <a:cubicBezTo>
                  <a:pt x="10719" y="2732"/>
                  <a:pt x="10854" y="2742"/>
                  <a:pt x="10838" y="2848"/>
                </a:cubicBezTo>
                <a:lnTo>
                  <a:pt x="10643" y="2935"/>
                </a:lnTo>
                <a:cubicBezTo>
                  <a:pt x="10628" y="2970"/>
                  <a:pt x="10613" y="2997"/>
                  <a:pt x="10605" y="3018"/>
                </a:cubicBezTo>
                <a:lnTo>
                  <a:pt x="10657" y="3193"/>
                </a:lnTo>
                <a:cubicBezTo>
                  <a:pt x="10627" y="3172"/>
                  <a:pt x="10579" y="3229"/>
                  <a:pt x="10562" y="3167"/>
                </a:cubicBezTo>
                <a:cubicBezTo>
                  <a:pt x="10561" y="3163"/>
                  <a:pt x="10558" y="3167"/>
                  <a:pt x="10557" y="3162"/>
                </a:cubicBezTo>
                <a:lnTo>
                  <a:pt x="10448" y="3162"/>
                </a:lnTo>
                <a:cubicBezTo>
                  <a:pt x="10445" y="3189"/>
                  <a:pt x="10450" y="3215"/>
                  <a:pt x="10462" y="3240"/>
                </a:cubicBezTo>
                <a:cubicBezTo>
                  <a:pt x="10459" y="3239"/>
                  <a:pt x="10457" y="3245"/>
                  <a:pt x="10453" y="3245"/>
                </a:cubicBezTo>
                <a:cubicBezTo>
                  <a:pt x="10466" y="3267"/>
                  <a:pt x="10477" y="3295"/>
                  <a:pt x="10477" y="3322"/>
                </a:cubicBezTo>
                <a:lnTo>
                  <a:pt x="10453" y="3322"/>
                </a:lnTo>
                <a:lnTo>
                  <a:pt x="10439" y="3245"/>
                </a:lnTo>
                <a:cubicBezTo>
                  <a:pt x="10336" y="3246"/>
                  <a:pt x="10254" y="3304"/>
                  <a:pt x="10149" y="3332"/>
                </a:cubicBezTo>
                <a:lnTo>
                  <a:pt x="10177" y="3162"/>
                </a:lnTo>
                <a:lnTo>
                  <a:pt x="10035" y="3162"/>
                </a:lnTo>
                <a:cubicBezTo>
                  <a:pt x="9927" y="3076"/>
                  <a:pt x="9860" y="2879"/>
                  <a:pt x="9745" y="2894"/>
                </a:cubicBezTo>
                <a:lnTo>
                  <a:pt x="9968" y="3198"/>
                </a:lnTo>
                <a:cubicBezTo>
                  <a:pt x="9962" y="3229"/>
                  <a:pt x="9952" y="3277"/>
                  <a:pt x="9940" y="3338"/>
                </a:cubicBezTo>
                <a:lnTo>
                  <a:pt x="10030" y="3286"/>
                </a:lnTo>
                <a:lnTo>
                  <a:pt x="10082" y="3343"/>
                </a:lnTo>
                <a:lnTo>
                  <a:pt x="9992" y="3389"/>
                </a:lnTo>
                <a:cubicBezTo>
                  <a:pt x="9953" y="3378"/>
                  <a:pt x="9923" y="3347"/>
                  <a:pt x="9897" y="3384"/>
                </a:cubicBezTo>
                <a:lnTo>
                  <a:pt x="9925" y="3420"/>
                </a:lnTo>
                <a:lnTo>
                  <a:pt x="9488" y="3606"/>
                </a:lnTo>
                <a:lnTo>
                  <a:pt x="9364" y="3513"/>
                </a:lnTo>
                <a:lnTo>
                  <a:pt x="9326" y="3606"/>
                </a:lnTo>
                <a:lnTo>
                  <a:pt x="9293" y="3575"/>
                </a:lnTo>
                <a:lnTo>
                  <a:pt x="9208" y="3621"/>
                </a:lnTo>
                <a:lnTo>
                  <a:pt x="9170" y="3719"/>
                </a:lnTo>
                <a:cubicBezTo>
                  <a:pt x="9139" y="3637"/>
                  <a:pt x="9124" y="3582"/>
                  <a:pt x="9103" y="3523"/>
                </a:cubicBezTo>
                <a:cubicBezTo>
                  <a:pt x="9067" y="3591"/>
                  <a:pt x="9123" y="3698"/>
                  <a:pt x="9027" y="3730"/>
                </a:cubicBezTo>
                <a:lnTo>
                  <a:pt x="8998" y="3699"/>
                </a:lnTo>
                <a:lnTo>
                  <a:pt x="8932" y="3740"/>
                </a:lnTo>
                <a:lnTo>
                  <a:pt x="8861" y="3688"/>
                </a:lnTo>
                <a:lnTo>
                  <a:pt x="8775" y="3740"/>
                </a:lnTo>
                <a:lnTo>
                  <a:pt x="8737" y="3652"/>
                </a:lnTo>
                <a:lnTo>
                  <a:pt x="8713" y="3652"/>
                </a:lnTo>
                <a:cubicBezTo>
                  <a:pt x="8721" y="3701"/>
                  <a:pt x="8734" y="3751"/>
                  <a:pt x="8742" y="3802"/>
                </a:cubicBezTo>
                <a:lnTo>
                  <a:pt x="8699" y="3848"/>
                </a:lnTo>
                <a:lnTo>
                  <a:pt x="8661" y="3812"/>
                </a:lnTo>
                <a:cubicBezTo>
                  <a:pt x="8631" y="3912"/>
                  <a:pt x="8543" y="3972"/>
                  <a:pt x="8447" y="3962"/>
                </a:cubicBezTo>
                <a:lnTo>
                  <a:pt x="8495" y="3905"/>
                </a:lnTo>
                <a:cubicBezTo>
                  <a:pt x="8477" y="3885"/>
                  <a:pt x="8461" y="3867"/>
                  <a:pt x="8438" y="3843"/>
                </a:cubicBezTo>
                <a:lnTo>
                  <a:pt x="8290" y="4085"/>
                </a:lnTo>
                <a:cubicBezTo>
                  <a:pt x="8193" y="4104"/>
                  <a:pt x="8084" y="4070"/>
                  <a:pt x="7948" y="4106"/>
                </a:cubicBezTo>
                <a:cubicBezTo>
                  <a:pt x="8100" y="4164"/>
                  <a:pt x="8253" y="4105"/>
                  <a:pt x="8338" y="4220"/>
                </a:cubicBezTo>
                <a:cubicBezTo>
                  <a:pt x="8190" y="4396"/>
                  <a:pt x="7983" y="4447"/>
                  <a:pt x="7805" y="4560"/>
                </a:cubicBezTo>
                <a:lnTo>
                  <a:pt x="7805" y="4550"/>
                </a:lnTo>
                <a:lnTo>
                  <a:pt x="7729" y="4524"/>
                </a:lnTo>
                <a:lnTo>
                  <a:pt x="7705" y="4606"/>
                </a:lnTo>
                <a:cubicBezTo>
                  <a:pt x="7580" y="4596"/>
                  <a:pt x="7485" y="4679"/>
                  <a:pt x="7378" y="4720"/>
                </a:cubicBezTo>
                <a:cubicBezTo>
                  <a:pt x="7335" y="4735"/>
                  <a:pt x="7537" y="4817"/>
                  <a:pt x="7492" y="4838"/>
                </a:cubicBezTo>
                <a:lnTo>
                  <a:pt x="7325" y="4838"/>
                </a:lnTo>
                <a:cubicBezTo>
                  <a:pt x="7334" y="4774"/>
                  <a:pt x="7359" y="4760"/>
                  <a:pt x="7382" y="4761"/>
                </a:cubicBezTo>
                <a:cubicBezTo>
                  <a:pt x="7322" y="4764"/>
                  <a:pt x="7269" y="4766"/>
                  <a:pt x="7244" y="4766"/>
                </a:cubicBezTo>
                <a:cubicBezTo>
                  <a:pt x="7233" y="4731"/>
                  <a:pt x="7228" y="4707"/>
                  <a:pt x="7216" y="4668"/>
                </a:cubicBezTo>
                <a:cubicBezTo>
                  <a:pt x="7155" y="5005"/>
                  <a:pt x="7054" y="4681"/>
                  <a:pt x="6812" y="5132"/>
                </a:cubicBezTo>
                <a:lnTo>
                  <a:pt x="6712" y="5122"/>
                </a:lnTo>
                <a:lnTo>
                  <a:pt x="6760" y="5065"/>
                </a:lnTo>
                <a:lnTo>
                  <a:pt x="6707" y="5009"/>
                </a:lnTo>
                <a:cubicBezTo>
                  <a:pt x="6663" y="5074"/>
                  <a:pt x="6605" y="5132"/>
                  <a:pt x="6541" y="5174"/>
                </a:cubicBezTo>
                <a:lnTo>
                  <a:pt x="6836" y="5174"/>
                </a:lnTo>
                <a:lnTo>
                  <a:pt x="6836" y="5199"/>
                </a:lnTo>
                <a:lnTo>
                  <a:pt x="6593" y="5199"/>
                </a:lnTo>
                <a:cubicBezTo>
                  <a:pt x="6550" y="5310"/>
                  <a:pt x="6521" y="5420"/>
                  <a:pt x="6403" y="5457"/>
                </a:cubicBezTo>
                <a:cubicBezTo>
                  <a:pt x="6395" y="5397"/>
                  <a:pt x="6390" y="5342"/>
                  <a:pt x="6384" y="5292"/>
                </a:cubicBezTo>
                <a:cubicBezTo>
                  <a:pt x="6292" y="5339"/>
                  <a:pt x="6206" y="5402"/>
                  <a:pt x="6137" y="5483"/>
                </a:cubicBezTo>
                <a:lnTo>
                  <a:pt x="6132" y="5447"/>
                </a:lnTo>
                <a:lnTo>
                  <a:pt x="6056" y="5463"/>
                </a:lnTo>
                <a:lnTo>
                  <a:pt x="6070" y="5483"/>
                </a:lnTo>
                <a:lnTo>
                  <a:pt x="6132" y="5483"/>
                </a:lnTo>
                <a:lnTo>
                  <a:pt x="6009" y="5607"/>
                </a:lnTo>
                <a:lnTo>
                  <a:pt x="5947" y="5555"/>
                </a:lnTo>
                <a:lnTo>
                  <a:pt x="5871" y="5628"/>
                </a:lnTo>
                <a:lnTo>
                  <a:pt x="5742" y="5602"/>
                </a:lnTo>
                <a:cubicBezTo>
                  <a:pt x="5732" y="5636"/>
                  <a:pt x="5725" y="5660"/>
                  <a:pt x="5714" y="5700"/>
                </a:cubicBezTo>
                <a:lnTo>
                  <a:pt x="5638" y="5653"/>
                </a:lnTo>
                <a:lnTo>
                  <a:pt x="5538" y="5715"/>
                </a:lnTo>
                <a:cubicBezTo>
                  <a:pt x="5555" y="5749"/>
                  <a:pt x="5564" y="5775"/>
                  <a:pt x="5581" y="5813"/>
                </a:cubicBezTo>
                <a:lnTo>
                  <a:pt x="5462" y="5803"/>
                </a:lnTo>
                <a:lnTo>
                  <a:pt x="5524" y="5731"/>
                </a:lnTo>
                <a:cubicBezTo>
                  <a:pt x="5448" y="5743"/>
                  <a:pt x="5371" y="5719"/>
                  <a:pt x="5310" y="5669"/>
                </a:cubicBezTo>
                <a:lnTo>
                  <a:pt x="5362" y="5818"/>
                </a:lnTo>
                <a:lnTo>
                  <a:pt x="5181" y="5772"/>
                </a:lnTo>
                <a:cubicBezTo>
                  <a:pt x="5105" y="5949"/>
                  <a:pt x="4912" y="5954"/>
                  <a:pt x="4796" y="6087"/>
                </a:cubicBezTo>
                <a:lnTo>
                  <a:pt x="4763" y="6056"/>
                </a:lnTo>
                <a:lnTo>
                  <a:pt x="4659" y="6112"/>
                </a:lnTo>
                <a:lnTo>
                  <a:pt x="4687" y="6216"/>
                </a:lnTo>
                <a:cubicBezTo>
                  <a:pt x="4661" y="6255"/>
                  <a:pt x="4630" y="6297"/>
                  <a:pt x="4616" y="6319"/>
                </a:cubicBezTo>
                <a:lnTo>
                  <a:pt x="4416" y="6283"/>
                </a:lnTo>
                <a:cubicBezTo>
                  <a:pt x="4410" y="6365"/>
                  <a:pt x="4405" y="6426"/>
                  <a:pt x="4397" y="6525"/>
                </a:cubicBezTo>
                <a:lnTo>
                  <a:pt x="4316" y="6422"/>
                </a:lnTo>
                <a:lnTo>
                  <a:pt x="4079" y="6510"/>
                </a:lnTo>
                <a:cubicBezTo>
                  <a:pt x="4079" y="6547"/>
                  <a:pt x="4076" y="6580"/>
                  <a:pt x="4074" y="6608"/>
                </a:cubicBezTo>
                <a:cubicBezTo>
                  <a:pt x="4009" y="6608"/>
                  <a:pt x="3950" y="6626"/>
                  <a:pt x="3931" y="6597"/>
                </a:cubicBezTo>
                <a:lnTo>
                  <a:pt x="3855" y="6680"/>
                </a:lnTo>
                <a:lnTo>
                  <a:pt x="4031" y="6695"/>
                </a:lnTo>
                <a:cubicBezTo>
                  <a:pt x="3875" y="6867"/>
                  <a:pt x="3652" y="6845"/>
                  <a:pt x="3537" y="7010"/>
                </a:cubicBezTo>
                <a:lnTo>
                  <a:pt x="3427" y="6963"/>
                </a:lnTo>
                <a:lnTo>
                  <a:pt x="3385" y="7159"/>
                </a:lnTo>
                <a:lnTo>
                  <a:pt x="3152" y="7386"/>
                </a:lnTo>
                <a:lnTo>
                  <a:pt x="3456" y="7639"/>
                </a:lnTo>
                <a:cubicBezTo>
                  <a:pt x="3426" y="7710"/>
                  <a:pt x="3397" y="7780"/>
                  <a:pt x="3361" y="7866"/>
                </a:cubicBezTo>
                <a:cubicBezTo>
                  <a:pt x="3282" y="7800"/>
                  <a:pt x="3210" y="7765"/>
                  <a:pt x="3157" y="7876"/>
                </a:cubicBezTo>
                <a:lnTo>
                  <a:pt x="3256" y="7995"/>
                </a:lnTo>
                <a:lnTo>
                  <a:pt x="3166" y="8036"/>
                </a:lnTo>
                <a:cubicBezTo>
                  <a:pt x="3117" y="7970"/>
                  <a:pt x="3065" y="8011"/>
                  <a:pt x="3004" y="8036"/>
                </a:cubicBezTo>
                <a:lnTo>
                  <a:pt x="2943" y="7866"/>
                </a:lnTo>
                <a:cubicBezTo>
                  <a:pt x="2916" y="7907"/>
                  <a:pt x="2898" y="7940"/>
                  <a:pt x="2890" y="7954"/>
                </a:cubicBezTo>
                <a:lnTo>
                  <a:pt x="2634" y="7913"/>
                </a:lnTo>
                <a:lnTo>
                  <a:pt x="2634" y="8093"/>
                </a:lnTo>
                <a:lnTo>
                  <a:pt x="2572" y="8036"/>
                </a:lnTo>
                <a:lnTo>
                  <a:pt x="2410" y="8124"/>
                </a:lnTo>
                <a:lnTo>
                  <a:pt x="2315" y="8315"/>
                </a:lnTo>
                <a:lnTo>
                  <a:pt x="2348" y="8439"/>
                </a:lnTo>
                <a:lnTo>
                  <a:pt x="2206" y="8609"/>
                </a:lnTo>
                <a:cubicBezTo>
                  <a:pt x="2127" y="8583"/>
                  <a:pt x="2066" y="8482"/>
                  <a:pt x="1949" y="8552"/>
                </a:cubicBezTo>
                <a:lnTo>
                  <a:pt x="2201" y="8805"/>
                </a:lnTo>
                <a:lnTo>
                  <a:pt x="2268" y="8743"/>
                </a:lnTo>
                <a:lnTo>
                  <a:pt x="2230" y="8686"/>
                </a:lnTo>
                <a:lnTo>
                  <a:pt x="2291" y="8681"/>
                </a:lnTo>
                <a:cubicBezTo>
                  <a:pt x="2310" y="8755"/>
                  <a:pt x="2323" y="8822"/>
                  <a:pt x="2253" y="8872"/>
                </a:cubicBezTo>
                <a:lnTo>
                  <a:pt x="1973" y="8872"/>
                </a:lnTo>
                <a:lnTo>
                  <a:pt x="1921" y="8712"/>
                </a:lnTo>
                <a:lnTo>
                  <a:pt x="1759" y="8712"/>
                </a:lnTo>
                <a:cubicBezTo>
                  <a:pt x="1734" y="8628"/>
                  <a:pt x="1622" y="8651"/>
                  <a:pt x="1607" y="8557"/>
                </a:cubicBezTo>
                <a:lnTo>
                  <a:pt x="1712" y="8557"/>
                </a:lnTo>
                <a:lnTo>
                  <a:pt x="1712" y="8403"/>
                </a:lnTo>
                <a:cubicBezTo>
                  <a:pt x="1598" y="8412"/>
                  <a:pt x="1596" y="8415"/>
                  <a:pt x="1569" y="8521"/>
                </a:cubicBezTo>
                <a:lnTo>
                  <a:pt x="1217" y="8310"/>
                </a:lnTo>
                <a:lnTo>
                  <a:pt x="1269" y="8423"/>
                </a:lnTo>
                <a:lnTo>
                  <a:pt x="1013" y="8568"/>
                </a:lnTo>
                <a:cubicBezTo>
                  <a:pt x="1065" y="8646"/>
                  <a:pt x="1086" y="8742"/>
                  <a:pt x="1184" y="8758"/>
                </a:cubicBezTo>
                <a:lnTo>
                  <a:pt x="1250" y="8609"/>
                </a:lnTo>
                <a:lnTo>
                  <a:pt x="1317" y="8578"/>
                </a:lnTo>
                <a:cubicBezTo>
                  <a:pt x="1285" y="8544"/>
                  <a:pt x="1262" y="8525"/>
                  <a:pt x="1241" y="8501"/>
                </a:cubicBezTo>
                <a:lnTo>
                  <a:pt x="1279" y="8444"/>
                </a:lnTo>
                <a:cubicBezTo>
                  <a:pt x="1420" y="8515"/>
                  <a:pt x="1703" y="8686"/>
                  <a:pt x="1754" y="8841"/>
                </a:cubicBezTo>
                <a:lnTo>
                  <a:pt x="1645" y="8841"/>
                </a:lnTo>
                <a:cubicBezTo>
                  <a:pt x="1704" y="8901"/>
                  <a:pt x="1759" y="8968"/>
                  <a:pt x="1830" y="8898"/>
                </a:cubicBezTo>
                <a:lnTo>
                  <a:pt x="1944" y="8985"/>
                </a:lnTo>
                <a:lnTo>
                  <a:pt x="1892" y="9109"/>
                </a:lnTo>
                <a:lnTo>
                  <a:pt x="1735" y="9161"/>
                </a:lnTo>
                <a:cubicBezTo>
                  <a:pt x="1688" y="9084"/>
                  <a:pt x="1616" y="9135"/>
                  <a:pt x="1555" y="9119"/>
                </a:cubicBezTo>
                <a:cubicBezTo>
                  <a:pt x="1485" y="9198"/>
                  <a:pt x="1389" y="9243"/>
                  <a:pt x="1288" y="9243"/>
                </a:cubicBezTo>
                <a:lnTo>
                  <a:pt x="1255" y="9145"/>
                </a:lnTo>
                <a:lnTo>
                  <a:pt x="1027" y="9192"/>
                </a:lnTo>
                <a:lnTo>
                  <a:pt x="960" y="9119"/>
                </a:lnTo>
                <a:cubicBezTo>
                  <a:pt x="914" y="9165"/>
                  <a:pt x="843" y="9186"/>
                  <a:pt x="842" y="9290"/>
                </a:cubicBezTo>
                <a:cubicBezTo>
                  <a:pt x="1004" y="9338"/>
                  <a:pt x="1174" y="9351"/>
                  <a:pt x="1341" y="9326"/>
                </a:cubicBezTo>
                <a:lnTo>
                  <a:pt x="1298" y="9450"/>
                </a:lnTo>
                <a:lnTo>
                  <a:pt x="1488" y="9408"/>
                </a:lnTo>
                <a:lnTo>
                  <a:pt x="1555" y="9444"/>
                </a:lnTo>
                <a:lnTo>
                  <a:pt x="1517" y="9609"/>
                </a:lnTo>
                <a:cubicBezTo>
                  <a:pt x="1251" y="9868"/>
                  <a:pt x="866" y="9829"/>
                  <a:pt x="552" y="9976"/>
                </a:cubicBezTo>
                <a:lnTo>
                  <a:pt x="556" y="10001"/>
                </a:lnTo>
                <a:lnTo>
                  <a:pt x="395" y="10001"/>
                </a:lnTo>
                <a:lnTo>
                  <a:pt x="343" y="10120"/>
                </a:lnTo>
                <a:cubicBezTo>
                  <a:pt x="671" y="10095"/>
                  <a:pt x="955" y="9830"/>
                  <a:pt x="1298" y="9883"/>
                </a:cubicBezTo>
                <a:lnTo>
                  <a:pt x="1350" y="9991"/>
                </a:lnTo>
                <a:cubicBezTo>
                  <a:pt x="1066" y="10157"/>
                  <a:pt x="702" y="10138"/>
                  <a:pt x="442" y="10363"/>
                </a:cubicBezTo>
                <a:lnTo>
                  <a:pt x="594" y="10326"/>
                </a:lnTo>
                <a:lnTo>
                  <a:pt x="647" y="10352"/>
                </a:lnTo>
                <a:lnTo>
                  <a:pt x="666" y="10275"/>
                </a:lnTo>
                <a:cubicBezTo>
                  <a:pt x="791" y="10304"/>
                  <a:pt x="921" y="10263"/>
                  <a:pt x="1008" y="10161"/>
                </a:cubicBezTo>
                <a:cubicBezTo>
                  <a:pt x="1173" y="10161"/>
                  <a:pt x="1321" y="10062"/>
                  <a:pt x="1488" y="10074"/>
                </a:cubicBezTo>
                <a:lnTo>
                  <a:pt x="1593" y="9960"/>
                </a:lnTo>
                <a:lnTo>
                  <a:pt x="1664" y="9960"/>
                </a:lnTo>
                <a:cubicBezTo>
                  <a:pt x="1692" y="10001"/>
                  <a:pt x="1754" y="10021"/>
                  <a:pt x="1764" y="10120"/>
                </a:cubicBezTo>
                <a:lnTo>
                  <a:pt x="1635" y="10079"/>
                </a:lnTo>
                <a:lnTo>
                  <a:pt x="1588" y="10115"/>
                </a:lnTo>
                <a:lnTo>
                  <a:pt x="1545" y="10074"/>
                </a:lnTo>
                <a:cubicBezTo>
                  <a:pt x="1487" y="10154"/>
                  <a:pt x="1513" y="10239"/>
                  <a:pt x="1464" y="10316"/>
                </a:cubicBezTo>
                <a:lnTo>
                  <a:pt x="1697" y="10270"/>
                </a:lnTo>
                <a:lnTo>
                  <a:pt x="1612" y="10383"/>
                </a:lnTo>
                <a:cubicBezTo>
                  <a:pt x="1716" y="10363"/>
                  <a:pt x="1820" y="10358"/>
                  <a:pt x="1925" y="10368"/>
                </a:cubicBezTo>
                <a:lnTo>
                  <a:pt x="1830" y="10512"/>
                </a:lnTo>
                <a:lnTo>
                  <a:pt x="1921" y="10512"/>
                </a:lnTo>
                <a:lnTo>
                  <a:pt x="2030" y="10646"/>
                </a:lnTo>
                <a:cubicBezTo>
                  <a:pt x="2073" y="10604"/>
                  <a:pt x="2108" y="10569"/>
                  <a:pt x="2116" y="10517"/>
                </a:cubicBezTo>
                <a:cubicBezTo>
                  <a:pt x="2103" y="10469"/>
                  <a:pt x="2310" y="10456"/>
                  <a:pt x="2334" y="10517"/>
                </a:cubicBezTo>
                <a:cubicBezTo>
                  <a:pt x="2412" y="10488"/>
                  <a:pt x="2439" y="10580"/>
                  <a:pt x="2491" y="10600"/>
                </a:cubicBezTo>
                <a:lnTo>
                  <a:pt x="2553" y="10559"/>
                </a:lnTo>
                <a:cubicBezTo>
                  <a:pt x="2613" y="10613"/>
                  <a:pt x="2517" y="10663"/>
                  <a:pt x="2553" y="10729"/>
                </a:cubicBezTo>
                <a:cubicBezTo>
                  <a:pt x="2581" y="10776"/>
                  <a:pt x="2570" y="10852"/>
                  <a:pt x="2577" y="10914"/>
                </a:cubicBezTo>
                <a:lnTo>
                  <a:pt x="2596" y="10914"/>
                </a:lnTo>
                <a:cubicBezTo>
                  <a:pt x="2602" y="10861"/>
                  <a:pt x="2607" y="10808"/>
                  <a:pt x="2615" y="10734"/>
                </a:cubicBezTo>
                <a:cubicBezTo>
                  <a:pt x="2711" y="10759"/>
                  <a:pt x="2736" y="10830"/>
                  <a:pt x="2829" y="10837"/>
                </a:cubicBezTo>
                <a:cubicBezTo>
                  <a:pt x="2759" y="10741"/>
                  <a:pt x="2770" y="10671"/>
                  <a:pt x="2862" y="10620"/>
                </a:cubicBezTo>
                <a:lnTo>
                  <a:pt x="2819" y="10559"/>
                </a:lnTo>
                <a:lnTo>
                  <a:pt x="2938" y="10559"/>
                </a:lnTo>
                <a:cubicBezTo>
                  <a:pt x="2915" y="10663"/>
                  <a:pt x="2913" y="10770"/>
                  <a:pt x="2829" y="10837"/>
                </a:cubicBezTo>
                <a:cubicBezTo>
                  <a:pt x="2836" y="10878"/>
                  <a:pt x="2850" y="10916"/>
                  <a:pt x="2862" y="10956"/>
                </a:cubicBezTo>
                <a:cubicBezTo>
                  <a:pt x="2836" y="11009"/>
                  <a:pt x="2823" y="11076"/>
                  <a:pt x="2733" y="11090"/>
                </a:cubicBezTo>
                <a:lnTo>
                  <a:pt x="2857" y="11172"/>
                </a:lnTo>
                <a:lnTo>
                  <a:pt x="2829" y="11214"/>
                </a:lnTo>
                <a:lnTo>
                  <a:pt x="2881" y="11270"/>
                </a:lnTo>
                <a:cubicBezTo>
                  <a:pt x="2926" y="11229"/>
                  <a:pt x="2964" y="11158"/>
                  <a:pt x="3042" y="11208"/>
                </a:cubicBezTo>
                <a:lnTo>
                  <a:pt x="2900" y="11394"/>
                </a:lnTo>
                <a:lnTo>
                  <a:pt x="3066" y="11440"/>
                </a:lnTo>
                <a:cubicBezTo>
                  <a:pt x="3059" y="11490"/>
                  <a:pt x="3050" y="11539"/>
                  <a:pt x="3038" y="11616"/>
                </a:cubicBezTo>
                <a:lnTo>
                  <a:pt x="3157" y="11538"/>
                </a:lnTo>
                <a:lnTo>
                  <a:pt x="3114" y="11482"/>
                </a:lnTo>
                <a:cubicBezTo>
                  <a:pt x="3133" y="11438"/>
                  <a:pt x="3153" y="11396"/>
                  <a:pt x="3171" y="11358"/>
                </a:cubicBezTo>
                <a:lnTo>
                  <a:pt x="3266" y="11410"/>
                </a:lnTo>
                <a:cubicBezTo>
                  <a:pt x="3241" y="11513"/>
                  <a:pt x="3198" y="11611"/>
                  <a:pt x="3142" y="11698"/>
                </a:cubicBezTo>
                <a:cubicBezTo>
                  <a:pt x="3425" y="11662"/>
                  <a:pt x="3589" y="11337"/>
                  <a:pt x="3855" y="11332"/>
                </a:cubicBezTo>
                <a:cubicBezTo>
                  <a:pt x="3855" y="11346"/>
                  <a:pt x="3855" y="11361"/>
                  <a:pt x="3855" y="11389"/>
                </a:cubicBezTo>
                <a:cubicBezTo>
                  <a:pt x="3728" y="11372"/>
                  <a:pt x="3657" y="11471"/>
                  <a:pt x="3580" y="11554"/>
                </a:cubicBezTo>
                <a:lnTo>
                  <a:pt x="3504" y="11554"/>
                </a:lnTo>
                <a:cubicBezTo>
                  <a:pt x="3488" y="11594"/>
                  <a:pt x="3471" y="11630"/>
                  <a:pt x="3456" y="11667"/>
                </a:cubicBezTo>
                <a:cubicBezTo>
                  <a:pt x="3676" y="11667"/>
                  <a:pt x="3803" y="11408"/>
                  <a:pt x="4036" y="11425"/>
                </a:cubicBezTo>
                <a:cubicBezTo>
                  <a:pt x="4036" y="11389"/>
                  <a:pt x="4042" y="11356"/>
                  <a:pt x="4045" y="11327"/>
                </a:cubicBezTo>
                <a:cubicBezTo>
                  <a:pt x="4194" y="11270"/>
                  <a:pt x="4309" y="11144"/>
                  <a:pt x="4478" y="11147"/>
                </a:cubicBezTo>
                <a:lnTo>
                  <a:pt x="4411" y="11002"/>
                </a:lnTo>
                <a:lnTo>
                  <a:pt x="4511" y="11002"/>
                </a:lnTo>
                <a:cubicBezTo>
                  <a:pt x="4517" y="11044"/>
                  <a:pt x="4523" y="11079"/>
                  <a:pt x="4526" y="11100"/>
                </a:cubicBezTo>
                <a:cubicBezTo>
                  <a:pt x="4640" y="11050"/>
                  <a:pt x="4764" y="11055"/>
                  <a:pt x="4839" y="10945"/>
                </a:cubicBezTo>
                <a:cubicBezTo>
                  <a:pt x="4860" y="10916"/>
                  <a:pt x="4890" y="10896"/>
                  <a:pt x="4920" y="10878"/>
                </a:cubicBezTo>
                <a:cubicBezTo>
                  <a:pt x="4920" y="10905"/>
                  <a:pt x="4919" y="10923"/>
                  <a:pt x="4925" y="10951"/>
                </a:cubicBezTo>
                <a:lnTo>
                  <a:pt x="4849" y="10956"/>
                </a:lnTo>
                <a:lnTo>
                  <a:pt x="4839" y="10945"/>
                </a:lnTo>
                <a:cubicBezTo>
                  <a:pt x="4846" y="10974"/>
                  <a:pt x="4850" y="11004"/>
                  <a:pt x="4849" y="11033"/>
                </a:cubicBezTo>
                <a:cubicBezTo>
                  <a:pt x="5015" y="11033"/>
                  <a:pt x="4908" y="10839"/>
                  <a:pt x="5124" y="10878"/>
                </a:cubicBezTo>
                <a:cubicBezTo>
                  <a:pt x="5193" y="10798"/>
                  <a:pt x="5290" y="10751"/>
                  <a:pt x="5391" y="10749"/>
                </a:cubicBezTo>
                <a:lnTo>
                  <a:pt x="5405" y="10693"/>
                </a:lnTo>
                <a:lnTo>
                  <a:pt x="5614" y="10626"/>
                </a:lnTo>
                <a:cubicBezTo>
                  <a:pt x="5638" y="10495"/>
                  <a:pt x="5636" y="10491"/>
                  <a:pt x="5790" y="10476"/>
                </a:cubicBezTo>
                <a:cubicBezTo>
                  <a:pt x="5790" y="10486"/>
                  <a:pt x="5807" y="10525"/>
                  <a:pt x="5818" y="10564"/>
                </a:cubicBezTo>
                <a:lnTo>
                  <a:pt x="5899" y="10471"/>
                </a:lnTo>
                <a:cubicBezTo>
                  <a:pt x="5925" y="10511"/>
                  <a:pt x="5947" y="10552"/>
                  <a:pt x="5971" y="10589"/>
                </a:cubicBezTo>
                <a:lnTo>
                  <a:pt x="6042" y="10522"/>
                </a:lnTo>
                <a:lnTo>
                  <a:pt x="5928" y="10409"/>
                </a:lnTo>
                <a:cubicBezTo>
                  <a:pt x="5938" y="10388"/>
                  <a:pt x="5958" y="10354"/>
                  <a:pt x="5975" y="10316"/>
                </a:cubicBezTo>
                <a:lnTo>
                  <a:pt x="6047" y="10445"/>
                </a:lnTo>
                <a:lnTo>
                  <a:pt x="6165" y="10393"/>
                </a:lnTo>
                <a:cubicBezTo>
                  <a:pt x="6165" y="10475"/>
                  <a:pt x="6171" y="10538"/>
                  <a:pt x="6175" y="10595"/>
                </a:cubicBezTo>
                <a:lnTo>
                  <a:pt x="6275" y="10620"/>
                </a:lnTo>
                <a:lnTo>
                  <a:pt x="6080" y="10713"/>
                </a:lnTo>
                <a:cubicBezTo>
                  <a:pt x="6130" y="10789"/>
                  <a:pt x="6186" y="10750"/>
                  <a:pt x="6232" y="10755"/>
                </a:cubicBezTo>
                <a:cubicBezTo>
                  <a:pt x="6310" y="10607"/>
                  <a:pt x="6327" y="10578"/>
                  <a:pt x="6384" y="10657"/>
                </a:cubicBezTo>
                <a:cubicBezTo>
                  <a:pt x="6364" y="10804"/>
                  <a:pt x="6234" y="10812"/>
                  <a:pt x="6156" y="10873"/>
                </a:cubicBezTo>
                <a:lnTo>
                  <a:pt x="6056" y="10837"/>
                </a:lnTo>
                <a:lnTo>
                  <a:pt x="6132" y="11002"/>
                </a:lnTo>
                <a:lnTo>
                  <a:pt x="5961" y="10956"/>
                </a:lnTo>
                <a:cubicBezTo>
                  <a:pt x="6050" y="11016"/>
                  <a:pt x="5993" y="11179"/>
                  <a:pt x="6108" y="11208"/>
                </a:cubicBezTo>
                <a:cubicBezTo>
                  <a:pt x="6156" y="11076"/>
                  <a:pt x="6152" y="11073"/>
                  <a:pt x="6246" y="11012"/>
                </a:cubicBezTo>
                <a:lnTo>
                  <a:pt x="6213" y="10935"/>
                </a:lnTo>
                <a:cubicBezTo>
                  <a:pt x="6279" y="10897"/>
                  <a:pt x="6318" y="10938"/>
                  <a:pt x="6356" y="10987"/>
                </a:cubicBezTo>
                <a:cubicBezTo>
                  <a:pt x="6288" y="11043"/>
                  <a:pt x="6332" y="11119"/>
                  <a:pt x="6318" y="11188"/>
                </a:cubicBezTo>
                <a:lnTo>
                  <a:pt x="6451" y="11291"/>
                </a:lnTo>
                <a:cubicBezTo>
                  <a:pt x="6339" y="11339"/>
                  <a:pt x="6298" y="11438"/>
                  <a:pt x="6184" y="11389"/>
                </a:cubicBezTo>
                <a:lnTo>
                  <a:pt x="6303" y="11260"/>
                </a:lnTo>
                <a:cubicBezTo>
                  <a:pt x="6215" y="11238"/>
                  <a:pt x="6278" y="11165"/>
                  <a:pt x="6156" y="11172"/>
                </a:cubicBezTo>
                <a:cubicBezTo>
                  <a:pt x="6179" y="11220"/>
                  <a:pt x="6192" y="11244"/>
                  <a:pt x="6208" y="11275"/>
                </a:cubicBezTo>
                <a:lnTo>
                  <a:pt x="6099" y="11353"/>
                </a:lnTo>
                <a:lnTo>
                  <a:pt x="6360" y="11590"/>
                </a:lnTo>
                <a:lnTo>
                  <a:pt x="6222" y="11760"/>
                </a:lnTo>
                <a:cubicBezTo>
                  <a:pt x="6311" y="11913"/>
                  <a:pt x="6370" y="12122"/>
                  <a:pt x="6455" y="12281"/>
                </a:cubicBezTo>
                <a:cubicBezTo>
                  <a:pt x="6494" y="12257"/>
                  <a:pt x="6508" y="12169"/>
                  <a:pt x="6588" y="12240"/>
                </a:cubicBezTo>
                <a:cubicBezTo>
                  <a:pt x="6541" y="12298"/>
                  <a:pt x="6504" y="12351"/>
                  <a:pt x="6465" y="12400"/>
                </a:cubicBezTo>
                <a:cubicBezTo>
                  <a:pt x="6497" y="12488"/>
                  <a:pt x="6525" y="12569"/>
                  <a:pt x="6546" y="12627"/>
                </a:cubicBezTo>
                <a:lnTo>
                  <a:pt x="6798" y="12714"/>
                </a:lnTo>
                <a:lnTo>
                  <a:pt x="6641" y="12843"/>
                </a:lnTo>
                <a:cubicBezTo>
                  <a:pt x="6681" y="12911"/>
                  <a:pt x="6698" y="12990"/>
                  <a:pt x="6688" y="13070"/>
                </a:cubicBezTo>
                <a:lnTo>
                  <a:pt x="6855" y="13158"/>
                </a:lnTo>
                <a:lnTo>
                  <a:pt x="6750" y="13241"/>
                </a:lnTo>
                <a:lnTo>
                  <a:pt x="6793" y="13313"/>
                </a:lnTo>
                <a:lnTo>
                  <a:pt x="6655" y="13447"/>
                </a:lnTo>
                <a:lnTo>
                  <a:pt x="6541" y="13447"/>
                </a:lnTo>
                <a:lnTo>
                  <a:pt x="6451" y="13323"/>
                </a:lnTo>
                <a:lnTo>
                  <a:pt x="6346" y="13333"/>
                </a:lnTo>
                <a:cubicBezTo>
                  <a:pt x="6397" y="13466"/>
                  <a:pt x="6529" y="13527"/>
                  <a:pt x="6541" y="13664"/>
                </a:cubicBezTo>
                <a:lnTo>
                  <a:pt x="6508" y="13705"/>
                </a:lnTo>
                <a:lnTo>
                  <a:pt x="6536" y="13746"/>
                </a:lnTo>
                <a:cubicBezTo>
                  <a:pt x="6401" y="13893"/>
                  <a:pt x="6246" y="13723"/>
                  <a:pt x="6123" y="13720"/>
                </a:cubicBezTo>
                <a:cubicBezTo>
                  <a:pt x="6085" y="13657"/>
                  <a:pt x="6077" y="13593"/>
                  <a:pt x="6004" y="13612"/>
                </a:cubicBezTo>
                <a:cubicBezTo>
                  <a:pt x="5958" y="13699"/>
                  <a:pt x="6023" y="13737"/>
                  <a:pt x="6056" y="13803"/>
                </a:cubicBezTo>
                <a:cubicBezTo>
                  <a:pt x="5980" y="13767"/>
                  <a:pt x="5893" y="13769"/>
                  <a:pt x="5818" y="13808"/>
                </a:cubicBezTo>
                <a:lnTo>
                  <a:pt x="5795" y="13736"/>
                </a:lnTo>
                <a:lnTo>
                  <a:pt x="5704" y="13736"/>
                </a:lnTo>
                <a:cubicBezTo>
                  <a:pt x="5695" y="13764"/>
                  <a:pt x="5685" y="13788"/>
                  <a:pt x="5671" y="13834"/>
                </a:cubicBezTo>
                <a:cubicBezTo>
                  <a:pt x="5631" y="13779"/>
                  <a:pt x="5598" y="13733"/>
                  <a:pt x="5571" y="13694"/>
                </a:cubicBezTo>
                <a:lnTo>
                  <a:pt x="5448" y="13694"/>
                </a:lnTo>
                <a:lnTo>
                  <a:pt x="5419" y="13612"/>
                </a:lnTo>
                <a:lnTo>
                  <a:pt x="5357" y="13627"/>
                </a:lnTo>
                <a:lnTo>
                  <a:pt x="5400" y="13679"/>
                </a:lnTo>
                <a:cubicBezTo>
                  <a:pt x="5341" y="13717"/>
                  <a:pt x="5292" y="13774"/>
                  <a:pt x="5258" y="13839"/>
                </a:cubicBezTo>
                <a:cubicBezTo>
                  <a:pt x="5296" y="13886"/>
                  <a:pt x="5326" y="13934"/>
                  <a:pt x="5258" y="13973"/>
                </a:cubicBezTo>
                <a:lnTo>
                  <a:pt x="5243" y="13896"/>
                </a:lnTo>
                <a:lnTo>
                  <a:pt x="5219" y="13896"/>
                </a:lnTo>
                <a:cubicBezTo>
                  <a:pt x="5219" y="13921"/>
                  <a:pt x="5218" y="13948"/>
                  <a:pt x="5224" y="13973"/>
                </a:cubicBezTo>
                <a:lnTo>
                  <a:pt x="5253" y="13973"/>
                </a:lnTo>
                <a:cubicBezTo>
                  <a:pt x="5269" y="13999"/>
                  <a:pt x="5289" y="14023"/>
                  <a:pt x="5305" y="14050"/>
                </a:cubicBezTo>
                <a:lnTo>
                  <a:pt x="5367" y="14004"/>
                </a:lnTo>
                <a:lnTo>
                  <a:pt x="5467" y="14097"/>
                </a:lnTo>
                <a:lnTo>
                  <a:pt x="5528" y="14061"/>
                </a:lnTo>
                <a:lnTo>
                  <a:pt x="5595" y="14117"/>
                </a:lnTo>
                <a:cubicBezTo>
                  <a:pt x="5571" y="14168"/>
                  <a:pt x="5548" y="14210"/>
                  <a:pt x="5514" y="14277"/>
                </a:cubicBezTo>
                <a:lnTo>
                  <a:pt x="5410" y="14117"/>
                </a:lnTo>
                <a:lnTo>
                  <a:pt x="5381" y="14184"/>
                </a:lnTo>
                <a:lnTo>
                  <a:pt x="5305" y="14071"/>
                </a:lnTo>
                <a:lnTo>
                  <a:pt x="5082" y="14164"/>
                </a:lnTo>
                <a:cubicBezTo>
                  <a:pt x="5094" y="14228"/>
                  <a:pt x="5104" y="14290"/>
                  <a:pt x="5115" y="14350"/>
                </a:cubicBezTo>
                <a:lnTo>
                  <a:pt x="5177" y="14370"/>
                </a:lnTo>
                <a:lnTo>
                  <a:pt x="5096" y="14468"/>
                </a:lnTo>
                <a:lnTo>
                  <a:pt x="5143" y="14566"/>
                </a:lnTo>
                <a:lnTo>
                  <a:pt x="4972" y="14509"/>
                </a:lnTo>
                <a:cubicBezTo>
                  <a:pt x="5011" y="14571"/>
                  <a:pt x="5054" y="14560"/>
                  <a:pt x="5006" y="14607"/>
                </a:cubicBezTo>
                <a:lnTo>
                  <a:pt x="4849" y="14427"/>
                </a:lnTo>
                <a:lnTo>
                  <a:pt x="4735" y="14530"/>
                </a:lnTo>
                <a:lnTo>
                  <a:pt x="4644" y="14448"/>
                </a:lnTo>
                <a:cubicBezTo>
                  <a:pt x="4561" y="14529"/>
                  <a:pt x="4502" y="14636"/>
                  <a:pt x="4468" y="14752"/>
                </a:cubicBezTo>
                <a:lnTo>
                  <a:pt x="4340" y="14778"/>
                </a:lnTo>
                <a:lnTo>
                  <a:pt x="4449" y="14860"/>
                </a:lnTo>
                <a:cubicBezTo>
                  <a:pt x="4342" y="14900"/>
                  <a:pt x="4350" y="14993"/>
                  <a:pt x="4245" y="15030"/>
                </a:cubicBezTo>
                <a:cubicBezTo>
                  <a:pt x="4156" y="14997"/>
                  <a:pt x="4128" y="15130"/>
                  <a:pt x="4055" y="15118"/>
                </a:cubicBezTo>
                <a:cubicBezTo>
                  <a:pt x="3946" y="15150"/>
                  <a:pt x="3845" y="15203"/>
                  <a:pt x="3755" y="15278"/>
                </a:cubicBezTo>
                <a:lnTo>
                  <a:pt x="3698" y="15128"/>
                </a:lnTo>
                <a:lnTo>
                  <a:pt x="3998" y="15061"/>
                </a:lnTo>
                <a:lnTo>
                  <a:pt x="3998" y="14963"/>
                </a:lnTo>
                <a:lnTo>
                  <a:pt x="3855" y="14922"/>
                </a:lnTo>
                <a:lnTo>
                  <a:pt x="3808" y="15005"/>
                </a:lnTo>
                <a:lnTo>
                  <a:pt x="3755" y="14984"/>
                </a:lnTo>
                <a:lnTo>
                  <a:pt x="3774" y="14860"/>
                </a:lnTo>
                <a:lnTo>
                  <a:pt x="3518" y="14963"/>
                </a:lnTo>
                <a:cubicBezTo>
                  <a:pt x="3528" y="15070"/>
                  <a:pt x="3582" y="15168"/>
                  <a:pt x="3665" y="15226"/>
                </a:cubicBezTo>
                <a:cubicBezTo>
                  <a:pt x="3701" y="15370"/>
                  <a:pt x="3568" y="15334"/>
                  <a:pt x="3508" y="15386"/>
                </a:cubicBezTo>
                <a:lnTo>
                  <a:pt x="3556" y="15458"/>
                </a:lnTo>
                <a:cubicBezTo>
                  <a:pt x="3508" y="15514"/>
                  <a:pt x="3445" y="15550"/>
                  <a:pt x="3375" y="15556"/>
                </a:cubicBezTo>
                <a:lnTo>
                  <a:pt x="3304" y="15618"/>
                </a:lnTo>
                <a:lnTo>
                  <a:pt x="3095" y="15593"/>
                </a:lnTo>
                <a:lnTo>
                  <a:pt x="3033" y="15680"/>
                </a:lnTo>
                <a:lnTo>
                  <a:pt x="3080" y="15737"/>
                </a:lnTo>
                <a:cubicBezTo>
                  <a:pt x="2903" y="15852"/>
                  <a:pt x="2691" y="15845"/>
                  <a:pt x="2496" y="15892"/>
                </a:cubicBezTo>
                <a:lnTo>
                  <a:pt x="2477" y="15959"/>
                </a:lnTo>
                <a:cubicBezTo>
                  <a:pt x="2398" y="15946"/>
                  <a:pt x="2317" y="15957"/>
                  <a:pt x="2244" y="15990"/>
                </a:cubicBezTo>
                <a:lnTo>
                  <a:pt x="2177" y="15918"/>
                </a:lnTo>
                <a:lnTo>
                  <a:pt x="2135" y="16010"/>
                </a:lnTo>
                <a:cubicBezTo>
                  <a:pt x="2149" y="16090"/>
                  <a:pt x="2155" y="16138"/>
                  <a:pt x="2163" y="16186"/>
                </a:cubicBezTo>
                <a:lnTo>
                  <a:pt x="1550" y="16588"/>
                </a:lnTo>
                <a:lnTo>
                  <a:pt x="1498" y="16536"/>
                </a:lnTo>
                <a:lnTo>
                  <a:pt x="1550" y="16464"/>
                </a:lnTo>
                <a:lnTo>
                  <a:pt x="1460" y="16402"/>
                </a:lnTo>
                <a:lnTo>
                  <a:pt x="1450" y="16588"/>
                </a:lnTo>
                <a:lnTo>
                  <a:pt x="1384" y="16604"/>
                </a:lnTo>
                <a:lnTo>
                  <a:pt x="1422" y="16665"/>
                </a:lnTo>
                <a:lnTo>
                  <a:pt x="1241" y="16774"/>
                </a:lnTo>
                <a:lnTo>
                  <a:pt x="1279" y="16825"/>
                </a:lnTo>
                <a:lnTo>
                  <a:pt x="1160" y="16841"/>
                </a:lnTo>
                <a:lnTo>
                  <a:pt x="1198" y="16892"/>
                </a:lnTo>
                <a:lnTo>
                  <a:pt x="1117" y="16934"/>
                </a:lnTo>
                <a:lnTo>
                  <a:pt x="1165" y="17099"/>
                </a:lnTo>
                <a:cubicBezTo>
                  <a:pt x="1068" y="17224"/>
                  <a:pt x="856" y="17152"/>
                  <a:pt x="832" y="17238"/>
                </a:cubicBezTo>
                <a:lnTo>
                  <a:pt x="994" y="17238"/>
                </a:lnTo>
                <a:lnTo>
                  <a:pt x="956" y="17377"/>
                </a:lnTo>
                <a:lnTo>
                  <a:pt x="1056" y="17449"/>
                </a:lnTo>
                <a:cubicBezTo>
                  <a:pt x="968" y="17506"/>
                  <a:pt x="881" y="17549"/>
                  <a:pt x="870" y="17666"/>
                </a:cubicBezTo>
                <a:lnTo>
                  <a:pt x="799" y="17682"/>
                </a:lnTo>
                <a:lnTo>
                  <a:pt x="799" y="17707"/>
                </a:lnTo>
                <a:lnTo>
                  <a:pt x="870" y="17702"/>
                </a:lnTo>
                <a:lnTo>
                  <a:pt x="870" y="17671"/>
                </a:lnTo>
                <a:cubicBezTo>
                  <a:pt x="1136" y="17503"/>
                  <a:pt x="1704" y="17226"/>
                  <a:pt x="1807" y="17702"/>
                </a:cubicBezTo>
                <a:lnTo>
                  <a:pt x="1645" y="17774"/>
                </a:lnTo>
                <a:cubicBezTo>
                  <a:pt x="1699" y="17824"/>
                  <a:pt x="1613" y="17898"/>
                  <a:pt x="1645" y="17986"/>
                </a:cubicBezTo>
                <a:lnTo>
                  <a:pt x="1764" y="18048"/>
                </a:lnTo>
                <a:lnTo>
                  <a:pt x="1906" y="17862"/>
                </a:lnTo>
                <a:cubicBezTo>
                  <a:pt x="1995" y="17970"/>
                  <a:pt x="2119" y="17974"/>
                  <a:pt x="2230" y="18022"/>
                </a:cubicBezTo>
                <a:lnTo>
                  <a:pt x="2244" y="17950"/>
                </a:lnTo>
                <a:lnTo>
                  <a:pt x="2382" y="17960"/>
                </a:lnTo>
                <a:lnTo>
                  <a:pt x="2382" y="18074"/>
                </a:lnTo>
                <a:lnTo>
                  <a:pt x="2496" y="18074"/>
                </a:lnTo>
                <a:lnTo>
                  <a:pt x="2482" y="17986"/>
                </a:lnTo>
                <a:lnTo>
                  <a:pt x="2425" y="18037"/>
                </a:lnTo>
                <a:lnTo>
                  <a:pt x="2425" y="17929"/>
                </a:lnTo>
                <a:lnTo>
                  <a:pt x="2567" y="17836"/>
                </a:lnTo>
                <a:lnTo>
                  <a:pt x="2681" y="17898"/>
                </a:lnTo>
                <a:cubicBezTo>
                  <a:pt x="2550" y="17930"/>
                  <a:pt x="2551" y="17933"/>
                  <a:pt x="2539" y="18043"/>
                </a:cubicBezTo>
                <a:lnTo>
                  <a:pt x="2634" y="18001"/>
                </a:lnTo>
                <a:lnTo>
                  <a:pt x="2638" y="18053"/>
                </a:lnTo>
                <a:lnTo>
                  <a:pt x="2453" y="18130"/>
                </a:lnTo>
                <a:lnTo>
                  <a:pt x="2491" y="18171"/>
                </a:lnTo>
                <a:lnTo>
                  <a:pt x="2458" y="18223"/>
                </a:lnTo>
                <a:lnTo>
                  <a:pt x="2539" y="18254"/>
                </a:lnTo>
                <a:lnTo>
                  <a:pt x="2425" y="18342"/>
                </a:lnTo>
                <a:lnTo>
                  <a:pt x="2510" y="18383"/>
                </a:lnTo>
                <a:lnTo>
                  <a:pt x="2386" y="18404"/>
                </a:lnTo>
                <a:lnTo>
                  <a:pt x="2386" y="18502"/>
                </a:lnTo>
                <a:lnTo>
                  <a:pt x="2491" y="18522"/>
                </a:lnTo>
                <a:lnTo>
                  <a:pt x="2491" y="18589"/>
                </a:lnTo>
                <a:lnTo>
                  <a:pt x="2301" y="18775"/>
                </a:lnTo>
                <a:cubicBezTo>
                  <a:pt x="2415" y="18810"/>
                  <a:pt x="2535" y="18825"/>
                  <a:pt x="2653" y="18827"/>
                </a:cubicBezTo>
                <a:cubicBezTo>
                  <a:pt x="2893" y="18746"/>
                  <a:pt x="3122" y="18640"/>
                  <a:pt x="3342" y="18507"/>
                </a:cubicBezTo>
                <a:lnTo>
                  <a:pt x="3413" y="18553"/>
                </a:lnTo>
                <a:lnTo>
                  <a:pt x="3413" y="18481"/>
                </a:lnTo>
                <a:lnTo>
                  <a:pt x="3589" y="18471"/>
                </a:lnTo>
                <a:lnTo>
                  <a:pt x="3494" y="18553"/>
                </a:lnTo>
                <a:lnTo>
                  <a:pt x="3413" y="18553"/>
                </a:lnTo>
                <a:lnTo>
                  <a:pt x="3413" y="18610"/>
                </a:lnTo>
                <a:cubicBezTo>
                  <a:pt x="3361" y="18661"/>
                  <a:pt x="3261" y="18651"/>
                  <a:pt x="3233" y="18754"/>
                </a:cubicBezTo>
                <a:cubicBezTo>
                  <a:pt x="3602" y="18612"/>
                  <a:pt x="3926" y="18437"/>
                  <a:pt x="4297" y="18337"/>
                </a:cubicBezTo>
                <a:cubicBezTo>
                  <a:pt x="4319" y="18323"/>
                  <a:pt x="4344" y="18311"/>
                  <a:pt x="4369" y="18311"/>
                </a:cubicBezTo>
                <a:lnTo>
                  <a:pt x="4369" y="18337"/>
                </a:lnTo>
                <a:lnTo>
                  <a:pt x="4297" y="18352"/>
                </a:lnTo>
                <a:cubicBezTo>
                  <a:pt x="4297" y="18343"/>
                  <a:pt x="4297" y="18339"/>
                  <a:pt x="4297" y="18337"/>
                </a:cubicBezTo>
                <a:cubicBezTo>
                  <a:pt x="4218" y="18470"/>
                  <a:pt x="4083" y="18469"/>
                  <a:pt x="3984" y="18543"/>
                </a:cubicBezTo>
                <a:lnTo>
                  <a:pt x="3950" y="18512"/>
                </a:lnTo>
                <a:cubicBezTo>
                  <a:pt x="3902" y="18555"/>
                  <a:pt x="3862" y="18601"/>
                  <a:pt x="3912" y="18672"/>
                </a:cubicBezTo>
                <a:lnTo>
                  <a:pt x="3965" y="18672"/>
                </a:lnTo>
                <a:lnTo>
                  <a:pt x="3993" y="18708"/>
                </a:lnTo>
                <a:lnTo>
                  <a:pt x="4036" y="18672"/>
                </a:lnTo>
                <a:lnTo>
                  <a:pt x="3969" y="18672"/>
                </a:lnTo>
                <a:lnTo>
                  <a:pt x="3969" y="18610"/>
                </a:lnTo>
                <a:cubicBezTo>
                  <a:pt x="4030" y="18591"/>
                  <a:pt x="4076" y="18516"/>
                  <a:pt x="4150" y="18563"/>
                </a:cubicBezTo>
                <a:lnTo>
                  <a:pt x="4117" y="18631"/>
                </a:lnTo>
                <a:cubicBezTo>
                  <a:pt x="4294" y="18617"/>
                  <a:pt x="4369" y="18395"/>
                  <a:pt x="4568" y="18445"/>
                </a:cubicBezTo>
                <a:cubicBezTo>
                  <a:pt x="4377" y="18597"/>
                  <a:pt x="4157" y="18672"/>
                  <a:pt x="3969" y="18832"/>
                </a:cubicBezTo>
                <a:cubicBezTo>
                  <a:pt x="4183" y="18796"/>
                  <a:pt x="4388" y="18649"/>
                  <a:pt x="4597" y="18594"/>
                </a:cubicBezTo>
                <a:lnTo>
                  <a:pt x="4701" y="18708"/>
                </a:lnTo>
                <a:lnTo>
                  <a:pt x="4958" y="18600"/>
                </a:lnTo>
                <a:cubicBezTo>
                  <a:pt x="4973" y="18713"/>
                  <a:pt x="5056" y="18785"/>
                  <a:pt x="5129" y="18863"/>
                </a:cubicBezTo>
                <a:lnTo>
                  <a:pt x="5110" y="18883"/>
                </a:lnTo>
                <a:cubicBezTo>
                  <a:pt x="5126" y="18935"/>
                  <a:pt x="5144" y="18980"/>
                  <a:pt x="5158" y="19028"/>
                </a:cubicBezTo>
                <a:lnTo>
                  <a:pt x="5200" y="19038"/>
                </a:lnTo>
                <a:cubicBezTo>
                  <a:pt x="5200" y="19105"/>
                  <a:pt x="5206" y="19166"/>
                  <a:pt x="5210" y="19239"/>
                </a:cubicBezTo>
                <a:lnTo>
                  <a:pt x="5167" y="19208"/>
                </a:lnTo>
                <a:lnTo>
                  <a:pt x="5072" y="19296"/>
                </a:lnTo>
                <a:cubicBezTo>
                  <a:pt x="5118" y="19335"/>
                  <a:pt x="5150" y="19390"/>
                  <a:pt x="5167" y="19451"/>
                </a:cubicBezTo>
                <a:cubicBezTo>
                  <a:pt x="5277" y="19337"/>
                  <a:pt x="5431" y="19379"/>
                  <a:pt x="5533" y="19239"/>
                </a:cubicBezTo>
                <a:cubicBezTo>
                  <a:pt x="5550" y="19386"/>
                  <a:pt x="5688" y="19444"/>
                  <a:pt x="5647" y="19590"/>
                </a:cubicBezTo>
                <a:lnTo>
                  <a:pt x="5600" y="19564"/>
                </a:lnTo>
                <a:lnTo>
                  <a:pt x="5533" y="19672"/>
                </a:lnTo>
                <a:cubicBezTo>
                  <a:pt x="5461" y="19686"/>
                  <a:pt x="5388" y="19633"/>
                  <a:pt x="5357" y="19714"/>
                </a:cubicBezTo>
                <a:lnTo>
                  <a:pt x="5448" y="19822"/>
                </a:lnTo>
                <a:lnTo>
                  <a:pt x="5448" y="19946"/>
                </a:lnTo>
                <a:lnTo>
                  <a:pt x="5605" y="20101"/>
                </a:lnTo>
                <a:lnTo>
                  <a:pt x="5509" y="20162"/>
                </a:lnTo>
                <a:cubicBezTo>
                  <a:pt x="5610" y="20386"/>
                  <a:pt x="5793" y="20238"/>
                  <a:pt x="5866" y="20591"/>
                </a:cubicBezTo>
                <a:lnTo>
                  <a:pt x="5928" y="20472"/>
                </a:lnTo>
                <a:lnTo>
                  <a:pt x="6032" y="20730"/>
                </a:lnTo>
                <a:lnTo>
                  <a:pt x="5871" y="20704"/>
                </a:lnTo>
                <a:lnTo>
                  <a:pt x="5990" y="20823"/>
                </a:lnTo>
                <a:lnTo>
                  <a:pt x="5942" y="20931"/>
                </a:lnTo>
                <a:lnTo>
                  <a:pt x="6013" y="20957"/>
                </a:lnTo>
                <a:lnTo>
                  <a:pt x="6056" y="21173"/>
                </a:lnTo>
                <a:lnTo>
                  <a:pt x="5990" y="21199"/>
                </a:lnTo>
                <a:lnTo>
                  <a:pt x="6104" y="21287"/>
                </a:lnTo>
                <a:lnTo>
                  <a:pt x="6237" y="21271"/>
                </a:lnTo>
                <a:cubicBezTo>
                  <a:pt x="6191" y="21337"/>
                  <a:pt x="6167" y="21376"/>
                  <a:pt x="6127" y="21431"/>
                </a:cubicBezTo>
                <a:lnTo>
                  <a:pt x="6284" y="21431"/>
                </a:lnTo>
                <a:cubicBezTo>
                  <a:pt x="6268" y="21493"/>
                  <a:pt x="6259" y="21539"/>
                  <a:pt x="6246" y="21586"/>
                </a:cubicBezTo>
                <a:lnTo>
                  <a:pt x="21590" y="21586"/>
                </a:lnTo>
                <a:lnTo>
                  <a:pt x="21590" y="6"/>
                </a:lnTo>
                <a:cubicBezTo>
                  <a:pt x="16537" y="6"/>
                  <a:pt x="11486" y="6"/>
                  <a:pt x="6432" y="6"/>
                </a:cubicBezTo>
                <a:cubicBezTo>
                  <a:pt x="6308" y="19"/>
                  <a:pt x="6186" y="43"/>
                  <a:pt x="6066" y="73"/>
                </a:cubicBezTo>
                <a:lnTo>
                  <a:pt x="6051" y="0"/>
                </a:lnTo>
                <a:close/>
                <a:moveTo>
                  <a:pt x="3375" y="15556"/>
                </a:moveTo>
                <a:cubicBezTo>
                  <a:pt x="3375" y="15530"/>
                  <a:pt x="3370" y="15500"/>
                  <a:pt x="3366" y="15474"/>
                </a:cubicBezTo>
                <a:lnTo>
                  <a:pt x="3337" y="15474"/>
                </a:lnTo>
                <a:cubicBezTo>
                  <a:pt x="3339" y="15501"/>
                  <a:pt x="3345" y="15530"/>
                  <a:pt x="3347" y="15556"/>
                </a:cubicBezTo>
                <a:lnTo>
                  <a:pt x="3375" y="15556"/>
                </a:lnTo>
                <a:close/>
                <a:moveTo>
                  <a:pt x="1645" y="8841"/>
                </a:moveTo>
                <a:cubicBezTo>
                  <a:pt x="1633" y="8761"/>
                  <a:pt x="1597" y="8733"/>
                  <a:pt x="1526" y="8697"/>
                </a:cubicBezTo>
                <a:lnTo>
                  <a:pt x="1422" y="8774"/>
                </a:lnTo>
                <a:lnTo>
                  <a:pt x="1426" y="8877"/>
                </a:lnTo>
                <a:cubicBezTo>
                  <a:pt x="1503" y="8877"/>
                  <a:pt x="1578" y="8900"/>
                  <a:pt x="1645" y="8841"/>
                </a:cubicBezTo>
                <a:close/>
                <a:moveTo>
                  <a:pt x="2634" y="7913"/>
                </a:moveTo>
                <a:lnTo>
                  <a:pt x="2486" y="7820"/>
                </a:lnTo>
                <a:lnTo>
                  <a:pt x="2486" y="7830"/>
                </a:lnTo>
                <a:lnTo>
                  <a:pt x="2491" y="7830"/>
                </a:lnTo>
                <a:lnTo>
                  <a:pt x="2496" y="7913"/>
                </a:lnTo>
                <a:lnTo>
                  <a:pt x="2634" y="7913"/>
                </a:lnTo>
                <a:close/>
                <a:moveTo>
                  <a:pt x="2486" y="7830"/>
                </a:moveTo>
                <a:lnTo>
                  <a:pt x="2434" y="7717"/>
                </a:lnTo>
                <a:cubicBezTo>
                  <a:pt x="2407" y="7749"/>
                  <a:pt x="2390" y="7773"/>
                  <a:pt x="2358" y="7815"/>
                </a:cubicBezTo>
                <a:lnTo>
                  <a:pt x="2448" y="7861"/>
                </a:lnTo>
                <a:lnTo>
                  <a:pt x="2486" y="7830"/>
                </a:lnTo>
                <a:close/>
                <a:moveTo>
                  <a:pt x="10562" y="3167"/>
                </a:moveTo>
                <a:cubicBezTo>
                  <a:pt x="10572" y="3144"/>
                  <a:pt x="10582" y="3118"/>
                  <a:pt x="10596" y="3069"/>
                </a:cubicBezTo>
                <a:lnTo>
                  <a:pt x="10591" y="3069"/>
                </a:lnTo>
                <a:cubicBezTo>
                  <a:pt x="10532" y="3116"/>
                  <a:pt x="10548" y="3116"/>
                  <a:pt x="10562" y="3167"/>
                </a:cubicBezTo>
                <a:close/>
                <a:moveTo>
                  <a:pt x="4259" y="4204"/>
                </a:moveTo>
                <a:lnTo>
                  <a:pt x="4240" y="4183"/>
                </a:lnTo>
                <a:lnTo>
                  <a:pt x="4183" y="4281"/>
                </a:lnTo>
                <a:lnTo>
                  <a:pt x="4255" y="4287"/>
                </a:lnTo>
                <a:cubicBezTo>
                  <a:pt x="4255" y="4255"/>
                  <a:pt x="4254" y="4228"/>
                  <a:pt x="4259" y="4204"/>
                </a:cubicBezTo>
                <a:close/>
                <a:moveTo>
                  <a:pt x="5519" y="47"/>
                </a:moveTo>
                <a:lnTo>
                  <a:pt x="5519" y="129"/>
                </a:lnTo>
                <a:lnTo>
                  <a:pt x="5538" y="129"/>
                </a:lnTo>
                <a:lnTo>
                  <a:pt x="5538" y="47"/>
                </a:lnTo>
                <a:lnTo>
                  <a:pt x="5519" y="47"/>
                </a:lnTo>
                <a:close/>
                <a:moveTo>
                  <a:pt x="5215" y="258"/>
                </a:moveTo>
                <a:lnTo>
                  <a:pt x="5215" y="279"/>
                </a:lnTo>
                <a:lnTo>
                  <a:pt x="5286" y="279"/>
                </a:lnTo>
                <a:lnTo>
                  <a:pt x="5286" y="258"/>
                </a:lnTo>
                <a:lnTo>
                  <a:pt x="5215" y="258"/>
                </a:lnTo>
                <a:close/>
                <a:moveTo>
                  <a:pt x="4901" y="300"/>
                </a:moveTo>
                <a:cubicBezTo>
                  <a:pt x="4839" y="270"/>
                  <a:pt x="4756" y="297"/>
                  <a:pt x="4777" y="434"/>
                </a:cubicBezTo>
                <a:lnTo>
                  <a:pt x="4892" y="496"/>
                </a:lnTo>
                <a:cubicBezTo>
                  <a:pt x="5001" y="413"/>
                  <a:pt x="4963" y="329"/>
                  <a:pt x="4901" y="300"/>
                </a:cubicBezTo>
                <a:close/>
                <a:moveTo>
                  <a:pt x="6099" y="305"/>
                </a:moveTo>
                <a:lnTo>
                  <a:pt x="5899" y="428"/>
                </a:lnTo>
                <a:lnTo>
                  <a:pt x="6066" y="532"/>
                </a:lnTo>
                <a:lnTo>
                  <a:pt x="6213" y="439"/>
                </a:lnTo>
                <a:lnTo>
                  <a:pt x="6099" y="305"/>
                </a:lnTo>
                <a:close/>
                <a:moveTo>
                  <a:pt x="5547" y="449"/>
                </a:moveTo>
                <a:lnTo>
                  <a:pt x="5438" y="501"/>
                </a:lnTo>
                <a:lnTo>
                  <a:pt x="5438" y="686"/>
                </a:lnTo>
                <a:lnTo>
                  <a:pt x="5562" y="686"/>
                </a:lnTo>
                <a:lnTo>
                  <a:pt x="5543" y="661"/>
                </a:lnTo>
                <a:lnTo>
                  <a:pt x="5681" y="578"/>
                </a:lnTo>
                <a:cubicBezTo>
                  <a:pt x="5625" y="524"/>
                  <a:pt x="5587" y="489"/>
                  <a:pt x="5547" y="449"/>
                </a:cubicBezTo>
                <a:close/>
                <a:moveTo>
                  <a:pt x="7126" y="650"/>
                </a:moveTo>
                <a:lnTo>
                  <a:pt x="7126" y="676"/>
                </a:lnTo>
                <a:lnTo>
                  <a:pt x="7069" y="692"/>
                </a:lnTo>
                <a:cubicBezTo>
                  <a:pt x="7078" y="667"/>
                  <a:pt x="7101" y="649"/>
                  <a:pt x="7126" y="650"/>
                </a:cubicBezTo>
                <a:close/>
                <a:moveTo>
                  <a:pt x="7045" y="686"/>
                </a:moveTo>
                <a:cubicBezTo>
                  <a:pt x="7035" y="712"/>
                  <a:pt x="7008" y="730"/>
                  <a:pt x="6983" y="728"/>
                </a:cubicBezTo>
                <a:lnTo>
                  <a:pt x="6983" y="702"/>
                </a:lnTo>
                <a:lnTo>
                  <a:pt x="7045" y="686"/>
                </a:lnTo>
                <a:close/>
                <a:moveTo>
                  <a:pt x="5795" y="1285"/>
                </a:moveTo>
                <a:lnTo>
                  <a:pt x="5809" y="1357"/>
                </a:lnTo>
                <a:lnTo>
                  <a:pt x="5728" y="1357"/>
                </a:lnTo>
                <a:lnTo>
                  <a:pt x="5728" y="1300"/>
                </a:lnTo>
                <a:lnTo>
                  <a:pt x="5795" y="1285"/>
                </a:lnTo>
                <a:close/>
                <a:moveTo>
                  <a:pt x="5334" y="1290"/>
                </a:moveTo>
                <a:lnTo>
                  <a:pt x="5334" y="1367"/>
                </a:lnTo>
                <a:lnTo>
                  <a:pt x="5353" y="1367"/>
                </a:lnTo>
                <a:lnTo>
                  <a:pt x="5353" y="1290"/>
                </a:lnTo>
                <a:lnTo>
                  <a:pt x="5334" y="1290"/>
                </a:lnTo>
                <a:close/>
                <a:moveTo>
                  <a:pt x="5947" y="1692"/>
                </a:moveTo>
                <a:lnTo>
                  <a:pt x="5947" y="1718"/>
                </a:lnTo>
                <a:lnTo>
                  <a:pt x="5890" y="1728"/>
                </a:lnTo>
                <a:cubicBezTo>
                  <a:pt x="5899" y="1704"/>
                  <a:pt x="5923" y="1691"/>
                  <a:pt x="5947" y="1692"/>
                </a:cubicBezTo>
                <a:close/>
                <a:moveTo>
                  <a:pt x="6099" y="1697"/>
                </a:moveTo>
                <a:lnTo>
                  <a:pt x="6170" y="1697"/>
                </a:lnTo>
                <a:lnTo>
                  <a:pt x="6170" y="1718"/>
                </a:lnTo>
                <a:lnTo>
                  <a:pt x="6099" y="1718"/>
                </a:lnTo>
                <a:lnTo>
                  <a:pt x="6099" y="1697"/>
                </a:lnTo>
                <a:close/>
                <a:moveTo>
                  <a:pt x="5866" y="1728"/>
                </a:moveTo>
                <a:cubicBezTo>
                  <a:pt x="5856" y="1754"/>
                  <a:pt x="5834" y="1767"/>
                  <a:pt x="5809" y="1764"/>
                </a:cubicBezTo>
                <a:lnTo>
                  <a:pt x="5809" y="1739"/>
                </a:lnTo>
                <a:lnTo>
                  <a:pt x="5866" y="1728"/>
                </a:lnTo>
                <a:close/>
                <a:moveTo>
                  <a:pt x="5357" y="2172"/>
                </a:moveTo>
                <a:cubicBezTo>
                  <a:pt x="5327" y="2287"/>
                  <a:pt x="5327" y="2286"/>
                  <a:pt x="5219" y="2275"/>
                </a:cubicBezTo>
                <a:cubicBezTo>
                  <a:pt x="5219" y="2263"/>
                  <a:pt x="5218" y="2250"/>
                  <a:pt x="5210" y="2223"/>
                </a:cubicBezTo>
                <a:cubicBezTo>
                  <a:pt x="5262" y="2218"/>
                  <a:pt x="5313" y="2201"/>
                  <a:pt x="5357" y="2172"/>
                </a:cubicBezTo>
                <a:close/>
                <a:moveTo>
                  <a:pt x="11361" y="2290"/>
                </a:moveTo>
                <a:lnTo>
                  <a:pt x="11432" y="2290"/>
                </a:lnTo>
                <a:lnTo>
                  <a:pt x="11432" y="2311"/>
                </a:lnTo>
                <a:lnTo>
                  <a:pt x="11361" y="2311"/>
                </a:lnTo>
                <a:lnTo>
                  <a:pt x="11361" y="2290"/>
                </a:lnTo>
                <a:close/>
                <a:moveTo>
                  <a:pt x="9778" y="2724"/>
                </a:moveTo>
                <a:lnTo>
                  <a:pt x="9707" y="2739"/>
                </a:lnTo>
                <a:lnTo>
                  <a:pt x="9707" y="2765"/>
                </a:lnTo>
                <a:lnTo>
                  <a:pt x="9778" y="2760"/>
                </a:lnTo>
                <a:lnTo>
                  <a:pt x="9778" y="2724"/>
                </a:lnTo>
                <a:close/>
                <a:moveTo>
                  <a:pt x="10358" y="3002"/>
                </a:moveTo>
                <a:lnTo>
                  <a:pt x="10296" y="3023"/>
                </a:lnTo>
                <a:lnTo>
                  <a:pt x="10296" y="3038"/>
                </a:lnTo>
                <a:lnTo>
                  <a:pt x="10358" y="3038"/>
                </a:lnTo>
                <a:lnTo>
                  <a:pt x="10358" y="3002"/>
                </a:lnTo>
                <a:close/>
                <a:moveTo>
                  <a:pt x="10415" y="3044"/>
                </a:moveTo>
                <a:lnTo>
                  <a:pt x="10415" y="3126"/>
                </a:lnTo>
                <a:lnTo>
                  <a:pt x="10429" y="3126"/>
                </a:lnTo>
                <a:lnTo>
                  <a:pt x="10429" y="3044"/>
                </a:lnTo>
                <a:lnTo>
                  <a:pt x="10415" y="3044"/>
                </a:lnTo>
                <a:close/>
                <a:moveTo>
                  <a:pt x="10168" y="3080"/>
                </a:moveTo>
                <a:cubicBezTo>
                  <a:pt x="10192" y="3110"/>
                  <a:pt x="10200" y="3127"/>
                  <a:pt x="10206" y="3126"/>
                </a:cubicBezTo>
                <a:cubicBezTo>
                  <a:pt x="10223" y="3122"/>
                  <a:pt x="10241" y="3113"/>
                  <a:pt x="10258" y="3105"/>
                </a:cubicBezTo>
                <a:lnTo>
                  <a:pt x="10168" y="3080"/>
                </a:lnTo>
                <a:close/>
                <a:moveTo>
                  <a:pt x="10244" y="3131"/>
                </a:moveTo>
                <a:lnTo>
                  <a:pt x="10344" y="3229"/>
                </a:lnTo>
                <a:lnTo>
                  <a:pt x="10372" y="3131"/>
                </a:lnTo>
                <a:lnTo>
                  <a:pt x="10244" y="3131"/>
                </a:lnTo>
                <a:close/>
                <a:moveTo>
                  <a:pt x="9783" y="3332"/>
                </a:moveTo>
                <a:cubicBezTo>
                  <a:pt x="9783" y="3344"/>
                  <a:pt x="9783" y="3357"/>
                  <a:pt x="9783" y="3368"/>
                </a:cubicBezTo>
                <a:lnTo>
                  <a:pt x="9844" y="3353"/>
                </a:lnTo>
                <a:lnTo>
                  <a:pt x="9844" y="3332"/>
                </a:lnTo>
                <a:lnTo>
                  <a:pt x="9783" y="3332"/>
                </a:lnTo>
                <a:close/>
                <a:moveTo>
                  <a:pt x="9697" y="3405"/>
                </a:moveTo>
                <a:lnTo>
                  <a:pt x="9635" y="3420"/>
                </a:lnTo>
                <a:lnTo>
                  <a:pt x="9635" y="3441"/>
                </a:lnTo>
                <a:lnTo>
                  <a:pt x="9697" y="3441"/>
                </a:lnTo>
                <a:lnTo>
                  <a:pt x="9697" y="3405"/>
                </a:lnTo>
                <a:close/>
                <a:moveTo>
                  <a:pt x="9531" y="3446"/>
                </a:moveTo>
                <a:lnTo>
                  <a:pt x="9531" y="3523"/>
                </a:lnTo>
                <a:lnTo>
                  <a:pt x="9550" y="3523"/>
                </a:lnTo>
                <a:lnTo>
                  <a:pt x="9550" y="3446"/>
                </a:lnTo>
                <a:lnTo>
                  <a:pt x="9531" y="3446"/>
                </a:lnTo>
                <a:close/>
                <a:moveTo>
                  <a:pt x="8937" y="3451"/>
                </a:moveTo>
                <a:lnTo>
                  <a:pt x="8937" y="3559"/>
                </a:lnTo>
                <a:lnTo>
                  <a:pt x="8970" y="3559"/>
                </a:lnTo>
                <a:cubicBezTo>
                  <a:pt x="8965" y="3524"/>
                  <a:pt x="8960" y="3487"/>
                  <a:pt x="8956" y="3451"/>
                </a:cubicBezTo>
                <a:lnTo>
                  <a:pt x="8937" y="3451"/>
                </a:lnTo>
                <a:close/>
                <a:moveTo>
                  <a:pt x="8580" y="3503"/>
                </a:moveTo>
                <a:cubicBezTo>
                  <a:pt x="8555" y="3561"/>
                  <a:pt x="8540" y="3598"/>
                  <a:pt x="8518" y="3647"/>
                </a:cubicBezTo>
                <a:lnTo>
                  <a:pt x="8656" y="3637"/>
                </a:lnTo>
                <a:lnTo>
                  <a:pt x="8580" y="3503"/>
                </a:lnTo>
                <a:close/>
                <a:moveTo>
                  <a:pt x="7458" y="3776"/>
                </a:moveTo>
                <a:lnTo>
                  <a:pt x="7458" y="3797"/>
                </a:lnTo>
                <a:lnTo>
                  <a:pt x="7534" y="3797"/>
                </a:lnTo>
                <a:lnTo>
                  <a:pt x="7534" y="3776"/>
                </a:lnTo>
                <a:lnTo>
                  <a:pt x="7458" y="3776"/>
                </a:lnTo>
                <a:close/>
                <a:moveTo>
                  <a:pt x="8000" y="3802"/>
                </a:moveTo>
                <a:lnTo>
                  <a:pt x="7953" y="3812"/>
                </a:lnTo>
                <a:lnTo>
                  <a:pt x="8000" y="3864"/>
                </a:lnTo>
                <a:lnTo>
                  <a:pt x="8000" y="3802"/>
                </a:lnTo>
                <a:close/>
                <a:moveTo>
                  <a:pt x="8167" y="3926"/>
                </a:moveTo>
                <a:lnTo>
                  <a:pt x="8167" y="4049"/>
                </a:lnTo>
                <a:lnTo>
                  <a:pt x="8186" y="4049"/>
                </a:lnTo>
                <a:lnTo>
                  <a:pt x="8186" y="3926"/>
                </a:lnTo>
                <a:lnTo>
                  <a:pt x="8167" y="3926"/>
                </a:lnTo>
                <a:close/>
                <a:moveTo>
                  <a:pt x="6969" y="3993"/>
                </a:moveTo>
                <a:lnTo>
                  <a:pt x="6836" y="4065"/>
                </a:lnTo>
                <a:lnTo>
                  <a:pt x="6836" y="4132"/>
                </a:lnTo>
                <a:lnTo>
                  <a:pt x="6836" y="4137"/>
                </a:lnTo>
                <a:cubicBezTo>
                  <a:pt x="6884" y="4117"/>
                  <a:pt x="6932" y="4091"/>
                  <a:pt x="6978" y="4065"/>
                </a:cubicBezTo>
                <a:cubicBezTo>
                  <a:pt x="6984" y="4065"/>
                  <a:pt x="6977" y="4027"/>
                  <a:pt x="6969" y="3993"/>
                </a:cubicBezTo>
                <a:close/>
                <a:moveTo>
                  <a:pt x="6836" y="4132"/>
                </a:moveTo>
                <a:cubicBezTo>
                  <a:pt x="6776" y="4132"/>
                  <a:pt x="6715" y="4144"/>
                  <a:pt x="6660" y="4096"/>
                </a:cubicBezTo>
                <a:lnTo>
                  <a:pt x="6636" y="4178"/>
                </a:lnTo>
                <a:lnTo>
                  <a:pt x="6541" y="4132"/>
                </a:lnTo>
                <a:cubicBezTo>
                  <a:pt x="6479" y="4184"/>
                  <a:pt x="6430" y="4247"/>
                  <a:pt x="6394" y="4323"/>
                </a:cubicBezTo>
                <a:lnTo>
                  <a:pt x="6503" y="4323"/>
                </a:lnTo>
                <a:lnTo>
                  <a:pt x="6565" y="4240"/>
                </a:lnTo>
                <a:lnTo>
                  <a:pt x="6684" y="4240"/>
                </a:lnTo>
                <a:lnTo>
                  <a:pt x="6698" y="4183"/>
                </a:lnTo>
                <a:cubicBezTo>
                  <a:pt x="6743" y="4146"/>
                  <a:pt x="6811" y="4217"/>
                  <a:pt x="6836" y="4132"/>
                </a:cubicBezTo>
                <a:close/>
                <a:moveTo>
                  <a:pt x="7881" y="4085"/>
                </a:moveTo>
                <a:cubicBezTo>
                  <a:pt x="7864" y="4089"/>
                  <a:pt x="7846" y="4098"/>
                  <a:pt x="7829" y="4106"/>
                </a:cubicBezTo>
                <a:lnTo>
                  <a:pt x="7915" y="4132"/>
                </a:lnTo>
                <a:cubicBezTo>
                  <a:pt x="7892" y="4102"/>
                  <a:pt x="7887" y="4084"/>
                  <a:pt x="7881" y="4085"/>
                </a:cubicBezTo>
                <a:close/>
                <a:moveTo>
                  <a:pt x="4754" y="4323"/>
                </a:moveTo>
                <a:cubicBezTo>
                  <a:pt x="4768" y="4434"/>
                  <a:pt x="4771" y="4434"/>
                  <a:pt x="4668" y="4493"/>
                </a:cubicBezTo>
                <a:lnTo>
                  <a:pt x="4668" y="4488"/>
                </a:lnTo>
                <a:cubicBezTo>
                  <a:pt x="4674" y="4367"/>
                  <a:pt x="4671" y="4370"/>
                  <a:pt x="4754" y="4323"/>
                </a:cubicBezTo>
                <a:close/>
                <a:moveTo>
                  <a:pt x="7682" y="4416"/>
                </a:moveTo>
                <a:lnTo>
                  <a:pt x="7682" y="4431"/>
                </a:lnTo>
                <a:lnTo>
                  <a:pt x="7753" y="4431"/>
                </a:lnTo>
                <a:lnTo>
                  <a:pt x="7753" y="4416"/>
                </a:lnTo>
                <a:lnTo>
                  <a:pt x="7682" y="4416"/>
                </a:lnTo>
                <a:close/>
                <a:moveTo>
                  <a:pt x="5538" y="4519"/>
                </a:moveTo>
                <a:lnTo>
                  <a:pt x="5538" y="4555"/>
                </a:lnTo>
                <a:lnTo>
                  <a:pt x="5476" y="4555"/>
                </a:lnTo>
                <a:lnTo>
                  <a:pt x="5476" y="4534"/>
                </a:lnTo>
                <a:lnTo>
                  <a:pt x="5538" y="4519"/>
                </a:lnTo>
                <a:close/>
                <a:moveTo>
                  <a:pt x="4801" y="4844"/>
                </a:moveTo>
                <a:lnTo>
                  <a:pt x="4739" y="4859"/>
                </a:lnTo>
                <a:lnTo>
                  <a:pt x="4739" y="4880"/>
                </a:lnTo>
                <a:lnTo>
                  <a:pt x="4801" y="4880"/>
                </a:lnTo>
                <a:lnTo>
                  <a:pt x="4801" y="4844"/>
                </a:lnTo>
                <a:close/>
                <a:moveTo>
                  <a:pt x="4915" y="4854"/>
                </a:moveTo>
                <a:lnTo>
                  <a:pt x="4915" y="4875"/>
                </a:lnTo>
                <a:lnTo>
                  <a:pt x="4991" y="4875"/>
                </a:lnTo>
                <a:lnTo>
                  <a:pt x="4991" y="4854"/>
                </a:lnTo>
                <a:lnTo>
                  <a:pt x="4915" y="4854"/>
                </a:lnTo>
                <a:close/>
                <a:moveTo>
                  <a:pt x="4597" y="4921"/>
                </a:moveTo>
                <a:lnTo>
                  <a:pt x="4597" y="5003"/>
                </a:lnTo>
                <a:lnTo>
                  <a:pt x="4616" y="5003"/>
                </a:lnTo>
                <a:lnTo>
                  <a:pt x="4616" y="4921"/>
                </a:lnTo>
                <a:lnTo>
                  <a:pt x="4597" y="4921"/>
                </a:lnTo>
                <a:close/>
                <a:moveTo>
                  <a:pt x="4749" y="4926"/>
                </a:moveTo>
                <a:lnTo>
                  <a:pt x="4682" y="5091"/>
                </a:lnTo>
                <a:cubicBezTo>
                  <a:pt x="4711" y="5073"/>
                  <a:pt x="4742" y="5059"/>
                  <a:pt x="4773" y="5045"/>
                </a:cubicBezTo>
                <a:cubicBezTo>
                  <a:pt x="4809" y="5035"/>
                  <a:pt x="4845" y="5030"/>
                  <a:pt x="4882" y="5024"/>
                </a:cubicBezTo>
                <a:lnTo>
                  <a:pt x="4749" y="4926"/>
                </a:lnTo>
                <a:close/>
                <a:moveTo>
                  <a:pt x="4445" y="5091"/>
                </a:moveTo>
                <a:lnTo>
                  <a:pt x="4445" y="5127"/>
                </a:lnTo>
                <a:lnTo>
                  <a:pt x="4506" y="5112"/>
                </a:lnTo>
                <a:lnTo>
                  <a:pt x="4506" y="5091"/>
                </a:lnTo>
                <a:lnTo>
                  <a:pt x="4445" y="5091"/>
                </a:lnTo>
                <a:close/>
                <a:moveTo>
                  <a:pt x="5771" y="5493"/>
                </a:moveTo>
                <a:lnTo>
                  <a:pt x="5771" y="5530"/>
                </a:lnTo>
                <a:lnTo>
                  <a:pt x="5833" y="5514"/>
                </a:lnTo>
                <a:lnTo>
                  <a:pt x="5833" y="5493"/>
                </a:lnTo>
                <a:lnTo>
                  <a:pt x="5771" y="5493"/>
                </a:lnTo>
                <a:close/>
                <a:moveTo>
                  <a:pt x="4844" y="6118"/>
                </a:moveTo>
                <a:lnTo>
                  <a:pt x="4844" y="6241"/>
                </a:lnTo>
                <a:lnTo>
                  <a:pt x="4763" y="6133"/>
                </a:lnTo>
                <a:lnTo>
                  <a:pt x="4844" y="6118"/>
                </a:lnTo>
                <a:close/>
                <a:moveTo>
                  <a:pt x="3394" y="6958"/>
                </a:moveTo>
                <a:lnTo>
                  <a:pt x="3247" y="6969"/>
                </a:lnTo>
                <a:lnTo>
                  <a:pt x="3323" y="7041"/>
                </a:lnTo>
                <a:lnTo>
                  <a:pt x="3394" y="6958"/>
                </a:lnTo>
                <a:close/>
                <a:moveTo>
                  <a:pt x="2396" y="7041"/>
                </a:moveTo>
                <a:lnTo>
                  <a:pt x="2396" y="7134"/>
                </a:lnTo>
                <a:lnTo>
                  <a:pt x="2463" y="7118"/>
                </a:lnTo>
                <a:lnTo>
                  <a:pt x="2444" y="7041"/>
                </a:lnTo>
                <a:lnTo>
                  <a:pt x="2396" y="7041"/>
                </a:lnTo>
                <a:close/>
                <a:moveTo>
                  <a:pt x="3080" y="7484"/>
                </a:moveTo>
                <a:cubicBezTo>
                  <a:pt x="3074" y="7484"/>
                  <a:pt x="3060" y="7488"/>
                  <a:pt x="3033" y="7500"/>
                </a:cubicBezTo>
                <a:cubicBezTo>
                  <a:pt x="3060" y="7538"/>
                  <a:pt x="3080" y="7577"/>
                  <a:pt x="3119" y="7639"/>
                </a:cubicBezTo>
                <a:cubicBezTo>
                  <a:pt x="3174" y="7529"/>
                  <a:pt x="3125" y="7509"/>
                  <a:pt x="3080" y="7484"/>
                </a:cubicBezTo>
                <a:close/>
                <a:moveTo>
                  <a:pt x="2049" y="7526"/>
                </a:moveTo>
                <a:lnTo>
                  <a:pt x="2049" y="7619"/>
                </a:lnTo>
                <a:lnTo>
                  <a:pt x="2078" y="7593"/>
                </a:lnTo>
                <a:cubicBezTo>
                  <a:pt x="2098" y="7635"/>
                  <a:pt x="2117" y="7682"/>
                  <a:pt x="2154" y="7758"/>
                </a:cubicBezTo>
                <a:lnTo>
                  <a:pt x="2154" y="7526"/>
                </a:lnTo>
                <a:lnTo>
                  <a:pt x="2049" y="7526"/>
                </a:lnTo>
                <a:close/>
                <a:moveTo>
                  <a:pt x="3014" y="7861"/>
                </a:moveTo>
                <a:lnTo>
                  <a:pt x="3014" y="7923"/>
                </a:lnTo>
                <a:lnTo>
                  <a:pt x="3109" y="7907"/>
                </a:lnTo>
                <a:lnTo>
                  <a:pt x="3014" y="7861"/>
                </a:lnTo>
                <a:close/>
                <a:moveTo>
                  <a:pt x="1887" y="7995"/>
                </a:moveTo>
                <a:cubicBezTo>
                  <a:pt x="1808" y="8071"/>
                  <a:pt x="1809" y="8132"/>
                  <a:pt x="1878" y="8191"/>
                </a:cubicBezTo>
                <a:lnTo>
                  <a:pt x="2035" y="8191"/>
                </a:lnTo>
                <a:lnTo>
                  <a:pt x="2006" y="8165"/>
                </a:lnTo>
                <a:lnTo>
                  <a:pt x="2078" y="8145"/>
                </a:lnTo>
                <a:lnTo>
                  <a:pt x="1987" y="7995"/>
                </a:lnTo>
                <a:lnTo>
                  <a:pt x="1887" y="7995"/>
                </a:lnTo>
                <a:close/>
                <a:moveTo>
                  <a:pt x="2215" y="8000"/>
                </a:moveTo>
                <a:lnTo>
                  <a:pt x="2130" y="8011"/>
                </a:lnTo>
                <a:lnTo>
                  <a:pt x="2120" y="8139"/>
                </a:lnTo>
                <a:lnTo>
                  <a:pt x="2282" y="8072"/>
                </a:lnTo>
                <a:lnTo>
                  <a:pt x="2215" y="8000"/>
                </a:lnTo>
                <a:close/>
                <a:moveTo>
                  <a:pt x="1654" y="8047"/>
                </a:moveTo>
                <a:lnTo>
                  <a:pt x="1654" y="8165"/>
                </a:lnTo>
                <a:lnTo>
                  <a:pt x="1731" y="8150"/>
                </a:lnTo>
                <a:lnTo>
                  <a:pt x="1654" y="8047"/>
                </a:lnTo>
                <a:close/>
                <a:moveTo>
                  <a:pt x="1517" y="8052"/>
                </a:moveTo>
                <a:lnTo>
                  <a:pt x="1455" y="8134"/>
                </a:lnTo>
                <a:lnTo>
                  <a:pt x="1479" y="8160"/>
                </a:lnTo>
                <a:lnTo>
                  <a:pt x="1536" y="8145"/>
                </a:lnTo>
                <a:lnTo>
                  <a:pt x="1517" y="8052"/>
                </a:lnTo>
                <a:close/>
                <a:moveTo>
                  <a:pt x="2044" y="8279"/>
                </a:moveTo>
                <a:cubicBezTo>
                  <a:pt x="1962" y="8275"/>
                  <a:pt x="1963" y="8308"/>
                  <a:pt x="1992" y="8361"/>
                </a:cubicBezTo>
                <a:lnTo>
                  <a:pt x="2044" y="8351"/>
                </a:lnTo>
                <a:lnTo>
                  <a:pt x="2044" y="8279"/>
                </a:lnTo>
                <a:close/>
                <a:moveTo>
                  <a:pt x="2211" y="8310"/>
                </a:moveTo>
                <a:cubicBezTo>
                  <a:pt x="2128" y="8352"/>
                  <a:pt x="2108" y="8403"/>
                  <a:pt x="2135" y="8480"/>
                </a:cubicBezTo>
                <a:cubicBezTo>
                  <a:pt x="2198" y="8471"/>
                  <a:pt x="2269" y="8506"/>
                  <a:pt x="2301" y="8423"/>
                </a:cubicBezTo>
                <a:lnTo>
                  <a:pt x="2211" y="8310"/>
                </a:lnTo>
                <a:close/>
                <a:moveTo>
                  <a:pt x="3708" y="8330"/>
                </a:moveTo>
                <a:cubicBezTo>
                  <a:pt x="3704" y="8427"/>
                  <a:pt x="3631" y="8444"/>
                  <a:pt x="3599" y="8501"/>
                </a:cubicBezTo>
                <a:lnTo>
                  <a:pt x="3565" y="8480"/>
                </a:lnTo>
                <a:cubicBezTo>
                  <a:pt x="3565" y="8445"/>
                  <a:pt x="3559" y="8411"/>
                  <a:pt x="3556" y="8377"/>
                </a:cubicBezTo>
                <a:lnTo>
                  <a:pt x="3708" y="8330"/>
                </a:lnTo>
                <a:close/>
                <a:moveTo>
                  <a:pt x="3651" y="8521"/>
                </a:moveTo>
                <a:lnTo>
                  <a:pt x="3703" y="8629"/>
                </a:lnTo>
                <a:lnTo>
                  <a:pt x="3527" y="8666"/>
                </a:lnTo>
                <a:cubicBezTo>
                  <a:pt x="3514" y="8650"/>
                  <a:pt x="3502" y="8637"/>
                  <a:pt x="3480" y="8614"/>
                </a:cubicBezTo>
                <a:lnTo>
                  <a:pt x="3584" y="8593"/>
                </a:lnTo>
                <a:lnTo>
                  <a:pt x="3651" y="8521"/>
                </a:lnTo>
                <a:close/>
                <a:moveTo>
                  <a:pt x="623" y="8588"/>
                </a:moveTo>
                <a:lnTo>
                  <a:pt x="542" y="8655"/>
                </a:lnTo>
                <a:lnTo>
                  <a:pt x="599" y="8733"/>
                </a:lnTo>
                <a:lnTo>
                  <a:pt x="652" y="8614"/>
                </a:lnTo>
                <a:lnTo>
                  <a:pt x="623" y="8588"/>
                </a:lnTo>
                <a:close/>
                <a:moveTo>
                  <a:pt x="333" y="8671"/>
                </a:moveTo>
                <a:lnTo>
                  <a:pt x="267" y="8805"/>
                </a:lnTo>
                <a:lnTo>
                  <a:pt x="442" y="8789"/>
                </a:lnTo>
                <a:lnTo>
                  <a:pt x="333" y="8671"/>
                </a:lnTo>
                <a:close/>
                <a:moveTo>
                  <a:pt x="2020" y="8681"/>
                </a:moveTo>
                <a:lnTo>
                  <a:pt x="2020" y="8805"/>
                </a:lnTo>
                <a:lnTo>
                  <a:pt x="2101" y="8789"/>
                </a:lnTo>
                <a:lnTo>
                  <a:pt x="2020" y="8681"/>
                </a:lnTo>
                <a:close/>
                <a:moveTo>
                  <a:pt x="100" y="8929"/>
                </a:moveTo>
                <a:lnTo>
                  <a:pt x="100" y="8991"/>
                </a:lnTo>
                <a:lnTo>
                  <a:pt x="205" y="8991"/>
                </a:lnTo>
                <a:lnTo>
                  <a:pt x="205" y="8929"/>
                </a:lnTo>
                <a:lnTo>
                  <a:pt x="100" y="8929"/>
                </a:lnTo>
                <a:close/>
                <a:moveTo>
                  <a:pt x="300" y="8949"/>
                </a:moveTo>
                <a:lnTo>
                  <a:pt x="238" y="9058"/>
                </a:lnTo>
                <a:cubicBezTo>
                  <a:pt x="304" y="9120"/>
                  <a:pt x="323" y="9051"/>
                  <a:pt x="343" y="9037"/>
                </a:cubicBezTo>
                <a:lnTo>
                  <a:pt x="300" y="8949"/>
                </a:lnTo>
                <a:close/>
                <a:moveTo>
                  <a:pt x="694" y="9248"/>
                </a:moveTo>
                <a:lnTo>
                  <a:pt x="694" y="9279"/>
                </a:lnTo>
                <a:lnTo>
                  <a:pt x="756" y="9264"/>
                </a:lnTo>
                <a:lnTo>
                  <a:pt x="756" y="9248"/>
                </a:lnTo>
                <a:lnTo>
                  <a:pt x="694" y="9248"/>
                </a:lnTo>
                <a:close/>
                <a:moveTo>
                  <a:pt x="171" y="9367"/>
                </a:moveTo>
                <a:lnTo>
                  <a:pt x="186" y="9434"/>
                </a:lnTo>
                <a:lnTo>
                  <a:pt x="205" y="9434"/>
                </a:lnTo>
                <a:lnTo>
                  <a:pt x="205" y="9367"/>
                </a:lnTo>
                <a:lnTo>
                  <a:pt x="171" y="9367"/>
                </a:lnTo>
                <a:close/>
                <a:moveTo>
                  <a:pt x="499" y="9398"/>
                </a:moveTo>
                <a:cubicBezTo>
                  <a:pt x="420" y="9395"/>
                  <a:pt x="416" y="9428"/>
                  <a:pt x="442" y="9481"/>
                </a:cubicBezTo>
                <a:lnTo>
                  <a:pt x="499" y="9470"/>
                </a:lnTo>
                <a:lnTo>
                  <a:pt x="499" y="9398"/>
                </a:lnTo>
                <a:close/>
                <a:moveTo>
                  <a:pt x="5" y="9486"/>
                </a:moveTo>
                <a:cubicBezTo>
                  <a:pt x="-10" y="9589"/>
                  <a:pt x="4" y="9626"/>
                  <a:pt x="62" y="9635"/>
                </a:cubicBezTo>
                <a:cubicBezTo>
                  <a:pt x="131" y="9650"/>
                  <a:pt x="164" y="9611"/>
                  <a:pt x="167" y="9486"/>
                </a:cubicBezTo>
                <a:lnTo>
                  <a:pt x="5" y="9486"/>
                </a:lnTo>
                <a:close/>
                <a:moveTo>
                  <a:pt x="1374" y="9522"/>
                </a:moveTo>
                <a:cubicBezTo>
                  <a:pt x="1212" y="9522"/>
                  <a:pt x="1210" y="9523"/>
                  <a:pt x="1136" y="9573"/>
                </a:cubicBezTo>
                <a:lnTo>
                  <a:pt x="1217" y="9677"/>
                </a:lnTo>
                <a:lnTo>
                  <a:pt x="1331" y="9677"/>
                </a:lnTo>
                <a:lnTo>
                  <a:pt x="1426" y="9579"/>
                </a:lnTo>
                <a:lnTo>
                  <a:pt x="1374" y="9522"/>
                </a:lnTo>
                <a:close/>
                <a:moveTo>
                  <a:pt x="818" y="9640"/>
                </a:moveTo>
                <a:cubicBezTo>
                  <a:pt x="679" y="9604"/>
                  <a:pt x="572" y="9749"/>
                  <a:pt x="709" y="9878"/>
                </a:cubicBezTo>
                <a:cubicBezTo>
                  <a:pt x="816" y="9801"/>
                  <a:pt x="953" y="9810"/>
                  <a:pt x="818" y="9640"/>
                </a:cubicBezTo>
                <a:close/>
                <a:moveTo>
                  <a:pt x="2463" y="10239"/>
                </a:moveTo>
                <a:lnTo>
                  <a:pt x="2482" y="10239"/>
                </a:lnTo>
                <a:lnTo>
                  <a:pt x="2482" y="10316"/>
                </a:lnTo>
                <a:lnTo>
                  <a:pt x="2467" y="10316"/>
                </a:lnTo>
                <a:lnTo>
                  <a:pt x="2463" y="10239"/>
                </a:lnTo>
                <a:close/>
                <a:moveTo>
                  <a:pt x="1460" y="10316"/>
                </a:moveTo>
                <a:lnTo>
                  <a:pt x="1350" y="10332"/>
                </a:lnTo>
                <a:cubicBezTo>
                  <a:pt x="1383" y="10377"/>
                  <a:pt x="1419" y="10353"/>
                  <a:pt x="1460" y="10347"/>
                </a:cubicBezTo>
                <a:lnTo>
                  <a:pt x="1460" y="10316"/>
                </a:lnTo>
                <a:close/>
                <a:moveTo>
                  <a:pt x="2130" y="10321"/>
                </a:moveTo>
                <a:lnTo>
                  <a:pt x="2187" y="10321"/>
                </a:lnTo>
                <a:lnTo>
                  <a:pt x="2192" y="10440"/>
                </a:lnTo>
                <a:lnTo>
                  <a:pt x="2130" y="10321"/>
                </a:lnTo>
                <a:close/>
                <a:moveTo>
                  <a:pt x="2277" y="10363"/>
                </a:moveTo>
                <a:cubicBezTo>
                  <a:pt x="2324" y="10353"/>
                  <a:pt x="2366" y="10344"/>
                  <a:pt x="2325" y="10450"/>
                </a:cubicBezTo>
                <a:lnTo>
                  <a:pt x="2277" y="10363"/>
                </a:lnTo>
                <a:close/>
                <a:moveTo>
                  <a:pt x="1498" y="10440"/>
                </a:moveTo>
                <a:lnTo>
                  <a:pt x="1426" y="10445"/>
                </a:lnTo>
                <a:lnTo>
                  <a:pt x="1426" y="10481"/>
                </a:lnTo>
                <a:lnTo>
                  <a:pt x="1498" y="10466"/>
                </a:lnTo>
                <a:lnTo>
                  <a:pt x="1498" y="10440"/>
                </a:lnTo>
                <a:close/>
                <a:moveTo>
                  <a:pt x="1422" y="10466"/>
                </a:moveTo>
                <a:cubicBezTo>
                  <a:pt x="1270" y="10534"/>
                  <a:pt x="1094" y="10511"/>
                  <a:pt x="1003" y="10698"/>
                </a:cubicBezTo>
                <a:cubicBezTo>
                  <a:pt x="1174" y="10646"/>
                  <a:pt x="1290" y="10553"/>
                  <a:pt x="1426" y="10512"/>
                </a:cubicBezTo>
                <a:lnTo>
                  <a:pt x="1422" y="10466"/>
                </a:lnTo>
                <a:close/>
                <a:moveTo>
                  <a:pt x="1721" y="10569"/>
                </a:moveTo>
                <a:lnTo>
                  <a:pt x="1721" y="10589"/>
                </a:lnTo>
                <a:lnTo>
                  <a:pt x="1792" y="10589"/>
                </a:lnTo>
                <a:lnTo>
                  <a:pt x="1792" y="10569"/>
                </a:lnTo>
                <a:lnTo>
                  <a:pt x="1721" y="10569"/>
                </a:lnTo>
                <a:close/>
                <a:moveTo>
                  <a:pt x="1925" y="10631"/>
                </a:moveTo>
                <a:lnTo>
                  <a:pt x="1826" y="10729"/>
                </a:lnTo>
                <a:lnTo>
                  <a:pt x="1826" y="10904"/>
                </a:lnTo>
                <a:lnTo>
                  <a:pt x="1997" y="10904"/>
                </a:lnTo>
                <a:lnTo>
                  <a:pt x="2054" y="10837"/>
                </a:lnTo>
                <a:lnTo>
                  <a:pt x="2016" y="10775"/>
                </a:lnTo>
                <a:lnTo>
                  <a:pt x="2054" y="10698"/>
                </a:lnTo>
                <a:lnTo>
                  <a:pt x="1925" y="10631"/>
                </a:lnTo>
                <a:close/>
                <a:moveTo>
                  <a:pt x="5913" y="10636"/>
                </a:moveTo>
                <a:cubicBezTo>
                  <a:pt x="5895" y="10629"/>
                  <a:pt x="5866" y="10640"/>
                  <a:pt x="5837" y="10646"/>
                </a:cubicBezTo>
                <a:cubicBezTo>
                  <a:pt x="5882" y="10708"/>
                  <a:pt x="5926" y="10733"/>
                  <a:pt x="5990" y="10693"/>
                </a:cubicBezTo>
                <a:cubicBezTo>
                  <a:pt x="5965" y="10671"/>
                  <a:pt x="5942" y="10655"/>
                  <a:pt x="5913" y="10641"/>
                </a:cubicBezTo>
                <a:lnTo>
                  <a:pt x="5913" y="10636"/>
                </a:lnTo>
                <a:close/>
                <a:moveTo>
                  <a:pt x="880" y="10646"/>
                </a:moveTo>
                <a:lnTo>
                  <a:pt x="880" y="10713"/>
                </a:lnTo>
                <a:lnTo>
                  <a:pt x="908" y="10713"/>
                </a:lnTo>
                <a:lnTo>
                  <a:pt x="894" y="10646"/>
                </a:lnTo>
                <a:lnTo>
                  <a:pt x="880" y="10646"/>
                </a:lnTo>
                <a:close/>
                <a:moveTo>
                  <a:pt x="2643" y="10651"/>
                </a:moveTo>
                <a:cubicBezTo>
                  <a:pt x="2651" y="10639"/>
                  <a:pt x="2675" y="10635"/>
                  <a:pt x="2724" y="10657"/>
                </a:cubicBezTo>
                <a:lnTo>
                  <a:pt x="2643" y="10713"/>
                </a:lnTo>
                <a:cubicBezTo>
                  <a:pt x="2639" y="10688"/>
                  <a:pt x="2635" y="10664"/>
                  <a:pt x="2643" y="10651"/>
                </a:cubicBezTo>
                <a:close/>
                <a:moveTo>
                  <a:pt x="1659" y="10698"/>
                </a:moveTo>
                <a:lnTo>
                  <a:pt x="1536" y="10822"/>
                </a:lnTo>
                <a:cubicBezTo>
                  <a:pt x="1681" y="10835"/>
                  <a:pt x="1683" y="10836"/>
                  <a:pt x="1659" y="10698"/>
                </a:cubicBezTo>
                <a:close/>
                <a:moveTo>
                  <a:pt x="2572" y="11007"/>
                </a:moveTo>
                <a:lnTo>
                  <a:pt x="2572" y="11069"/>
                </a:lnTo>
                <a:lnTo>
                  <a:pt x="2605" y="11069"/>
                </a:lnTo>
                <a:lnTo>
                  <a:pt x="2591" y="11007"/>
                </a:lnTo>
                <a:lnTo>
                  <a:pt x="2572" y="11007"/>
                </a:lnTo>
                <a:close/>
                <a:moveTo>
                  <a:pt x="1536" y="11043"/>
                </a:moveTo>
                <a:lnTo>
                  <a:pt x="1536" y="11177"/>
                </a:lnTo>
                <a:lnTo>
                  <a:pt x="1626" y="11224"/>
                </a:lnTo>
                <a:lnTo>
                  <a:pt x="1716" y="11141"/>
                </a:lnTo>
                <a:lnTo>
                  <a:pt x="1673" y="11043"/>
                </a:lnTo>
                <a:lnTo>
                  <a:pt x="1536" y="11043"/>
                </a:lnTo>
                <a:close/>
                <a:moveTo>
                  <a:pt x="2467" y="11074"/>
                </a:moveTo>
                <a:cubicBezTo>
                  <a:pt x="2449" y="11134"/>
                  <a:pt x="2433" y="11183"/>
                  <a:pt x="2410" y="11255"/>
                </a:cubicBezTo>
                <a:lnTo>
                  <a:pt x="2510" y="11121"/>
                </a:lnTo>
                <a:lnTo>
                  <a:pt x="2467" y="11074"/>
                </a:lnTo>
                <a:close/>
                <a:moveTo>
                  <a:pt x="4388" y="11208"/>
                </a:moveTo>
                <a:cubicBezTo>
                  <a:pt x="4373" y="11267"/>
                  <a:pt x="4370" y="11268"/>
                  <a:pt x="4459" y="11260"/>
                </a:cubicBezTo>
                <a:lnTo>
                  <a:pt x="4388" y="11208"/>
                </a:lnTo>
                <a:close/>
                <a:moveTo>
                  <a:pt x="1136" y="11291"/>
                </a:moveTo>
                <a:lnTo>
                  <a:pt x="1136" y="11322"/>
                </a:lnTo>
                <a:lnTo>
                  <a:pt x="1198" y="11306"/>
                </a:lnTo>
                <a:lnTo>
                  <a:pt x="1198" y="11291"/>
                </a:lnTo>
                <a:lnTo>
                  <a:pt x="1136" y="11291"/>
                </a:lnTo>
                <a:close/>
                <a:moveTo>
                  <a:pt x="2895" y="11410"/>
                </a:moveTo>
                <a:lnTo>
                  <a:pt x="2805" y="11523"/>
                </a:lnTo>
                <a:lnTo>
                  <a:pt x="2933" y="11466"/>
                </a:lnTo>
                <a:lnTo>
                  <a:pt x="2895" y="11410"/>
                </a:lnTo>
                <a:close/>
                <a:moveTo>
                  <a:pt x="1807" y="11420"/>
                </a:moveTo>
                <a:lnTo>
                  <a:pt x="1745" y="11564"/>
                </a:lnTo>
                <a:lnTo>
                  <a:pt x="1883" y="11554"/>
                </a:lnTo>
                <a:lnTo>
                  <a:pt x="1807" y="11420"/>
                </a:lnTo>
                <a:close/>
                <a:moveTo>
                  <a:pt x="3337" y="11446"/>
                </a:moveTo>
                <a:lnTo>
                  <a:pt x="3370" y="11446"/>
                </a:lnTo>
                <a:lnTo>
                  <a:pt x="3370" y="11513"/>
                </a:lnTo>
                <a:lnTo>
                  <a:pt x="3351" y="11513"/>
                </a:lnTo>
                <a:lnTo>
                  <a:pt x="3337" y="11446"/>
                </a:lnTo>
                <a:close/>
                <a:moveTo>
                  <a:pt x="6199" y="11471"/>
                </a:moveTo>
                <a:lnTo>
                  <a:pt x="6123" y="11487"/>
                </a:lnTo>
                <a:lnTo>
                  <a:pt x="6218" y="11585"/>
                </a:lnTo>
                <a:cubicBezTo>
                  <a:pt x="6204" y="11518"/>
                  <a:pt x="6203" y="11496"/>
                  <a:pt x="6199" y="11471"/>
                </a:cubicBezTo>
                <a:close/>
                <a:moveTo>
                  <a:pt x="2572" y="11497"/>
                </a:moveTo>
                <a:lnTo>
                  <a:pt x="2572" y="11678"/>
                </a:lnTo>
                <a:lnTo>
                  <a:pt x="2634" y="11631"/>
                </a:lnTo>
                <a:lnTo>
                  <a:pt x="2572" y="11497"/>
                </a:lnTo>
                <a:close/>
                <a:moveTo>
                  <a:pt x="2928" y="11678"/>
                </a:moveTo>
                <a:lnTo>
                  <a:pt x="2867" y="11693"/>
                </a:lnTo>
                <a:lnTo>
                  <a:pt x="2867" y="11714"/>
                </a:lnTo>
                <a:lnTo>
                  <a:pt x="2928" y="11714"/>
                </a:lnTo>
                <a:lnTo>
                  <a:pt x="2928" y="11678"/>
                </a:lnTo>
                <a:close/>
                <a:moveTo>
                  <a:pt x="3009" y="11693"/>
                </a:moveTo>
                <a:cubicBezTo>
                  <a:pt x="2994" y="11707"/>
                  <a:pt x="2983" y="11726"/>
                  <a:pt x="2966" y="11740"/>
                </a:cubicBezTo>
                <a:cubicBezTo>
                  <a:pt x="3036" y="11782"/>
                  <a:pt x="3047" y="11720"/>
                  <a:pt x="3080" y="11693"/>
                </a:cubicBezTo>
                <a:cubicBezTo>
                  <a:pt x="3046" y="11672"/>
                  <a:pt x="3025" y="11680"/>
                  <a:pt x="3009" y="11693"/>
                </a:cubicBezTo>
                <a:close/>
                <a:moveTo>
                  <a:pt x="3313" y="11745"/>
                </a:moveTo>
                <a:cubicBezTo>
                  <a:pt x="3293" y="11789"/>
                  <a:pt x="3273" y="11822"/>
                  <a:pt x="3256" y="11853"/>
                </a:cubicBezTo>
                <a:lnTo>
                  <a:pt x="3290" y="11884"/>
                </a:lnTo>
                <a:lnTo>
                  <a:pt x="3370" y="11817"/>
                </a:lnTo>
                <a:lnTo>
                  <a:pt x="3313" y="11745"/>
                </a:lnTo>
                <a:close/>
                <a:moveTo>
                  <a:pt x="2648" y="11869"/>
                </a:moveTo>
                <a:cubicBezTo>
                  <a:pt x="2627" y="11865"/>
                  <a:pt x="2614" y="11875"/>
                  <a:pt x="2619" y="11915"/>
                </a:cubicBezTo>
                <a:lnTo>
                  <a:pt x="2657" y="12013"/>
                </a:lnTo>
                <a:lnTo>
                  <a:pt x="2729" y="11884"/>
                </a:lnTo>
                <a:cubicBezTo>
                  <a:pt x="2699" y="11885"/>
                  <a:pt x="2669" y="11872"/>
                  <a:pt x="2648" y="11869"/>
                </a:cubicBezTo>
                <a:close/>
                <a:moveTo>
                  <a:pt x="3190" y="11900"/>
                </a:moveTo>
                <a:lnTo>
                  <a:pt x="3114" y="11930"/>
                </a:lnTo>
                <a:cubicBezTo>
                  <a:pt x="3183" y="11957"/>
                  <a:pt x="3202" y="11938"/>
                  <a:pt x="3190" y="11900"/>
                </a:cubicBezTo>
                <a:close/>
                <a:moveTo>
                  <a:pt x="2082" y="11967"/>
                </a:moveTo>
                <a:lnTo>
                  <a:pt x="2082" y="11987"/>
                </a:lnTo>
                <a:lnTo>
                  <a:pt x="2158" y="11987"/>
                </a:lnTo>
                <a:lnTo>
                  <a:pt x="2158" y="11967"/>
                </a:lnTo>
                <a:lnTo>
                  <a:pt x="2082" y="11967"/>
                </a:lnTo>
                <a:close/>
                <a:moveTo>
                  <a:pt x="5662" y="12482"/>
                </a:moveTo>
                <a:lnTo>
                  <a:pt x="5581" y="12539"/>
                </a:lnTo>
                <a:cubicBezTo>
                  <a:pt x="5616" y="12607"/>
                  <a:pt x="5605" y="12654"/>
                  <a:pt x="5662" y="12689"/>
                </a:cubicBezTo>
                <a:lnTo>
                  <a:pt x="5776" y="12632"/>
                </a:lnTo>
                <a:cubicBezTo>
                  <a:pt x="5707" y="12496"/>
                  <a:pt x="5694" y="12484"/>
                  <a:pt x="5662" y="12482"/>
                </a:cubicBezTo>
                <a:close/>
                <a:moveTo>
                  <a:pt x="6246" y="12529"/>
                </a:moveTo>
                <a:lnTo>
                  <a:pt x="6246" y="12591"/>
                </a:lnTo>
                <a:lnTo>
                  <a:pt x="6356" y="12529"/>
                </a:lnTo>
                <a:lnTo>
                  <a:pt x="6246" y="12529"/>
                </a:lnTo>
                <a:close/>
                <a:moveTo>
                  <a:pt x="6279" y="12653"/>
                </a:moveTo>
                <a:cubicBezTo>
                  <a:pt x="6295" y="12735"/>
                  <a:pt x="6308" y="12818"/>
                  <a:pt x="6322" y="12900"/>
                </a:cubicBezTo>
                <a:lnTo>
                  <a:pt x="6246" y="12941"/>
                </a:lnTo>
                <a:lnTo>
                  <a:pt x="6260" y="13008"/>
                </a:lnTo>
                <a:lnTo>
                  <a:pt x="6351" y="12967"/>
                </a:lnTo>
                <a:cubicBezTo>
                  <a:pt x="6389" y="12847"/>
                  <a:pt x="6330" y="12750"/>
                  <a:pt x="6279" y="12653"/>
                </a:cubicBezTo>
                <a:close/>
                <a:moveTo>
                  <a:pt x="6650" y="12704"/>
                </a:moveTo>
                <a:cubicBezTo>
                  <a:pt x="6667" y="12747"/>
                  <a:pt x="6636" y="12752"/>
                  <a:pt x="6574" y="12730"/>
                </a:cubicBezTo>
                <a:lnTo>
                  <a:pt x="6650" y="12704"/>
                </a:lnTo>
                <a:close/>
                <a:moveTo>
                  <a:pt x="6474" y="12838"/>
                </a:moveTo>
                <a:lnTo>
                  <a:pt x="6474" y="12874"/>
                </a:lnTo>
                <a:lnTo>
                  <a:pt x="6536" y="12859"/>
                </a:lnTo>
                <a:lnTo>
                  <a:pt x="6536" y="12838"/>
                </a:lnTo>
                <a:lnTo>
                  <a:pt x="6474" y="12838"/>
                </a:lnTo>
                <a:close/>
                <a:moveTo>
                  <a:pt x="6360" y="12957"/>
                </a:moveTo>
                <a:cubicBezTo>
                  <a:pt x="6374" y="12995"/>
                  <a:pt x="6324" y="13053"/>
                  <a:pt x="6389" y="13076"/>
                </a:cubicBezTo>
                <a:cubicBezTo>
                  <a:pt x="6394" y="13104"/>
                  <a:pt x="6402" y="13128"/>
                  <a:pt x="6403" y="13132"/>
                </a:cubicBezTo>
                <a:lnTo>
                  <a:pt x="6474" y="13106"/>
                </a:lnTo>
                <a:lnTo>
                  <a:pt x="6460" y="13086"/>
                </a:lnTo>
                <a:lnTo>
                  <a:pt x="6394" y="13081"/>
                </a:lnTo>
                <a:lnTo>
                  <a:pt x="6427" y="12962"/>
                </a:lnTo>
                <a:lnTo>
                  <a:pt x="6360" y="12957"/>
                </a:lnTo>
                <a:close/>
                <a:moveTo>
                  <a:pt x="6170" y="12993"/>
                </a:moveTo>
                <a:lnTo>
                  <a:pt x="6108" y="13008"/>
                </a:lnTo>
                <a:lnTo>
                  <a:pt x="6108" y="13024"/>
                </a:lnTo>
                <a:lnTo>
                  <a:pt x="6170" y="13024"/>
                </a:lnTo>
                <a:lnTo>
                  <a:pt x="6170" y="12993"/>
                </a:lnTo>
                <a:close/>
                <a:moveTo>
                  <a:pt x="6227" y="13008"/>
                </a:moveTo>
                <a:cubicBezTo>
                  <a:pt x="6217" y="13055"/>
                  <a:pt x="6208" y="13080"/>
                  <a:pt x="6208" y="13106"/>
                </a:cubicBezTo>
                <a:lnTo>
                  <a:pt x="6341" y="13106"/>
                </a:lnTo>
                <a:lnTo>
                  <a:pt x="6227" y="13008"/>
                </a:lnTo>
                <a:close/>
                <a:moveTo>
                  <a:pt x="6066" y="13091"/>
                </a:moveTo>
                <a:lnTo>
                  <a:pt x="6070" y="13199"/>
                </a:lnTo>
                <a:lnTo>
                  <a:pt x="6161" y="13199"/>
                </a:lnTo>
                <a:lnTo>
                  <a:pt x="6175" y="13272"/>
                </a:lnTo>
                <a:cubicBezTo>
                  <a:pt x="6219" y="13255"/>
                  <a:pt x="6298" y="13288"/>
                  <a:pt x="6318" y="13230"/>
                </a:cubicBezTo>
                <a:cubicBezTo>
                  <a:pt x="6259" y="13143"/>
                  <a:pt x="6150" y="13166"/>
                  <a:pt x="6066" y="13091"/>
                </a:cubicBezTo>
                <a:close/>
                <a:moveTo>
                  <a:pt x="5952" y="13158"/>
                </a:moveTo>
                <a:lnTo>
                  <a:pt x="5952" y="13179"/>
                </a:lnTo>
                <a:lnTo>
                  <a:pt x="6023" y="13179"/>
                </a:lnTo>
                <a:lnTo>
                  <a:pt x="6023" y="13158"/>
                </a:lnTo>
                <a:lnTo>
                  <a:pt x="5952" y="13158"/>
                </a:lnTo>
                <a:close/>
                <a:moveTo>
                  <a:pt x="5676" y="13204"/>
                </a:moveTo>
                <a:lnTo>
                  <a:pt x="5662" y="13215"/>
                </a:lnTo>
                <a:lnTo>
                  <a:pt x="5662" y="13287"/>
                </a:lnTo>
                <a:lnTo>
                  <a:pt x="5700" y="13277"/>
                </a:lnTo>
                <a:lnTo>
                  <a:pt x="5676" y="13204"/>
                </a:lnTo>
                <a:close/>
                <a:moveTo>
                  <a:pt x="5904" y="13204"/>
                </a:moveTo>
                <a:lnTo>
                  <a:pt x="5814" y="13241"/>
                </a:lnTo>
                <a:lnTo>
                  <a:pt x="5814" y="13246"/>
                </a:lnTo>
                <a:cubicBezTo>
                  <a:pt x="5805" y="13202"/>
                  <a:pt x="5806" y="13202"/>
                  <a:pt x="5904" y="13204"/>
                </a:cubicBezTo>
                <a:close/>
                <a:moveTo>
                  <a:pt x="6018" y="13272"/>
                </a:moveTo>
                <a:cubicBezTo>
                  <a:pt x="6027" y="13329"/>
                  <a:pt x="6031" y="13362"/>
                  <a:pt x="6042" y="13426"/>
                </a:cubicBezTo>
                <a:lnTo>
                  <a:pt x="6165" y="13287"/>
                </a:lnTo>
                <a:lnTo>
                  <a:pt x="6018" y="13272"/>
                </a:lnTo>
                <a:close/>
                <a:moveTo>
                  <a:pt x="5571" y="13308"/>
                </a:moveTo>
                <a:lnTo>
                  <a:pt x="5514" y="13323"/>
                </a:lnTo>
                <a:lnTo>
                  <a:pt x="5514" y="13344"/>
                </a:lnTo>
                <a:lnTo>
                  <a:pt x="5576" y="13344"/>
                </a:lnTo>
                <a:lnTo>
                  <a:pt x="5571" y="13308"/>
                </a:lnTo>
                <a:close/>
                <a:moveTo>
                  <a:pt x="6213" y="13359"/>
                </a:moveTo>
                <a:lnTo>
                  <a:pt x="6213" y="13395"/>
                </a:lnTo>
                <a:lnTo>
                  <a:pt x="6275" y="13380"/>
                </a:lnTo>
                <a:lnTo>
                  <a:pt x="6275" y="13359"/>
                </a:lnTo>
                <a:lnTo>
                  <a:pt x="6213" y="13359"/>
                </a:lnTo>
                <a:close/>
                <a:moveTo>
                  <a:pt x="5690" y="13385"/>
                </a:moveTo>
                <a:lnTo>
                  <a:pt x="5628" y="13400"/>
                </a:lnTo>
                <a:lnTo>
                  <a:pt x="5628" y="13421"/>
                </a:lnTo>
                <a:lnTo>
                  <a:pt x="5690" y="13421"/>
                </a:lnTo>
                <a:lnTo>
                  <a:pt x="5690" y="13385"/>
                </a:lnTo>
                <a:close/>
                <a:moveTo>
                  <a:pt x="5766" y="13395"/>
                </a:moveTo>
                <a:cubicBezTo>
                  <a:pt x="5766" y="13421"/>
                  <a:pt x="5766" y="13425"/>
                  <a:pt x="5766" y="13431"/>
                </a:cubicBezTo>
                <a:lnTo>
                  <a:pt x="5766" y="13498"/>
                </a:lnTo>
                <a:lnTo>
                  <a:pt x="5980" y="13555"/>
                </a:lnTo>
                <a:cubicBezTo>
                  <a:pt x="5996" y="13522"/>
                  <a:pt x="6013" y="13486"/>
                  <a:pt x="6032" y="13447"/>
                </a:cubicBezTo>
                <a:lnTo>
                  <a:pt x="5766" y="13395"/>
                </a:lnTo>
                <a:close/>
                <a:moveTo>
                  <a:pt x="6113" y="13395"/>
                </a:moveTo>
                <a:cubicBezTo>
                  <a:pt x="6101" y="13557"/>
                  <a:pt x="6100" y="13554"/>
                  <a:pt x="6227" y="13529"/>
                </a:cubicBezTo>
                <a:lnTo>
                  <a:pt x="6232" y="13529"/>
                </a:lnTo>
                <a:lnTo>
                  <a:pt x="6113" y="13395"/>
                </a:lnTo>
                <a:close/>
                <a:moveTo>
                  <a:pt x="5495" y="13437"/>
                </a:moveTo>
                <a:lnTo>
                  <a:pt x="5524" y="13519"/>
                </a:lnTo>
                <a:lnTo>
                  <a:pt x="5543" y="13509"/>
                </a:lnTo>
                <a:lnTo>
                  <a:pt x="5543" y="13437"/>
                </a:lnTo>
                <a:lnTo>
                  <a:pt x="5495" y="13437"/>
                </a:lnTo>
                <a:close/>
                <a:moveTo>
                  <a:pt x="6298" y="13478"/>
                </a:moveTo>
                <a:cubicBezTo>
                  <a:pt x="6282" y="13518"/>
                  <a:pt x="6263" y="13557"/>
                  <a:pt x="6246" y="13596"/>
                </a:cubicBezTo>
                <a:lnTo>
                  <a:pt x="6298" y="13715"/>
                </a:lnTo>
                <a:cubicBezTo>
                  <a:pt x="6418" y="13701"/>
                  <a:pt x="6417" y="13698"/>
                  <a:pt x="6422" y="13560"/>
                </a:cubicBezTo>
                <a:lnTo>
                  <a:pt x="6427" y="13555"/>
                </a:lnTo>
                <a:lnTo>
                  <a:pt x="6298" y="13478"/>
                </a:lnTo>
                <a:close/>
                <a:moveTo>
                  <a:pt x="5913" y="13550"/>
                </a:moveTo>
                <a:cubicBezTo>
                  <a:pt x="5851" y="13550"/>
                  <a:pt x="5809" y="13578"/>
                  <a:pt x="5804" y="13664"/>
                </a:cubicBezTo>
                <a:lnTo>
                  <a:pt x="5913" y="13664"/>
                </a:lnTo>
                <a:lnTo>
                  <a:pt x="5913" y="13550"/>
                </a:lnTo>
                <a:close/>
                <a:moveTo>
                  <a:pt x="5671" y="13560"/>
                </a:moveTo>
                <a:lnTo>
                  <a:pt x="5704" y="13643"/>
                </a:lnTo>
                <a:lnTo>
                  <a:pt x="5723" y="13627"/>
                </a:lnTo>
                <a:lnTo>
                  <a:pt x="5723" y="13560"/>
                </a:lnTo>
                <a:lnTo>
                  <a:pt x="5671" y="13560"/>
                </a:lnTo>
                <a:close/>
                <a:moveTo>
                  <a:pt x="5524" y="13571"/>
                </a:moveTo>
                <a:cubicBezTo>
                  <a:pt x="5518" y="13581"/>
                  <a:pt x="5520" y="13610"/>
                  <a:pt x="5524" y="13658"/>
                </a:cubicBezTo>
                <a:lnTo>
                  <a:pt x="5571" y="13571"/>
                </a:lnTo>
                <a:cubicBezTo>
                  <a:pt x="5544" y="13564"/>
                  <a:pt x="5530" y="13560"/>
                  <a:pt x="5524" y="13571"/>
                </a:cubicBezTo>
                <a:close/>
                <a:moveTo>
                  <a:pt x="5234" y="13669"/>
                </a:moveTo>
                <a:cubicBezTo>
                  <a:pt x="5260" y="13700"/>
                  <a:pt x="5266" y="13716"/>
                  <a:pt x="5272" y="13715"/>
                </a:cubicBezTo>
                <a:cubicBezTo>
                  <a:pt x="5289" y="13710"/>
                  <a:pt x="5307" y="13701"/>
                  <a:pt x="5324" y="13694"/>
                </a:cubicBezTo>
                <a:lnTo>
                  <a:pt x="5234" y="13669"/>
                </a:lnTo>
                <a:close/>
                <a:moveTo>
                  <a:pt x="4901" y="13994"/>
                </a:moveTo>
                <a:cubicBezTo>
                  <a:pt x="4876" y="14030"/>
                  <a:pt x="4818" y="14043"/>
                  <a:pt x="4858" y="14117"/>
                </a:cubicBezTo>
                <a:cubicBezTo>
                  <a:pt x="4886" y="14080"/>
                  <a:pt x="4946" y="14070"/>
                  <a:pt x="4906" y="13994"/>
                </a:cubicBezTo>
                <a:lnTo>
                  <a:pt x="4901" y="13994"/>
                </a:lnTo>
                <a:close/>
                <a:moveTo>
                  <a:pt x="5143" y="13999"/>
                </a:moveTo>
                <a:lnTo>
                  <a:pt x="5143" y="14035"/>
                </a:lnTo>
                <a:lnTo>
                  <a:pt x="5205" y="14019"/>
                </a:lnTo>
                <a:lnTo>
                  <a:pt x="5210" y="13999"/>
                </a:lnTo>
                <a:lnTo>
                  <a:pt x="5143" y="13999"/>
                </a:lnTo>
                <a:close/>
                <a:moveTo>
                  <a:pt x="4896" y="14313"/>
                </a:moveTo>
                <a:lnTo>
                  <a:pt x="4896" y="14396"/>
                </a:lnTo>
                <a:lnTo>
                  <a:pt x="4915" y="14396"/>
                </a:lnTo>
                <a:lnTo>
                  <a:pt x="4915" y="14313"/>
                </a:lnTo>
                <a:lnTo>
                  <a:pt x="4896" y="14313"/>
                </a:lnTo>
                <a:close/>
                <a:moveTo>
                  <a:pt x="5053" y="14391"/>
                </a:moveTo>
                <a:lnTo>
                  <a:pt x="4996" y="14406"/>
                </a:lnTo>
                <a:lnTo>
                  <a:pt x="4996" y="14427"/>
                </a:lnTo>
                <a:lnTo>
                  <a:pt x="5058" y="14427"/>
                </a:lnTo>
                <a:lnTo>
                  <a:pt x="5053" y="14391"/>
                </a:lnTo>
                <a:close/>
                <a:moveTo>
                  <a:pt x="4236" y="14437"/>
                </a:moveTo>
                <a:lnTo>
                  <a:pt x="4236" y="14515"/>
                </a:lnTo>
                <a:lnTo>
                  <a:pt x="4255" y="14515"/>
                </a:lnTo>
                <a:lnTo>
                  <a:pt x="4255" y="14437"/>
                </a:lnTo>
                <a:lnTo>
                  <a:pt x="4236" y="14437"/>
                </a:lnTo>
                <a:close/>
                <a:moveTo>
                  <a:pt x="4140" y="14509"/>
                </a:moveTo>
                <a:lnTo>
                  <a:pt x="4079" y="14525"/>
                </a:lnTo>
                <a:lnTo>
                  <a:pt x="4079" y="14546"/>
                </a:lnTo>
                <a:lnTo>
                  <a:pt x="4140" y="14546"/>
                </a:lnTo>
                <a:lnTo>
                  <a:pt x="4140" y="14509"/>
                </a:lnTo>
                <a:close/>
                <a:moveTo>
                  <a:pt x="3922" y="14602"/>
                </a:moveTo>
                <a:lnTo>
                  <a:pt x="3922" y="14623"/>
                </a:lnTo>
                <a:lnTo>
                  <a:pt x="3998" y="14623"/>
                </a:lnTo>
                <a:lnTo>
                  <a:pt x="3998" y="14602"/>
                </a:lnTo>
                <a:lnTo>
                  <a:pt x="3922" y="14602"/>
                </a:lnTo>
                <a:close/>
                <a:moveTo>
                  <a:pt x="4297" y="14607"/>
                </a:moveTo>
                <a:lnTo>
                  <a:pt x="4297" y="14623"/>
                </a:lnTo>
                <a:lnTo>
                  <a:pt x="4369" y="14623"/>
                </a:lnTo>
                <a:lnTo>
                  <a:pt x="4369" y="14607"/>
                </a:lnTo>
                <a:lnTo>
                  <a:pt x="4297" y="14607"/>
                </a:lnTo>
                <a:close/>
                <a:moveTo>
                  <a:pt x="3779" y="14638"/>
                </a:moveTo>
                <a:cubicBezTo>
                  <a:pt x="3785" y="14660"/>
                  <a:pt x="3789" y="14684"/>
                  <a:pt x="3793" y="14705"/>
                </a:cubicBezTo>
                <a:lnTo>
                  <a:pt x="3813" y="14705"/>
                </a:lnTo>
                <a:lnTo>
                  <a:pt x="3813" y="14638"/>
                </a:lnTo>
                <a:lnTo>
                  <a:pt x="3779" y="14638"/>
                </a:lnTo>
                <a:close/>
                <a:moveTo>
                  <a:pt x="4217" y="14664"/>
                </a:moveTo>
                <a:lnTo>
                  <a:pt x="4136" y="14680"/>
                </a:lnTo>
                <a:lnTo>
                  <a:pt x="4217" y="14788"/>
                </a:lnTo>
                <a:lnTo>
                  <a:pt x="4217" y="14664"/>
                </a:lnTo>
                <a:close/>
                <a:moveTo>
                  <a:pt x="3993" y="14685"/>
                </a:moveTo>
                <a:lnTo>
                  <a:pt x="4012" y="14793"/>
                </a:lnTo>
                <a:lnTo>
                  <a:pt x="4088" y="14778"/>
                </a:lnTo>
                <a:lnTo>
                  <a:pt x="3993" y="14685"/>
                </a:lnTo>
                <a:close/>
                <a:moveTo>
                  <a:pt x="3637" y="14716"/>
                </a:moveTo>
                <a:lnTo>
                  <a:pt x="3641" y="14752"/>
                </a:lnTo>
                <a:lnTo>
                  <a:pt x="3698" y="14736"/>
                </a:lnTo>
                <a:lnTo>
                  <a:pt x="3703" y="14716"/>
                </a:lnTo>
                <a:lnTo>
                  <a:pt x="3637" y="14716"/>
                </a:lnTo>
                <a:close/>
                <a:moveTo>
                  <a:pt x="3546" y="14793"/>
                </a:moveTo>
                <a:lnTo>
                  <a:pt x="3485" y="14809"/>
                </a:lnTo>
                <a:lnTo>
                  <a:pt x="3485" y="14824"/>
                </a:lnTo>
                <a:lnTo>
                  <a:pt x="3546" y="14824"/>
                </a:lnTo>
                <a:lnTo>
                  <a:pt x="3546" y="14793"/>
                </a:lnTo>
                <a:close/>
                <a:moveTo>
                  <a:pt x="3922" y="14793"/>
                </a:moveTo>
                <a:lnTo>
                  <a:pt x="3860" y="14809"/>
                </a:lnTo>
                <a:lnTo>
                  <a:pt x="3860" y="14865"/>
                </a:lnTo>
                <a:lnTo>
                  <a:pt x="3936" y="14865"/>
                </a:lnTo>
                <a:lnTo>
                  <a:pt x="3922" y="14793"/>
                </a:lnTo>
                <a:close/>
                <a:moveTo>
                  <a:pt x="4283" y="14829"/>
                </a:moveTo>
                <a:lnTo>
                  <a:pt x="4231" y="14845"/>
                </a:lnTo>
                <a:lnTo>
                  <a:pt x="4231" y="14912"/>
                </a:lnTo>
                <a:cubicBezTo>
                  <a:pt x="4313" y="14912"/>
                  <a:pt x="4312" y="14882"/>
                  <a:pt x="4283" y="14829"/>
                </a:cubicBezTo>
                <a:close/>
                <a:moveTo>
                  <a:pt x="4145" y="14850"/>
                </a:moveTo>
                <a:lnTo>
                  <a:pt x="4017" y="14932"/>
                </a:lnTo>
                <a:lnTo>
                  <a:pt x="4155" y="14999"/>
                </a:lnTo>
                <a:cubicBezTo>
                  <a:pt x="4155" y="14940"/>
                  <a:pt x="4148" y="14903"/>
                  <a:pt x="4145" y="14850"/>
                </a:cubicBezTo>
                <a:close/>
                <a:moveTo>
                  <a:pt x="3342" y="14886"/>
                </a:moveTo>
                <a:lnTo>
                  <a:pt x="3342" y="14907"/>
                </a:lnTo>
                <a:lnTo>
                  <a:pt x="3413" y="14907"/>
                </a:lnTo>
                <a:lnTo>
                  <a:pt x="3413" y="14886"/>
                </a:lnTo>
                <a:lnTo>
                  <a:pt x="3342" y="14886"/>
                </a:lnTo>
                <a:close/>
                <a:moveTo>
                  <a:pt x="3256" y="14953"/>
                </a:moveTo>
                <a:lnTo>
                  <a:pt x="3157" y="14963"/>
                </a:lnTo>
                <a:lnTo>
                  <a:pt x="3157" y="14989"/>
                </a:lnTo>
                <a:lnTo>
                  <a:pt x="3256" y="14989"/>
                </a:lnTo>
                <a:lnTo>
                  <a:pt x="3256" y="14953"/>
                </a:lnTo>
                <a:close/>
                <a:moveTo>
                  <a:pt x="3408" y="14958"/>
                </a:moveTo>
                <a:lnTo>
                  <a:pt x="3337" y="14963"/>
                </a:lnTo>
                <a:lnTo>
                  <a:pt x="3342" y="15030"/>
                </a:lnTo>
                <a:lnTo>
                  <a:pt x="3413" y="15041"/>
                </a:lnTo>
                <a:cubicBezTo>
                  <a:pt x="3413" y="15015"/>
                  <a:pt x="3414" y="14991"/>
                  <a:pt x="3408" y="14958"/>
                </a:cubicBezTo>
                <a:close/>
                <a:moveTo>
                  <a:pt x="3461" y="15030"/>
                </a:moveTo>
                <a:cubicBezTo>
                  <a:pt x="3443" y="15034"/>
                  <a:pt x="3425" y="15043"/>
                  <a:pt x="3408" y="15051"/>
                </a:cubicBezTo>
                <a:lnTo>
                  <a:pt x="3494" y="15077"/>
                </a:lnTo>
                <a:cubicBezTo>
                  <a:pt x="3473" y="15049"/>
                  <a:pt x="3470" y="15030"/>
                  <a:pt x="3461" y="15030"/>
                </a:cubicBezTo>
                <a:close/>
                <a:moveTo>
                  <a:pt x="3494" y="15195"/>
                </a:moveTo>
                <a:lnTo>
                  <a:pt x="3494" y="15273"/>
                </a:lnTo>
                <a:lnTo>
                  <a:pt x="3508" y="15273"/>
                </a:lnTo>
                <a:lnTo>
                  <a:pt x="3508" y="15195"/>
                </a:lnTo>
                <a:lnTo>
                  <a:pt x="3494" y="15195"/>
                </a:lnTo>
                <a:close/>
                <a:moveTo>
                  <a:pt x="3351" y="15273"/>
                </a:moveTo>
                <a:cubicBezTo>
                  <a:pt x="3280" y="15286"/>
                  <a:pt x="3281" y="15284"/>
                  <a:pt x="3214" y="15366"/>
                </a:cubicBezTo>
                <a:lnTo>
                  <a:pt x="3337" y="15433"/>
                </a:lnTo>
                <a:lnTo>
                  <a:pt x="3408" y="15386"/>
                </a:lnTo>
                <a:lnTo>
                  <a:pt x="3351" y="15273"/>
                </a:lnTo>
                <a:close/>
                <a:moveTo>
                  <a:pt x="2653" y="15330"/>
                </a:moveTo>
                <a:cubicBezTo>
                  <a:pt x="2674" y="15354"/>
                  <a:pt x="2690" y="15382"/>
                  <a:pt x="2705" y="15412"/>
                </a:cubicBezTo>
                <a:cubicBezTo>
                  <a:pt x="2710" y="15440"/>
                  <a:pt x="2713" y="15471"/>
                  <a:pt x="2714" y="15500"/>
                </a:cubicBezTo>
                <a:lnTo>
                  <a:pt x="2848" y="15556"/>
                </a:lnTo>
                <a:lnTo>
                  <a:pt x="2862" y="15438"/>
                </a:lnTo>
                <a:lnTo>
                  <a:pt x="2938" y="15422"/>
                </a:lnTo>
                <a:lnTo>
                  <a:pt x="2857" y="15340"/>
                </a:lnTo>
                <a:lnTo>
                  <a:pt x="2843" y="15391"/>
                </a:lnTo>
                <a:lnTo>
                  <a:pt x="2653" y="15330"/>
                </a:lnTo>
                <a:close/>
                <a:moveTo>
                  <a:pt x="2158" y="15402"/>
                </a:moveTo>
                <a:lnTo>
                  <a:pt x="2244" y="15453"/>
                </a:lnTo>
                <a:lnTo>
                  <a:pt x="2310" y="15422"/>
                </a:lnTo>
                <a:lnTo>
                  <a:pt x="2296" y="15402"/>
                </a:lnTo>
                <a:lnTo>
                  <a:pt x="2158" y="15402"/>
                </a:lnTo>
                <a:close/>
                <a:moveTo>
                  <a:pt x="2054" y="15428"/>
                </a:moveTo>
                <a:lnTo>
                  <a:pt x="1906" y="15458"/>
                </a:lnTo>
                <a:lnTo>
                  <a:pt x="2040" y="15593"/>
                </a:lnTo>
                <a:cubicBezTo>
                  <a:pt x="2044" y="15519"/>
                  <a:pt x="2050" y="15482"/>
                  <a:pt x="2054" y="15428"/>
                </a:cubicBezTo>
                <a:close/>
                <a:moveTo>
                  <a:pt x="1697" y="15639"/>
                </a:moveTo>
                <a:lnTo>
                  <a:pt x="1816" y="15732"/>
                </a:lnTo>
                <a:lnTo>
                  <a:pt x="1830" y="15639"/>
                </a:lnTo>
                <a:lnTo>
                  <a:pt x="1697" y="15639"/>
                </a:lnTo>
                <a:close/>
                <a:moveTo>
                  <a:pt x="1840" y="15711"/>
                </a:moveTo>
                <a:lnTo>
                  <a:pt x="1902" y="15809"/>
                </a:lnTo>
                <a:lnTo>
                  <a:pt x="1982" y="15711"/>
                </a:lnTo>
                <a:lnTo>
                  <a:pt x="1840" y="15711"/>
                </a:lnTo>
                <a:close/>
                <a:moveTo>
                  <a:pt x="1612" y="16150"/>
                </a:moveTo>
                <a:cubicBezTo>
                  <a:pt x="1583" y="16153"/>
                  <a:pt x="1560" y="16168"/>
                  <a:pt x="1545" y="16206"/>
                </a:cubicBezTo>
                <a:lnTo>
                  <a:pt x="1578" y="16304"/>
                </a:lnTo>
                <a:lnTo>
                  <a:pt x="1669" y="16351"/>
                </a:lnTo>
                <a:cubicBezTo>
                  <a:pt x="1736" y="16301"/>
                  <a:pt x="1724" y="16228"/>
                  <a:pt x="1707" y="16155"/>
                </a:cubicBezTo>
                <a:cubicBezTo>
                  <a:pt x="1674" y="16152"/>
                  <a:pt x="1641" y="16146"/>
                  <a:pt x="1612" y="16150"/>
                </a:cubicBezTo>
                <a:close/>
                <a:moveTo>
                  <a:pt x="1726" y="17320"/>
                </a:moveTo>
                <a:lnTo>
                  <a:pt x="1740" y="17320"/>
                </a:lnTo>
                <a:lnTo>
                  <a:pt x="1754" y="17382"/>
                </a:lnTo>
                <a:lnTo>
                  <a:pt x="1726" y="17388"/>
                </a:lnTo>
                <a:lnTo>
                  <a:pt x="1726" y="17320"/>
                </a:lnTo>
                <a:close/>
                <a:moveTo>
                  <a:pt x="675" y="17836"/>
                </a:moveTo>
                <a:lnTo>
                  <a:pt x="575" y="17893"/>
                </a:lnTo>
                <a:lnTo>
                  <a:pt x="575" y="17908"/>
                </a:lnTo>
                <a:cubicBezTo>
                  <a:pt x="486" y="17912"/>
                  <a:pt x="444" y="17966"/>
                  <a:pt x="423" y="18074"/>
                </a:cubicBezTo>
                <a:lnTo>
                  <a:pt x="575" y="17970"/>
                </a:lnTo>
                <a:lnTo>
                  <a:pt x="575" y="17914"/>
                </a:lnTo>
                <a:lnTo>
                  <a:pt x="694" y="17898"/>
                </a:lnTo>
                <a:lnTo>
                  <a:pt x="675" y="17836"/>
                </a:lnTo>
                <a:close/>
                <a:moveTo>
                  <a:pt x="2372" y="18058"/>
                </a:moveTo>
                <a:lnTo>
                  <a:pt x="2101" y="18228"/>
                </a:lnTo>
                <a:cubicBezTo>
                  <a:pt x="2217" y="18244"/>
                  <a:pt x="2327" y="18174"/>
                  <a:pt x="2372" y="18058"/>
                </a:cubicBezTo>
                <a:close/>
                <a:moveTo>
                  <a:pt x="1978" y="18280"/>
                </a:moveTo>
                <a:lnTo>
                  <a:pt x="1978" y="18300"/>
                </a:lnTo>
                <a:lnTo>
                  <a:pt x="2049" y="18300"/>
                </a:lnTo>
                <a:lnTo>
                  <a:pt x="2049" y="18280"/>
                </a:lnTo>
                <a:lnTo>
                  <a:pt x="1978" y="18280"/>
                </a:lnTo>
                <a:close/>
                <a:moveTo>
                  <a:pt x="2258" y="18306"/>
                </a:moveTo>
                <a:cubicBezTo>
                  <a:pt x="2134" y="18332"/>
                  <a:pt x="2149" y="18464"/>
                  <a:pt x="2087" y="18533"/>
                </a:cubicBezTo>
                <a:cubicBezTo>
                  <a:pt x="2074" y="18547"/>
                  <a:pt x="2097" y="18599"/>
                  <a:pt x="2106" y="18661"/>
                </a:cubicBezTo>
                <a:cubicBezTo>
                  <a:pt x="2194" y="18565"/>
                  <a:pt x="2246" y="18441"/>
                  <a:pt x="2258" y="18306"/>
                </a:cubicBezTo>
                <a:close/>
                <a:moveTo>
                  <a:pt x="4991" y="18708"/>
                </a:moveTo>
                <a:cubicBezTo>
                  <a:pt x="4965" y="18714"/>
                  <a:pt x="4924" y="18694"/>
                  <a:pt x="4920" y="18749"/>
                </a:cubicBezTo>
                <a:cubicBezTo>
                  <a:pt x="4948" y="18743"/>
                  <a:pt x="4989" y="18768"/>
                  <a:pt x="4991" y="18708"/>
                </a:cubicBezTo>
                <a:close/>
                <a:moveTo>
                  <a:pt x="4906" y="18744"/>
                </a:moveTo>
                <a:lnTo>
                  <a:pt x="4725" y="18811"/>
                </a:lnTo>
                <a:cubicBezTo>
                  <a:pt x="4813" y="18855"/>
                  <a:pt x="4856" y="18796"/>
                  <a:pt x="4906" y="18744"/>
                </a:cubicBezTo>
                <a:close/>
                <a:moveTo>
                  <a:pt x="2962" y="18790"/>
                </a:moveTo>
                <a:lnTo>
                  <a:pt x="2900" y="18806"/>
                </a:lnTo>
                <a:lnTo>
                  <a:pt x="2900" y="18827"/>
                </a:lnTo>
                <a:lnTo>
                  <a:pt x="2962" y="18827"/>
                </a:lnTo>
                <a:lnTo>
                  <a:pt x="2962" y="18790"/>
                </a:lnTo>
                <a:close/>
                <a:moveTo>
                  <a:pt x="3960" y="18827"/>
                </a:moveTo>
                <a:lnTo>
                  <a:pt x="3893" y="18842"/>
                </a:lnTo>
                <a:lnTo>
                  <a:pt x="3893" y="18868"/>
                </a:lnTo>
                <a:lnTo>
                  <a:pt x="3960" y="18863"/>
                </a:lnTo>
                <a:lnTo>
                  <a:pt x="3960" y="18827"/>
                </a:lnTo>
                <a:close/>
                <a:moveTo>
                  <a:pt x="3223" y="19033"/>
                </a:moveTo>
                <a:lnTo>
                  <a:pt x="3152" y="19038"/>
                </a:lnTo>
                <a:lnTo>
                  <a:pt x="3152" y="19074"/>
                </a:lnTo>
                <a:lnTo>
                  <a:pt x="3223" y="19059"/>
                </a:lnTo>
                <a:lnTo>
                  <a:pt x="3223" y="19033"/>
                </a:lnTo>
                <a:close/>
                <a:moveTo>
                  <a:pt x="3080" y="19110"/>
                </a:moveTo>
                <a:cubicBezTo>
                  <a:pt x="3033" y="19097"/>
                  <a:pt x="2983" y="19126"/>
                  <a:pt x="2971" y="19177"/>
                </a:cubicBezTo>
                <a:cubicBezTo>
                  <a:pt x="2970" y="19181"/>
                  <a:pt x="2972" y="19184"/>
                  <a:pt x="2971" y="19188"/>
                </a:cubicBezTo>
                <a:cubicBezTo>
                  <a:pt x="3019" y="19201"/>
                  <a:pt x="3064" y="19172"/>
                  <a:pt x="3076" y="19121"/>
                </a:cubicBezTo>
                <a:cubicBezTo>
                  <a:pt x="3077" y="19117"/>
                  <a:pt x="3080" y="19114"/>
                  <a:pt x="3080" y="19110"/>
                </a:cubicBezTo>
                <a:close/>
                <a:moveTo>
                  <a:pt x="2895" y="19229"/>
                </a:moveTo>
                <a:cubicBezTo>
                  <a:pt x="2892" y="19289"/>
                  <a:pt x="2851" y="19264"/>
                  <a:pt x="2824" y="19270"/>
                </a:cubicBezTo>
                <a:lnTo>
                  <a:pt x="2824" y="19275"/>
                </a:lnTo>
                <a:cubicBezTo>
                  <a:pt x="2826" y="19212"/>
                  <a:pt x="2867" y="19235"/>
                  <a:pt x="2895" y="19229"/>
                </a:cubicBezTo>
                <a:close/>
                <a:moveTo>
                  <a:pt x="2819" y="19265"/>
                </a:moveTo>
                <a:lnTo>
                  <a:pt x="2748" y="19280"/>
                </a:lnTo>
                <a:lnTo>
                  <a:pt x="2748" y="19306"/>
                </a:lnTo>
                <a:lnTo>
                  <a:pt x="2819" y="19301"/>
                </a:lnTo>
                <a:lnTo>
                  <a:pt x="2819" y="19265"/>
                </a:lnTo>
                <a:close/>
                <a:moveTo>
                  <a:pt x="2638" y="19317"/>
                </a:moveTo>
                <a:lnTo>
                  <a:pt x="2638" y="19337"/>
                </a:lnTo>
                <a:lnTo>
                  <a:pt x="2710" y="19337"/>
                </a:lnTo>
                <a:lnTo>
                  <a:pt x="2710" y="19317"/>
                </a:lnTo>
                <a:lnTo>
                  <a:pt x="2638" y="19317"/>
                </a:lnTo>
                <a:close/>
                <a:moveTo>
                  <a:pt x="5248" y="19476"/>
                </a:moveTo>
                <a:lnTo>
                  <a:pt x="5248" y="19497"/>
                </a:lnTo>
                <a:lnTo>
                  <a:pt x="5319" y="19497"/>
                </a:lnTo>
                <a:lnTo>
                  <a:pt x="5319" y="19476"/>
                </a:lnTo>
                <a:lnTo>
                  <a:pt x="5248" y="19476"/>
                </a:lnTo>
                <a:close/>
                <a:moveTo>
                  <a:pt x="5357" y="19827"/>
                </a:moveTo>
                <a:cubicBezTo>
                  <a:pt x="5275" y="19827"/>
                  <a:pt x="5271" y="19857"/>
                  <a:pt x="5300" y="19910"/>
                </a:cubicBezTo>
                <a:lnTo>
                  <a:pt x="5357" y="19899"/>
                </a:lnTo>
                <a:lnTo>
                  <a:pt x="5357" y="19827"/>
                </a:lnTo>
                <a:close/>
                <a:moveTo>
                  <a:pt x="5281" y="19946"/>
                </a:moveTo>
                <a:lnTo>
                  <a:pt x="5234" y="20044"/>
                </a:lnTo>
                <a:lnTo>
                  <a:pt x="5267" y="20116"/>
                </a:lnTo>
                <a:lnTo>
                  <a:pt x="5281" y="20101"/>
                </a:lnTo>
                <a:lnTo>
                  <a:pt x="5281" y="19946"/>
                </a:lnTo>
                <a:close/>
                <a:moveTo>
                  <a:pt x="5072" y="19956"/>
                </a:moveTo>
                <a:lnTo>
                  <a:pt x="5072" y="20023"/>
                </a:lnTo>
                <a:lnTo>
                  <a:pt x="5177" y="19956"/>
                </a:lnTo>
                <a:lnTo>
                  <a:pt x="5072" y="19956"/>
                </a:lnTo>
                <a:close/>
                <a:moveTo>
                  <a:pt x="5462" y="20064"/>
                </a:moveTo>
                <a:lnTo>
                  <a:pt x="5338" y="20085"/>
                </a:lnTo>
                <a:lnTo>
                  <a:pt x="5419" y="20193"/>
                </a:lnTo>
                <a:lnTo>
                  <a:pt x="5481" y="20106"/>
                </a:lnTo>
                <a:lnTo>
                  <a:pt x="5462" y="20064"/>
                </a:lnTo>
                <a:close/>
                <a:moveTo>
                  <a:pt x="5243" y="20183"/>
                </a:moveTo>
                <a:lnTo>
                  <a:pt x="5177" y="20199"/>
                </a:lnTo>
                <a:cubicBezTo>
                  <a:pt x="5181" y="20226"/>
                  <a:pt x="5182" y="20245"/>
                  <a:pt x="5186" y="20266"/>
                </a:cubicBezTo>
                <a:lnTo>
                  <a:pt x="5191" y="20266"/>
                </a:lnTo>
                <a:lnTo>
                  <a:pt x="5243" y="20266"/>
                </a:lnTo>
                <a:lnTo>
                  <a:pt x="5243" y="20183"/>
                </a:lnTo>
                <a:close/>
                <a:moveTo>
                  <a:pt x="5343" y="20219"/>
                </a:moveTo>
                <a:cubicBezTo>
                  <a:pt x="5285" y="20290"/>
                  <a:pt x="5355" y="20312"/>
                  <a:pt x="5362" y="20322"/>
                </a:cubicBezTo>
                <a:lnTo>
                  <a:pt x="5448" y="20286"/>
                </a:lnTo>
                <a:lnTo>
                  <a:pt x="5343" y="20219"/>
                </a:lnTo>
                <a:close/>
                <a:moveTo>
                  <a:pt x="5571" y="20307"/>
                </a:moveTo>
                <a:lnTo>
                  <a:pt x="5443" y="20327"/>
                </a:lnTo>
                <a:lnTo>
                  <a:pt x="5524" y="20431"/>
                </a:lnTo>
                <a:cubicBezTo>
                  <a:pt x="5547" y="20399"/>
                  <a:pt x="5566" y="20372"/>
                  <a:pt x="5585" y="20343"/>
                </a:cubicBezTo>
                <a:lnTo>
                  <a:pt x="5571" y="20307"/>
                </a:lnTo>
                <a:close/>
                <a:moveTo>
                  <a:pt x="5624" y="20395"/>
                </a:moveTo>
                <a:lnTo>
                  <a:pt x="5624" y="20462"/>
                </a:lnTo>
                <a:cubicBezTo>
                  <a:pt x="5669" y="20458"/>
                  <a:pt x="5731" y="20506"/>
                  <a:pt x="5728" y="20395"/>
                </a:cubicBezTo>
                <a:lnTo>
                  <a:pt x="5624" y="20395"/>
                </a:lnTo>
                <a:close/>
                <a:moveTo>
                  <a:pt x="5448" y="20503"/>
                </a:moveTo>
                <a:lnTo>
                  <a:pt x="5429" y="20529"/>
                </a:lnTo>
                <a:cubicBezTo>
                  <a:pt x="5429" y="20546"/>
                  <a:pt x="5434" y="20565"/>
                  <a:pt x="5438" y="20591"/>
                </a:cubicBezTo>
                <a:lnTo>
                  <a:pt x="5528" y="20570"/>
                </a:lnTo>
                <a:lnTo>
                  <a:pt x="5448" y="20503"/>
                </a:lnTo>
                <a:close/>
                <a:moveTo>
                  <a:pt x="5576" y="20560"/>
                </a:moveTo>
                <a:cubicBezTo>
                  <a:pt x="5589" y="20588"/>
                  <a:pt x="5585" y="20606"/>
                  <a:pt x="5585" y="20632"/>
                </a:cubicBezTo>
                <a:lnTo>
                  <a:pt x="5652" y="20616"/>
                </a:lnTo>
                <a:lnTo>
                  <a:pt x="5652" y="20560"/>
                </a:lnTo>
                <a:lnTo>
                  <a:pt x="5576" y="20560"/>
                </a:lnTo>
                <a:close/>
                <a:moveTo>
                  <a:pt x="5833" y="20627"/>
                </a:moveTo>
                <a:lnTo>
                  <a:pt x="5671" y="20637"/>
                </a:lnTo>
                <a:lnTo>
                  <a:pt x="5776" y="20694"/>
                </a:lnTo>
                <a:lnTo>
                  <a:pt x="5847" y="20652"/>
                </a:lnTo>
                <a:lnTo>
                  <a:pt x="5833" y="20627"/>
                </a:lnTo>
                <a:close/>
                <a:moveTo>
                  <a:pt x="5785" y="20781"/>
                </a:moveTo>
                <a:cubicBezTo>
                  <a:pt x="5766" y="20788"/>
                  <a:pt x="5746" y="20797"/>
                  <a:pt x="5728" y="20807"/>
                </a:cubicBezTo>
                <a:cubicBezTo>
                  <a:pt x="5714" y="20819"/>
                  <a:pt x="5701" y="20833"/>
                  <a:pt x="5690" y="20848"/>
                </a:cubicBezTo>
                <a:lnTo>
                  <a:pt x="5714" y="20874"/>
                </a:lnTo>
                <a:lnTo>
                  <a:pt x="5804" y="20812"/>
                </a:lnTo>
                <a:lnTo>
                  <a:pt x="5785" y="20781"/>
                </a:lnTo>
                <a:close/>
                <a:moveTo>
                  <a:pt x="5842" y="20879"/>
                </a:moveTo>
                <a:lnTo>
                  <a:pt x="5842" y="20895"/>
                </a:lnTo>
                <a:lnTo>
                  <a:pt x="5913" y="20895"/>
                </a:lnTo>
                <a:lnTo>
                  <a:pt x="5913" y="20879"/>
                </a:lnTo>
                <a:lnTo>
                  <a:pt x="5842" y="20879"/>
                </a:lnTo>
                <a:close/>
                <a:moveTo>
                  <a:pt x="5814" y="20910"/>
                </a:moveTo>
                <a:lnTo>
                  <a:pt x="5814" y="21034"/>
                </a:lnTo>
                <a:lnTo>
                  <a:pt x="5890" y="21013"/>
                </a:lnTo>
                <a:lnTo>
                  <a:pt x="5814" y="20910"/>
                </a:lnTo>
                <a:close/>
                <a:moveTo>
                  <a:pt x="5942" y="21153"/>
                </a:moveTo>
                <a:lnTo>
                  <a:pt x="5880" y="21163"/>
                </a:lnTo>
                <a:lnTo>
                  <a:pt x="5880" y="21184"/>
                </a:lnTo>
                <a:lnTo>
                  <a:pt x="5942" y="21184"/>
                </a:lnTo>
                <a:lnTo>
                  <a:pt x="5942" y="21153"/>
                </a:lnTo>
                <a:close/>
                <a:moveTo>
                  <a:pt x="6051" y="21473"/>
                </a:moveTo>
                <a:lnTo>
                  <a:pt x="5990" y="21483"/>
                </a:lnTo>
                <a:lnTo>
                  <a:pt x="5990" y="21503"/>
                </a:lnTo>
                <a:lnTo>
                  <a:pt x="6051" y="21503"/>
                </a:lnTo>
                <a:lnTo>
                  <a:pt x="6051" y="21473"/>
                </a:lnTo>
                <a:close/>
              </a:path>
            </a:pathLst>
          </a:custGeom>
          <a:noFill/>
          <a:ln>
            <a:noFill/>
          </a:ln>
        </p:spPr>
      </p:pic>
      <p:sp>
        <p:nvSpPr>
          <p:cNvPr id="3" name="TextBox 2">
            <a:extLst>
              <a:ext uri="{FF2B5EF4-FFF2-40B4-BE49-F238E27FC236}">
                <a16:creationId xmlns:a16="http://schemas.microsoft.com/office/drawing/2014/main" id="{2AA4C02D-2D45-4AD6-8AE2-B92017B889EC}"/>
              </a:ext>
            </a:extLst>
          </p:cNvPr>
          <p:cNvSpPr txBox="1"/>
          <p:nvPr/>
        </p:nvSpPr>
        <p:spPr>
          <a:xfrm flipH="1">
            <a:off x="488116" y="262863"/>
            <a:ext cx="4547240" cy="2308324"/>
          </a:xfrm>
          <a:prstGeom prst="rect">
            <a:avLst/>
          </a:prstGeom>
          <a:noFill/>
        </p:spPr>
        <p:txBody>
          <a:bodyPr wrap="square" rtlCol="0">
            <a:spAutoFit/>
          </a:bodyPr>
          <a:lstStyle/>
          <a:p>
            <a:pPr algn="ctr"/>
            <a:r>
              <a:rPr lang="en-US" sz="7200" dirty="0" err="1">
                <a:solidFill>
                  <a:srgbClr val="FF0000"/>
                </a:solidFill>
                <a:latin typeface="Times New Roman" panose="02020603050405020304" pitchFamily="18" charset="0"/>
                <a:ea typeface="#9Slide05 Amtenar" panose="02000000000000000000" pitchFamily="2" charset="0"/>
                <a:cs typeface="Times New Roman" panose="02020603050405020304" pitchFamily="18" charset="0"/>
              </a:rPr>
              <a:t>Thời</a:t>
            </a:r>
            <a:r>
              <a:rPr lang="en-US" sz="7200" dirty="0">
                <a:solidFill>
                  <a:srgbClr val="FF0000"/>
                </a:solidFill>
                <a:latin typeface="Times New Roman" panose="02020603050405020304" pitchFamily="18" charset="0"/>
                <a:ea typeface="#9Slide05 Amtenar" panose="02000000000000000000" pitchFamily="2" charset="0"/>
                <a:cs typeface="Times New Roman" panose="02020603050405020304" pitchFamily="18" charset="0"/>
              </a:rPr>
              <a:t> </a:t>
            </a:r>
            <a:r>
              <a:rPr lang="en-US" sz="7200" dirty="0" err="1">
                <a:solidFill>
                  <a:srgbClr val="FF0000"/>
                </a:solidFill>
                <a:latin typeface="Times New Roman" panose="02020603050405020304" pitchFamily="18" charset="0"/>
                <a:ea typeface="#9Slide05 Amtenar" panose="02000000000000000000" pitchFamily="2" charset="0"/>
                <a:cs typeface="Times New Roman" panose="02020603050405020304" pitchFamily="18" charset="0"/>
              </a:rPr>
              <a:t>thơ</a:t>
            </a:r>
            <a:r>
              <a:rPr lang="en-US" sz="7200" dirty="0">
                <a:solidFill>
                  <a:srgbClr val="FF0000"/>
                </a:solidFill>
                <a:latin typeface="Times New Roman" panose="02020603050405020304" pitchFamily="18" charset="0"/>
                <a:ea typeface="#9Slide05 Amtenar" panose="02000000000000000000" pitchFamily="2" charset="0"/>
                <a:cs typeface="Times New Roman" panose="02020603050405020304" pitchFamily="18" charset="0"/>
              </a:rPr>
              <a:t> </a:t>
            </a:r>
            <a:r>
              <a:rPr lang="en-US" sz="7200" dirty="0" err="1">
                <a:solidFill>
                  <a:srgbClr val="FF0000"/>
                </a:solidFill>
                <a:latin typeface="Times New Roman" panose="02020603050405020304" pitchFamily="18" charset="0"/>
                <a:ea typeface="#9Slide05 Amtenar" panose="02000000000000000000" pitchFamily="2" charset="0"/>
                <a:cs typeface="Times New Roman" panose="02020603050405020304" pitchFamily="18" charset="0"/>
              </a:rPr>
              <a:t>ấu</a:t>
            </a:r>
            <a:r>
              <a:rPr lang="en-US" sz="7200" dirty="0">
                <a:solidFill>
                  <a:srgbClr val="FF0000"/>
                </a:solidFill>
                <a:latin typeface="Times New Roman" panose="02020603050405020304" pitchFamily="18" charset="0"/>
                <a:ea typeface="#9Slide05 Amtenar" panose="02000000000000000000" pitchFamily="2" charset="0"/>
                <a:cs typeface="Times New Roman" panose="02020603050405020304" pitchFamily="18" charset="0"/>
              </a:rPr>
              <a:t> </a:t>
            </a:r>
            <a:r>
              <a:rPr lang="en-US" sz="7200" dirty="0" err="1">
                <a:solidFill>
                  <a:srgbClr val="FF0000"/>
                </a:solidFill>
                <a:latin typeface="Times New Roman" panose="02020603050405020304" pitchFamily="18" charset="0"/>
                <a:ea typeface="#9Slide05 Amtenar" panose="02000000000000000000" pitchFamily="2" charset="0"/>
                <a:cs typeface="Times New Roman" panose="02020603050405020304" pitchFamily="18" charset="0"/>
              </a:rPr>
              <a:t>của</a:t>
            </a:r>
            <a:r>
              <a:rPr lang="en-US" sz="7200" dirty="0">
                <a:solidFill>
                  <a:srgbClr val="FF0000"/>
                </a:solidFill>
                <a:latin typeface="Times New Roman" panose="02020603050405020304" pitchFamily="18" charset="0"/>
                <a:ea typeface="#9Slide05 Amtenar" panose="02000000000000000000" pitchFamily="2" charset="0"/>
                <a:cs typeface="Times New Roman" panose="02020603050405020304" pitchFamily="18" charset="0"/>
              </a:rPr>
              <a:t> Hon-</a:t>
            </a:r>
            <a:r>
              <a:rPr lang="en-US" sz="7200" dirty="0" err="1">
                <a:solidFill>
                  <a:srgbClr val="FF0000"/>
                </a:solidFill>
                <a:latin typeface="Times New Roman" panose="02020603050405020304" pitchFamily="18" charset="0"/>
                <a:ea typeface="#9Slide05 Amtenar" panose="02000000000000000000" pitchFamily="2" charset="0"/>
                <a:cs typeface="Times New Roman" panose="02020603050405020304" pitchFamily="18" charset="0"/>
              </a:rPr>
              <a:t>đa</a:t>
            </a:r>
            <a:endParaRPr lang="en-US" sz="7200" dirty="0">
              <a:solidFill>
                <a:srgbClr val="FF0000"/>
              </a:solidFill>
              <a:latin typeface="Times New Roman" panose="02020603050405020304" pitchFamily="18" charset="0"/>
              <a:ea typeface="#9Slide05 Amtenar" panose="02000000000000000000" pitchFamily="2" charset="0"/>
              <a:cs typeface="Times New Roman" panose="02020603050405020304" pitchFamily="18" charset="0"/>
            </a:endParaRPr>
          </a:p>
        </p:txBody>
      </p:sp>
      <p:sp>
        <p:nvSpPr>
          <p:cNvPr id="4" name="TextBox 3">
            <a:extLst>
              <a:ext uri="{FF2B5EF4-FFF2-40B4-BE49-F238E27FC236}">
                <a16:creationId xmlns:a16="http://schemas.microsoft.com/office/drawing/2014/main" id="{EEA1F33A-D6D9-48B2-A74B-22224A120775}"/>
              </a:ext>
            </a:extLst>
          </p:cNvPr>
          <p:cNvSpPr txBox="1"/>
          <p:nvPr/>
        </p:nvSpPr>
        <p:spPr>
          <a:xfrm flipH="1">
            <a:off x="995308" y="3002488"/>
            <a:ext cx="4547240" cy="584775"/>
          </a:xfrm>
          <a:prstGeom prst="rect">
            <a:avLst/>
          </a:prstGeom>
          <a:noFill/>
        </p:spPr>
        <p:txBody>
          <a:bodyPr wrap="square" rtlCol="0">
            <a:spAutoFit/>
          </a:bodyPr>
          <a:lstStyle/>
          <a:p>
            <a:pPr algn="ctr"/>
            <a:r>
              <a:rPr lang="en-US" sz="3200" b="1" dirty="0">
                <a:solidFill>
                  <a:srgbClr val="0070C0"/>
                </a:solidFill>
                <a:latin typeface="Times New Roman" panose="02020603050405020304" pitchFamily="18" charset="0"/>
                <a:cs typeface="Times New Roman" panose="02020603050405020304" pitchFamily="18" charset="0"/>
              </a:rPr>
              <a:t>_Hon-</a:t>
            </a:r>
            <a:r>
              <a:rPr lang="en-US" sz="3200" b="1" dirty="0" err="1">
                <a:solidFill>
                  <a:srgbClr val="0070C0"/>
                </a:solidFill>
                <a:latin typeface="Times New Roman" panose="02020603050405020304" pitchFamily="18" charset="0"/>
                <a:cs typeface="Times New Roman" panose="02020603050405020304" pitchFamily="18" charset="0"/>
              </a:rPr>
              <a:t>đa</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Sô</a:t>
            </a:r>
            <a:r>
              <a:rPr lang="en-US" sz="3200" b="1" dirty="0">
                <a:solidFill>
                  <a:srgbClr val="0070C0"/>
                </a:solidFill>
                <a:latin typeface="Times New Roman" panose="02020603050405020304" pitchFamily="18" charset="0"/>
                <a:cs typeface="Times New Roman" panose="02020603050405020304" pitchFamily="18" charset="0"/>
              </a:rPr>
              <a:t>-</a:t>
            </a:r>
            <a:r>
              <a:rPr lang="en-US" sz="3200" b="1" dirty="0" err="1">
                <a:solidFill>
                  <a:srgbClr val="0070C0"/>
                </a:solidFill>
                <a:latin typeface="Times New Roman" panose="02020603050405020304" pitchFamily="18" charset="0"/>
                <a:cs typeface="Times New Roman" panose="02020603050405020304" pitchFamily="18" charset="0"/>
              </a:rPr>
              <a:t>i</a:t>
            </a:r>
            <a:r>
              <a:rPr lang="en-US" sz="3200" b="1" dirty="0">
                <a:solidFill>
                  <a:srgbClr val="0070C0"/>
                </a:solidFill>
                <a:latin typeface="Times New Roman" panose="02020603050405020304" pitchFamily="18" charset="0"/>
                <a:cs typeface="Times New Roman" panose="02020603050405020304" pitchFamily="18" charset="0"/>
              </a:rPr>
              <a:t>-chi-ô_</a:t>
            </a:r>
            <a:endParaRPr lang="en-US" sz="23900" dirty="0">
              <a:solidFill>
                <a:srgbClr val="0070C0"/>
              </a:solidFill>
              <a:latin typeface="Times New Roman" panose="02020603050405020304" pitchFamily="18" charset="0"/>
              <a:ea typeface="#9Slide05 Amtenar"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50285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F065DF2-77CF-42F7-BE89-33741817C967}"/>
              </a:ext>
            </a:extLst>
          </p:cNvPr>
          <p:cNvGrpSpPr/>
          <p:nvPr/>
        </p:nvGrpSpPr>
        <p:grpSpPr>
          <a:xfrm flipH="1">
            <a:off x="0" y="1230718"/>
            <a:ext cx="4944141" cy="4396563"/>
            <a:chOff x="4410596" y="0"/>
            <a:chExt cx="7781405" cy="6858000"/>
          </a:xfrm>
        </p:grpSpPr>
        <p:pic>
          <p:nvPicPr>
            <p:cNvPr id="2" name="Picture 1">
              <a:extLst>
                <a:ext uri="{FF2B5EF4-FFF2-40B4-BE49-F238E27FC236}">
                  <a16:creationId xmlns:a16="http://schemas.microsoft.com/office/drawing/2014/main" id="{3947D7FC-DE2C-4AEF-9FAC-BD88429CE52E}"/>
                </a:ext>
              </a:extLst>
            </p:cNvPr>
            <p:cNvPicPr>
              <a:picLocks noChangeAspect="1"/>
            </p:cNvPicPr>
            <p:nvPr/>
          </p:nvPicPr>
          <p:blipFill rotWithShape="1">
            <a:blip r:embed="rId3"/>
            <a:srcRect l="34668"/>
            <a:stretch/>
          </p:blipFill>
          <p:spPr>
            <a:xfrm>
              <a:off x="4511155" y="0"/>
              <a:ext cx="7680846" cy="6858000"/>
            </a:xfrm>
            <a:prstGeom prst="rect">
              <a:avLst/>
            </a:prstGeom>
          </p:spPr>
        </p:pic>
        <p:sp>
          <p:nvSpPr>
            <p:cNvPr id="3" name="Rectangle: Rounded Corners 2">
              <a:extLst>
                <a:ext uri="{FF2B5EF4-FFF2-40B4-BE49-F238E27FC236}">
                  <a16:creationId xmlns:a16="http://schemas.microsoft.com/office/drawing/2014/main" id="{9DC4EBE4-4BBB-4414-ACE7-A7A6C988810B}"/>
                </a:ext>
              </a:extLst>
            </p:cNvPr>
            <p:cNvSpPr/>
            <p:nvPr/>
          </p:nvSpPr>
          <p:spPr>
            <a:xfrm>
              <a:off x="4410596" y="2360428"/>
              <a:ext cx="799358" cy="187133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Google Shape;925;p36">
            <a:extLst>
              <a:ext uri="{FF2B5EF4-FFF2-40B4-BE49-F238E27FC236}">
                <a16:creationId xmlns:a16="http://schemas.microsoft.com/office/drawing/2014/main" id="{BFDCB47D-06FC-4FE4-80A3-AC557A14420B}"/>
              </a:ext>
            </a:extLst>
          </p:cNvPr>
          <p:cNvSpPr txBox="1">
            <a:spLocks/>
          </p:cNvSpPr>
          <p:nvPr/>
        </p:nvSpPr>
        <p:spPr>
          <a:xfrm flipH="1">
            <a:off x="4331368" y="2541600"/>
            <a:ext cx="7034837" cy="1774800"/>
          </a:xfrm>
          <a:prstGeom prst="rect">
            <a:avLst/>
          </a:prstGeom>
        </p:spPr>
        <p:txBody>
          <a:bodyPr spcFirstLastPara="1" vert="horz" wrap="square" lIns="121900" tIns="121900" rIns="121900" bIns="1219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9200" dirty="0">
                <a:solidFill>
                  <a:srgbClr val="FF0000"/>
                </a:solidFill>
                <a:latin typeface="Times New Roman" panose="02020603050405020304" pitchFamily="18" charset="0"/>
                <a:cs typeface="Times New Roman" panose="02020603050405020304" pitchFamily="18" charset="0"/>
              </a:rPr>
              <a:t>I</a:t>
            </a:r>
            <a:r>
              <a:rPr lang="en-US" sz="9200">
                <a:solidFill>
                  <a:srgbClr val="FF0000"/>
                </a:solidFill>
                <a:latin typeface="Times New Roman" panose="02020603050405020304" pitchFamily="18" charset="0"/>
                <a:cs typeface="Times New Roman" panose="02020603050405020304" pitchFamily="18" charset="0"/>
              </a:rPr>
              <a:t>. </a:t>
            </a:r>
            <a:r>
              <a:rPr lang="en-US" sz="9200" smtClean="0">
                <a:solidFill>
                  <a:srgbClr val="FF0000"/>
                </a:solidFill>
                <a:latin typeface="Times New Roman" panose="02020603050405020304" pitchFamily="18" charset="0"/>
                <a:cs typeface="Times New Roman" panose="02020603050405020304" pitchFamily="18" charset="0"/>
              </a:rPr>
              <a:t>Tìm </a:t>
            </a:r>
            <a:r>
              <a:rPr lang="en-US" sz="9200" dirty="0" err="1">
                <a:solidFill>
                  <a:srgbClr val="FF0000"/>
                </a:solidFill>
                <a:latin typeface="Times New Roman" panose="02020603050405020304" pitchFamily="18" charset="0"/>
                <a:cs typeface="Times New Roman" panose="02020603050405020304" pitchFamily="18" charset="0"/>
              </a:rPr>
              <a:t>hiểu</a:t>
            </a:r>
            <a:r>
              <a:rPr lang="en-US" sz="9200" dirty="0">
                <a:solidFill>
                  <a:srgbClr val="FF0000"/>
                </a:solidFill>
                <a:latin typeface="Times New Roman" panose="02020603050405020304" pitchFamily="18" charset="0"/>
                <a:cs typeface="Times New Roman" panose="02020603050405020304" pitchFamily="18" charset="0"/>
              </a:rPr>
              <a:t> </a:t>
            </a:r>
            <a:r>
              <a:rPr lang="en-US" sz="9200" dirty="0" err="1">
                <a:solidFill>
                  <a:srgbClr val="FF0000"/>
                </a:solidFill>
                <a:latin typeface="Times New Roman" panose="02020603050405020304" pitchFamily="18" charset="0"/>
                <a:cs typeface="Times New Roman" panose="02020603050405020304" pitchFamily="18" charset="0"/>
              </a:rPr>
              <a:t>chung</a:t>
            </a:r>
            <a:endParaRPr lang="en-US" sz="9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626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611DFC7-59C7-446F-84D2-7372A1776102}"/>
              </a:ext>
            </a:extLst>
          </p:cNvPr>
          <p:cNvSpPr>
            <a:spLocks noChangeArrowheads="1"/>
          </p:cNvSpPr>
          <p:nvPr/>
        </p:nvSpPr>
        <p:spPr bwMode="auto">
          <a:xfrm>
            <a:off x="2773289" y="106568"/>
            <a:ext cx="335431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6000" b="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Tác giả</a:t>
            </a:r>
            <a:endParaRPr kumimoji="0" lang="en-US" altLang="en-US" sz="6000" b="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6" name="Rectangle 3">
            <a:extLst>
              <a:ext uri="{FF2B5EF4-FFF2-40B4-BE49-F238E27FC236}">
                <a16:creationId xmlns:a16="http://schemas.microsoft.com/office/drawing/2014/main" id="{C52388F1-8064-4C11-8987-2AD5B6F65BC4}"/>
              </a:ext>
            </a:extLst>
          </p:cNvPr>
          <p:cNvSpPr>
            <a:spLocks noChangeArrowheads="1"/>
          </p:cNvSpPr>
          <p:nvPr/>
        </p:nvSpPr>
        <p:spPr bwMode="auto">
          <a:xfrm>
            <a:off x="323666" y="2013458"/>
            <a:ext cx="794443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nl-NL" altLang="en-US" sz="3200" b="1"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Tên: </a:t>
            </a:r>
            <a:r>
              <a:rPr kumimoji="0" lang="nl-NL" altLang="en-US" sz="3200"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H</a:t>
            </a:r>
            <a:r>
              <a:rPr kumimoji="0" lang="en-US" altLang="en-US" sz="3200"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on-</a:t>
            </a:r>
            <a:r>
              <a:rPr kumimoji="0" lang="en-US" altLang="en-US" sz="3200" b="0" i="0" u="none" strike="noStrike" cap="none" normalizeH="0" baseline="0" dirty="0" err="1">
                <a:ln>
                  <a:noFill/>
                </a:ln>
                <a:effectLst/>
                <a:latin typeface="Times New Roman" panose="02020603050405020304" pitchFamily="18" charset="0"/>
                <a:ea typeface="Calibri" panose="020F0502020204030204" pitchFamily="34" charset="0"/>
                <a:cs typeface="Times New Roman" panose="02020603050405020304" pitchFamily="18" charset="0"/>
              </a:rPr>
              <a:t>đa</a:t>
            </a:r>
            <a:r>
              <a:rPr kumimoji="0" lang="en-US" altLang="en-US" sz="3200"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ea typeface="Calibri" panose="020F0502020204030204" pitchFamily="34" charset="0"/>
                <a:cs typeface="Times New Roman" panose="02020603050405020304" pitchFamily="18" charset="0"/>
              </a:rPr>
              <a:t>Sô</a:t>
            </a:r>
            <a:r>
              <a:rPr kumimoji="0" lang="en-US" altLang="en-US" sz="3200"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3200" b="0" i="0" u="none" strike="noStrike" cap="none" normalizeH="0" baseline="0" dirty="0" err="1">
                <a:ln>
                  <a:noFill/>
                </a:ln>
                <a:effectLst/>
                <a:latin typeface="Times New Roman" panose="02020603050405020304" pitchFamily="18" charset="0"/>
                <a:ea typeface="Calibri" panose="020F0502020204030204" pitchFamily="34" charset="0"/>
                <a:cs typeface="Times New Roman" panose="02020603050405020304" pitchFamily="18" charset="0"/>
              </a:rPr>
              <a:t>i</a:t>
            </a:r>
            <a:r>
              <a:rPr kumimoji="0" lang="en-US" altLang="en-US" sz="3200"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-chi-</a:t>
            </a:r>
            <a:r>
              <a:rPr kumimoji="0" lang="en-US" altLang="en-US" sz="3200" b="0" i="0" u="none" strike="noStrike" cap="none" normalizeH="0" baseline="0" dirty="0" err="1">
                <a:ln>
                  <a:noFill/>
                </a:ln>
                <a:effectLst/>
                <a:latin typeface="Times New Roman" panose="02020603050405020304" pitchFamily="18" charset="0"/>
                <a:ea typeface="Calibri" panose="020F0502020204030204" pitchFamily="34" charset="0"/>
                <a:cs typeface="Times New Roman" panose="02020603050405020304" pitchFamily="18" charset="0"/>
              </a:rPr>
              <a:t>rô</a:t>
            </a:r>
            <a:r>
              <a:rPr kumimoji="0" lang="en-US" altLang="en-US" sz="3200"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 (1906–1991)</a:t>
            </a:r>
            <a:endParaRPr kumimoji="0" lang="vi-VN" altLang="en-US" sz="32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B1B06387-4DDF-4429-B3DD-E842AE524321}"/>
              </a:ext>
            </a:extLst>
          </p:cNvPr>
          <p:cNvGrpSpPr/>
          <p:nvPr/>
        </p:nvGrpSpPr>
        <p:grpSpPr>
          <a:xfrm>
            <a:off x="8585735" y="3471056"/>
            <a:ext cx="3606264" cy="3219135"/>
            <a:chOff x="4410596" y="0"/>
            <a:chExt cx="7781405" cy="6858000"/>
          </a:xfrm>
        </p:grpSpPr>
        <p:pic>
          <p:nvPicPr>
            <p:cNvPr id="9" name="Picture 8">
              <a:extLst>
                <a:ext uri="{FF2B5EF4-FFF2-40B4-BE49-F238E27FC236}">
                  <a16:creationId xmlns:a16="http://schemas.microsoft.com/office/drawing/2014/main" id="{E18D5E88-4E7A-4330-8A84-ADD65F709041}"/>
                </a:ext>
              </a:extLst>
            </p:cNvPr>
            <p:cNvPicPr>
              <a:picLocks noChangeAspect="1"/>
            </p:cNvPicPr>
            <p:nvPr/>
          </p:nvPicPr>
          <p:blipFill rotWithShape="1">
            <a:blip r:embed="rId3"/>
            <a:srcRect l="34668"/>
            <a:stretch/>
          </p:blipFill>
          <p:spPr>
            <a:xfrm>
              <a:off x="4511155" y="0"/>
              <a:ext cx="7680846" cy="6858000"/>
            </a:xfrm>
            <a:prstGeom prst="rect">
              <a:avLst/>
            </a:prstGeom>
          </p:spPr>
        </p:pic>
        <p:sp>
          <p:nvSpPr>
            <p:cNvPr id="10" name="Rectangle: Rounded Corners 9">
              <a:extLst>
                <a:ext uri="{FF2B5EF4-FFF2-40B4-BE49-F238E27FC236}">
                  <a16:creationId xmlns:a16="http://schemas.microsoft.com/office/drawing/2014/main" id="{25B8D5A7-712A-46A5-B7B9-4F4500FA0A99}"/>
                </a:ext>
              </a:extLst>
            </p:cNvPr>
            <p:cNvSpPr/>
            <p:nvPr/>
          </p:nvSpPr>
          <p:spPr>
            <a:xfrm>
              <a:off x="4410596" y="2360428"/>
              <a:ext cx="799358" cy="187133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2" descr="Honda Türkiye على تويتر: &amp;quot;“Dünyada bir numara olmanın yolu...” #Soichiro  #Honda… &amp;quot;">
            <a:extLst>
              <a:ext uri="{FF2B5EF4-FFF2-40B4-BE49-F238E27FC236}">
                <a16:creationId xmlns:a16="http://schemas.microsoft.com/office/drawing/2014/main" id="{D9ADD8A1-892B-4C85-9BC2-32C25E6F79F8}"/>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6031" b="99299" l="29167" r="99750">
                        <a14:foregroundMark x1="75667" y1="9116" x2="71250" y2="15849"/>
                        <a14:foregroundMark x1="71250" y1="15849" x2="36500" y2="45582"/>
                        <a14:foregroundMark x1="36500" y1="45582" x2="34417" y2="67041"/>
                        <a14:foregroundMark x1="34417" y1="67041" x2="47667" y2="82749"/>
                        <a14:foregroundMark x1="47667" y1="82749" x2="69583" y2="85273"/>
                        <a14:foregroundMark x1="69583" y1="85273" x2="84167" y2="84151"/>
                        <a14:foregroundMark x1="84167" y1="84151" x2="92667" y2="65077"/>
                        <a14:foregroundMark x1="92667" y1="65077" x2="95750" y2="47966"/>
                        <a14:foregroundMark x1="95750" y1="47966" x2="88167" y2="24965"/>
                        <a14:foregroundMark x1="88167" y1="24965" x2="75250" y2="9537"/>
                        <a14:foregroundMark x1="69417" y1="6452" x2="63050" y2="11937"/>
                        <a14:foregroundMark x1="62873" y1="10596" x2="60417" y2="20757"/>
                        <a14:foregroundMark x1="60417" y1="20757" x2="53667" y2="30996"/>
                        <a14:foregroundMark x1="53667" y1="30996" x2="41500" y2="36746"/>
                        <a14:foregroundMark x1="41500" y1="36746" x2="35083" y2="34081"/>
                        <a14:foregroundMark x1="35083" y1="34081" x2="29333" y2="50771"/>
                        <a14:foregroundMark x1="29333" y1="50771" x2="29167" y2="64376"/>
                        <a14:foregroundMark x1="29167" y1="64376" x2="35417" y2="75316"/>
                        <a14:foregroundMark x1="32667" y1="35764" x2="28917" y2="43198"/>
                        <a14:foregroundMark x1="28917" y1="43198" x2="28583" y2="64376"/>
                        <a14:foregroundMark x1="28583" y1="64376" x2="33167" y2="78962"/>
                        <a14:foregroundMark x1="33167" y1="78962" x2="45167" y2="95231"/>
                        <a14:foregroundMark x1="45167" y1="95231" x2="51250" y2="99439"/>
                        <a14:foregroundMark x1="51250" y1="99439" x2="67000" y2="93969"/>
                        <a14:foregroundMark x1="67000" y1="93969" x2="75083" y2="94109"/>
                        <a14:foregroundMark x1="75083" y1="94109" x2="88167" y2="90042"/>
                        <a14:foregroundMark x1="88167" y1="90042" x2="92500" y2="78962"/>
                        <a14:foregroundMark x1="92500" y1="78962" x2="97250" y2="75736"/>
                        <a14:foregroundMark x1="97250" y1="75736" x2="98667" y2="61992"/>
                        <a14:foregroundMark x1="98667" y1="61992" x2="95500" y2="41234"/>
                        <a14:foregroundMark x1="95500" y1="41234" x2="92083" y2="37307"/>
                        <a14:foregroundMark x1="97500" y1="38990" x2="99833" y2="49509"/>
                        <a14:foregroundMark x1="99833" y1="49509" x2="99083" y2="73352"/>
                        <a14:foregroundMark x1="99083" y1="73352" x2="96000" y2="84993"/>
                        <a14:foregroundMark x1="96000" y1="84993" x2="84417" y2="96774"/>
                        <a14:foregroundMark x1="84417" y1="96774" x2="67833" y2="92426"/>
                        <a14:foregroundMark x1="67833" y1="92426" x2="63417" y2="89201"/>
                        <a14:foregroundMark x1="43833" y1="98457" x2="67583" y2="99579"/>
                        <a14:foregroundMark x1="67583" y1="99579" x2="92917" y2="95091"/>
                        <a14:foregroundMark x1="92917" y1="95091" x2="98500" y2="88219"/>
                        <a14:foregroundMark x1="98500" y1="88219" x2="98083" y2="73072"/>
                        <a14:foregroundMark x1="98083" y1="97896" x2="43000" y2="98597"/>
                        <a14:foregroundMark x1="92333" y1="23422" x2="92417" y2="14867"/>
                        <a14:foregroundMark x1="92417" y1="14867" x2="78750" y2="2805"/>
                        <a14:foregroundMark x1="78750" y1="2805" x2="66833" y2="6031"/>
                        <a14:foregroundMark x1="66833" y1="6031" x2="64417" y2="13885"/>
                        <a14:foregroundMark x1="96417" y1="19916" x2="99833" y2="33240"/>
                        <a14:foregroundMark x1="36500" y1="33520" x2="55750" y2="24544"/>
                        <a14:foregroundMark x1="55750" y1="24544" x2="59917" y2="24264"/>
                        <a14:foregroundMark x1="29000" y1="41655" x2="25667" y2="57644"/>
                        <a14:foregroundMark x1="25667" y1="57644" x2="31250" y2="81487"/>
                        <a14:foregroundMark x1="31250" y1="81487" x2="44000" y2="99299"/>
                        <a14:foregroundMark x1="50083" y1="62272" x2="61667" y2="46283"/>
                        <a14:foregroundMark x1="61667" y1="46283" x2="80000" y2="48247"/>
                        <a14:foregroundMark x1="80000" y1="48247" x2="88583" y2="55680"/>
                        <a14:foregroundMark x1="88583" y1="55680" x2="90917" y2="61150"/>
                        <a14:foregroundMark x1="77917" y1="43058" x2="77917" y2="55259"/>
                        <a14:backgroundMark x1="57917" y1="10379" x2="54000" y2="16410"/>
                        <a14:backgroundMark x1="54000" y1="16410" x2="46000" y2="20757"/>
                        <a14:backgroundMark x1="46000" y1="20757" x2="55417" y2="5049"/>
                        <a14:backgroundMark x1="55417" y1="5049" x2="58250" y2="11360"/>
                        <a14:backgroundMark x1="58250" y1="11360" x2="57167" y2="12903"/>
                        <a14:backgroundMark x1="60833" y1="11641" x2="61000" y2="12903"/>
                      </a14:backgroundRemoval>
                    </a14:imgEffect>
                  </a14:imgLayer>
                </a14:imgProps>
              </a:ext>
              <a:ext uri="{28A0092B-C50C-407E-A947-70E740481C1C}">
                <a14:useLocalDpi xmlns:a14="http://schemas.microsoft.com/office/drawing/2010/main" val="0"/>
              </a:ext>
            </a:extLst>
          </a:blip>
          <a:srcRect l="24403"/>
          <a:stretch/>
        </p:blipFill>
        <p:spPr bwMode="auto">
          <a:xfrm>
            <a:off x="8069624" y="231005"/>
            <a:ext cx="4122376" cy="324005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a:extLst>
              <a:ext uri="{FF2B5EF4-FFF2-40B4-BE49-F238E27FC236}">
                <a16:creationId xmlns:a16="http://schemas.microsoft.com/office/drawing/2014/main" id="{9C7574C7-7E79-45A7-B0B4-101DC5278783}"/>
              </a:ext>
            </a:extLst>
          </p:cNvPr>
          <p:cNvSpPr>
            <a:spLocks noChangeArrowheads="1"/>
          </p:cNvSpPr>
          <p:nvPr/>
        </p:nvSpPr>
        <p:spPr bwMode="auto">
          <a:xfrm>
            <a:off x="323666" y="3064630"/>
            <a:ext cx="794443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vi-VN" altLang="en-US" sz="3200" b="1"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Quê quán: </a:t>
            </a:r>
            <a:r>
              <a:rPr kumimoji="0" lang="vi-VN" altLang="en-US" sz="3200"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làng Komyo, quận Iwata, nay là thành Tenryu, thành phố Hamamatsu, tỉnh Shizouka, Nhật Bản.</a:t>
            </a:r>
            <a:endParaRPr kumimoji="0" lang="vi-VN" altLang="en-US" sz="32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
        <p:nvSpPr>
          <p:cNvPr id="13" name="Rectangle 3">
            <a:extLst>
              <a:ext uri="{FF2B5EF4-FFF2-40B4-BE49-F238E27FC236}">
                <a16:creationId xmlns:a16="http://schemas.microsoft.com/office/drawing/2014/main" id="{92E3BF73-C2DB-4D9F-9E10-4A28E315355C}"/>
              </a:ext>
            </a:extLst>
          </p:cNvPr>
          <p:cNvSpPr>
            <a:spLocks noChangeArrowheads="1"/>
          </p:cNvSpPr>
          <p:nvPr/>
        </p:nvSpPr>
        <p:spPr bwMode="auto">
          <a:xfrm>
            <a:off x="323666" y="5100687"/>
            <a:ext cx="794443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en-US" sz="3200" b="1" i="0" u="none" strike="noStrike" cap="none" normalizeH="0" baseline="0" dirty="0" err="1">
                <a:ln>
                  <a:noFill/>
                </a:ln>
                <a:effectLst/>
                <a:latin typeface="Times New Roman" panose="02020603050405020304" pitchFamily="18" charset="0"/>
                <a:ea typeface="Calibri" panose="020F0502020204030204" pitchFamily="34" charset="0"/>
                <a:cs typeface="Times New Roman" panose="02020603050405020304" pitchFamily="18" charset="0"/>
              </a:rPr>
              <a:t>Sự</a:t>
            </a:r>
            <a:r>
              <a:rPr kumimoji="0" lang="en-US" altLang="en-US" sz="3200" b="1" i="0" u="none" strike="noStrike" cap="none" normalizeH="0" dirty="0">
                <a:ln>
                  <a:noFill/>
                </a:ln>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dirty="0" err="1">
                <a:ln>
                  <a:noFill/>
                </a:ln>
                <a:effectLst/>
                <a:latin typeface="Times New Roman" panose="02020603050405020304" pitchFamily="18" charset="0"/>
                <a:ea typeface="Calibri" panose="020F0502020204030204" pitchFamily="34" charset="0"/>
                <a:cs typeface="Times New Roman" panose="02020603050405020304" pitchFamily="18" charset="0"/>
              </a:rPr>
              <a:t>nghiệp</a:t>
            </a:r>
            <a:r>
              <a:rPr kumimoji="0" lang="en-US" altLang="en-US" sz="3200" b="1" i="0" u="none" strike="noStrike" cap="none" normalizeH="0" dirty="0">
                <a:ln>
                  <a:noFill/>
                </a:ln>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altLang="en-US" sz="3200"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Là người sáng lập ra hãng xe Honda.</a:t>
            </a:r>
            <a:endParaRPr kumimoji="0" lang="vi-VN" altLang="en-US" sz="32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345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1.2"/>
  <p:tag name="ISPRING_ULTRA_SCORM_COURSE_ID" val="80E48665-5126-4B3E-97C2-CA66856DAE18"/>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SCORM_RATE_SLIDES" val="0"/>
  <p:tag name="ISPRING_SCORM_RATE_QUIZZES" val="0"/>
  <p:tag name="ISPRING_SCORM_PASSING_SCORE" val="0.000000"/>
  <p:tag name="ISPRING_CURRENT_PLAYER_ID" val="universal"/>
  <p:tag name="ISPRING_PRESENTATION_TITLE" val="Tiết 40.THĐH Thời thơ ấu của Honda"/>
  <p:tag name="ISPRING_FIRST_PUBLI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432</TotalTime>
  <Words>1479</Words>
  <Application>Microsoft Office PowerPoint</Application>
  <PresentationFormat>Widescreen</PresentationFormat>
  <Paragraphs>163</Paragraphs>
  <Slides>32</Slides>
  <Notes>32</Notes>
  <HiddenSlides>0</HiddenSlides>
  <MMClips>30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微软雅黑</vt:lpstr>
      <vt:lpstr>#9Slide05 Amtenar</vt:lpstr>
      <vt:lpstr>Arial</vt:lpstr>
      <vt:lpstr>Calibri</vt:lpstr>
      <vt:lpstr>Calibri Light</vt:lpstr>
      <vt:lpstr>等线</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40.THĐH Thời thơ ấu của Honda</dc:title>
  <dc:creator>NBN</dc:creator>
  <cp:lastModifiedBy>STD-TRANG</cp:lastModifiedBy>
  <cp:revision>44</cp:revision>
  <dcterms:created xsi:type="dcterms:W3CDTF">2021-06-19T07:46:36Z</dcterms:created>
  <dcterms:modified xsi:type="dcterms:W3CDTF">2024-12-02T03:22:13Z</dcterms:modified>
</cp:coreProperties>
</file>