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</p:sldMasterIdLst>
  <p:notesMasterIdLst>
    <p:notesMasterId r:id="rId17"/>
  </p:notesMasterIdLst>
  <p:sldIdLst>
    <p:sldId id="277" r:id="rId4"/>
    <p:sldId id="265" r:id="rId5"/>
    <p:sldId id="271" r:id="rId6"/>
    <p:sldId id="272" r:id="rId7"/>
    <p:sldId id="273" r:id="rId8"/>
    <p:sldId id="274" r:id="rId9"/>
    <p:sldId id="278" r:id="rId10"/>
    <p:sldId id="267" r:id="rId11"/>
    <p:sldId id="266" r:id="rId12"/>
    <p:sldId id="269" r:id="rId13"/>
    <p:sldId id="270" r:id="rId14"/>
    <p:sldId id="26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86323" autoAdjust="0"/>
  </p:normalViewPr>
  <p:slideViewPr>
    <p:cSldViewPr snapToGrid="0">
      <p:cViewPr>
        <p:scale>
          <a:sx n="64" d="100"/>
          <a:sy n="64" d="100"/>
        </p:scale>
        <p:origin x="-900" y="-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8C7B-D6EF-4E5B-A8F3-21269ED3823B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3F70F-DDD9-4EA2-8DF0-50CD7F2C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7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9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35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6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3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7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2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01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82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2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5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12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9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43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1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7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6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8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9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4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86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2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89CE-74B7-447B-9232-146A85BC06D9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879D6-D611-4BB9-B4CD-E21D93876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4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5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1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5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60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A398-C070-4872-A1F7-3E47A4594F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CF86-1793-4EA8-9DF1-8150299732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WordArt 6"/>
          <p:cNvSpPr>
            <a:spLocks noChangeArrowheads="1" noChangeShapeType="1" noTextEdit="1"/>
          </p:cNvSpPr>
          <p:nvPr/>
        </p:nvSpPr>
        <p:spPr bwMode="auto">
          <a:xfrm>
            <a:off x="2502960" y="852645"/>
            <a:ext cx="7213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Công</a:t>
            </a:r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n-US" sz="3600" b="1" i="1" kern="1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Nghệ</a:t>
            </a:r>
            <a:r>
              <a:rPr lang="en-US" sz="36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Times New Roman"/>
                <a:cs typeface="Times New Roman"/>
              </a:rPr>
              <a:t> 9</a:t>
            </a:r>
            <a:endParaRPr lang="en-US" sz="3600" b="1" i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053" name="Title 1"/>
          <p:cNvSpPr txBox="1">
            <a:spLocks/>
          </p:cNvSpPr>
          <p:nvPr/>
        </p:nvSpPr>
        <p:spPr bwMode="auto">
          <a:xfrm>
            <a:off x="2967805" y="2314167"/>
            <a:ext cx="581643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 THỊ QUỲNH NGA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090522" y="3057740"/>
            <a:ext cx="8458200" cy="245864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938F-0C8A-4E2D-AA12-8628BC19D347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057400" y="838200"/>
            <a:ext cx="7924800" cy="32766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6858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2057400" y="4114800"/>
            <a:ext cx="7924800" cy="2667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7848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7848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2438400" y="46482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B1: </a:t>
            </a:r>
            <a:r>
              <a:rPr lang="en-US" sz="2400" b="1" dirty="0" err="1">
                <a:latin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đư</a:t>
            </a:r>
            <a:r>
              <a:rPr lang="en-US" sz="2400" b="1" dirty="0" err="1">
                <a:latin typeface="Times New Roman" pitchFamily="18" charset="0"/>
              </a:rPr>
              <a:t>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nguồn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2438402" y="5105405"/>
            <a:ext cx="744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B2: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>
                <a:latin typeface="Times New Roman" pitchFamily="18" charset="0"/>
              </a:rPr>
              <a:t>ể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bộ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èn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huỳnh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quang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2438400" y="5562603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B3: </a:t>
            </a:r>
            <a:r>
              <a:rPr lang="en-US" sz="2400" b="1" dirty="0" err="1">
                <a:latin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ịnh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bảng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2" name="Text Box 11"/>
          <p:cNvSpPr txBox="1">
            <a:spLocks noChangeArrowheads="1"/>
          </p:cNvSpPr>
          <p:nvPr/>
        </p:nvSpPr>
        <p:spPr bwMode="auto">
          <a:xfrm>
            <a:off x="2438403" y="6096003"/>
            <a:ext cx="7019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B4: </a:t>
            </a:r>
            <a:r>
              <a:rPr lang="en-US" sz="2400" b="1" dirty="0" err="1">
                <a:latin typeface="Times New Roman" pitchFamily="18" charset="0"/>
              </a:rPr>
              <a:t>Vẽ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đư</a:t>
            </a:r>
            <a:r>
              <a:rPr lang="en-US" sz="2400" b="1" dirty="0" err="1">
                <a:latin typeface="Times New Roman" pitchFamily="18" charset="0"/>
              </a:rPr>
              <a:t>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 err="1">
                <a:latin typeface="Times New Roman" pitchFamily="18" charset="0"/>
              </a:rPr>
              <a:t>iện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</a:rPr>
              <a:t> s</a:t>
            </a:r>
            <a:r>
              <a:rPr lang="vi-VN" sz="2400" b="1" dirty="0">
                <a:latin typeface="Times New Roman" pitchFamily="18" charset="0"/>
              </a:rPr>
              <a:t>ơ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đ</a:t>
            </a:r>
            <a:r>
              <a:rPr lang="en-US" sz="2400" b="1" dirty="0">
                <a:latin typeface="Times New Roman" pitchFamily="18" charset="0"/>
              </a:rPr>
              <a:t>ồ </a:t>
            </a:r>
            <a:r>
              <a:rPr lang="en-US" sz="2400" b="1" dirty="0" err="1">
                <a:latin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lý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3048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3048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3429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3733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3352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3429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6553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 flipH="1">
            <a:off x="9067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9286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6172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3733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3733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4953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 flipH="1">
            <a:off x="6019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6337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6096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3733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3124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4800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3429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5"/>
          <p:cNvSpPr>
            <a:spLocks noChangeShapeType="1"/>
          </p:cNvSpPr>
          <p:nvPr/>
        </p:nvSpPr>
        <p:spPr bwMode="auto">
          <a:xfrm>
            <a:off x="6324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9439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37"/>
          <p:cNvSpPr>
            <a:spLocks noChangeShapeType="1"/>
          </p:cNvSpPr>
          <p:nvPr/>
        </p:nvSpPr>
        <p:spPr bwMode="auto">
          <a:xfrm>
            <a:off x="9296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38"/>
          <p:cNvSpPr>
            <a:spLocks noChangeShapeType="1"/>
          </p:cNvSpPr>
          <p:nvPr/>
        </p:nvSpPr>
        <p:spPr bwMode="auto">
          <a:xfrm>
            <a:off x="4953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9"/>
          <p:cNvSpPr>
            <a:spLocks noChangeShapeType="1"/>
          </p:cNvSpPr>
          <p:nvPr/>
        </p:nvSpPr>
        <p:spPr bwMode="auto">
          <a:xfrm>
            <a:off x="6705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0"/>
          <p:cNvSpPr>
            <a:spLocks noChangeShapeType="1"/>
          </p:cNvSpPr>
          <p:nvPr/>
        </p:nvSpPr>
        <p:spPr bwMode="auto">
          <a:xfrm flipV="1">
            <a:off x="6172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>
            <a:off x="4953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2057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Các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b</a:t>
            </a:r>
            <a:r>
              <a:rPr lang="vi-V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vẽ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:</a:t>
            </a:r>
          </a:p>
        </p:txBody>
      </p:sp>
      <p:sp>
        <p:nvSpPr>
          <p:cNvPr id="20526" name="Text Box 49"/>
          <p:cNvSpPr txBox="1">
            <a:spLocks noChangeArrowheads="1"/>
          </p:cNvSpPr>
          <p:nvPr/>
        </p:nvSpPr>
        <p:spPr bwMode="auto">
          <a:xfrm>
            <a:off x="27432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>
            <a:off x="2743200" y="776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029200" y="2286000"/>
            <a:ext cx="838200" cy="304800"/>
            <a:chOff x="2208" y="1440"/>
            <a:chExt cx="528" cy="192"/>
          </a:xfrm>
        </p:grpSpPr>
        <p:sp>
          <p:nvSpPr>
            <p:cNvPr id="20540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0541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3429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>
            <a:off x="3733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Rectangle 73"/>
          <p:cNvSpPr>
            <a:spLocks noChangeArrowheads="1"/>
          </p:cNvSpPr>
          <p:nvPr/>
        </p:nvSpPr>
        <p:spPr bwMode="auto">
          <a:xfrm>
            <a:off x="3200400" y="3429000"/>
            <a:ext cx="838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.VnTime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20552411">
            <a:off x="3330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3381375" y="35052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3381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3228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925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  <p:bldP spid="20487" grpId="0" animBg="1"/>
      <p:bldP spid="20488" grpId="0" animBg="1"/>
      <p:bldP spid="20489" grpId="0"/>
      <p:bldP spid="20490" grpId="0"/>
      <p:bldP spid="20491" grpId="0"/>
      <p:bldP spid="20492" grpId="0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1" grpId="0" animBg="1"/>
      <p:bldP spid="20503" grpId="0" animBg="1"/>
      <p:bldP spid="20504" grpId="0" animBg="1"/>
      <p:bldP spid="20505" grpId="0" animBg="1"/>
      <p:bldP spid="20506" grpId="0" animBg="1"/>
      <p:bldP spid="20507" grpId="0" animBg="1"/>
      <p:bldP spid="20508" grpId="0" animBg="1"/>
      <p:bldP spid="20510" grpId="0" animBg="1"/>
      <p:bldP spid="20511" grpId="0" animBg="1"/>
      <p:bldP spid="20512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0520" grpId="0" animBg="1"/>
      <p:bldP spid="20521" grpId="0" animBg="1"/>
      <p:bldP spid="20524" grpId="0" animBg="1"/>
      <p:bldP spid="33840" grpId="0"/>
      <p:bldP spid="20526" grpId="0"/>
      <p:bldP spid="20527" grpId="0"/>
      <p:bldP spid="20529" grpId="0" animBg="1"/>
      <p:bldP spid="20530" grpId="0" animBg="1"/>
      <p:bldP spid="69" grpId="0" animBg="1"/>
      <p:bldP spid="70" grpId="0" animBg="1"/>
      <p:bldP spid="71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9938F-0C8A-4E2D-AA12-8628BC19D347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057400" y="838200"/>
            <a:ext cx="7924800" cy="32766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4" name="Rectangle 68"/>
          <p:cNvSpPr>
            <a:spLocks noChangeArrowheads="1"/>
          </p:cNvSpPr>
          <p:nvPr/>
        </p:nvSpPr>
        <p:spPr bwMode="auto">
          <a:xfrm>
            <a:off x="6858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7848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 flipV="1">
            <a:off x="7848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3048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3048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3429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5"/>
          <p:cNvSpPr>
            <a:spLocks noChangeShapeType="1"/>
          </p:cNvSpPr>
          <p:nvPr/>
        </p:nvSpPr>
        <p:spPr bwMode="auto">
          <a:xfrm>
            <a:off x="3733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3352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3429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8"/>
          <p:cNvSpPr>
            <a:spLocks noChangeArrowheads="1"/>
          </p:cNvSpPr>
          <p:nvPr/>
        </p:nvSpPr>
        <p:spPr bwMode="auto">
          <a:xfrm>
            <a:off x="6553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1" name="AutoShape 20"/>
          <p:cNvSpPr>
            <a:spLocks noChangeArrowheads="1"/>
          </p:cNvSpPr>
          <p:nvPr/>
        </p:nvSpPr>
        <p:spPr bwMode="auto">
          <a:xfrm flipH="1">
            <a:off x="9067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 flipV="1">
            <a:off x="9286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Line 23"/>
          <p:cNvSpPr>
            <a:spLocks noChangeShapeType="1"/>
          </p:cNvSpPr>
          <p:nvPr/>
        </p:nvSpPr>
        <p:spPr bwMode="auto">
          <a:xfrm>
            <a:off x="6172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3733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3733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4953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AutoShape 27"/>
          <p:cNvSpPr>
            <a:spLocks noChangeArrowheads="1"/>
          </p:cNvSpPr>
          <p:nvPr/>
        </p:nvSpPr>
        <p:spPr bwMode="auto">
          <a:xfrm flipH="1">
            <a:off x="6019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6337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30"/>
          <p:cNvSpPr>
            <a:spLocks noChangeArrowheads="1"/>
          </p:cNvSpPr>
          <p:nvPr/>
        </p:nvSpPr>
        <p:spPr bwMode="auto">
          <a:xfrm>
            <a:off x="6096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2" name="Line 31"/>
          <p:cNvSpPr>
            <a:spLocks noChangeShapeType="1"/>
          </p:cNvSpPr>
          <p:nvPr/>
        </p:nvSpPr>
        <p:spPr bwMode="auto">
          <a:xfrm>
            <a:off x="3733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3124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4800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0515" name="Line 34"/>
          <p:cNvSpPr>
            <a:spLocks noChangeShapeType="1"/>
          </p:cNvSpPr>
          <p:nvPr/>
        </p:nvSpPr>
        <p:spPr bwMode="auto">
          <a:xfrm>
            <a:off x="3429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Line 35"/>
          <p:cNvSpPr>
            <a:spLocks noChangeShapeType="1"/>
          </p:cNvSpPr>
          <p:nvPr/>
        </p:nvSpPr>
        <p:spPr bwMode="auto">
          <a:xfrm>
            <a:off x="6324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Line 36"/>
          <p:cNvSpPr>
            <a:spLocks noChangeShapeType="1"/>
          </p:cNvSpPr>
          <p:nvPr/>
        </p:nvSpPr>
        <p:spPr bwMode="auto">
          <a:xfrm>
            <a:off x="9439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Line 37"/>
          <p:cNvSpPr>
            <a:spLocks noChangeShapeType="1"/>
          </p:cNvSpPr>
          <p:nvPr/>
        </p:nvSpPr>
        <p:spPr bwMode="auto">
          <a:xfrm>
            <a:off x="9296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Line 38"/>
          <p:cNvSpPr>
            <a:spLocks noChangeShapeType="1"/>
          </p:cNvSpPr>
          <p:nvPr/>
        </p:nvSpPr>
        <p:spPr bwMode="auto">
          <a:xfrm>
            <a:off x="4953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Line 39"/>
          <p:cNvSpPr>
            <a:spLocks noChangeShapeType="1"/>
          </p:cNvSpPr>
          <p:nvPr/>
        </p:nvSpPr>
        <p:spPr bwMode="auto">
          <a:xfrm>
            <a:off x="6705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Line 40"/>
          <p:cNvSpPr>
            <a:spLocks noChangeShapeType="1"/>
          </p:cNvSpPr>
          <p:nvPr/>
        </p:nvSpPr>
        <p:spPr bwMode="auto">
          <a:xfrm flipV="1">
            <a:off x="6172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Line 47"/>
          <p:cNvSpPr>
            <a:spLocks noChangeShapeType="1"/>
          </p:cNvSpPr>
          <p:nvPr/>
        </p:nvSpPr>
        <p:spPr bwMode="auto">
          <a:xfrm>
            <a:off x="4953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Text Box 49"/>
          <p:cNvSpPr txBox="1">
            <a:spLocks noChangeArrowheads="1"/>
          </p:cNvSpPr>
          <p:nvPr/>
        </p:nvSpPr>
        <p:spPr bwMode="auto">
          <a:xfrm>
            <a:off x="2743200" y="12334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</a:t>
            </a:r>
          </a:p>
        </p:txBody>
      </p:sp>
      <p:sp>
        <p:nvSpPr>
          <p:cNvPr id="20527" name="Text Box 50"/>
          <p:cNvSpPr txBox="1">
            <a:spLocks noChangeArrowheads="1"/>
          </p:cNvSpPr>
          <p:nvPr/>
        </p:nvSpPr>
        <p:spPr bwMode="auto">
          <a:xfrm>
            <a:off x="2743200" y="7762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029200" y="2286000"/>
            <a:ext cx="838200" cy="304800"/>
            <a:chOff x="2208" y="1440"/>
            <a:chExt cx="528" cy="192"/>
          </a:xfrm>
        </p:grpSpPr>
        <p:sp>
          <p:nvSpPr>
            <p:cNvPr id="20540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0541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9" name="Line 55"/>
          <p:cNvSpPr>
            <a:spLocks noChangeShapeType="1"/>
          </p:cNvSpPr>
          <p:nvPr/>
        </p:nvSpPr>
        <p:spPr bwMode="auto">
          <a:xfrm>
            <a:off x="3429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Line 56"/>
          <p:cNvSpPr>
            <a:spLocks noChangeShapeType="1"/>
          </p:cNvSpPr>
          <p:nvPr/>
        </p:nvSpPr>
        <p:spPr bwMode="auto">
          <a:xfrm>
            <a:off x="3733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6" name="Rectangle 73"/>
          <p:cNvSpPr>
            <a:spLocks noChangeArrowheads="1"/>
          </p:cNvSpPr>
          <p:nvPr/>
        </p:nvSpPr>
        <p:spPr bwMode="auto">
          <a:xfrm>
            <a:off x="3200400" y="3429000"/>
            <a:ext cx="8382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latin typeface=".VnTime" pitchFamily="34" charset="0"/>
            </a:endParaRPr>
          </a:p>
        </p:txBody>
      </p:sp>
      <p:sp>
        <p:nvSpPr>
          <p:cNvPr id="69" name="Line 42"/>
          <p:cNvSpPr>
            <a:spLocks noChangeShapeType="1"/>
          </p:cNvSpPr>
          <p:nvPr/>
        </p:nvSpPr>
        <p:spPr bwMode="auto">
          <a:xfrm rot="20552411">
            <a:off x="3330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Oval 44"/>
          <p:cNvSpPr>
            <a:spLocks noChangeArrowheads="1"/>
          </p:cNvSpPr>
          <p:nvPr/>
        </p:nvSpPr>
        <p:spPr bwMode="auto">
          <a:xfrm>
            <a:off x="3381375" y="35052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" name="Oval 45"/>
          <p:cNvSpPr>
            <a:spLocks noChangeArrowheads="1"/>
          </p:cNvSpPr>
          <p:nvPr/>
        </p:nvSpPr>
        <p:spPr bwMode="auto">
          <a:xfrm>
            <a:off x="3381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3" name="Oval 41"/>
          <p:cNvSpPr>
            <a:spLocks noChangeArrowheads="1"/>
          </p:cNvSpPr>
          <p:nvPr/>
        </p:nvSpPr>
        <p:spPr bwMode="auto">
          <a:xfrm>
            <a:off x="3228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cxnSp>
        <p:nvCxnSpPr>
          <p:cNvPr id="55" name="Straight Connector 54"/>
          <p:cNvCxnSpPr/>
          <p:nvPr/>
        </p:nvCxnSpPr>
        <p:spPr>
          <a:xfrm rot="5400000" flipH="1" flipV="1">
            <a:off x="3352800" y="3657599"/>
            <a:ext cx="153194" cy="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858000" y="2362200"/>
            <a:ext cx="2286000" cy="228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7848600" y="2362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7848600" y="2362200"/>
            <a:ext cx="3048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057400" y="4267200"/>
            <a:ext cx="7924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371" y="1773406"/>
            <a:ext cx="7150511" cy="7213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Đèn Huỳnh Quang Là Gì? Cấu Tạo Của Đèn Ống Huỳnh Qua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67" y="2569075"/>
            <a:ext cx="6769800" cy="40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10"/>
          <p:cNvGrpSpPr>
            <a:grpSpLocks/>
          </p:cNvGrpSpPr>
          <p:nvPr/>
        </p:nvGrpSpPr>
        <p:grpSpPr bwMode="auto">
          <a:xfrm rot="10800000">
            <a:off x="694181" y="3685389"/>
            <a:ext cx="4179571" cy="2770274"/>
            <a:chOff x="4872038" y="2424113"/>
            <a:chExt cx="3371850" cy="1752600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4967288" y="3311525"/>
              <a:ext cx="3175000" cy="2159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4881563" y="3357563"/>
              <a:ext cx="19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4872038" y="3481388"/>
              <a:ext cx="195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 rot="5052534">
              <a:off x="5034756" y="3386932"/>
              <a:ext cx="125413" cy="57150"/>
            </a:xfrm>
            <a:custGeom>
              <a:avLst/>
              <a:gdLst>
                <a:gd name="T0" fmla="*/ 0 w 201"/>
                <a:gd name="T1" fmla="*/ 2147483646 h 63"/>
                <a:gd name="T2" fmla="*/ 2147483646 w 201"/>
                <a:gd name="T3" fmla="*/ 0 h 63"/>
                <a:gd name="T4" fmla="*/ 2147483646 w 201"/>
                <a:gd name="T5" fmla="*/ 2147483646 h 63"/>
                <a:gd name="T6" fmla="*/ 2147483646 w 201"/>
                <a:gd name="T7" fmla="*/ 2147483646 h 63"/>
                <a:gd name="T8" fmla="*/ 2147483646 w 201"/>
                <a:gd name="T9" fmla="*/ 2147483646 h 63"/>
                <a:gd name="T10" fmla="*/ 2147483646 w 201"/>
                <a:gd name="T11" fmla="*/ 2147483646 h 63"/>
                <a:gd name="T12" fmla="*/ 2147483646 w 201"/>
                <a:gd name="T13" fmla="*/ 2147483646 h 63"/>
                <a:gd name="T14" fmla="*/ 2147483646 w 201"/>
                <a:gd name="T15" fmla="*/ 2147483646 h 63"/>
                <a:gd name="T16" fmla="*/ 2147483646 w 201"/>
                <a:gd name="T17" fmla="*/ 214748364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3"/>
                <a:gd name="T29" fmla="*/ 201 w 201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3">
                  <a:moveTo>
                    <a:pt x="0" y="57"/>
                  </a:moveTo>
                  <a:cubicBezTo>
                    <a:pt x="7" y="28"/>
                    <a:pt x="15" y="0"/>
                    <a:pt x="24" y="0"/>
                  </a:cubicBezTo>
                  <a:cubicBezTo>
                    <a:pt x="33" y="0"/>
                    <a:pt x="48" y="60"/>
                    <a:pt x="57" y="60"/>
                  </a:cubicBezTo>
                  <a:cubicBezTo>
                    <a:pt x="66" y="60"/>
                    <a:pt x="73" y="3"/>
                    <a:pt x="81" y="3"/>
                  </a:cubicBezTo>
                  <a:cubicBezTo>
                    <a:pt x="89" y="3"/>
                    <a:pt x="101" y="59"/>
                    <a:pt x="108" y="60"/>
                  </a:cubicBezTo>
                  <a:cubicBezTo>
                    <a:pt x="115" y="61"/>
                    <a:pt x="119" y="8"/>
                    <a:pt x="126" y="9"/>
                  </a:cubicBezTo>
                  <a:cubicBezTo>
                    <a:pt x="133" y="10"/>
                    <a:pt x="142" y="63"/>
                    <a:pt x="150" y="63"/>
                  </a:cubicBezTo>
                  <a:cubicBezTo>
                    <a:pt x="158" y="63"/>
                    <a:pt x="169" y="9"/>
                    <a:pt x="177" y="9"/>
                  </a:cubicBezTo>
                  <a:cubicBezTo>
                    <a:pt x="185" y="9"/>
                    <a:pt x="197" y="54"/>
                    <a:pt x="201" y="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 rot="-5526718">
              <a:off x="7926387" y="3381376"/>
              <a:ext cx="130175" cy="63500"/>
            </a:xfrm>
            <a:custGeom>
              <a:avLst/>
              <a:gdLst>
                <a:gd name="T0" fmla="*/ 0 w 201"/>
                <a:gd name="T1" fmla="*/ 2147483646 h 63"/>
                <a:gd name="T2" fmla="*/ 2147483646 w 201"/>
                <a:gd name="T3" fmla="*/ 0 h 63"/>
                <a:gd name="T4" fmla="*/ 2147483646 w 201"/>
                <a:gd name="T5" fmla="*/ 2147483646 h 63"/>
                <a:gd name="T6" fmla="*/ 2147483646 w 201"/>
                <a:gd name="T7" fmla="*/ 2147483646 h 63"/>
                <a:gd name="T8" fmla="*/ 2147483646 w 201"/>
                <a:gd name="T9" fmla="*/ 2147483646 h 63"/>
                <a:gd name="T10" fmla="*/ 2147483646 w 201"/>
                <a:gd name="T11" fmla="*/ 2147483646 h 63"/>
                <a:gd name="T12" fmla="*/ 2147483646 w 201"/>
                <a:gd name="T13" fmla="*/ 2147483646 h 63"/>
                <a:gd name="T14" fmla="*/ 2147483646 w 201"/>
                <a:gd name="T15" fmla="*/ 2147483646 h 63"/>
                <a:gd name="T16" fmla="*/ 2147483646 w 201"/>
                <a:gd name="T17" fmla="*/ 214748364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3"/>
                <a:gd name="T29" fmla="*/ 201 w 201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3">
                  <a:moveTo>
                    <a:pt x="0" y="57"/>
                  </a:moveTo>
                  <a:cubicBezTo>
                    <a:pt x="7" y="28"/>
                    <a:pt x="15" y="0"/>
                    <a:pt x="24" y="0"/>
                  </a:cubicBezTo>
                  <a:cubicBezTo>
                    <a:pt x="33" y="0"/>
                    <a:pt x="48" y="60"/>
                    <a:pt x="57" y="60"/>
                  </a:cubicBezTo>
                  <a:cubicBezTo>
                    <a:pt x="66" y="60"/>
                    <a:pt x="73" y="3"/>
                    <a:pt x="81" y="3"/>
                  </a:cubicBezTo>
                  <a:cubicBezTo>
                    <a:pt x="89" y="3"/>
                    <a:pt x="101" y="59"/>
                    <a:pt x="108" y="60"/>
                  </a:cubicBezTo>
                  <a:cubicBezTo>
                    <a:pt x="115" y="61"/>
                    <a:pt x="119" y="8"/>
                    <a:pt x="126" y="9"/>
                  </a:cubicBezTo>
                  <a:cubicBezTo>
                    <a:pt x="133" y="10"/>
                    <a:pt x="142" y="63"/>
                    <a:pt x="150" y="63"/>
                  </a:cubicBezTo>
                  <a:cubicBezTo>
                    <a:pt x="158" y="63"/>
                    <a:pt x="169" y="9"/>
                    <a:pt x="177" y="9"/>
                  </a:cubicBezTo>
                  <a:cubicBezTo>
                    <a:pt x="185" y="9"/>
                    <a:pt x="197" y="54"/>
                    <a:pt x="201" y="6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8026400" y="3476625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8026400" y="3348038"/>
              <a:ext cx="217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6143625" y="2424113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6553200" y="2424113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7000875" y="2586038"/>
              <a:ext cx="471488" cy="257175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000">
                <a:solidFill>
                  <a:srgbClr val="0000CC"/>
                </a:solidFill>
                <a:latin typeface=".VnTime" pitchFamily="34" charset="0"/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 rot="-143653">
              <a:off x="7094538" y="2624138"/>
              <a:ext cx="274637" cy="74612"/>
            </a:xfrm>
            <a:custGeom>
              <a:avLst/>
              <a:gdLst>
                <a:gd name="T0" fmla="*/ 0 w 201"/>
                <a:gd name="T1" fmla="*/ 2147483646 h 63"/>
                <a:gd name="T2" fmla="*/ 2147483646 w 201"/>
                <a:gd name="T3" fmla="*/ 0 h 63"/>
                <a:gd name="T4" fmla="*/ 2147483646 w 201"/>
                <a:gd name="T5" fmla="*/ 2147483646 h 63"/>
                <a:gd name="T6" fmla="*/ 2147483646 w 201"/>
                <a:gd name="T7" fmla="*/ 2147483646 h 63"/>
                <a:gd name="T8" fmla="*/ 2147483646 w 201"/>
                <a:gd name="T9" fmla="*/ 2147483646 h 63"/>
                <a:gd name="T10" fmla="*/ 2147483646 w 201"/>
                <a:gd name="T11" fmla="*/ 2147483646 h 63"/>
                <a:gd name="T12" fmla="*/ 2147483646 w 201"/>
                <a:gd name="T13" fmla="*/ 2147483646 h 63"/>
                <a:gd name="T14" fmla="*/ 2147483646 w 201"/>
                <a:gd name="T15" fmla="*/ 2147483646 h 63"/>
                <a:gd name="T16" fmla="*/ 2147483646 w 201"/>
                <a:gd name="T17" fmla="*/ 214748364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"/>
                <a:gd name="T28" fmla="*/ 0 h 63"/>
                <a:gd name="T29" fmla="*/ 201 w 201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" h="63">
                  <a:moveTo>
                    <a:pt x="0" y="57"/>
                  </a:moveTo>
                  <a:cubicBezTo>
                    <a:pt x="7" y="28"/>
                    <a:pt x="15" y="0"/>
                    <a:pt x="24" y="0"/>
                  </a:cubicBezTo>
                  <a:cubicBezTo>
                    <a:pt x="33" y="0"/>
                    <a:pt x="48" y="60"/>
                    <a:pt x="57" y="60"/>
                  </a:cubicBezTo>
                  <a:cubicBezTo>
                    <a:pt x="66" y="60"/>
                    <a:pt x="73" y="3"/>
                    <a:pt x="81" y="3"/>
                  </a:cubicBezTo>
                  <a:cubicBezTo>
                    <a:pt x="89" y="3"/>
                    <a:pt x="101" y="59"/>
                    <a:pt x="108" y="60"/>
                  </a:cubicBezTo>
                  <a:cubicBezTo>
                    <a:pt x="115" y="61"/>
                    <a:pt x="119" y="8"/>
                    <a:pt x="126" y="9"/>
                  </a:cubicBezTo>
                  <a:cubicBezTo>
                    <a:pt x="133" y="10"/>
                    <a:pt x="142" y="63"/>
                    <a:pt x="150" y="63"/>
                  </a:cubicBezTo>
                  <a:cubicBezTo>
                    <a:pt x="158" y="63"/>
                    <a:pt x="169" y="9"/>
                    <a:pt x="177" y="9"/>
                  </a:cubicBezTo>
                  <a:cubicBezTo>
                    <a:pt x="185" y="9"/>
                    <a:pt x="197" y="54"/>
                    <a:pt x="201" y="6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7100888" y="2724150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7100888" y="2747963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7100888" y="2767013"/>
              <a:ext cx="261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6238875" y="3871913"/>
              <a:ext cx="328613" cy="30480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4872038" y="3481388"/>
              <a:ext cx="0" cy="519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4872038" y="4000500"/>
              <a:ext cx="1490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491288" y="4005263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8243888" y="3481388"/>
              <a:ext cx="0" cy="519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6372225" y="4000500"/>
              <a:ext cx="0" cy="1095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6399213" y="4005263"/>
              <a:ext cx="92075" cy="100012"/>
            </a:xfrm>
            <a:custGeom>
              <a:avLst/>
              <a:gdLst>
                <a:gd name="T0" fmla="*/ 2147483646 w 58"/>
                <a:gd name="T1" fmla="*/ 0 h 81"/>
                <a:gd name="T2" fmla="*/ 2147483646 w 58"/>
                <a:gd name="T3" fmla="*/ 2147483646 h 81"/>
                <a:gd name="T4" fmla="*/ 2147483646 w 58"/>
                <a:gd name="T5" fmla="*/ 2147483646 h 81"/>
                <a:gd name="T6" fmla="*/ 0 60000 65536"/>
                <a:gd name="T7" fmla="*/ 0 60000 65536"/>
                <a:gd name="T8" fmla="*/ 0 60000 65536"/>
                <a:gd name="T9" fmla="*/ 0 w 58"/>
                <a:gd name="T10" fmla="*/ 0 h 81"/>
                <a:gd name="T11" fmla="*/ 58 w 58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81">
                  <a:moveTo>
                    <a:pt x="58" y="0"/>
                  </a:moveTo>
                  <a:cubicBezTo>
                    <a:pt x="36" y="2"/>
                    <a:pt x="14" y="5"/>
                    <a:pt x="7" y="18"/>
                  </a:cubicBezTo>
                  <a:cubicBezTo>
                    <a:pt x="0" y="31"/>
                    <a:pt x="15" y="71"/>
                    <a:pt x="16" y="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6596063" y="2509838"/>
              <a:ext cx="0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6186488" y="2509838"/>
              <a:ext cx="0" cy="176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6596063" y="2695575"/>
              <a:ext cx="504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7367588" y="2695575"/>
              <a:ext cx="876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8243888" y="2695575"/>
              <a:ext cx="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4872038" y="2690813"/>
              <a:ext cx="13096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>
              <a:off x="4872038" y="2700338"/>
              <a:ext cx="4762" cy="652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6319838" y="2444750"/>
              <a:ext cx="157162" cy="44450"/>
            </a:xfrm>
            <a:custGeom>
              <a:avLst/>
              <a:gdLst>
                <a:gd name="T0" fmla="*/ 0 w 180"/>
                <a:gd name="T1" fmla="*/ 2147483646 h 73"/>
                <a:gd name="T2" fmla="*/ 2147483646 w 180"/>
                <a:gd name="T3" fmla="*/ 2147483646 h 73"/>
                <a:gd name="T4" fmla="*/ 2147483646 w 180"/>
                <a:gd name="T5" fmla="*/ 2147483646 h 73"/>
                <a:gd name="T6" fmla="*/ 2147483646 w 180"/>
                <a:gd name="T7" fmla="*/ 2147483646 h 73"/>
                <a:gd name="T8" fmla="*/ 2147483646 w 180"/>
                <a:gd name="T9" fmla="*/ 2147483646 h 73"/>
                <a:gd name="T10" fmla="*/ 2147483646 w 180"/>
                <a:gd name="T11" fmla="*/ 2147483646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73"/>
                <a:gd name="T20" fmla="*/ 180 w 180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73">
                  <a:moveTo>
                    <a:pt x="0" y="53"/>
                  </a:moveTo>
                  <a:cubicBezTo>
                    <a:pt x="9" y="31"/>
                    <a:pt x="18" y="10"/>
                    <a:pt x="30" y="5"/>
                  </a:cubicBezTo>
                  <a:cubicBezTo>
                    <a:pt x="42" y="0"/>
                    <a:pt x="61" y="13"/>
                    <a:pt x="75" y="23"/>
                  </a:cubicBezTo>
                  <a:cubicBezTo>
                    <a:pt x="89" y="33"/>
                    <a:pt x="101" y="55"/>
                    <a:pt x="114" y="62"/>
                  </a:cubicBezTo>
                  <a:cubicBezTo>
                    <a:pt x="127" y="69"/>
                    <a:pt x="142" y="73"/>
                    <a:pt x="153" y="65"/>
                  </a:cubicBezTo>
                  <a:cubicBezTo>
                    <a:pt x="164" y="57"/>
                    <a:pt x="176" y="23"/>
                    <a:pt x="180" y="1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3"/>
            <p:cNvSpPr>
              <a:spLocks noChangeShapeType="1"/>
            </p:cNvSpPr>
            <p:nvPr/>
          </p:nvSpPr>
          <p:spPr bwMode="auto">
            <a:xfrm>
              <a:off x="5305425" y="311467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auto">
            <a:xfrm>
              <a:off x="7315200" y="257175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59"/>
            <p:cNvGrpSpPr>
              <a:grpSpLocks/>
            </p:cNvGrpSpPr>
            <p:nvPr/>
          </p:nvGrpSpPr>
          <p:grpSpPr bwMode="auto">
            <a:xfrm>
              <a:off x="6226175" y="3867150"/>
              <a:ext cx="347663" cy="296863"/>
              <a:chOff x="754" y="994"/>
              <a:chExt cx="181" cy="178"/>
            </a:xfrm>
          </p:grpSpPr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754" y="994"/>
                <a:ext cx="181" cy="178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solidFill>
                    <a:schemeClr val="tx2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61"/>
              <p:cNvSpPr>
                <a:spLocks noChangeShapeType="1"/>
              </p:cNvSpPr>
              <p:nvPr/>
            </p:nvSpPr>
            <p:spPr bwMode="auto">
              <a:xfrm>
                <a:off x="828" y="1069"/>
                <a:ext cx="0" cy="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842" y="1072"/>
                <a:ext cx="51" cy="58"/>
              </a:xfrm>
              <a:custGeom>
                <a:avLst/>
                <a:gdLst>
                  <a:gd name="T0" fmla="*/ 21 w 58"/>
                  <a:gd name="T1" fmla="*/ 0 h 81"/>
                  <a:gd name="T2" fmla="*/ 4 w 58"/>
                  <a:gd name="T3" fmla="*/ 1 h 81"/>
                  <a:gd name="T4" fmla="*/ 6 w 58"/>
                  <a:gd name="T5" fmla="*/ 6 h 81"/>
                  <a:gd name="T6" fmla="*/ 0 60000 65536"/>
                  <a:gd name="T7" fmla="*/ 0 60000 65536"/>
                  <a:gd name="T8" fmla="*/ 0 60000 65536"/>
                  <a:gd name="T9" fmla="*/ 0 w 58"/>
                  <a:gd name="T10" fmla="*/ 0 h 81"/>
                  <a:gd name="T11" fmla="*/ 58 w 58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8" h="81">
                    <a:moveTo>
                      <a:pt x="58" y="0"/>
                    </a:moveTo>
                    <a:cubicBezTo>
                      <a:pt x="36" y="2"/>
                      <a:pt x="14" y="5"/>
                      <a:pt x="7" y="18"/>
                    </a:cubicBezTo>
                    <a:cubicBezTo>
                      <a:pt x="0" y="31"/>
                      <a:pt x="15" y="71"/>
                      <a:pt x="16" y="8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" name="Line 65"/>
            <p:cNvSpPr>
              <a:spLocks noChangeShapeType="1"/>
            </p:cNvSpPr>
            <p:nvPr/>
          </p:nvSpPr>
          <p:spPr bwMode="auto">
            <a:xfrm>
              <a:off x="6502400" y="4000500"/>
              <a:ext cx="2667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6"/>
            <p:cNvSpPr>
              <a:spLocks noChangeShapeType="1"/>
            </p:cNvSpPr>
            <p:nvPr/>
          </p:nvSpPr>
          <p:spPr bwMode="auto">
            <a:xfrm>
              <a:off x="6159500" y="4000500"/>
              <a:ext cx="22860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6" name="Picture 4" descr="CÁCH LẮP BÓNG ĐÈN TUÝP LED VÀO MÁNG HUỲNH QUANG CÓ SẴN - Giải pháp Hello 3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2" y="118933"/>
            <a:ext cx="3301523" cy="30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ìm Hiểu Về 4 Loại Bóng đèn Huỳnh Quang Thông Dụng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47" y="119304"/>
            <a:ext cx="4005072" cy="22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Tìm Hiểu Đèn Ống Huỳnh Quang - Đèn Compat - Đèn Neon - Giải Pháp Cơ Điện  Bình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99" y="193309"/>
            <a:ext cx="3447828" cy="19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1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L\Documents\Untitled_0000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4953000" cy="2438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xew1339481833-500x500.JPG"/>
          <p:cNvPicPr>
            <a:picLocks noChangeAspect="1" noChangeArrowheads="1"/>
          </p:cNvPicPr>
          <p:nvPr/>
        </p:nvPicPr>
        <p:blipFill>
          <a:blip r:embed="rId3" cstate="print"/>
          <a:srcRect t="16623" r="16257" b="2400"/>
          <a:stretch>
            <a:fillRect/>
          </a:stretch>
        </p:blipFill>
        <p:spPr bwMode="auto">
          <a:xfrm rot="-4200000">
            <a:off x="7226690" y="1479191"/>
            <a:ext cx="1177025" cy="1122316"/>
          </a:xfrm>
          <a:prstGeom prst="rect">
            <a:avLst/>
          </a:prstGeom>
          <a:noFill/>
        </p:spPr>
      </p:pic>
      <p:pic>
        <p:nvPicPr>
          <p:cNvPr id="1029" name="Picture 5" descr="D:\công nghệ 9\New folder\837b79fef736479fa33da49d00aed1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048000"/>
            <a:ext cx="2057400" cy="2057400"/>
          </a:xfrm>
          <a:prstGeom prst="rect">
            <a:avLst/>
          </a:prstGeom>
          <a:noFill/>
        </p:spPr>
      </p:pic>
      <p:pic>
        <p:nvPicPr>
          <p:cNvPr id="1030" name="Picture 6" descr="D:\công nghệ 9\New folder\cong-tac-vina-228x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3886205"/>
            <a:ext cx="1676400" cy="1603513"/>
          </a:xfrm>
          <a:prstGeom prst="rect">
            <a:avLst/>
          </a:prstGeom>
          <a:noFill/>
        </p:spPr>
      </p:pic>
      <p:pic>
        <p:nvPicPr>
          <p:cNvPr id="1031" name="Picture 7" descr="D:\công nghệ 9\New folder\24_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362200"/>
            <a:ext cx="1752600" cy="1676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828800" y="1981200"/>
            <a:ext cx="2743200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1219200"/>
            <a:ext cx="51054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200404" y="2895605"/>
            <a:ext cx="1072777" cy="1271495"/>
          </a:xfrm>
          <a:custGeom>
            <a:avLst/>
            <a:gdLst>
              <a:gd name="connsiteX0" fmla="*/ 430306 w 1072777"/>
              <a:gd name="connsiteY0" fmla="*/ 61259 h 1271495"/>
              <a:gd name="connsiteX1" fmla="*/ 932330 w 1072777"/>
              <a:gd name="connsiteY1" fmla="*/ 88153 h 1271495"/>
              <a:gd name="connsiteX2" fmla="*/ 959224 w 1072777"/>
              <a:gd name="connsiteY2" fmla="*/ 590177 h 1271495"/>
              <a:gd name="connsiteX3" fmla="*/ 251012 w 1072777"/>
              <a:gd name="connsiteY3" fmla="*/ 706718 h 1271495"/>
              <a:gd name="connsiteX4" fmla="*/ 0 w 1072777"/>
              <a:gd name="connsiteY4" fmla="*/ 1271495 h 1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777" h="1271495">
                <a:moveTo>
                  <a:pt x="430306" y="61259"/>
                </a:moveTo>
                <a:cubicBezTo>
                  <a:pt x="637241" y="30629"/>
                  <a:pt x="844177" y="0"/>
                  <a:pt x="932330" y="88153"/>
                </a:cubicBezTo>
                <a:cubicBezTo>
                  <a:pt x="1020483" y="176306"/>
                  <a:pt x="1072777" y="487083"/>
                  <a:pt x="959224" y="590177"/>
                </a:cubicBezTo>
                <a:cubicBezTo>
                  <a:pt x="845671" y="693271"/>
                  <a:pt x="410883" y="593165"/>
                  <a:pt x="251012" y="706718"/>
                </a:cubicBezTo>
                <a:cubicBezTo>
                  <a:pt x="91141" y="820271"/>
                  <a:pt x="45570" y="1045883"/>
                  <a:pt x="0" y="127149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3124203" y="4343405"/>
            <a:ext cx="4827495" cy="1585259"/>
          </a:xfrm>
          <a:custGeom>
            <a:avLst/>
            <a:gdLst>
              <a:gd name="connsiteX0" fmla="*/ 67236 w 4827495"/>
              <a:gd name="connsiteY0" fmla="*/ 896470 h 1585259"/>
              <a:gd name="connsiteX1" fmla="*/ 85165 w 4827495"/>
              <a:gd name="connsiteY1" fmla="*/ 1389529 h 1585259"/>
              <a:gd name="connsiteX2" fmla="*/ 578224 w 4827495"/>
              <a:gd name="connsiteY2" fmla="*/ 1488141 h 1585259"/>
              <a:gd name="connsiteX3" fmla="*/ 3482789 w 4827495"/>
              <a:gd name="connsiteY3" fmla="*/ 806823 h 1585259"/>
              <a:gd name="connsiteX4" fmla="*/ 4827495 w 4827495"/>
              <a:gd name="connsiteY4" fmla="*/ 0 h 158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495" h="1585259">
                <a:moveTo>
                  <a:pt x="67236" y="896470"/>
                </a:moveTo>
                <a:cubicBezTo>
                  <a:pt x="33618" y="1093693"/>
                  <a:pt x="0" y="1290917"/>
                  <a:pt x="85165" y="1389529"/>
                </a:cubicBezTo>
                <a:cubicBezTo>
                  <a:pt x="170330" y="1488141"/>
                  <a:pt x="11953" y="1585259"/>
                  <a:pt x="578224" y="1488141"/>
                </a:cubicBezTo>
                <a:cubicBezTo>
                  <a:pt x="1144495" y="1391023"/>
                  <a:pt x="2774577" y="1054846"/>
                  <a:pt x="3482789" y="806823"/>
                </a:cubicBezTo>
                <a:cubicBezTo>
                  <a:pt x="4191001" y="558800"/>
                  <a:pt x="4509248" y="279400"/>
                  <a:pt x="482749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934200" y="2895600"/>
            <a:ext cx="3276600" cy="1579282"/>
          </a:xfrm>
          <a:custGeom>
            <a:avLst/>
            <a:gdLst>
              <a:gd name="connsiteX0" fmla="*/ 912906 w 3276600"/>
              <a:gd name="connsiteY0" fmla="*/ 1368612 h 1579282"/>
              <a:gd name="connsiteX1" fmla="*/ 527423 w 3276600"/>
              <a:gd name="connsiteY1" fmla="*/ 1565835 h 1579282"/>
              <a:gd name="connsiteX2" fmla="*/ 159870 w 3276600"/>
              <a:gd name="connsiteY2" fmla="*/ 1287930 h 1579282"/>
              <a:gd name="connsiteX3" fmla="*/ 258482 w 3276600"/>
              <a:gd name="connsiteY3" fmla="*/ 678330 h 1579282"/>
              <a:gd name="connsiteX4" fmla="*/ 1710765 w 3276600"/>
              <a:gd name="connsiteY4" fmla="*/ 490071 h 1579282"/>
              <a:gd name="connsiteX5" fmla="*/ 2965823 w 3276600"/>
              <a:gd name="connsiteY5" fmla="*/ 714188 h 1579282"/>
              <a:gd name="connsiteX6" fmla="*/ 3252694 w 3276600"/>
              <a:gd name="connsiteY6" fmla="*/ 176306 h 1579282"/>
              <a:gd name="connsiteX7" fmla="*/ 2822388 w 3276600"/>
              <a:gd name="connsiteY7" fmla="*/ 23906 h 1579282"/>
              <a:gd name="connsiteX8" fmla="*/ 2831353 w 3276600"/>
              <a:gd name="connsiteY8" fmla="*/ 32871 h 157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00" h="1579282">
                <a:moveTo>
                  <a:pt x="912906" y="1368612"/>
                </a:moveTo>
                <a:cubicBezTo>
                  <a:pt x="782917" y="1473947"/>
                  <a:pt x="652929" y="1579282"/>
                  <a:pt x="527423" y="1565835"/>
                </a:cubicBezTo>
                <a:cubicBezTo>
                  <a:pt x="401917" y="1552388"/>
                  <a:pt x="204694" y="1435848"/>
                  <a:pt x="159870" y="1287930"/>
                </a:cubicBezTo>
                <a:cubicBezTo>
                  <a:pt x="115046" y="1140012"/>
                  <a:pt x="0" y="811306"/>
                  <a:pt x="258482" y="678330"/>
                </a:cubicBezTo>
                <a:cubicBezTo>
                  <a:pt x="516964" y="545354"/>
                  <a:pt x="1259542" y="484095"/>
                  <a:pt x="1710765" y="490071"/>
                </a:cubicBezTo>
                <a:cubicBezTo>
                  <a:pt x="2161988" y="496047"/>
                  <a:pt x="2708835" y="766482"/>
                  <a:pt x="2965823" y="714188"/>
                </a:cubicBezTo>
                <a:cubicBezTo>
                  <a:pt x="3222811" y="661894"/>
                  <a:pt x="3276600" y="291353"/>
                  <a:pt x="3252694" y="176306"/>
                </a:cubicBezTo>
                <a:cubicBezTo>
                  <a:pt x="3228788" y="61259"/>
                  <a:pt x="2892612" y="47812"/>
                  <a:pt x="2822388" y="23906"/>
                </a:cubicBezTo>
                <a:cubicBezTo>
                  <a:pt x="2752165" y="0"/>
                  <a:pt x="2791759" y="16435"/>
                  <a:pt x="2831353" y="3287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481920" y="2061887"/>
            <a:ext cx="2214283" cy="866589"/>
          </a:xfrm>
          <a:custGeom>
            <a:avLst/>
            <a:gdLst>
              <a:gd name="connsiteX0" fmla="*/ 327211 w 2306917"/>
              <a:gd name="connsiteY0" fmla="*/ 842683 h 866589"/>
              <a:gd name="connsiteX1" fmla="*/ 121023 w 2306917"/>
              <a:gd name="connsiteY1" fmla="*/ 833718 h 866589"/>
              <a:gd name="connsiteX2" fmla="*/ 4482 w 2306917"/>
              <a:gd name="connsiteY2" fmla="*/ 645459 h 866589"/>
              <a:gd name="connsiteX3" fmla="*/ 147917 w 2306917"/>
              <a:gd name="connsiteY3" fmla="*/ 331694 h 866589"/>
              <a:gd name="connsiteX4" fmla="*/ 685800 w 2306917"/>
              <a:gd name="connsiteY4" fmla="*/ 62753 h 866589"/>
              <a:gd name="connsiteX5" fmla="*/ 1734670 w 2306917"/>
              <a:gd name="connsiteY5" fmla="*/ 8965 h 866589"/>
              <a:gd name="connsiteX6" fmla="*/ 2227729 w 2306917"/>
              <a:gd name="connsiteY6" fmla="*/ 116542 h 866589"/>
              <a:gd name="connsiteX7" fmla="*/ 2209800 w 2306917"/>
              <a:gd name="connsiteY7" fmla="*/ 98612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917" h="866589">
                <a:moveTo>
                  <a:pt x="327211" y="842683"/>
                </a:moveTo>
                <a:cubicBezTo>
                  <a:pt x="251011" y="854636"/>
                  <a:pt x="174811" y="866589"/>
                  <a:pt x="121023" y="833718"/>
                </a:cubicBezTo>
                <a:cubicBezTo>
                  <a:pt x="67235" y="800847"/>
                  <a:pt x="0" y="729130"/>
                  <a:pt x="4482" y="645459"/>
                </a:cubicBezTo>
                <a:cubicBezTo>
                  <a:pt x="8964" y="561788"/>
                  <a:pt x="34364" y="428812"/>
                  <a:pt x="147917" y="331694"/>
                </a:cubicBezTo>
                <a:cubicBezTo>
                  <a:pt x="261470" y="234576"/>
                  <a:pt x="421341" y="116541"/>
                  <a:pt x="685800" y="62753"/>
                </a:cubicBezTo>
                <a:cubicBezTo>
                  <a:pt x="950259" y="8965"/>
                  <a:pt x="1477682" y="0"/>
                  <a:pt x="1734670" y="8965"/>
                </a:cubicBezTo>
                <a:cubicBezTo>
                  <a:pt x="1991658" y="17930"/>
                  <a:pt x="2148541" y="101601"/>
                  <a:pt x="2227729" y="116542"/>
                </a:cubicBezTo>
                <a:cubicBezTo>
                  <a:pt x="2306917" y="131483"/>
                  <a:pt x="2258358" y="115047"/>
                  <a:pt x="2209800" y="98612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848602" y="1981205"/>
            <a:ext cx="2306919" cy="814293"/>
          </a:xfrm>
          <a:custGeom>
            <a:avLst/>
            <a:gdLst>
              <a:gd name="connsiteX0" fmla="*/ 0 w 2306918"/>
              <a:gd name="connsiteY0" fmla="*/ 159870 h 814293"/>
              <a:gd name="connsiteX1" fmla="*/ 466165 w 2306918"/>
              <a:gd name="connsiteY1" fmla="*/ 34364 h 814293"/>
              <a:gd name="connsiteX2" fmla="*/ 1317812 w 2306918"/>
              <a:gd name="connsiteY2" fmla="*/ 43329 h 814293"/>
              <a:gd name="connsiteX3" fmla="*/ 2151530 w 2306918"/>
              <a:gd name="connsiteY3" fmla="*/ 294340 h 814293"/>
              <a:gd name="connsiteX4" fmla="*/ 2250141 w 2306918"/>
              <a:gd name="connsiteY4" fmla="*/ 697752 h 814293"/>
              <a:gd name="connsiteX5" fmla="*/ 1810871 w 2306918"/>
              <a:gd name="connsiteY5" fmla="*/ 814293 h 81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918" h="814293">
                <a:moveTo>
                  <a:pt x="0" y="159870"/>
                </a:moveTo>
                <a:cubicBezTo>
                  <a:pt x="123265" y="106828"/>
                  <a:pt x="246530" y="53787"/>
                  <a:pt x="466165" y="34364"/>
                </a:cubicBezTo>
                <a:cubicBezTo>
                  <a:pt x="685800" y="14941"/>
                  <a:pt x="1036918" y="0"/>
                  <a:pt x="1317812" y="43329"/>
                </a:cubicBezTo>
                <a:cubicBezTo>
                  <a:pt x="1598706" y="86658"/>
                  <a:pt x="1996142" y="185270"/>
                  <a:pt x="2151530" y="294340"/>
                </a:cubicBezTo>
                <a:cubicBezTo>
                  <a:pt x="2306918" y="403410"/>
                  <a:pt x="2306917" y="611093"/>
                  <a:pt x="2250141" y="697752"/>
                </a:cubicBezTo>
                <a:cubicBezTo>
                  <a:pt x="2193365" y="784411"/>
                  <a:pt x="2002118" y="799352"/>
                  <a:pt x="1810871" y="814293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D:\công nghệ 9\New folder\download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228600"/>
            <a:ext cx="1295400" cy="1295400"/>
          </a:xfrm>
          <a:prstGeom prst="rect">
            <a:avLst/>
          </a:prstGeom>
          <a:noFill/>
        </p:spPr>
      </p:pic>
      <p:sp>
        <p:nvSpPr>
          <p:cNvPr id="27" name="Freeform 26"/>
          <p:cNvSpPr/>
          <p:nvPr/>
        </p:nvSpPr>
        <p:spPr>
          <a:xfrm>
            <a:off x="2133604" y="990605"/>
            <a:ext cx="805329" cy="2792505"/>
          </a:xfrm>
          <a:custGeom>
            <a:avLst/>
            <a:gdLst>
              <a:gd name="connsiteX0" fmla="*/ 805329 w 805329"/>
              <a:gd name="connsiteY0" fmla="*/ 2393576 h 2792505"/>
              <a:gd name="connsiteX1" fmla="*/ 383988 w 805329"/>
              <a:gd name="connsiteY1" fmla="*/ 2752164 h 2792505"/>
              <a:gd name="connsiteX2" fmla="*/ 52294 w 805329"/>
              <a:gd name="connsiteY2" fmla="*/ 2635623 h 2792505"/>
              <a:gd name="connsiteX3" fmla="*/ 70223 w 805329"/>
              <a:gd name="connsiteY3" fmla="*/ 1945341 h 2792505"/>
              <a:gd name="connsiteX4" fmla="*/ 294341 w 805329"/>
              <a:gd name="connsiteY4" fmla="*/ 815788 h 2792505"/>
              <a:gd name="connsiteX5" fmla="*/ 796365 w 805329"/>
              <a:gd name="connsiteY5" fmla="*/ 0 h 27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329" h="2792505">
                <a:moveTo>
                  <a:pt x="805329" y="2393576"/>
                </a:moveTo>
                <a:cubicBezTo>
                  <a:pt x="657411" y="2552699"/>
                  <a:pt x="509494" y="2711823"/>
                  <a:pt x="383988" y="2752164"/>
                </a:cubicBezTo>
                <a:cubicBezTo>
                  <a:pt x="258482" y="2792505"/>
                  <a:pt x="104588" y="2770094"/>
                  <a:pt x="52294" y="2635623"/>
                </a:cubicBezTo>
                <a:cubicBezTo>
                  <a:pt x="0" y="2501153"/>
                  <a:pt x="29882" y="2248647"/>
                  <a:pt x="70223" y="1945341"/>
                </a:cubicBezTo>
                <a:cubicBezTo>
                  <a:pt x="110564" y="1642035"/>
                  <a:pt x="173317" y="1140012"/>
                  <a:pt x="294341" y="815788"/>
                </a:cubicBezTo>
                <a:cubicBezTo>
                  <a:pt x="415365" y="491564"/>
                  <a:pt x="605865" y="245782"/>
                  <a:pt x="79636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67001" y="1066805"/>
            <a:ext cx="3204883" cy="2126129"/>
          </a:xfrm>
          <a:custGeom>
            <a:avLst/>
            <a:gdLst>
              <a:gd name="connsiteX0" fmla="*/ 3204883 w 3204883"/>
              <a:gd name="connsiteY0" fmla="*/ 1864658 h 2126129"/>
              <a:gd name="connsiteX1" fmla="*/ 2873188 w 3204883"/>
              <a:gd name="connsiteY1" fmla="*/ 2043952 h 2126129"/>
              <a:gd name="connsiteX2" fmla="*/ 2362200 w 3204883"/>
              <a:gd name="connsiteY2" fmla="*/ 1981200 h 2126129"/>
              <a:gd name="connsiteX3" fmla="*/ 2129118 w 3204883"/>
              <a:gd name="connsiteY3" fmla="*/ 1174376 h 2126129"/>
              <a:gd name="connsiteX4" fmla="*/ 2030506 w 3204883"/>
              <a:gd name="connsiteY4" fmla="*/ 797858 h 2126129"/>
              <a:gd name="connsiteX5" fmla="*/ 1609165 w 3204883"/>
              <a:gd name="connsiteY5" fmla="*/ 672352 h 2126129"/>
              <a:gd name="connsiteX6" fmla="*/ 811306 w 3204883"/>
              <a:gd name="connsiteY6" fmla="*/ 726141 h 2126129"/>
              <a:gd name="connsiteX7" fmla="*/ 192741 w 3204883"/>
              <a:gd name="connsiteY7" fmla="*/ 708211 h 2126129"/>
              <a:gd name="connsiteX8" fmla="*/ 31377 w 3204883"/>
              <a:gd name="connsiteY8" fmla="*/ 555811 h 2126129"/>
              <a:gd name="connsiteX9" fmla="*/ 381000 w 3204883"/>
              <a:gd name="connsiteY9" fmla="*/ 0 h 2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4883" h="2126129">
                <a:moveTo>
                  <a:pt x="3204883" y="1864658"/>
                </a:moveTo>
                <a:cubicBezTo>
                  <a:pt x="3109259" y="1944593"/>
                  <a:pt x="3013635" y="2024528"/>
                  <a:pt x="2873188" y="2043952"/>
                </a:cubicBezTo>
                <a:cubicBezTo>
                  <a:pt x="2732741" y="2063376"/>
                  <a:pt x="2486212" y="2126129"/>
                  <a:pt x="2362200" y="1981200"/>
                </a:cubicBezTo>
                <a:cubicBezTo>
                  <a:pt x="2238188" y="1836271"/>
                  <a:pt x="2184400" y="1371600"/>
                  <a:pt x="2129118" y="1174376"/>
                </a:cubicBezTo>
                <a:cubicBezTo>
                  <a:pt x="2073836" y="977152"/>
                  <a:pt x="2117165" y="881529"/>
                  <a:pt x="2030506" y="797858"/>
                </a:cubicBezTo>
                <a:cubicBezTo>
                  <a:pt x="1943847" y="714187"/>
                  <a:pt x="1812365" y="684305"/>
                  <a:pt x="1609165" y="672352"/>
                </a:cubicBezTo>
                <a:cubicBezTo>
                  <a:pt x="1405965" y="660399"/>
                  <a:pt x="1047377" y="720164"/>
                  <a:pt x="811306" y="726141"/>
                </a:cubicBezTo>
                <a:lnTo>
                  <a:pt x="192741" y="708211"/>
                </a:lnTo>
                <a:cubicBezTo>
                  <a:pt x="62753" y="679823"/>
                  <a:pt x="0" y="673846"/>
                  <a:pt x="31377" y="555811"/>
                </a:cubicBezTo>
                <a:cubicBezTo>
                  <a:pt x="62754" y="437776"/>
                  <a:pt x="221877" y="218888"/>
                  <a:pt x="381000" y="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AutoShape 10" descr="Káº¿t quáº£ hÃ¬nh áº£nh cho phÃ­ch cáº¯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953000" y="22860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228604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81600" y="22860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22860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228604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nguồn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-60000" flipH="1">
            <a:off x="6326196" y="2771111"/>
            <a:ext cx="3200400" cy="21079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200" y="4495800"/>
            <a:ext cx="228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133604" y="990605"/>
            <a:ext cx="805329" cy="2792505"/>
          </a:xfrm>
          <a:custGeom>
            <a:avLst/>
            <a:gdLst>
              <a:gd name="connsiteX0" fmla="*/ 805329 w 805329"/>
              <a:gd name="connsiteY0" fmla="*/ 2393576 h 2792505"/>
              <a:gd name="connsiteX1" fmla="*/ 383988 w 805329"/>
              <a:gd name="connsiteY1" fmla="*/ 2752164 h 2792505"/>
              <a:gd name="connsiteX2" fmla="*/ 52294 w 805329"/>
              <a:gd name="connsiteY2" fmla="*/ 2635623 h 2792505"/>
              <a:gd name="connsiteX3" fmla="*/ 70223 w 805329"/>
              <a:gd name="connsiteY3" fmla="*/ 1945341 h 2792505"/>
              <a:gd name="connsiteX4" fmla="*/ 294341 w 805329"/>
              <a:gd name="connsiteY4" fmla="*/ 815788 h 2792505"/>
              <a:gd name="connsiteX5" fmla="*/ 796365 w 805329"/>
              <a:gd name="connsiteY5" fmla="*/ 0 h 279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329" h="2792505">
                <a:moveTo>
                  <a:pt x="805329" y="2393576"/>
                </a:moveTo>
                <a:cubicBezTo>
                  <a:pt x="657411" y="2552699"/>
                  <a:pt x="509494" y="2711823"/>
                  <a:pt x="383988" y="2752164"/>
                </a:cubicBezTo>
                <a:cubicBezTo>
                  <a:pt x="258482" y="2792505"/>
                  <a:pt x="104588" y="2770094"/>
                  <a:pt x="52294" y="2635623"/>
                </a:cubicBezTo>
                <a:cubicBezTo>
                  <a:pt x="0" y="2501153"/>
                  <a:pt x="29882" y="2248647"/>
                  <a:pt x="70223" y="1945341"/>
                </a:cubicBezTo>
                <a:cubicBezTo>
                  <a:pt x="110564" y="1642035"/>
                  <a:pt x="173317" y="1140012"/>
                  <a:pt x="294341" y="815788"/>
                </a:cubicBezTo>
                <a:cubicBezTo>
                  <a:pt x="415365" y="491564"/>
                  <a:pt x="605865" y="245782"/>
                  <a:pt x="796365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200404" y="2895605"/>
            <a:ext cx="1072777" cy="1271495"/>
          </a:xfrm>
          <a:custGeom>
            <a:avLst/>
            <a:gdLst>
              <a:gd name="connsiteX0" fmla="*/ 430306 w 1072777"/>
              <a:gd name="connsiteY0" fmla="*/ 61259 h 1271495"/>
              <a:gd name="connsiteX1" fmla="*/ 932330 w 1072777"/>
              <a:gd name="connsiteY1" fmla="*/ 88153 h 1271495"/>
              <a:gd name="connsiteX2" fmla="*/ 959224 w 1072777"/>
              <a:gd name="connsiteY2" fmla="*/ 590177 h 1271495"/>
              <a:gd name="connsiteX3" fmla="*/ 251012 w 1072777"/>
              <a:gd name="connsiteY3" fmla="*/ 706718 h 1271495"/>
              <a:gd name="connsiteX4" fmla="*/ 0 w 1072777"/>
              <a:gd name="connsiteY4" fmla="*/ 1271495 h 127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777" h="1271495">
                <a:moveTo>
                  <a:pt x="430306" y="61259"/>
                </a:moveTo>
                <a:cubicBezTo>
                  <a:pt x="637241" y="30629"/>
                  <a:pt x="844177" y="0"/>
                  <a:pt x="932330" y="88153"/>
                </a:cubicBezTo>
                <a:cubicBezTo>
                  <a:pt x="1020483" y="176306"/>
                  <a:pt x="1072777" y="487083"/>
                  <a:pt x="959224" y="590177"/>
                </a:cubicBezTo>
                <a:cubicBezTo>
                  <a:pt x="845671" y="693271"/>
                  <a:pt x="410883" y="593165"/>
                  <a:pt x="251012" y="706718"/>
                </a:cubicBezTo>
                <a:cubicBezTo>
                  <a:pt x="91141" y="820271"/>
                  <a:pt x="45570" y="1045883"/>
                  <a:pt x="0" y="127149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3124203" y="4343405"/>
            <a:ext cx="4827495" cy="1585259"/>
          </a:xfrm>
          <a:custGeom>
            <a:avLst/>
            <a:gdLst>
              <a:gd name="connsiteX0" fmla="*/ 67236 w 4827495"/>
              <a:gd name="connsiteY0" fmla="*/ 896470 h 1585259"/>
              <a:gd name="connsiteX1" fmla="*/ 85165 w 4827495"/>
              <a:gd name="connsiteY1" fmla="*/ 1389529 h 1585259"/>
              <a:gd name="connsiteX2" fmla="*/ 578224 w 4827495"/>
              <a:gd name="connsiteY2" fmla="*/ 1488141 h 1585259"/>
              <a:gd name="connsiteX3" fmla="*/ 3482789 w 4827495"/>
              <a:gd name="connsiteY3" fmla="*/ 806823 h 1585259"/>
              <a:gd name="connsiteX4" fmla="*/ 4827495 w 4827495"/>
              <a:gd name="connsiteY4" fmla="*/ 0 h 158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7495" h="1585259">
                <a:moveTo>
                  <a:pt x="67236" y="896470"/>
                </a:moveTo>
                <a:cubicBezTo>
                  <a:pt x="33618" y="1093693"/>
                  <a:pt x="0" y="1290917"/>
                  <a:pt x="85165" y="1389529"/>
                </a:cubicBezTo>
                <a:cubicBezTo>
                  <a:pt x="170330" y="1488141"/>
                  <a:pt x="11953" y="1585259"/>
                  <a:pt x="578224" y="1488141"/>
                </a:cubicBezTo>
                <a:cubicBezTo>
                  <a:pt x="1144495" y="1391023"/>
                  <a:pt x="2774577" y="1054846"/>
                  <a:pt x="3482789" y="806823"/>
                </a:cubicBezTo>
                <a:cubicBezTo>
                  <a:pt x="4191001" y="558800"/>
                  <a:pt x="4509248" y="279400"/>
                  <a:pt x="4827495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934200" y="2895600"/>
            <a:ext cx="3276600" cy="1579282"/>
          </a:xfrm>
          <a:custGeom>
            <a:avLst/>
            <a:gdLst>
              <a:gd name="connsiteX0" fmla="*/ 912906 w 3276600"/>
              <a:gd name="connsiteY0" fmla="*/ 1368612 h 1579282"/>
              <a:gd name="connsiteX1" fmla="*/ 527423 w 3276600"/>
              <a:gd name="connsiteY1" fmla="*/ 1565835 h 1579282"/>
              <a:gd name="connsiteX2" fmla="*/ 159870 w 3276600"/>
              <a:gd name="connsiteY2" fmla="*/ 1287930 h 1579282"/>
              <a:gd name="connsiteX3" fmla="*/ 258482 w 3276600"/>
              <a:gd name="connsiteY3" fmla="*/ 678330 h 1579282"/>
              <a:gd name="connsiteX4" fmla="*/ 1710765 w 3276600"/>
              <a:gd name="connsiteY4" fmla="*/ 490071 h 1579282"/>
              <a:gd name="connsiteX5" fmla="*/ 2965823 w 3276600"/>
              <a:gd name="connsiteY5" fmla="*/ 714188 h 1579282"/>
              <a:gd name="connsiteX6" fmla="*/ 3252694 w 3276600"/>
              <a:gd name="connsiteY6" fmla="*/ 176306 h 1579282"/>
              <a:gd name="connsiteX7" fmla="*/ 2822388 w 3276600"/>
              <a:gd name="connsiteY7" fmla="*/ 23906 h 1579282"/>
              <a:gd name="connsiteX8" fmla="*/ 2831353 w 3276600"/>
              <a:gd name="connsiteY8" fmla="*/ 32871 h 157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00" h="1579282">
                <a:moveTo>
                  <a:pt x="912906" y="1368612"/>
                </a:moveTo>
                <a:cubicBezTo>
                  <a:pt x="782917" y="1473947"/>
                  <a:pt x="652929" y="1579282"/>
                  <a:pt x="527423" y="1565835"/>
                </a:cubicBezTo>
                <a:cubicBezTo>
                  <a:pt x="401917" y="1552388"/>
                  <a:pt x="204694" y="1435848"/>
                  <a:pt x="159870" y="1287930"/>
                </a:cubicBezTo>
                <a:cubicBezTo>
                  <a:pt x="115046" y="1140012"/>
                  <a:pt x="0" y="811306"/>
                  <a:pt x="258482" y="678330"/>
                </a:cubicBezTo>
                <a:cubicBezTo>
                  <a:pt x="516964" y="545354"/>
                  <a:pt x="1259542" y="484095"/>
                  <a:pt x="1710765" y="490071"/>
                </a:cubicBezTo>
                <a:cubicBezTo>
                  <a:pt x="2161988" y="496047"/>
                  <a:pt x="2708835" y="766482"/>
                  <a:pt x="2965823" y="714188"/>
                </a:cubicBezTo>
                <a:cubicBezTo>
                  <a:pt x="3222811" y="661894"/>
                  <a:pt x="3276600" y="291353"/>
                  <a:pt x="3252694" y="176306"/>
                </a:cubicBezTo>
                <a:cubicBezTo>
                  <a:pt x="3228788" y="61259"/>
                  <a:pt x="2892612" y="47812"/>
                  <a:pt x="2822388" y="23906"/>
                </a:cubicBezTo>
                <a:cubicBezTo>
                  <a:pt x="2752165" y="0"/>
                  <a:pt x="2791759" y="16435"/>
                  <a:pt x="2831353" y="32871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848602" y="1981205"/>
            <a:ext cx="2306919" cy="814293"/>
          </a:xfrm>
          <a:custGeom>
            <a:avLst/>
            <a:gdLst>
              <a:gd name="connsiteX0" fmla="*/ 0 w 2306918"/>
              <a:gd name="connsiteY0" fmla="*/ 159870 h 814293"/>
              <a:gd name="connsiteX1" fmla="*/ 466165 w 2306918"/>
              <a:gd name="connsiteY1" fmla="*/ 34364 h 814293"/>
              <a:gd name="connsiteX2" fmla="*/ 1317812 w 2306918"/>
              <a:gd name="connsiteY2" fmla="*/ 43329 h 814293"/>
              <a:gd name="connsiteX3" fmla="*/ 2151530 w 2306918"/>
              <a:gd name="connsiteY3" fmla="*/ 294340 h 814293"/>
              <a:gd name="connsiteX4" fmla="*/ 2250141 w 2306918"/>
              <a:gd name="connsiteY4" fmla="*/ 697752 h 814293"/>
              <a:gd name="connsiteX5" fmla="*/ 1810871 w 2306918"/>
              <a:gd name="connsiteY5" fmla="*/ 814293 h 81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918" h="814293">
                <a:moveTo>
                  <a:pt x="0" y="159870"/>
                </a:moveTo>
                <a:cubicBezTo>
                  <a:pt x="123265" y="106828"/>
                  <a:pt x="246530" y="53787"/>
                  <a:pt x="466165" y="34364"/>
                </a:cubicBezTo>
                <a:cubicBezTo>
                  <a:pt x="685800" y="14941"/>
                  <a:pt x="1036918" y="0"/>
                  <a:pt x="1317812" y="43329"/>
                </a:cubicBezTo>
                <a:cubicBezTo>
                  <a:pt x="1598706" y="86658"/>
                  <a:pt x="1996142" y="185270"/>
                  <a:pt x="2151530" y="294340"/>
                </a:cubicBezTo>
                <a:cubicBezTo>
                  <a:pt x="2306918" y="403410"/>
                  <a:pt x="2306917" y="611093"/>
                  <a:pt x="2250141" y="697752"/>
                </a:cubicBezTo>
                <a:cubicBezTo>
                  <a:pt x="2193365" y="784411"/>
                  <a:pt x="2002118" y="799352"/>
                  <a:pt x="1810871" y="814293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5486401" y="2057405"/>
            <a:ext cx="2214283" cy="866589"/>
          </a:xfrm>
          <a:custGeom>
            <a:avLst/>
            <a:gdLst>
              <a:gd name="connsiteX0" fmla="*/ 327211 w 2306917"/>
              <a:gd name="connsiteY0" fmla="*/ 842683 h 866589"/>
              <a:gd name="connsiteX1" fmla="*/ 121023 w 2306917"/>
              <a:gd name="connsiteY1" fmla="*/ 833718 h 866589"/>
              <a:gd name="connsiteX2" fmla="*/ 4482 w 2306917"/>
              <a:gd name="connsiteY2" fmla="*/ 645459 h 866589"/>
              <a:gd name="connsiteX3" fmla="*/ 147917 w 2306917"/>
              <a:gd name="connsiteY3" fmla="*/ 331694 h 866589"/>
              <a:gd name="connsiteX4" fmla="*/ 685800 w 2306917"/>
              <a:gd name="connsiteY4" fmla="*/ 62753 h 866589"/>
              <a:gd name="connsiteX5" fmla="*/ 1734670 w 2306917"/>
              <a:gd name="connsiteY5" fmla="*/ 8965 h 866589"/>
              <a:gd name="connsiteX6" fmla="*/ 2227729 w 2306917"/>
              <a:gd name="connsiteY6" fmla="*/ 116542 h 866589"/>
              <a:gd name="connsiteX7" fmla="*/ 2209800 w 2306917"/>
              <a:gd name="connsiteY7" fmla="*/ 98612 h 86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917" h="866589">
                <a:moveTo>
                  <a:pt x="327211" y="842683"/>
                </a:moveTo>
                <a:cubicBezTo>
                  <a:pt x="251011" y="854636"/>
                  <a:pt x="174811" y="866589"/>
                  <a:pt x="121023" y="833718"/>
                </a:cubicBezTo>
                <a:cubicBezTo>
                  <a:pt x="67235" y="800847"/>
                  <a:pt x="0" y="729130"/>
                  <a:pt x="4482" y="645459"/>
                </a:cubicBezTo>
                <a:cubicBezTo>
                  <a:pt x="8964" y="561788"/>
                  <a:pt x="34364" y="428812"/>
                  <a:pt x="147917" y="331694"/>
                </a:cubicBezTo>
                <a:cubicBezTo>
                  <a:pt x="261470" y="234576"/>
                  <a:pt x="421341" y="116541"/>
                  <a:pt x="685800" y="62753"/>
                </a:cubicBezTo>
                <a:cubicBezTo>
                  <a:pt x="950259" y="8965"/>
                  <a:pt x="1477682" y="0"/>
                  <a:pt x="1734670" y="8965"/>
                </a:cubicBezTo>
                <a:cubicBezTo>
                  <a:pt x="1991658" y="17930"/>
                  <a:pt x="2148541" y="101601"/>
                  <a:pt x="2227729" y="116542"/>
                </a:cubicBezTo>
                <a:cubicBezTo>
                  <a:pt x="2306917" y="131483"/>
                  <a:pt x="2258358" y="115047"/>
                  <a:pt x="2209800" y="98612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667001" y="1066805"/>
            <a:ext cx="3204883" cy="2126129"/>
          </a:xfrm>
          <a:custGeom>
            <a:avLst/>
            <a:gdLst>
              <a:gd name="connsiteX0" fmla="*/ 3204883 w 3204883"/>
              <a:gd name="connsiteY0" fmla="*/ 1864658 h 2126129"/>
              <a:gd name="connsiteX1" fmla="*/ 2873188 w 3204883"/>
              <a:gd name="connsiteY1" fmla="*/ 2043952 h 2126129"/>
              <a:gd name="connsiteX2" fmla="*/ 2362200 w 3204883"/>
              <a:gd name="connsiteY2" fmla="*/ 1981200 h 2126129"/>
              <a:gd name="connsiteX3" fmla="*/ 2129118 w 3204883"/>
              <a:gd name="connsiteY3" fmla="*/ 1174376 h 2126129"/>
              <a:gd name="connsiteX4" fmla="*/ 2030506 w 3204883"/>
              <a:gd name="connsiteY4" fmla="*/ 797858 h 2126129"/>
              <a:gd name="connsiteX5" fmla="*/ 1609165 w 3204883"/>
              <a:gd name="connsiteY5" fmla="*/ 672352 h 2126129"/>
              <a:gd name="connsiteX6" fmla="*/ 811306 w 3204883"/>
              <a:gd name="connsiteY6" fmla="*/ 726141 h 2126129"/>
              <a:gd name="connsiteX7" fmla="*/ 192741 w 3204883"/>
              <a:gd name="connsiteY7" fmla="*/ 708211 h 2126129"/>
              <a:gd name="connsiteX8" fmla="*/ 31377 w 3204883"/>
              <a:gd name="connsiteY8" fmla="*/ 555811 h 2126129"/>
              <a:gd name="connsiteX9" fmla="*/ 381000 w 3204883"/>
              <a:gd name="connsiteY9" fmla="*/ 0 h 212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04883" h="2126129">
                <a:moveTo>
                  <a:pt x="3204883" y="1864658"/>
                </a:moveTo>
                <a:cubicBezTo>
                  <a:pt x="3109259" y="1944593"/>
                  <a:pt x="3013635" y="2024528"/>
                  <a:pt x="2873188" y="2043952"/>
                </a:cubicBezTo>
                <a:cubicBezTo>
                  <a:pt x="2732741" y="2063376"/>
                  <a:pt x="2486212" y="2126129"/>
                  <a:pt x="2362200" y="1981200"/>
                </a:cubicBezTo>
                <a:cubicBezTo>
                  <a:pt x="2238188" y="1836271"/>
                  <a:pt x="2184400" y="1371600"/>
                  <a:pt x="2129118" y="1174376"/>
                </a:cubicBezTo>
                <a:cubicBezTo>
                  <a:pt x="2073836" y="977152"/>
                  <a:pt x="2117165" y="881529"/>
                  <a:pt x="2030506" y="797858"/>
                </a:cubicBezTo>
                <a:cubicBezTo>
                  <a:pt x="1943847" y="714187"/>
                  <a:pt x="1812365" y="684305"/>
                  <a:pt x="1609165" y="672352"/>
                </a:cubicBezTo>
                <a:cubicBezTo>
                  <a:pt x="1405965" y="660399"/>
                  <a:pt x="1047377" y="720164"/>
                  <a:pt x="811306" y="726141"/>
                </a:cubicBezTo>
                <a:lnTo>
                  <a:pt x="192741" y="708211"/>
                </a:lnTo>
                <a:cubicBezTo>
                  <a:pt x="62753" y="679823"/>
                  <a:pt x="0" y="673846"/>
                  <a:pt x="31377" y="555811"/>
                </a:cubicBezTo>
                <a:cubicBezTo>
                  <a:pt x="62754" y="437776"/>
                  <a:pt x="221877" y="218888"/>
                  <a:pt x="38100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18" presetClass="exit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8" presetClass="exit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18" presetClass="exit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8" presetClass="exit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  <p:bldP spid="27" grpId="0" animBg="1"/>
      <p:bldP spid="28" grpId="0" animBg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25" grpId="0" animBg="1"/>
      <p:bldP spid="25" grpId="1" animBg="1"/>
      <p:bldP spid="26" grpId="0" animBg="1"/>
      <p:bldP spid="2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3" grpId="0" animBg="1"/>
      <p:bldP spid="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8077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903" y="1593662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34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320" y="323634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Bài 39: Đèn huỳnh quang - Ho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7" y="1431357"/>
            <a:ext cx="6686551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8092" y="359764"/>
            <a:ext cx="785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83180" y="10513"/>
            <a:ext cx="10515600" cy="1325563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9900"/>
                </a:solidFill>
              </a:rPr>
              <a:t>CHẤN LƯU ĐIỆN CẢM</a:t>
            </a:r>
          </a:p>
        </p:txBody>
      </p:sp>
      <p:pic>
        <p:nvPicPr>
          <p:cNvPr id="29701" name="Picture 5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5"/>
            <a:ext cx="5551488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Picture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3434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7"/>
          <p:cNvSpPr>
            <a:spLocks/>
          </p:cNvSpPr>
          <p:nvPr/>
        </p:nvSpPr>
        <p:spPr bwMode="auto">
          <a:xfrm>
            <a:off x="1453896" y="1063629"/>
            <a:ext cx="1295400" cy="758825"/>
          </a:xfrm>
          <a:prstGeom prst="borderCallout2">
            <a:avLst>
              <a:gd name="adj1" fmla="val 18750"/>
              <a:gd name="adj2" fmla="val 105884"/>
              <a:gd name="adj3" fmla="val 18750"/>
              <a:gd name="adj4" fmla="val 131861"/>
              <a:gd name="adj5" fmla="val 173714"/>
              <a:gd name="adj6" fmla="val 20117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 NỐI DÂY</a:t>
            </a:r>
          </a:p>
        </p:txBody>
      </p:sp>
      <p:sp>
        <p:nvSpPr>
          <p:cNvPr id="29704" name="AutoShape 8"/>
          <p:cNvSpPr>
            <a:spLocks/>
          </p:cNvSpPr>
          <p:nvPr/>
        </p:nvSpPr>
        <p:spPr bwMode="auto">
          <a:xfrm>
            <a:off x="7726680" y="911229"/>
            <a:ext cx="1600200" cy="841375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14088"/>
              <a:gd name="adj5" fmla="val 168750"/>
              <a:gd name="adj6" fmla="val -23810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 THÉP (MẠCH TỪ)</a:t>
            </a:r>
          </a:p>
        </p:txBody>
      </p:sp>
      <p:sp>
        <p:nvSpPr>
          <p:cNvPr id="29705" name="AutoShape 9"/>
          <p:cNvSpPr>
            <a:spLocks/>
          </p:cNvSpPr>
          <p:nvPr/>
        </p:nvSpPr>
        <p:spPr bwMode="auto">
          <a:xfrm>
            <a:off x="2901696" y="3502024"/>
            <a:ext cx="1066800" cy="609600"/>
          </a:xfrm>
          <a:prstGeom prst="borderCallout2">
            <a:avLst>
              <a:gd name="adj1" fmla="val 18750"/>
              <a:gd name="adj2" fmla="val 107144"/>
              <a:gd name="adj3" fmla="val 18750"/>
              <a:gd name="adj4" fmla="val 114139"/>
              <a:gd name="adj5" fmla="val -105250"/>
              <a:gd name="adj6" fmla="val 15571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DÂY</a:t>
            </a:r>
          </a:p>
        </p:txBody>
      </p:sp>
      <p:sp>
        <p:nvSpPr>
          <p:cNvPr id="29706" name="AutoShape 10"/>
          <p:cNvSpPr>
            <a:spLocks/>
          </p:cNvSpPr>
          <p:nvPr/>
        </p:nvSpPr>
        <p:spPr bwMode="auto">
          <a:xfrm>
            <a:off x="7345680" y="3639189"/>
            <a:ext cx="990600" cy="779463"/>
          </a:xfrm>
          <a:prstGeom prst="borderCallout2">
            <a:avLst>
              <a:gd name="adj1" fmla="val 18750"/>
              <a:gd name="adj2" fmla="val -7694"/>
              <a:gd name="adj3" fmla="val 18750"/>
              <a:gd name="adj4" fmla="val -34134"/>
              <a:gd name="adj5" fmla="val -68750"/>
              <a:gd name="adj6" fmla="val -6153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 DÂY</a:t>
            </a:r>
          </a:p>
        </p:txBody>
      </p:sp>
    </p:spTree>
    <p:extLst>
      <p:ext uri="{BB962C8B-B14F-4D97-AF65-F5344CB8AC3E}">
        <p14:creationId xmlns:p14="http://schemas.microsoft.com/office/powerpoint/2010/main" val="40550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787E-6 L -3.33333E-6 0.356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3" grpId="0" animBg="1"/>
      <p:bldP spid="29704" grpId="0" animBg="1"/>
      <p:bldP spid="29705" grpId="0" animBg="1"/>
      <p:bldP spid="297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9900"/>
                </a:solidFill>
              </a:rPr>
              <a:t>TẮC -TE</a:t>
            </a:r>
          </a:p>
        </p:txBody>
      </p:sp>
      <p:pic>
        <p:nvPicPr>
          <p:cNvPr id="27653" name="Picture 5" descr="Picture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0" y="1299972"/>
            <a:ext cx="10382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Picture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28" y="1299972"/>
            <a:ext cx="10112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AutoShape 10"/>
          <p:cNvSpPr>
            <a:spLocks/>
          </p:cNvSpPr>
          <p:nvPr/>
        </p:nvSpPr>
        <p:spPr bwMode="auto">
          <a:xfrm>
            <a:off x="3546539" y="2290572"/>
            <a:ext cx="1295400" cy="952500"/>
          </a:xfrm>
          <a:prstGeom prst="borderCallout2">
            <a:avLst>
              <a:gd name="adj1" fmla="val 12000"/>
              <a:gd name="adj2" fmla="val 105884"/>
              <a:gd name="adj3" fmla="val 12000"/>
              <a:gd name="adj4" fmla="val 134806"/>
              <a:gd name="adj5" fmla="val 16000"/>
              <a:gd name="adj6" fmla="val 164704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.VnTime" pitchFamily="34" charset="0"/>
              </a:rPr>
              <a:t>TỤ CHỐNG NHIỄU</a:t>
            </a:r>
          </a:p>
        </p:txBody>
      </p:sp>
      <p:sp>
        <p:nvSpPr>
          <p:cNvPr id="27659" name="AutoShape 11"/>
          <p:cNvSpPr>
            <a:spLocks/>
          </p:cNvSpPr>
          <p:nvPr/>
        </p:nvSpPr>
        <p:spPr bwMode="auto">
          <a:xfrm>
            <a:off x="7234619" y="3052572"/>
            <a:ext cx="1295400" cy="609600"/>
          </a:xfrm>
          <a:prstGeom prst="borderCallout2">
            <a:avLst>
              <a:gd name="adj1" fmla="val 18750"/>
              <a:gd name="adj2" fmla="val -5884"/>
              <a:gd name="adj3" fmla="val 18750"/>
              <a:gd name="adj4" fmla="val -40565"/>
              <a:gd name="adj5" fmla="val -37500"/>
              <a:gd name="adj6" fmla="val -76472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  <a:latin typeface=".VnTime" pitchFamily="34" charset="0"/>
              </a:rPr>
              <a:t>LƯỠNG KIM</a:t>
            </a:r>
          </a:p>
        </p:txBody>
      </p:sp>
    </p:spTree>
    <p:extLst>
      <p:ext uri="{BB962C8B-B14F-4D97-AF65-F5344CB8AC3E}">
        <p14:creationId xmlns:p14="http://schemas.microsoft.com/office/powerpoint/2010/main" val="27776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27363E-7 L 0.39479 8.27363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8" grpId="0" animBg="1"/>
      <p:bldP spid="276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009900"/>
                </a:solidFill>
              </a:rPr>
              <a:t>ĐÈN ỐNG HUỲNH QUANG</a:t>
            </a:r>
          </a:p>
        </p:txBody>
      </p:sp>
      <p:pic>
        <p:nvPicPr>
          <p:cNvPr id="33799" name="Picture 7" descr="Picture1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2" y="2209805"/>
            <a:ext cx="77851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Picture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AutoShape 9"/>
          <p:cNvSpPr>
            <a:spLocks/>
          </p:cNvSpPr>
          <p:nvPr/>
        </p:nvSpPr>
        <p:spPr bwMode="auto">
          <a:xfrm>
            <a:off x="4572000" y="4191000"/>
            <a:ext cx="3048000" cy="495300"/>
          </a:xfrm>
          <a:prstGeom prst="borderCallout2">
            <a:avLst>
              <a:gd name="adj1" fmla="val 23079"/>
              <a:gd name="adj2" fmla="val 102500"/>
              <a:gd name="adj3" fmla="val 23079"/>
              <a:gd name="adj4" fmla="val 106667"/>
              <a:gd name="adj5" fmla="val -146796"/>
              <a:gd name="adj6" fmla="val 111042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THỦY TINH</a:t>
            </a:r>
          </a:p>
        </p:txBody>
      </p:sp>
      <p:sp>
        <p:nvSpPr>
          <p:cNvPr id="33802" name="AutoShape 10"/>
          <p:cNvSpPr>
            <a:spLocks/>
          </p:cNvSpPr>
          <p:nvPr/>
        </p:nvSpPr>
        <p:spPr bwMode="auto">
          <a:xfrm>
            <a:off x="7239000" y="5257800"/>
            <a:ext cx="2133600" cy="495300"/>
          </a:xfrm>
          <a:prstGeom prst="borderCallout2">
            <a:avLst>
              <a:gd name="adj1" fmla="val 23079"/>
              <a:gd name="adj2" fmla="val 103569"/>
              <a:gd name="adj3" fmla="val 23079"/>
              <a:gd name="adj4" fmla="val 111458"/>
              <a:gd name="adj5" fmla="val -398079"/>
              <a:gd name="adj6" fmla="val 119718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ĐÈN</a:t>
            </a:r>
          </a:p>
        </p:txBody>
      </p:sp>
      <p:sp>
        <p:nvSpPr>
          <p:cNvPr id="33803" name="AutoShape 11"/>
          <p:cNvSpPr>
            <a:spLocks/>
          </p:cNvSpPr>
          <p:nvPr/>
        </p:nvSpPr>
        <p:spPr bwMode="auto">
          <a:xfrm>
            <a:off x="3810000" y="5562600"/>
            <a:ext cx="2133600" cy="495300"/>
          </a:xfrm>
          <a:prstGeom prst="borderCallout2">
            <a:avLst>
              <a:gd name="adj1" fmla="val 23079"/>
              <a:gd name="adj2" fmla="val -3569"/>
              <a:gd name="adj3" fmla="val 23079"/>
              <a:gd name="adj4" fmla="val -6620"/>
              <a:gd name="adj5" fmla="val -512500"/>
              <a:gd name="adj6" fmla="val -8185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CỰC</a:t>
            </a:r>
          </a:p>
        </p:txBody>
      </p:sp>
    </p:spTree>
    <p:extLst>
      <p:ext uri="{BB962C8B-B14F-4D97-AF65-F5344CB8AC3E}">
        <p14:creationId xmlns:p14="http://schemas.microsoft.com/office/powerpoint/2010/main" val="287473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801" grpId="0" animBg="1"/>
      <p:bldP spid="33802" grpId="0" animBg="1"/>
      <p:bldP spid="338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784951"/>
              </p:ext>
            </p:extLst>
          </p:nvPr>
        </p:nvGraphicFramePr>
        <p:xfrm>
          <a:off x="1469039" y="1628931"/>
          <a:ext cx="8374063" cy="38100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3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9272" y="389744"/>
            <a:ext cx="9998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oup 108"/>
          <p:cNvGraphicFramePr>
            <a:graphicFrameLocks noGrp="1"/>
          </p:cNvGraphicFramePr>
          <p:nvPr>
            <p:ph idx="1"/>
          </p:nvPr>
        </p:nvGraphicFramePr>
        <p:xfrm>
          <a:off x="1828803" y="2438400"/>
          <a:ext cx="8374063" cy="38100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3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43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Cầu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chì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Chấn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Tắc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91437" marR="914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3429000" y="2895602"/>
            <a:ext cx="678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vi-VN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Là thiết bị điện dùng để bảo vệ an toàn cho các đồ dùng điện, mạch điện khi xảy ra sự cố ngắn mạch hoặc quá tải.</a:t>
            </a:r>
            <a:endParaRPr lang="en-US" sz="2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 Box 95"/>
          <p:cNvSpPr txBox="1">
            <a:spLocks noChangeArrowheads="1"/>
          </p:cNvSpPr>
          <p:nvPr/>
        </p:nvSpPr>
        <p:spPr bwMode="auto">
          <a:xfrm>
            <a:off x="3429000" y="3657603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9"/>
          <p:cNvSpPr txBox="1">
            <a:spLocks noChangeArrowheads="1"/>
          </p:cNvSpPr>
          <p:nvPr/>
        </p:nvSpPr>
        <p:spPr bwMode="auto">
          <a:xfrm>
            <a:off x="3429000" y="5791200"/>
            <a:ext cx="678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400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114805"/>
            <a:ext cx="678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i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i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4953005"/>
            <a:ext cx="678180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2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ông nghệ 9\New folder\h1`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2" y="3124200"/>
            <a:ext cx="6442076" cy="24780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715000" y="3886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5029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4953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8" name="Straight Arrow Connector 17"/>
          <p:cNvCxnSpPr>
            <a:endCxn id="12" idx="1"/>
          </p:cNvCxnSpPr>
          <p:nvPr/>
        </p:nvCxnSpPr>
        <p:spPr>
          <a:xfrm flipV="1">
            <a:off x="5486400" y="4070866"/>
            <a:ext cx="228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3"/>
          </p:cNvCxnSpPr>
          <p:nvPr/>
        </p:nvCxnSpPr>
        <p:spPr>
          <a:xfrm rot="10800000">
            <a:off x="4191000" y="5213866"/>
            <a:ext cx="228600" cy="43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5546467" y="4816733"/>
            <a:ext cx="260866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412</Words>
  <Application>Microsoft Office PowerPoint</Application>
  <PresentationFormat>Custom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1_Office Theme</vt:lpstr>
      <vt:lpstr>Office Theme</vt:lpstr>
      <vt:lpstr>2_Office Theme</vt:lpstr>
      <vt:lpstr> Bài 7:          Thực hành                    Lắp Mạch Điện            Đèn Ống Huỳnh Quang</vt:lpstr>
      <vt:lpstr>Bài 7:             Lắp Mạch Điện               Đèn Ống Huỳnh Quang </vt:lpstr>
      <vt:lpstr>PowerPoint Presentation</vt:lpstr>
      <vt:lpstr>CHẤN LƯU ĐIỆN CẢM</vt:lpstr>
      <vt:lpstr>TẮC -TE</vt:lpstr>
      <vt:lpstr>ĐÈN ỐNG HUỲNH QUANG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</dc:creator>
  <cp:lastModifiedBy>Administrator</cp:lastModifiedBy>
  <cp:revision>10</cp:revision>
  <dcterms:created xsi:type="dcterms:W3CDTF">2021-12-20T12:50:58Z</dcterms:created>
  <dcterms:modified xsi:type="dcterms:W3CDTF">2024-01-10T13:32:41Z</dcterms:modified>
</cp:coreProperties>
</file>