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6" r:id="rId2"/>
    <p:sldId id="1368" r:id="rId3"/>
    <p:sldId id="1023" r:id="rId4"/>
    <p:sldId id="1376" r:id="rId5"/>
    <p:sldId id="1400" r:id="rId6"/>
    <p:sldId id="308" r:id="rId7"/>
    <p:sldId id="583" r:id="rId8"/>
    <p:sldId id="391" r:id="rId9"/>
    <p:sldId id="587" r:id="rId10"/>
    <p:sldId id="589" r:id="rId11"/>
    <p:sldId id="585" r:id="rId12"/>
    <p:sldId id="1461" r:id="rId13"/>
    <p:sldId id="1460" r:id="rId14"/>
    <p:sldId id="1463" r:id="rId15"/>
    <p:sldId id="1464" r:id="rId16"/>
    <p:sldId id="1465" r:id="rId17"/>
    <p:sldId id="1467" r:id="rId18"/>
    <p:sldId id="1469" r:id="rId19"/>
    <p:sldId id="1466" r:id="rId20"/>
    <p:sldId id="1468" r:id="rId21"/>
    <p:sldId id="1462" r:id="rId22"/>
    <p:sldId id="279" r:id="rId23"/>
    <p:sldId id="1471" r:id="rId24"/>
    <p:sldId id="1472" r:id="rId25"/>
    <p:sldId id="1473" r:id="rId26"/>
    <p:sldId id="1415" r:id="rId27"/>
    <p:sldId id="344" r:id="rId28"/>
    <p:sldId id="147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1B04FA"/>
    <a:srgbClr val="FF0066"/>
    <a:srgbClr val="FF0000"/>
    <a:srgbClr val="1503BD"/>
    <a:srgbClr val="FCFEB0"/>
    <a:srgbClr val="F7FA76"/>
    <a:srgbClr val="1C11AF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73" d="100"/>
          <a:sy n="73" d="100"/>
        </p:scale>
        <p:origin x="283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5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95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6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39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28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89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Xem</a:t>
            </a:r>
            <a:r>
              <a:rPr lang="en-US" dirty="0"/>
              <a:t> video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kênh</a:t>
            </a:r>
            <a:r>
              <a:rPr lang="en-US" baseline="0" dirty="0"/>
              <a:t> </a:t>
            </a:r>
            <a:r>
              <a:rPr lang="en-US" baseline="0" dirty="0" err="1"/>
              <a:t>đào</a:t>
            </a:r>
            <a:r>
              <a:rPr lang="en-US" baseline="0" dirty="0"/>
              <a:t> </a:t>
            </a:r>
            <a:r>
              <a:rPr lang="en-US" baseline="0" dirty="0" err="1"/>
              <a:t>xuye</a:t>
            </a:r>
            <a:endParaRPr lang="en-US" dirty="0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28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8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jp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jp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AkQpF2K9DQ" TargetMode="External"/><Relationship Id="rId2" Type="http://schemas.openxmlformats.org/officeDocument/2006/relationships/hyperlink" Target="https://www.youtube.com/watch?v=PSYHMWmyVfo" TargetMode="Externa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7EB441-9B33-4137-8AF7-0BC483CB3410}"/>
              </a:ext>
            </a:extLst>
          </p:cNvPr>
          <p:cNvSpPr/>
          <p:nvPr/>
        </p:nvSpPr>
        <p:spPr>
          <a:xfrm>
            <a:off x="2510230" y="1213654"/>
            <a:ext cx="6773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video về kênh đào xuye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 l="46814" t="30645" r="25528" b="14718"/>
          <a:stretch>
            <a:fillRect/>
          </a:stretch>
        </p:blipFill>
        <p:spPr bwMode="auto">
          <a:xfrm>
            <a:off x="6690853" y="748119"/>
            <a:ext cx="5501147" cy="610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873045"/>
            <a:ext cx="658225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Nêu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các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dòng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biển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nóng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,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dòng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biển</a:t>
            </a:r>
            <a:endParaRPr kumimoji="0" lang="en-US" sz="2800" b="0" i="0" u="none" strike="noStrike" cap="none" normalizeH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lạnh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chạy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ven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bờ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biển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Châu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Phi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?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8F2476E-FDD5-4E84-9B36-5EC919D82431}"/>
              </a:ext>
            </a:extLst>
          </p:cNvPr>
          <p:cNvCxnSpPr/>
          <p:nvPr/>
        </p:nvCxnSpPr>
        <p:spPr>
          <a:xfrm>
            <a:off x="7081520" y="3190240"/>
            <a:ext cx="60960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D24448-A06B-49E8-BBBD-C701EE58DBC7}"/>
              </a:ext>
            </a:extLst>
          </p:cNvPr>
          <p:cNvCxnSpPr/>
          <p:nvPr/>
        </p:nvCxnSpPr>
        <p:spPr>
          <a:xfrm>
            <a:off x="8081787" y="3429000"/>
            <a:ext cx="60960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EBF10A-0DC6-48AA-A096-19F626B38A56}"/>
              </a:ext>
            </a:extLst>
          </p:cNvPr>
          <p:cNvCxnSpPr>
            <a:cxnSpLocks/>
          </p:cNvCxnSpPr>
          <p:nvPr/>
        </p:nvCxnSpPr>
        <p:spPr>
          <a:xfrm flipH="1">
            <a:off x="11450320" y="3190240"/>
            <a:ext cx="345440" cy="447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30AF49-F1C7-418F-9285-651C6E6B09B4}"/>
              </a:ext>
            </a:extLst>
          </p:cNvPr>
          <p:cNvCxnSpPr>
            <a:cxnSpLocks/>
          </p:cNvCxnSpPr>
          <p:nvPr/>
        </p:nvCxnSpPr>
        <p:spPr>
          <a:xfrm flipH="1">
            <a:off x="10942320" y="3797979"/>
            <a:ext cx="345440" cy="447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DD41BD-DCEC-4FD7-A93C-2233CDFB4554}"/>
              </a:ext>
            </a:extLst>
          </p:cNvPr>
          <p:cNvCxnSpPr>
            <a:cxnSpLocks/>
          </p:cNvCxnSpPr>
          <p:nvPr/>
        </p:nvCxnSpPr>
        <p:spPr>
          <a:xfrm flipH="1" flipV="1">
            <a:off x="11195333" y="4316604"/>
            <a:ext cx="498827" cy="377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25689E-E79F-4199-A9C8-2FA7849468F5}"/>
              </a:ext>
            </a:extLst>
          </p:cNvPr>
          <p:cNvCxnSpPr>
            <a:cxnSpLocks/>
          </p:cNvCxnSpPr>
          <p:nvPr/>
        </p:nvCxnSpPr>
        <p:spPr>
          <a:xfrm flipH="1">
            <a:off x="11366777" y="5024121"/>
            <a:ext cx="428983" cy="3491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E1E57E-54F1-43F6-8EFC-7B1C429A67AE}"/>
              </a:ext>
            </a:extLst>
          </p:cNvPr>
          <p:cNvCxnSpPr>
            <a:cxnSpLocks/>
          </p:cNvCxnSpPr>
          <p:nvPr/>
        </p:nvCxnSpPr>
        <p:spPr>
          <a:xfrm flipH="1">
            <a:off x="9753403" y="6067550"/>
            <a:ext cx="538677" cy="328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60AA6F-1042-4345-8CDD-82CC763B1C03}"/>
              </a:ext>
            </a:extLst>
          </p:cNvPr>
          <p:cNvCxnSpPr>
            <a:cxnSpLocks/>
          </p:cNvCxnSpPr>
          <p:nvPr/>
        </p:nvCxnSpPr>
        <p:spPr>
          <a:xfrm flipH="1">
            <a:off x="9555281" y="5966373"/>
            <a:ext cx="396242" cy="143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115BC0-9116-4730-827B-9623EF6881AA}"/>
              </a:ext>
            </a:extLst>
          </p:cNvPr>
          <p:cNvCxnSpPr>
            <a:cxnSpLocks/>
          </p:cNvCxnSpPr>
          <p:nvPr/>
        </p:nvCxnSpPr>
        <p:spPr>
          <a:xfrm flipH="1">
            <a:off x="10496861" y="4824816"/>
            <a:ext cx="498234" cy="662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1EE493-D976-44CC-81B2-324656251085}"/>
              </a:ext>
            </a:extLst>
          </p:cNvPr>
          <p:cNvCxnSpPr>
            <a:cxnSpLocks/>
          </p:cNvCxnSpPr>
          <p:nvPr/>
        </p:nvCxnSpPr>
        <p:spPr>
          <a:xfrm flipH="1">
            <a:off x="7451473" y="1426891"/>
            <a:ext cx="498234" cy="66293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BE8600E-1A39-4A32-B84F-918A88801866}"/>
              </a:ext>
            </a:extLst>
          </p:cNvPr>
          <p:cNvCxnSpPr>
            <a:cxnSpLocks/>
          </p:cNvCxnSpPr>
          <p:nvPr/>
        </p:nvCxnSpPr>
        <p:spPr>
          <a:xfrm flipH="1" flipV="1">
            <a:off x="8304591" y="4256934"/>
            <a:ext cx="524449" cy="43698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38772B1-487E-4B3F-A70C-0BBB302CD0EC}"/>
              </a:ext>
            </a:extLst>
          </p:cNvPr>
          <p:cNvCxnSpPr>
            <a:cxnSpLocks/>
          </p:cNvCxnSpPr>
          <p:nvPr/>
        </p:nvCxnSpPr>
        <p:spPr>
          <a:xfrm flipV="1">
            <a:off x="8988135" y="5966373"/>
            <a:ext cx="341897" cy="46427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2481112-365C-49DF-AC82-ECD9119C9BC5}"/>
              </a:ext>
            </a:extLst>
          </p:cNvPr>
          <p:cNvCxnSpPr>
            <a:cxnSpLocks/>
          </p:cNvCxnSpPr>
          <p:nvPr/>
        </p:nvCxnSpPr>
        <p:spPr>
          <a:xfrm flipH="1" flipV="1">
            <a:off x="8988135" y="4824816"/>
            <a:ext cx="311214" cy="86400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7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33D8-EBF1-4987-A7BD-3A8533C30245}"/>
              </a:ext>
            </a:extLst>
          </p:cNvPr>
          <p:cNvGrpSpPr/>
          <p:nvPr/>
        </p:nvGrpSpPr>
        <p:grpSpPr>
          <a:xfrm>
            <a:off x="1006360" y="71250"/>
            <a:ext cx="8309050" cy="917641"/>
            <a:chOff x="1352135" y="1975193"/>
            <a:chExt cx="10531692" cy="9176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8E982A-1ECD-4D81-A62F-AB0385D0B55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id="{69872B73-C198-4EC0-8306-57ED2CFB3991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ACAF76-0E28-46E2-B25F-BE3396C9BF2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3E9CCA-1575-4FF3-A932-505D9E3E3DA7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E674408-5992-4A9B-8D43-00AC1F822C70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4DC035F-3809-4C73-8FD5-F354CA481CB4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662567F-AA13-4978-A255-9CC77B0E6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0" y="71251"/>
            <a:ext cx="889649" cy="889649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ADD8989B-08CC-4191-A1C8-A4959DCB7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98" y="1463989"/>
            <a:ext cx="1145720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857250" algn="l"/>
              </a:tabLst>
            </a:pP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Vị </a:t>
            </a:r>
            <a:r>
              <a:rPr kumimoji="0" lang="vi-VN" sz="36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trí</a:t>
            </a: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tiếp</a:t>
            </a: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giáp</a:t>
            </a: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: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 +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Tiếp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giáp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các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biển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đại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dương: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Trung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Hải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Đại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Tây Dương,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Biển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Đỏ,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Ấn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Độ Dương.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 +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Tiếp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giáp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với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châu Á qua kênh </a:t>
            </a:r>
            <a:r>
              <a:rPr kumimoji="0" lang="vi-VN" sz="3600" b="0" i="0" u="none" strike="noStrike" cap="none" normalizeH="0" baseline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đào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Xuy</a:t>
            </a: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-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ê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, ngăn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cách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với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châu Âu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bởi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Trung Hải</a:t>
            </a: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lvl="0" indent="1143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l"/>
              </a:tabLst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- Châu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lục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lớn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thứ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3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thế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giới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(hơn 30 </a:t>
            </a:r>
            <a:r>
              <a:rPr kumimoji="0" lang="vi-VN" sz="3600" b="0" i="0" u="none" strike="noStrike" cap="none" normalizeH="0" baseline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triệu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lang="vi-VN" sz="3600">
                <a:solidFill>
                  <a:srgbClr val="3333CC"/>
                </a:solidFill>
              </a:rPr>
              <a:t>km</a:t>
            </a:r>
            <a:r>
              <a:rPr lang="vi-VN" sz="3600" baseline="30000">
                <a:solidFill>
                  <a:srgbClr val="3333CC"/>
                </a:solidFill>
              </a:rPr>
              <a:t>2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). 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lvl="0" indent="1143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l"/>
              </a:tabLst>
            </a:pPr>
            <a:r>
              <a:rPr lang="vi-VN" sz="3600">
                <a:solidFill>
                  <a:srgbClr val="3333CC"/>
                </a:solidFill>
              </a:rPr>
              <a:t>+ Hình dạng: Dạng hình khối rõ rệt, đường bờ biển ít bị chia cắt, rất ít vịnh biển, đảo, bán đảo.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:a16="http://schemas.microsoft.com/office/drawing/2014/main" id="{BF314D9E-6A88-46A8-A8A6-F98700D25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22" y="1190713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200819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209209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068B77-3B48-4479-B729-2A3CE43A41FE}"/>
              </a:ext>
            </a:extLst>
          </p:cNvPr>
          <p:cNvSpPr/>
          <p:nvPr/>
        </p:nvSpPr>
        <p:spPr>
          <a:xfrm>
            <a:off x="134760" y="2677277"/>
            <a:ext cx="7006441" cy="267765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trong mục a và hình 1, hãy hoàn thành nội dung PHT</a:t>
            </a:r>
          </a:p>
          <a:p>
            <a:pPr algn="just"/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1,3: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đặc điểm địa hình châu Phi.</a:t>
            </a:r>
          </a:p>
          <a:p>
            <a:pPr algn="just"/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2,4: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vị trí phân bố một số khoáng sản chính ở châu Phi.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Thời gian: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7B4126-DE5D-4289-86DF-71AD71140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389"/>
            <a:ext cx="1964653" cy="1254034"/>
          </a:xfrm>
          <a:prstGeom prst="rect">
            <a:avLst/>
          </a:prstGeom>
        </p:spPr>
      </p:pic>
      <p:pic>
        <p:nvPicPr>
          <p:cNvPr id="1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11604B64-45AB-4470-9276-5E292AD2D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9867" y="5416974"/>
            <a:ext cx="2077424" cy="116156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DB4159-C815-46A5-BABF-FA7895D4638B}"/>
              </a:ext>
            </a:extLst>
          </p:cNvPr>
          <p:cNvSpPr/>
          <p:nvPr/>
        </p:nvSpPr>
        <p:spPr>
          <a:xfrm>
            <a:off x="1596161" y="1588785"/>
            <a:ext cx="3625196" cy="827835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FA7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92D229-6A78-4051-9B48-87046F6E60DE}"/>
              </a:ext>
            </a:extLst>
          </p:cNvPr>
          <p:cNvSpPr txBox="1"/>
          <p:nvPr/>
        </p:nvSpPr>
        <p:spPr>
          <a:xfrm>
            <a:off x="1663320" y="1710314"/>
            <a:ext cx="3743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TÀI NĂNG</a:t>
            </a:r>
          </a:p>
        </p:txBody>
      </p:sp>
    </p:spTree>
    <p:extLst>
      <p:ext uri="{BB962C8B-B14F-4D97-AF65-F5344CB8AC3E}">
        <p14:creationId xmlns:p14="http://schemas.microsoft.com/office/powerpoint/2010/main" val="42128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0434"/>
              </p:ext>
            </p:extLst>
          </p:nvPr>
        </p:nvGraphicFramePr>
        <p:xfrm>
          <a:off x="233067" y="1562223"/>
          <a:ext cx="6603828" cy="5016318"/>
        </p:xfrm>
        <a:graphic>
          <a:graphicData uri="http://schemas.openxmlformats.org/drawingml/2006/table">
            <a:tbl>
              <a:tblPr/>
              <a:tblGrid>
                <a:gridCol w="3222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35F98353-13E4-4067-8361-5D88529B6DDE}"/>
              </a:ext>
            </a:extLst>
          </p:cNvPr>
          <p:cNvSpPr/>
          <p:nvPr/>
        </p:nvSpPr>
        <p:spPr>
          <a:xfrm>
            <a:off x="1383158" y="847284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2" y="532723"/>
            <a:ext cx="936267" cy="93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id="{D20BC49D-2B02-481D-B433-80A78CFE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847993"/>
              </p:ext>
            </p:extLst>
          </p:nvPr>
        </p:nvGraphicFramePr>
        <p:xfrm>
          <a:off x="0" y="1583212"/>
          <a:ext cx="7128873" cy="4818138"/>
        </p:xfrm>
        <a:graphic>
          <a:graphicData uri="http://schemas.openxmlformats.org/drawingml/2006/table">
            <a:tbl>
              <a:tblPr/>
              <a:tblGrid>
                <a:gridCol w="380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id="{A3B0AB5E-EA08-47B9-A5FD-2E006D17C591}"/>
              </a:ext>
            </a:extLst>
          </p:cNvPr>
          <p:cNvSpPr/>
          <p:nvPr/>
        </p:nvSpPr>
        <p:spPr>
          <a:xfrm>
            <a:off x="1084942" y="91101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72825" y="621026"/>
            <a:ext cx="908878" cy="8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6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9">
            <a:extLst>
              <a:ext uri="{FF2B5EF4-FFF2-40B4-BE49-F238E27FC236}">
                <a16:creationId xmlns:a16="http://schemas.microsoft.com/office/drawing/2014/main" id="{99EA8779-72A0-40DA-B741-45C70BF01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23136"/>
              </p:ext>
            </p:extLst>
          </p:nvPr>
        </p:nvGraphicFramePr>
        <p:xfrm>
          <a:off x="233066" y="1562223"/>
          <a:ext cx="7319445" cy="5132367"/>
        </p:xfrm>
        <a:graphic>
          <a:graphicData uri="http://schemas.openxmlformats.org/drawingml/2006/table">
            <a:tbl>
              <a:tblPr/>
              <a:tblGrid>
                <a:gridCol w="3571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7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855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F80AF3D-778A-489E-A439-F7002A8F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407829"/>
              </p:ext>
            </p:extLst>
          </p:nvPr>
        </p:nvGraphicFramePr>
        <p:xfrm>
          <a:off x="7552511" y="1577461"/>
          <a:ext cx="4308184" cy="5132366"/>
        </p:xfrm>
        <a:graphic>
          <a:graphicData uri="http://schemas.openxmlformats.org/drawingml/2006/table">
            <a:tbl>
              <a:tblPr/>
              <a:tblGrid>
                <a:gridCol w="4308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8780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19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321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Hình Chữ nhật 3">
            <a:extLst>
              <a:ext uri="{FF2B5EF4-FFF2-40B4-BE49-F238E27FC236}">
                <a16:creationId xmlns:a16="http://schemas.microsoft.com/office/drawing/2014/main" id="{B0DB6325-3463-4ACE-B484-33A80B1EBCAC}"/>
              </a:ext>
            </a:extLst>
          </p:cNvPr>
          <p:cNvSpPr/>
          <p:nvPr/>
        </p:nvSpPr>
        <p:spPr>
          <a:xfrm>
            <a:off x="4280860" y="548272"/>
            <a:ext cx="3801041" cy="646331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PHIẾU HỌC TẬP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F5A70-D6EA-4A35-8C3D-DFB4DC03E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124379"/>
            <a:ext cx="1964653" cy="1254034"/>
          </a:xfrm>
          <a:prstGeom prst="rect">
            <a:avLst/>
          </a:prstGeom>
        </p:spPr>
      </p:pic>
      <p:pic>
        <p:nvPicPr>
          <p:cNvPr id="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79ED3891-DB06-4F1A-87E7-FFDE77CB1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650" y="290653"/>
            <a:ext cx="2077424" cy="11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23020"/>
              </p:ext>
            </p:extLst>
          </p:nvPr>
        </p:nvGraphicFramePr>
        <p:xfrm>
          <a:off x="233066" y="1562223"/>
          <a:ext cx="6962863" cy="4807976"/>
        </p:xfrm>
        <a:graphic>
          <a:graphicData uri="http://schemas.openxmlformats.org/drawingml/2006/table">
            <a:tbl>
              <a:tblPr/>
              <a:tblGrid>
                <a:gridCol w="3397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5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35F98353-13E4-4067-8361-5D88529B6DDE}"/>
              </a:ext>
            </a:extLst>
          </p:cNvPr>
          <p:cNvSpPr/>
          <p:nvPr/>
        </p:nvSpPr>
        <p:spPr>
          <a:xfrm>
            <a:off x="1383158" y="847284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2" y="532723"/>
            <a:ext cx="936267" cy="936267"/>
          </a:xfrm>
          <a:prstGeom prst="rect">
            <a:avLst/>
          </a:prstGeom>
        </p:spPr>
      </p:pic>
      <p:sp>
        <p:nvSpPr>
          <p:cNvPr id="9" name="Hộp_Văn_Bản 13">
            <a:extLst>
              <a:ext uri="{FF2B5EF4-FFF2-40B4-BE49-F238E27FC236}">
                <a16:creationId xmlns:a16="http://schemas.microsoft.com/office/drawing/2014/main" id="{2364681E-19D9-4D88-9B75-9E9812CF5787}"/>
              </a:ext>
            </a:extLst>
          </p:cNvPr>
          <p:cNvSpPr txBox="1"/>
          <p:nvPr/>
        </p:nvSpPr>
        <p:spPr>
          <a:xfrm>
            <a:off x="3887217" y="2230747"/>
            <a:ext cx="294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phi, Ê-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-ô-p-a</a:t>
            </a:r>
          </a:p>
        </p:txBody>
      </p:sp>
      <p:sp>
        <p:nvSpPr>
          <p:cNvPr id="10" name="Hộp_Văn_Bản 14">
            <a:extLst>
              <a:ext uri="{FF2B5EF4-FFF2-40B4-BE49-F238E27FC236}">
                <a16:creationId xmlns:a16="http://schemas.microsoft.com/office/drawing/2014/main" id="{9C2C87C5-B404-4CCC-8203-26DCE56E03A3}"/>
              </a:ext>
            </a:extLst>
          </p:cNvPr>
          <p:cNvSpPr txBox="1"/>
          <p:nvPr/>
        </p:nvSpPr>
        <p:spPr>
          <a:xfrm>
            <a:off x="3778368" y="2746996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Ca-la-ha-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ri,Đông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Công-gô</a:t>
            </a:r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Nin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Thượng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Hộp_Văn_Bản 15">
            <a:extLst>
              <a:ext uri="{FF2B5EF4-FFF2-40B4-BE49-F238E27FC236}">
                <a16:creationId xmlns:a16="http://schemas.microsoft.com/office/drawing/2014/main" id="{3E90B54D-7337-47FC-881E-A523C0023DD0}"/>
              </a:ext>
            </a:extLst>
          </p:cNvPr>
          <p:cNvSpPr txBox="1"/>
          <p:nvPr/>
        </p:nvSpPr>
        <p:spPr>
          <a:xfrm>
            <a:off x="3795862" y="3540244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hẹp,thấp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ven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6">
            <a:extLst>
              <a:ext uri="{FF2B5EF4-FFF2-40B4-BE49-F238E27FC236}">
                <a16:creationId xmlns:a16="http://schemas.microsoft.com/office/drawing/2014/main" id="{1C156698-9157-4D11-A3E4-4D6237E466C7}"/>
              </a:ext>
            </a:extLst>
          </p:cNvPr>
          <p:cNvSpPr txBox="1"/>
          <p:nvPr/>
        </p:nvSpPr>
        <p:spPr>
          <a:xfrm>
            <a:off x="3742470" y="4056493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At-lat,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Đrê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-ken-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bec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Hộp_Văn_Bản 19">
            <a:extLst>
              <a:ext uri="{FF2B5EF4-FFF2-40B4-BE49-F238E27FC236}">
                <a16:creationId xmlns:a16="http://schemas.microsoft.com/office/drawing/2014/main" id="{E61688C9-F9F0-4287-B1AB-AFFCB6E14718}"/>
              </a:ext>
            </a:extLst>
          </p:cNvPr>
          <p:cNvSpPr txBox="1"/>
          <p:nvPr/>
        </p:nvSpPr>
        <p:spPr>
          <a:xfrm>
            <a:off x="3699706" y="5245712"/>
            <a:ext cx="33902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cao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sơn nguyên xen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bồn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/>
              <a:t>. </a:t>
            </a:r>
            <a:endParaRPr lang="en-US" dirty="0"/>
          </a:p>
        </p:txBody>
      </p:sp>
      <p:sp>
        <p:nvSpPr>
          <p:cNvPr id="18" name="Hộp_Văn_Bản 20">
            <a:extLst>
              <a:ext uri="{FF2B5EF4-FFF2-40B4-BE49-F238E27FC236}">
                <a16:creationId xmlns:a16="http://schemas.microsoft.com/office/drawing/2014/main" id="{68EBED7F-F550-4E91-AE02-69FEA1CC4ECC}"/>
              </a:ext>
            </a:extLst>
          </p:cNvPr>
          <p:cNvSpPr txBox="1"/>
          <p:nvPr/>
        </p:nvSpPr>
        <p:spPr>
          <a:xfrm>
            <a:off x="3742469" y="4571939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3333CC"/>
                </a:solidFill>
              </a:rPr>
              <a:t>Tây Bắc - Đông Nam</a:t>
            </a:r>
            <a:endParaRPr lang="en-US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9" grpId="0"/>
      <p:bldP spid="10" grpId="0"/>
      <p:bldP spid="11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61.jpg" descr="Image result for table mountain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97223" y="193302"/>
            <a:ext cx="5744825" cy="3321079"/>
          </a:xfrm>
          <a:prstGeom prst="rect">
            <a:avLst/>
          </a:prstGeom>
          <a:ln/>
        </p:spPr>
      </p:pic>
      <p:pic>
        <p:nvPicPr>
          <p:cNvPr id="5" name="image537.jpg" descr="Image result for Namib desert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249953" y="193302"/>
            <a:ext cx="5372843" cy="3321079"/>
          </a:xfrm>
          <a:prstGeom prst="rect">
            <a:avLst/>
          </a:prstGeom>
          <a:ln/>
        </p:spPr>
      </p:pic>
      <p:sp>
        <p:nvSpPr>
          <p:cNvPr id="6" name="Hình Chữ nhật 5"/>
          <p:cNvSpPr/>
          <p:nvPr/>
        </p:nvSpPr>
        <p:spPr>
          <a:xfrm>
            <a:off x="2697175" y="3059668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err="1">
                <a:solidFill>
                  <a:schemeClr val="bg1"/>
                </a:solidFill>
              </a:rPr>
              <a:t>Núi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Bàn</a:t>
            </a:r>
            <a:r>
              <a:rPr lang="vi-VN" b="1" dirty="0">
                <a:solidFill>
                  <a:schemeClr val="bg1"/>
                </a:solidFill>
              </a:rPr>
              <a:t> – Nam Phi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8969808" y="25036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Hoang </a:t>
            </a:r>
            <a:r>
              <a:rPr lang="vi-VN" b="1" dirty="0" err="1">
                <a:solidFill>
                  <a:schemeClr val="bg1"/>
                </a:solidFill>
              </a:rPr>
              <a:t>mạc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Namib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age533.jpg" descr="Image result for kilimanjaro">
            <a:extLst>
              <a:ext uri="{FF2B5EF4-FFF2-40B4-BE49-F238E27FC236}">
                <a16:creationId xmlns:a16="http://schemas.microsoft.com/office/drawing/2014/main" id="{511DC8F9-F7CA-4BF3-A44F-3DBFEAB1C8A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00611" y="3787669"/>
            <a:ext cx="5741103" cy="2930097"/>
          </a:xfrm>
          <a:prstGeom prst="rect">
            <a:avLst/>
          </a:prstGeom>
          <a:ln/>
        </p:spPr>
      </p:pic>
      <p:pic>
        <p:nvPicPr>
          <p:cNvPr id="9" name="image549.jpg" descr="Image result for victoria falls">
            <a:extLst>
              <a:ext uri="{FF2B5EF4-FFF2-40B4-BE49-F238E27FC236}">
                <a16:creationId xmlns:a16="http://schemas.microsoft.com/office/drawing/2014/main" id="{FF1BE2FF-8E59-432F-9054-E49F447A78A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283386" y="3745013"/>
            <a:ext cx="5372843" cy="2972753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5521C8DA-E9AF-4A85-B9C4-6EC03D3B6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347" y="1957361"/>
            <a:ext cx="1091299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a</a:t>
            </a: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hình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Toàn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bộ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lục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Phi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một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khối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cao nguyên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khổng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lồ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cao trung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bình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750m.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Châu Phi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có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rất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ít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núi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cao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đồng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bằng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thấp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chủ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yếu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các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sơn nguyên xen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các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bồn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thấp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 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Nghiêng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từ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Tây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Bắc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xuống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Đông Nam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id="{D1BF4FF7-9159-4ABB-A9DA-73EA51953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" y="1178785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6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Phi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Phi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E20FC2-19DF-4E6E-B2B2-2B2099625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4" y="0"/>
            <a:ext cx="12192000" cy="32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id="{D20BC49D-2B02-481D-B433-80A78CFE6087}"/>
              </a:ext>
            </a:extLst>
          </p:cNvPr>
          <p:cNvGraphicFramePr>
            <a:graphicFrameLocks noGrp="1"/>
          </p:cNvGraphicFramePr>
          <p:nvPr/>
        </p:nvGraphicFramePr>
        <p:xfrm>
          <a:off x="0" y="1583212"/>
          <a:ext cx="7128873" cy="4818138"/>
        </p:xfrm>
        <a:graphic>
          <a:graphicData uri="http://schemas.openxmlformats.org/drawingml/2006/table">
            <a:tbl>
              <a:tblPr/>
              <a:tblGrid>
                <a:gridCol w="380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id="{A3B0AB5E-EA08-47B9-A5FD-2E006D17C591}"/>
              </a:ext>
            </a:extLst>
          </p:cNvPr>
          <p:cNvSpPr/>
          <p:nvPr/>
        </p:nvSpPr>
        <p:spPr>
          <a:xfrm>
            <a:off x="1084942" y="91101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72825" y="621026"/>
            <a:ext cx="908878" cy="887697"/>
          </a:xfrm>
          <a:prstGeom prst="rect">
            <a:avLst/>
          </a:prstGeom>
        </p:spPr>
      </p:pic>
      <p:sp>
        <p:nvSpPr>
          <p:cNvPr id="10" name="Hộp_Văn_Bản 8">
            <a:extLst>
              <a:ext uri="{FF2B5EF4-FFF2-40B4-BE49-F238E27FC236}">
                <a16:creationId xmlns:a16="http://schemas.microsoft.com/office/drawing/2014/main" id="{FD485AC5-E0D7-4824-AAE9-4652E2011AD6}"/>
              </a:ext>
            </a:extLst>
          </p:cNvPr>
          <p:cNvSpPr txBox="1"/>
          <p:nvPr/>
        </p:nvSpPr>
        <p:spPr>
          <a:xfrm>
            <a:off x="4154615" y="2423953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sắt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man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gan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crôm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1" name="Hộp_Văn_Bản 9">
            <a:extLst>
              <a:ext uri="{FF2B5EF4-FFF2-40B4-BE49-F238E27FC236}">
                <a16:creationId xmlns:a16="http://schemas.microsoft.com/office/drawing/2014/main" id="{F8CE624E-106B-4D4D-AC36-D12D80C295A7}"/>
              </a:ext>
            </a:extLst>
          </p:cNvPr>
          <p:cNvSpPr txBox="1"/>
          <p:nvPr/>
        </p:nvSpPr>
        <p:spPr>
          <a:xfrm>
            <a:off x="4065666" y="3372218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Dầu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mỏ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đốt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0">
            <a:extLst>
              <a:ext uri="{FF2B5EF4-FFF2-40B4-BE49-F238E27FC236}">
                <a16:creationId xmlns:a16="http://schemas.microsoft.com/office/drawing/2014/main" id="{D8BA00C5-4ADE-443E-8B6D-6AB8CC99F692}"/>
              </a:ext>
            </a:extLst>
          </p:cNvPr>
          <p:cNvSpPr txBox="1"/>
          <p:nvPr/>
        </p:nvSpPr>
        <p:spPr>
          <a:xfrm>
            <a:off x="3737358" y="4187479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Nam phi</a:t>
            </a:r>
          </a:p>
        </p:txBody>
      </p:sp>
      <p:sp>
        <p:nvSpPr>
          <p:cNvPr id="15" name="Hộp_Văn_Bản 12">
            <a:extLst>
              <a:ext uri="{FF2B5EF4-FFF2-40B4-BE49-F238E27FC236}">
                <a16:creationId xmlns:a16="http://schemas.microsoft.com/office/drawing/2014/main" id="{E64922C7-AE3E-4BEA-B9FD-1B5235E82F79}"/>
              </a:ext>
            </a:extLst>
          </p:cNvPr>
          <p:cNvSpPr txBox="1"/>
          <p:nvPr/>
        </p:nvSpPr>
        <p:spPr>
          <a:xfrm>
            <a:off x="3893144" y="4777690"/>
            <a:ext cx="329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sản</a:t>
            </a:r>
          </a:p>
          <a:p>
            <a:pPr algn="ctr"/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phú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Hộp_Văn_Bản 13">
            <a:extLst>
              <a:ext uri="{FF2B5EF4-FFF2-40B4-BE49-F238E27FC236}">
                <a16:creationId xmlns:a16="http://schemas.microsoft.com/office/drawing/2014/main" id="{F49CCF19-2F82-4BEB-BF03-CCC2E5F8DDFF}"/>
              </a:ext>
            </a:extLst>
          </p:cNvPr>
          <p:cNvSpPr txBox="1"/>
          <p:nvPr/>
        </p:nvSpPr>
        <p:spPr>
          <a:xfrm>
            <a:off x="4065666" y="5636610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02A29841-3B1F-4FB0-9F05-CB91CE514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42" y="2151727"/>
            <a:ext cx="1152881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Khoáng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sản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</a:t>
            </a:r>
            <a:endParaRPr kumimoji="0" lang="en-US" sz="4000" b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857250" algn="l"/>
              </a:tabLst>
            </a:pP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Tài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nguyên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khoáng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sản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châu Phi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rất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phong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phú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 </a:t>
            </a:r>
            <a:r>
              <a:rPr kumimoji="0" lang="vi-VN" sz="4000" b="0" u="none" strike="noStrike" cap="none" normalizeH="0" baseline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vàng</a:t>
            </a:r>
            <a:r>
              <a:rPr kumimoji="0" lang="vi-VN" sz="4000" b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kim cương,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dầu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khí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...</a:t>
            </a: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Có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ý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nghĩa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đặc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biệt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cho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phát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triển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kinh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tế</a:t>
            </a:r>
            <a:r>
              <a:rPr kumimoji="0" lang="en-US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id="{259DD8AC-62C8-46BA-92CE-BB5855B62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218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8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C5CA5E-0917-4EB1-A7F9-5FFA11CD31E3}"/>
              </a:ext>
            </a:extLst>
          </p:cNvPr>
          <p:cNvSpPr txBox="1"/>
          <p:nvPr/>
        </p:nvSpPr>
        <p:spPr>
          <a:xfrm>
            <a:off x="3123019" y="382477"/>
            <a:ext cx="758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 NHÀ ĐỊA LÍ TÀI 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1939379" y="160943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rgbClr val="2652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111760" y="1409180"/>
            <a:ext cx="1625600" cy="1903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20A7E9-1C80-46D3-B243-0598C90C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3" t="48222" r="77167" b="28445"/>
          <a:stretch/>
        </p:blipFill>
        <p:spPr>
          <a:xfrm>
            <a:off x="9871915" y="4063283"/>
            <a:ext cx="1219200" cy="1600200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48" y="3391881"/>
            <a:ext cx="6238568" cy="29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4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SBT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30: Kinh tế Châu Phi.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CA710A-E026-4418-BE8B-81B4A9125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5"/>
            <a:ext cx="12212596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4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64CBA6-29B5-48BC-9B9A-6F8EA1C353D8}"/>
              </a:ext>
            </a:extLst>
          </p:cNvPr>
          <p:cNvSpPr/>
          <p:nvPr/>
        </p:nvSpPr>
        <p:spPr>
          <a:xfrm>
            <a:off x="566057" y="583143"/>
            <a:ext cx="10620499" cy="2692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114300" algn="just">
              <a:lnSpc>
                <a:spcPct val="120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600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2"/>
              </a:rPr>
              <a:t>https://www.youtube.com/watch?v=PSYHMWmyVfo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" indent="114300" algn="just">
              <a:lnSpc>
                <a:spcPct val="120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600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3"/>
              </a:rPr>
              <a:t>https://www.youtube.com/watch?v=8AkQpF2K9DQ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50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8" descr="7732142.jpg">
            <a:extLst>
              <a:ext uri="{FF2B5EF4-FFF2-40B4-BE49-F238E27FC236}">
                <a16:creationId xmlns:a16="http://schemas.microsoft.com/office/drawing/2014/main" id="{19F326BE-A358-4839-82FF-0BDD26B3A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108"/>
          <a:stretch>
            <a:fillRect/>
          </a:stretch>
        </p:blipFill>
        <p:spPr>
          <a:xfrm>
            <a:off x="5445457" y="1220763"/>
            <a:ext cx="6155141" cy="4440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47DCBC-A11C-4A4D-89ED-CE7F154EF424}"/>
              </a:ext>
            </a:extLst>
          </p:cNvPr>
          <p:cNvSpPr txBox="1"/>
          <p:nvPr/>
        </p:nvSpPr>
        <p:spPr>
          <a:xfrm>
            <a:off x="-524692" y="3540440"/>
            <a:ext cx="8578880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F0"/>
                </a:solidFill>
                <a:latin typeface="#9Slide03 Montserrat Black" panose="00000A00000000000000" pitchFamily="2" charset="0"/>
                <a:cs typeface="Arial" panose="020B0604020202020204" pitchFamily="34" charset="0"/>
              </a:rPr>
              <a:t>Em đã biết gì về Châu Phi?</a:t>
            </a:r>
          </a:p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F0"/>
                </a:solidFill>
                <a:latin typeface="#9Slide03 Montserrat Black" panose="00000A00000000000000" pitchFamily="2" charset="0"/>
                <a:cs typeface="Arial" panose="020B0604020202020204" pitchFamily="34" charset="0"/>
              </a:rPr>
              <a:t>Những điều em muốn biết </a:t>
            </a:r>
          </a:p>
          <a:p>
            <a:pPr marL="628650"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rgbClr val="00B0F0"/>
                </a:solidFill>
                <a:latin typeface="#9Slide03 Montserrat Black" panose="00000A00000000000000" pitchFamily="2" charset="0"/>
                <a:cs typeface="Arial" panose="020B0604020202020204" pitchFamily="34" charset="0"/>
              </a:rPr>
              <a:t>	   khi tìm hiểu về Châu Phi?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44DE6A-2306-4991-B69A-86F3083ADCC6}"/>
              </a:ext>
            </a:extLst>
          </p:cNvPr>
          <p:cNvSpPr/>
          <p:nvPr/>
        </p:nvSpPr>
        <p:spPr>
          <a:xfrm>
            <a:off x="2316777" y="297433"/>
            <a:ext cx="2342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dirty="0" smtClean="0">
                <a:ln/>
                <a:solidFill>
                  <a:srgbClr val="FF0000"/>
                </a:solidFill>
              </a:rPr>
              <a:t>K</a:t>
            </a:r>
            <a:r>
              <a:rPr lang="en-US" sz="5400" b="1" dirty="0" smtClean="0">
                <a:ln/>
                <a:solidFill>
                  <a:srgbClr val="FF0000"/>
                </a:solidFill>
              </a:rPr>
              <a:t>-</a:t>
            </a:r>
            <a:r>
              <a:rPr lang="vi-VN" sz="5400" b="1" dirty="0" smtClean="0">
                <a:ln/>
                <a:solidFill>
                  <a:srgbClr val="FF0000"/>
                </a:solidFill>
              </a:rPr>
              <a:t>W</a:t>
            </a:r>
            <a:r>
              <a:rPr lang="en-US" sz="5400" b="1" dirty="0" smtClean="0">
                <a:ln/>
                <a:solidFill>
                  <a:srgbClr val="FF0000"/>
                </a:solidFill>
              </a:rPr>
              <a:t>- </a:t>
            </a:r>
            <a:r>
              <a:rPr lang="vi-VN" sz="5400" b="1" smtClean="0">
                <a:ln/>
                <a:solidFill>
                  <a:srgbClr val="FF0000"/>
                </a:solidFill>
              </a:rPr>
              <a:t>L</a:t>
            </a:r>
            <a:endParaRPr lang="en-US" sz="54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DD41B3FC-1ADF-4D72-80C7-9C2900475AD3}"/>
              </a:ext>
            </a:extLst>
          </p:cNvPr>
          <p:cNvSpPr/>
          <p:nvPr/>
        </p:nvSpPr>
        <p:spPr>
          <a:xfrm>
            <a:off x="142505" y="89066"/>
            <a:ext cx="2505692" cy="1200622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03F42-1F15-4C18-87C9-F601E2A8FB42}"/>
              </a:ext>
            </a:extLst>
          </p:cNvPr>
          <p:cNvSpPr txBox="1"/>
          <p:nvPr/>
        </p:nvSpPr>
        <p:spPr>
          <a:xfrm>
            <a:off x="2232190" y="114894"/>
            <a:ext cx="10506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PHI</a:t>
            </a:r>
          </a:p>
        </p:txBody>
      </p:sp>
      <p:pic>
        <p:nvPicPr>
          <p:cNvPr id="11" name="Ảnh 8" descr="7732142.jpg">
            <a:extLst>
              <a:ext uri="{FF2B5EF4-FFF2-40B4-BE49-F238E27FC236}">
                <a16:creationId xmlns:a16="http://schemas.microsoft.com/office/drawing/2014/main" id="{3E8E932F-888F-4845-8D9D-72693BE9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108"/>
          <a:stretch>
            <a:fillRect/>
          </a:stretch>
        </p:blipFill>
        <p:spPr>
          <a:xfrm>
            <a:off x="2778826" y="1509522"/>
            <a:ext cx="7180984" cy="51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55EB11-A6A2-4069-80CE-63C6B9DD17E2}"/>
              </a:ext>
            </a:extLst>
          </p:cNvPr>
          <p:cNvGrpSpPr/>
          <p:nvPr/>
        </p:nvGrpSpPr>
        <p:grpSpPr>
          <a:xfrm>
            <a:off x="1365669" y="2263072"/>
            <a:ext cx="8309050" cy="917641"/>
            <a:chOff x="1352135" y="1975193"/>
            <a:chExt cx="10531692" cy="9176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6BDD24-F313-4D91-8321-F0DAD7A6CF3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7F436CFF-FF50-4A5A-AD8B-E26787953AB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4A9D09-A2C3-47E3-8606-2ED5D26CFBD5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125536-804C-4328-B1B0-D8C2FD1BE2D2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4D9933A8-8A4E-49B8-A80F-87CE43217538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AA5529B-B14D-4F33-B608-0F3A3F53B991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99CECE-F67B-4DF4-8DC1-C61815E1F61D}"/>
              </a:ext>
            </a:extLst>
          </p:cNvPr>
          <p:cNvGrpSpPr/>
          <p:nvPr/>
        </p:nvGrpSpPr>
        <p:grpSpPr>
          <a:xfrm>
            <a:off x="1289815" y="3801609"/>
            <a:ext cx="6213849" cy="875873"/>
            <a:chOff x="1289815" y="3801609"/>
            <a:chExt cx="6785406" cy="8758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C91F31A-EDEB-4352-AEB9-72156EF377B5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148B1972-7196-4B87-B004-3584BD66441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98953B-7D65-4C5B-A162-EF58AA078540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670728-1741-4833-9A20-59430923F615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A02300E-50B7-4EDA-86E8-B9B08F711473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3BEFBF2-C0F4-4F92-82DE-EA58FF6EF957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8F18084-DFDE-4B89-A343-D05F8E8D0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59" y="2263073"/>
            <a:ext cx="889649" cy="889649"/>
          </a:xfrm>
          <a:prstGeom prst="rect">
            <a:avLst/>
          </a:prstGeom>
        </p:spPr>
      </p:pic>
      <p:pic>
        <p:nvPicPr>
          <p:cNvPr id="26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7C6B497E-82AF-49B2-8B02-63680CA70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4053" y="3381829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13">
            <a:extLst>
              <a:ext uri="{FF2B5EF4-FFF2-40B4-BE49-F238E27FC236}">
                <a16:creationId xmlns:a16="http://schemas.microsoft.com/office/drawing/2014/main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3347" y="453545"/>
            <a:ext cx="1143000" cy="108858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9C53E8C-772D-451B-B93B-7B4303E882AC}"/>
              </a:ext>
            </a:extLst>
          </p:cNvPr>
          <p:cNvGrpSpPr/>
          <p:nvPr/>
        </p:nvGrpSpPr>
        <p:grpSpPr>
          <a:xfrm>
            <a:off x="1272708" y="5278567"/>
            <a:ext cx="9634477" cy="875873"/>
            <a:chOff x="1289815" y="3801609"/>
            <a:chExt cx="9856914" cy="87587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A3329FA-982C-4AA2-AECD-1E06C3BB22C3}"/>
                </a:ext>
              </a:extLst>
            </p:cNvPr>
            <p:cNvGrpSpPr/>
            <p:nvPr/>
          </p:nvGrpSpPr>
          <p:grpSpPr>
            <a:xfrm>
              <a:off x="1352133" y="3804533"/>
              <a:ext cx="9794596" cy="872949"/>
              <a:chOff x="1133365" y="2220084"/>
              <a:chExt cx="6409250" cy="914400"/>
            </a:xfrm>
            <a:solidFill>
              <a:srgbClr val="FCFEB0"/>
            </a:solidFill>
          </p:grpSpPr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C8D49E7E-8A4F-47F4-84E4-B39AB56A725E}"/>
                  </a:ext>
                </a:extLst>
              </p:cNvPr>
              <p:cNvSpPr/>
              <p:nvPr/>
            </p:nvSpPr>
            <p:spPr>
              <a:xfrm>
                <a:off x="1133365" y="2220084"/>
                <a:ext cx="6409250" cy="914400"/>
              </a:xfrm>
              <a:prstGeom prst="homePlat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F72407-E96F-4A2C-9EB5-3EDF2DFFF4E9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320F0A-549A-4A1D-B5A7-ED787D14ADCD}"/>
                </a:ext>
              </a:extLst>
            </p:cNvPr>
            <p:cNvSpPr txBox="1"/>
            <p:nvPr/>
          </p:nvSpPr>
          <p:spPr>
            <a:xfrm>
              <a:off x="2446203" y="3969043"/>
              <a:ext cx="8560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 đề môi tr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 trong sử dụng tự nhiên</a:t>
              </a:r>
            </a:p>
          </p:txBody>
        </p:sp>
        <p:sp>
          <p:nvSpPr>
            <p:cNvPr id="31" name="Arrow: Pentagon 30">
              <a:extLst>
                <a:ext uri="{FF2B5EF4-FFF2-40B4-BE49-F238E27FC236}">
                  <a16:creationId xmlns:a16="http://schemas.microsoft.com/office/drawing/2014/main" id="{E9925F40-3862-44D5-AAEC-71C94ECF793F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34C0540-B139-450D-9373-2CE271A1940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DF3C7B-494D-4672-BDF6-244927F48A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>
          <a:xfrm>
            <a:off x="93297" y="5227089"/>
            <a:ext cx="1049240" cy="1022598"/>
          </a:xfrm>
          <a:prstGeom prst="flowChartConnector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33D8-EBF1-4987-A7BD-3A8533C30245}"/>
              </a:ext>
            </a:extLst>
          </p:cNvPr>
          <p:cNvGrpSpPr/>
          <p:nvPr/>
        </p:nvGrpSpPr>
        <p:grpSpPr>
          <a:xfrm>
            <a:off x="1006360" y="71250"/>
            <a:ext cx="8309050" cy="917641"/>
            <a:chOff x="1352135" y="1975193"/>
            <a:chExt cx="10531692" cy="9176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8E982A-1ECD-4D81-A62F-AB0385D0B55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id="{69872B73-C198-4EC0-8306-57ED2CFB3991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ACAF76-0E28-46E2-B25F-BE3396C9BF2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3E9CCA-1575-4FF3-A932-505D9E3E3DA7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E674408-5992-4A9B-8D43-00AC1F822C70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4DC035F-3809-4C73-8FD5-F354CA481CB4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662567F-AA13-4978-A255-9CC77B0E6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0" y="23749"/>
            <a:ext cx="889649" cy="889649"/>
          </a:xfrm>
          <a:prstGeom prst="rect">
            <a:avLst/>
          </a:prstGeom>
        </p:spPr>
      </p:pic>
      <p:pic>
        <p:nvPicPr>
          <p:cNvPr id="26" name="image244.jpg" descr="Káº¿t quáº£ hÃ¬nh áº£nh cho earth map">
            <a:extLst>
              <a:ext uri="{FF2B5EF4-FFF2-40B4-BE49-F238E27FC236}">
                <a16:creationId xmlns:a16="http://schemas.microsoft.com/office/drawing/2014/main" id="{41B20F3C-983B-466B-8039-6E3554DEC81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797949" y="1377346"/>
            <a:ext cx="8394051" cy="4572000"/>
          </a:xfrm>
          <a:prstGeom prst="rect">
            <a:avLst/>
          </a:prstGeom>
          <a:ln/>
        </p:spPr>
      </p:pic>
      <p:sp>
        <p:nvSpPr>
          <p:cNvPr id="33" name="Hộp_Văn_Bản 6">
            <a:extLst>
              <a:ext uri="{FF2B5EF4-FFF2-40B4-BE49-F238E27FC236}">
                <a16:creationId xmlns:a16="http://schemas.microsoft.com/office/drawing/2014/main" id="{73279AF0-DF46-46BC-9246-57E4D2B25DEC}"/>
              </a:ext>
            </a:extLst>
          </p:cNvPr>
          <p:cNvSpPr txBox="1"/>
          <p:nvPr/>
        </p:nvSpPr>
        <p:spPr>
          <a:xfrm>
            <a:off x="7098065" y="6165345"/>
            <a:ext cx="322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Khung Chú Thích Hình Đám Mây 8">
            <a:extLst>
              <a:ext uri="{FF2B5EF4-FFF2-40B4-BE49-F238E27FC236}">
                <a16:creationId xmlns:a16="http://schemas.microsoft.com/office/drawing/2014/main" id="{81615E17-68FF-48B5-B62E-DF5C9BE422A9}"/>
              </a:ext>
            </a:extLst>
          </p:cNvPr>
          <p:cNvSpPr/>
          <p:nvPr/>
        </p:nvSpPr>
        <p:spPr>
          <a:xfrm>
            <a:off x="28868" y="2731294"/>
            <a:ext cx="3213158" cy="2521974"/>
          </a:xfrm>
          <a:prstGeom prst="cloudCallout">
            <a:avLst>
              <a:gd name="adj1" fmla="val 69962"/>
              <a:gd name="adj2" fmla="val -2742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                   </a:t>
            </a:r>
          </a:p>
        </p:txBody>
      </p:sp>
      <p:sp>
        <p:nvSpPr>
          <p:cNvPr id="35" name="Hộp_Văn_Bản 9">
            <a:extLst>
              <a:ext uri="{FF2B5EF4-FFF2-40B4-BE49-F238E27FC236}">
                <a16:creationId xmlns:a16="http://schemas.microsoft.com/office/drawing/2014/main" id="{12290E7B-6156-4D7B-B546-047809861AA9}"/>
              </a:ext>
            </a:extLst>
          </p:cNvPr>
          <p:cNvSpPr txBox="1"/>
          <p:nvPr/>
        </p:nvSpPr>
        <p:spPr>
          <a:xfrm>
            <a:off x="234350" y="3215530"/>
            <a:ext cx="28021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Hình Chữ nhật 10">
            <a:extLst>
              <a:ext uri="{FF2B5EF4-FFF2-40B4-BE49-F238E27FC236}">
                <a16:creationId xmlns:a16="http://schemas.microsoft.com/office/drawing/2014/main" id="{E48D108F-6081-4163-B84D-5C3C8A27A331}"/>
              </a:ext>
            </a:extLst>
          </p:cNvPr>
          <p:cNvSpPr/>
          <p:nvPr/>
        </p:nvSpPr>
        <p:spPr>
          <a:xfrm>
            <a:off x="8833" y="5565180"/>
            <a:ext cx="4748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vi-VN" sz="2400" dirty="0">
                <a:solidFill>
                  <a:srgbClr val="1503BD"/>
                </a:solidFill>
              </a:rPr>
              <a:t>Châu Phi </a:t>
            </a:r>
            <a:r>
              <a:rPr lang="vi-VN" sz="2400" dirty="0" err="1">
                <a:solidFill>
                  <a:srgbClr val="1503BD"/>
                </a:solidFill>
              </a:rPr>
              <a:t>là</a:t>
            </a:r>
            <a:r>
              <a:rPr lang="vi-VN" sz="2400" dirty="0">
                <a:solidFill>
                  <a:srgbClr val="1503BD"/>
                </a:solidFill>
              </a:rPr>
              <a:t> châu </a:t>
            </a:r>
            <a:r>
              <a:rPr lang="vi-VN" sz="2400" dirty="0" err="1">
                <a:solidFill>
                  <a:srgbClr val="1503BD"/>
                </a:solidFill>
              </a:rPr>
              <a:t>lục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lớn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thứ</a:t>
            </a:r>
            <a:r>
              <a:rPr lang="vi-VN" sz="2400" dirty="0">
                <a:solidFill>
                  <a:srgbClr val="1503BD"/>
                </a:solidFill>
              </a:rPr>
              <a:t> 3</a:t>
            </a:r>
            <a:endParaRPr lang="en-US" sz="2400" dirty="0">
              <a:solidFill>
                <a:srgbClr val="1503BD"/>
              </a:solidFill>
            </a:endParaRPr>
          </a:p>
          <a:p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thế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giới</a:t>
            </a:r>
            <a:r>
              <a:rPr lang="vi-VN" sz="2400" dirty="0">
                <a:solidFill>
                  <a:srgbClr val="1503BD"/>
                </a:solidFill>
              </a:rPr>
              <a:t> sau châu Á </a:t>
            </a:r>
            <a:r>
              <a:rPr lang="vi-VN" sz="2400" dirty="0" err="1">
                <a:solidFill>
                  <a:srgbClr val="1503BD"/>
                </a:solidFill>
              </a:rPr>
              <a:t>và</a:t>
            </a:r>
            <a:r>
              <a:rPr lang="vi-VN" sz="2400" dirty="0">
                <a:solidFill>
                  <a:srgbClr val="1503BD"/>
                </a:solidFill>
              </a:rPr>
              <a:t> châu Mỹ</a:t>
            </a:r>
            <a:endParaRPr lang="en-US" sz="2400" dirty="0">
              <a:solidFill>
                <a:srgbClr val="150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 animBg="1"/>
      <p:bldP spid="35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Bảng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603"/>
              </p:ext>
            </p:extLst>
          </p:nvPr>
        </p:nvGraphicFramePr>
        <p:xfrm>
          <a:off x="195832" y="2762924"/>
          <a:ext cx="7639664" cy="4026312"/>
        </p:xfrm>
        <a:graphic>
          <a:graphicData uri="http://schemas.openxmlformats.org/drawingml/2006/table">
            <a:tbl>
              <a:tblPr/>
              <a:tblGrid>
                <a:gridCol w="3583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5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052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chí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Thông tin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Nằm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trong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khoảng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vĩ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độ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Diện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tích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các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châu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lục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 các đại dương</a:t>
                      </a:r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Vị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trí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kênh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đào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Xuy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-ê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DC1F078D-6281-4B28-985A-1DD01D4C6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724" y="204617"/>
            <a:ext cx="889649" cy="8896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888D41-7173-4181-92D6-6CA9FDAE7DB2}"/>
              </a:ext>
            </a:extLst>
          </p:cNvPr>
          <p:cNvSpPr/>
          <p:nvPr/>
        </p:nvSpPr>
        <p:spPr>
          <a:xfrm>
            <a:off x="1367928" y="1113077"/>
            <a:ext cx="10204174" cy="1535036"/>
          </a:xfrm>
          <a:prstGeom prst="rect">
            <a:avLst/>
          </a:prstGeom>
          <a:ln w="3175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SGK, hoàn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việc theo cặp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 nhanh nhất được điểm cộng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2" name="Graphic 2057">
            <a:extLst>
              <a:ext uri="{FF2B5EF4-FFF2-40B4-BE49-F238E27FC236}">
                <a16:creationId xmlns:a16="http://schemas.microsoft.com/office/drawing/2014/main" id="{AAB82744-E6B3-4241-A648-A2709A20DA20}"/>
              </a:ext>
            </a:extLst>
          </p:cNvPr>
          <p:cNvGrpSpPr/>
          <p:nvPr/>
        </p:nvGrpSpPr>
        <p:grpSpPr>
          <a:xfrm>
            <a:off x="9308352" y="1524721"/>
            <a:ext cx="748224" cy="815316"/>
            <a:chOff x="4660501" y="0"/>
            <a:chExt cx="652537" cy="740865"/>
          </a:xfrm>
          <a:solidFill>
            <a:schemeClr val="accent1"/>
          </a:solidFill>
        </p:grpSpPr>
        <p:sp>
          <p:nvSpPr>
            <p:cNvPr id="23" name="Freeform: Shape 3384">
              <a:extLst>
                <a:ext uri="{FF2B5EF4-FFF2-40B4-BE49-F238E27FC236}">
                  <a16:creationId xmlns:a16="http://schemas.microsoft.com/office/drawing/2014/main" id="{049713E0-6011-425B-874F-F46989FDD6F5}"/>
                </a:ext>
              </a:extLst>
            </p:cNvPr>
            <p:cNvSpPr/>
            <p:nvPr/>
          </p:nvSpPr>
          <p:spPr>
            <a:xfrm>
              <a:off x="4660501" y="0"/>
              <a:ext cx="652537" cy="740865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489830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489830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DF2935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385">
              <a:extLst>
                <a:ext uri="{FF2B5EF4-FFF2-40B4-BE49-F238E27FC236}">
                  <a16:creationId xmlns:a16="http://schemas.microsoft.com/office/drawing/2014/main" id="{38323CF4-611E-441D-829F-7C5CF2E9874B}"/>
                </a:ext>
              </a:extLst>
            </p:cNvPr>
            <p:cNvSpPr/>
            <p:nvPr/>
          </p:nvSpPr>
          <p:spPr>
            <a:xfrm>
              <a:off x="4743403" y="45699"/>
              <a:ext cx="489830" cy="617724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390049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390049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F4F5DF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" name="Graphic 2057">
              <a:extLst>
                <a:ext uri="{FF2B5EF4-FFF2-40B4-BE49-F238E27FC236}">
                  <a16:creationId xmlns:a16="http://schemas.microsoft.com/office/drawing/2014/main" id="{E68E8102-2374-4D10-BAF4-4420DF2C1DEF}"/>
                </a:ext>
              </a:extLst>
            </p:cNvPr>
            <p:cNvGrpSpPr/>
            <p:nvPr/>
          </p:nvGrpSpPr>
          <p:grpSpPr>
            <a:xfrm>
              <a:off x="4889231" y="148379"/>
              <a:ext cx="198176" cy="39836"/>
              <a:chOff x="4889231" y="148379"/>
              <a:chExt cx="198176" cy="39836"/>
            </a:xfrm>
            <a:solidFill>
              <a:srgbClr val="5B6975"/>
            </a:solidFill>
          </p:grpSpPr>
          <p:sp>
            <p:nvSpPr>
              <p:cNvPr id="33" name="Freeform: Shape 3387">
                <a:extLst>
                  <a:ext uri="{FF2B5EF4-FFF2-40B4-BE49-F238E27FC236}">
                    <a16:creationId xmlns:a16="http://schemas.microsoft.com/office/drawing/2014/main" id="{05969A3E-E6B1-4665-84B3-6F6C40C1430D}"/>
                  </a:ext>
                </a:extLst>
              </p:cNvPr>
              <p:cNvSpPr/>
              <p:nvPr/>
            </p:nvSpPr>
            <p:spPr>
              <a:xfrm>
                <a:off x="4889231" y="148379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88">
                <a:extLst>
                  <a:ext uri="{FF2B5EF4-FFF2-40B4-BE49-F238E27FC236}">
                    <a16:creationId xmlns:a16="http://schemas.microsoft.com/office/drawing/2014/main" id="{CD65CA2C-48DA-487F-9553-A251DCED5FF9}"/>
                  </a:ext>
                </a:extLst>
              </p:cNvPr>
              <p:cNvSpPr/>
              <p:nvPr/>
            </p:nvSpPr>
            <p:spPr>
              <a:xfrm>
                <a:off x="4889231" y="176681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" name="Graphic 2057">
              <a:extLst>
                <a:ext uri="{FF2B5EF4-FFF2-40B4-BE49-F238E27FC236}">
                  <a16:creationId xmlns:a16="http://schemas.microsoft.com/office/drawing/2014/main" id="{B24312D6-2B0C-4692-BA3E-05E141AFCCA9}"/>
                </a:ext>
              </a:extLst>
            </p:cNvPr>
            <p:cNvGrpSpPr/>
            <p:nvPr/>
          </p:nvGrpSpPr>
          <p:grpSpPr>
            <a:xfrm>
              <a:off x="4889231" y="261083"/>
              <a:ext cx="292662" cy="245324"/>
              <a:chOff x="4889231" y="261083"/>
              <a:chExt cx="292662" cy="245324"/>
            </a:xfrm>
            <a:solidFill>
              <a:srgbClr val="5B6975"/>
            </a:solidFill>
          </p:grpSpPr>
          <p:sp>
            <p:nvSpPr>
              <p:cNvPr id="27" name="Freeform: Shape 3390">
                <a:extLst>
                  <a:ext uri="{FF2B5EF4-FFF2-40B4-BE49-F238E27FC236}">
                    <a16:creationId xmlns:a16="http://schemas.microsoft.com/office/drawing/2014/main" id="{44A66752-F620-447A-9294-80D4A158A725}"/>
                  </a:ext>
                </a:extLst>
              </p:cNvPr>
              <p:cNvSpPr/>
              <p:nvPr/>
            </p:nvSpPr>
            <p:spPr>
              <a:xfrm>
                <a:off x="4889231" y="261083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391">
                <a:extLst>
                  <a:ext uri="{FF2B5EF4-FFF2-40B4-BE49-F238E27FC236}">
                    <a16:creationId xmlns:a16="http://schemas.microsoft.com/office/drawing/2014/main" id="{589CBAD4-5423-434B-A3FB-63A463EB3421}"/>
                  </a:ext>
                </a:extLst>
              </p:cNvPr>
              <p:cNvSpPr/>
              <p:nvPr/>
            </p:nvSpPr>
            <p:spPr>
              <a:xfrm>
                <a:off x="4889231" y="307790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3392">
                <a:extLst>
                  <a:ext uri="{FF2B5EF4-FFF2-40B4-BE49-F238E27FC236}">
                    <a16:creationId xmlns:a16="http://schemas.microsoft.com/office/drawing/2014/main" id="{920E6339-15F4-43ED-966D-5211F9B66DEE}"/>
                  </a:ext>
                </a:extLst>
              </p:cNvPr>
              <p:cNvSpPr/>
              <p:nvPr/>
            </p:nvSpPr>
            <p:spPr>
              <a:xfrm>
                <a:off x="4889231" y="35456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3393">
                <a:extLst>
                  <a:ext uri="{FF2B5EF4-FFF2-40B4-BE49-F238E27FC236}">
                    <a16:creationId xmlns:a16="http://schemas.microsoft.com/office/drawing/2014/main" id="{C5C17378-3A8D-406D-9DA3-E8874E67A45F}"/>
                  </a:ext>
                </a:extLst>
              </p:cNvPr>
              <p:cNvSpPr/>
              <p:nvPr/>
            </p:nvSpPr>
            <p:spPr>
              <a:xfrm>
                <a:off x="4889231" y="40133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394">
                <a:extLst>
                  <a:ext uri="{FF2B5EF4-FFF2-40B4-BE49-F238E27FC236}">
                    <a16:creationId xmlns:a16="http://schemas.microsoft.com/office/drawing/2014/main" id="{2ED8FAF0-3EC5-42AF-BB92-2D6F246D27BB}"/>
                  </a:ext>
                </a:extLst>
              </p:cNvPr>
              <p:cNvSpPr/>
              <p:nvPr/>
            </p:nvSpPr>
            <p:spPr>
              <a:xfrm>
                <a:off x="4889231" y="44810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395">
                <a:extLst>
                  <a:ext uri="{FF2B5EF4-FFF2-40B4-BE49-F238E27FC236}">
                    <a16:creationId xmlns:a16="http://schemas.microsoft.com/office/drawing/2014/main" id="{8842C098-7663-447D-B142-19DC6714A9BB}"/>
                  </a:ext>
                </a:extLst>
              </p:cNvPr>
              <p:cNvSpPr/>
              <p:nvPr/>
            </p:nvSpPr>
            <p:spPr>
              <a:xfrm>
                <a:off x="4889231" y="49487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F462CA-C4B0-499C-9728-A170B3F005EF}"/>
              </a:ext>
            </a:extLst>
          </p:cNvPr>
          <p:cNvGrpSpPr/>
          <p:nvPr/>
        </p:nvGrpSpPr>
        <p:grpSpPr>
          <a:xfrm rot="923114">
            <a:off x="9990752" y="1242412"/>
            <a:ext cx="571082" cy="650191"/>
            <a:chOff x="7125402" y="3522577"/>
            <a:chExt cx="1372843" cy="1368686"/>
          </a:xfrm>
          <a:solidFill>
            <a:srgbClr val="007F5F"/>
          </a:solidFill>
        </p:grpSpPr>
        <p:sp>
          <p:nvSpPr>
            <p:cNvPr id="36" name="Freeform: Shape 68">
              <a:extLst>
                <a:ext uri="{FF2B5EF4-FFF2-40B4-BE49-F238E27FC236}">
                  <a16:creationId xmlns:a16="http://schemas.microsoft.com/office/drawing/2014/main" id="{F5521BB0-A7C4-44CC-84C5-4F7235B04D91}"/>
                </a:ext>
              </a:extLst>
            </p:cNvPr>
            <p:cNvSpPr/>
            <p:nvPr/>
          </p:nvSpPr>
          <p:spPr>
            <a:xfrm>
              <a:off x="7125402" y="3522577"/>
              <a:ext cx="1372843" cy="1368686"/>
            </a:xfrm>
            <a:custGeom>
              <a:avLst/>
              <a:gdLst>
                <a:gd name="connsiteX0" fmla="*/ 1267731 w 1372843"/>
                <a:gd name="connsiteY0" fmla="*/ 72054 h 1368686"/>
                <a:gd name="connsiteX1" fmla="*/ 1020041 w 1372843"/>
                <a:gd name="connsiteY1" fmla="*/ 20701 h 1368686"/>
                <a:gd name="connsiteX2" fmla="*/ 796219 w 1372843"/>
                <a:gd name="connsiteY2" fmla="*/ 198101 h 1368686"/>
                <a:gd name="connsiteX3" fmla="*/ 495401 w 1372843"/>
                <a:gd name="connsiteY3" fmla="*/ 490569 h 1368686"/>
                <a:gd name="connsiteX4" fmla="*/ 217136 w 1372843"/>
                <a:gd name="connsiteY4" fmla="*/ 784944 h 1368686"/>
                <a:gd name="connsiteX5" fmla="*/ 95691 w 1372843"/>
                <a:gd name="connsiteY5" fmla="*/ 922958 h 1368686"/>
                <a:gd name="connsiteX6" fmla="*/ 92008 w 1372843"/>
                <a:gd name="connsiteY6" fmla="*/ 928021 h 1368686"/>
                <a:gd name="connsiteX7" fmla="*/ 89049 w 1372843"/>
                <a:gd name="connsiteY7" fmla="*/ 934268 h 1368686"/>
                <a:gd name="connsiteX8" fmla="*/ 42891 w 1372843"/>
                <a:gd name="connsiteY8" fmla="*/ 1094310 h 1368686"/>
                <a:gd name="connsiteX9" fmla="*/ 86 w 1372843"/>
                <a:gd name="connsiteY9" fmla="*/ 1346471 h 1368686"/>
                <a:gd name="connsiteX10" fmla="*/ 28820 w 1372843"/>
                <a:gd name="connsiteY10" fmla="*/ 1368367 h 1368686"/>
                <a:gd name="connsiteX11" fmla="*/ 424585 w 1372843"/>
                <a:gd name="connsiteY11" fmla="*/ 1294987 h 1368686"/>
                <a:gd name="connsiteX12" fmla="*/ 539455 w 1372843"/>
                <a:gd name="connsiteY12" fmla="*/ 1209443 h 1368686"/>
                <a:gd name="connsiteX13" fmla="*/ 728100 w 1372843"/>
                <a:gd name="connsiteY13" fmla="*/ 1013105 h 1368686"/>
                <a:gd name="connsiteX14" fmla="*/ 1080139 w 1372843"/>
                <a:gd name="connsiteY14" fmla="*/ 649559 h 1368686"/>
                <a:gd name="connsiteX15" fmla="*/ 1362809 w 1372843"/>
                <a:gd name="connsiteY15" fmla="*/ 307316 h 1368686"/>
                <a:gd name="connsiteX16" fmla="*/ 1267731 w 1372843"/>
                <a:gd name="connsiteY16" fmla="*/ 72054 h 1368686"/>
                <a:gd name="connsiteX17" fmla="*/ 1127481 w 1372843"/>
                <a:gd name="connsiteY17" fmla="*/ 542382 h 1368686"/>
                <a:gd name="connsiteX18" fmla="*/ 983154 w 1372843"/>
                <a:gd name="connsiteY18" fmla="*/ 393518 h 1368686"/>
                <a:gd name="connsiteX19" fmla="*/ 821666 w 1372843"/>
                <a:gd name="connsiteY19" fmla="*/ 238013 h 1368686"/>
                <a:gd name="connsiteX20" fmla="*/ 851912 w 1372843"/>
                <a:gd name="connsiteY20" fmla="*/ 210068 h 1368686"/>
                <a:gd name="connsiteX21" fmla="*/ 1154834 w 1372843"/>
                <a:gd name="connsiteY21" fmla="*/ 515884 h 1368686"/>
                <a:gd name="connsiteX22" fmla="*/ 1127481 w 1372843"/>
                <a:gd name="connsiteY22" fmla="*/ 542382 h 1368686"/>
                <a:gd name="connsiteX23" fmla="*/ 1005773 w 1372843"/>
                <a:gd name="connsiteY23" fmla="*/ 660408 h 1368686"/>
                <a:gd name="connsiteX24" fmla="*/ 688714 w 1372843"/>
                <a:gd name="connsiteY24" fmla="*/ 363535 h 1368686"/>
                <a:gd name="connsiteX25" fmla="*/ 715738 w 1372843"/>
                <a:gd name="connsiteY25" fmla="*/ 337563 h 1368686"/>
                <a:gd name="connsiteX26" fmla="*/ 1030299 w 1372843"/>
                <a:gd name="connsiteY26" fmla="*/ 635488 h 1368686"/>
                <a:gd name="connsiteX27" fmla="*/ 1018726 w 1372843"/>
                <a:gd name="connsiteY27" fmla="*/ 646995 h 1368686"/>
                <a:gd name="connsiteX28" fmla="*/ 1005773 w 1372843"/>
                <a:gd name="connsiteY28" fmla="*/ 660408 h 1368686"/>
                <a:gd name="connsiteX29" fmla="*/ 420048 w 1372843"/>
                <a:gd name="connsiteY29" fmla="*/ 1095033 h 1368686"/>
                <a:gd name="connsiteX30" fmla="*/ 419851 w 1372843"/>
                <a:gd name="connsiteY30" fmla="*/ 1095033 h 1368686"/>
                <a:gd name="connsiteX31" fmla="*/ 290253 w 1372843"/>
                <a:gd name="connsiteY31" fmla="*/ 1098912 h 1368686"/>
                <a:gd name="connsiteX32" fmla="*/ 276971 w 1372843"/>
                <a:gd name="connsiteY32" fmla="*/ 982990 h 1368686"/>
                <a:gd name="connsiteX33" fmla="*/ 496190 w 1372843"/>
                <a:gd name="connsiteY33" fmla="*/ 743782 h 1368686"/>
                <a:gd name="connsiteX34" fmla="*/ 755452 w 1372843"/>
                <a:gd name="connsiteY34" fmla="*/ 481758 h 1368686"/>
                <a:gd name="connsiteX35" fmla="*/ 887747 w 1372843"/>
                <a:gd name="connsiteY35" fmla="*/ 602743 h 1368686"/>
                <a:gd name="connsiteX36" fmla="*/ 420048 w 1372843"/>
                <a:gd name="connsiteY36" fmla="*/ 1095033 h 1368686"/>
                <a:gd name="connsiteX37" fmla="*/ 796548 w 1372843"/>
                <a:gd name="connsiteY37" fmla="*/ 261092 h 1368686"/>
                <a:gd name="connsiteX38" fmla="*/ 820613 w 1372843"/>
                <a:gd name="connsiteY38" fmla="*/ 283119 h 1368686"/>
                <a:gd name="connsiteX39" fmla="*/ 769458 w 1372843"/>
                <a:gd name="connsiteY39" fmla="*/ 335919 h 1368686"/>
                <a:gd name="connsiteX40" fmla="*/ 740395 w 1372843"/>
                <a:gd name="connsiteY40" fmla="*/ 313826 h 1368686"/>
                <a:gd name="connsiteX41" fmla="*/ 796548 w 1372843"/>
                <a:gd name="connsiteY41" fmla="*/ 261092 h 1368686"/>
                <a:gd name="connsiteX42" fmla="*/ 907472 w 1372843"/>
                <a:gd name="connsiteY42" fmla="*/ 461506 h 1368686"/>
                <a:gd name="connsiteX43" fmla="*/ 957445 w 1372843"/>
                <a:gd name="connsiteY43" fmla="*/ 415940 h 1368686"/>
                <a:gd name="connsiteX44" fmla="*/ 959089 w 1372843"/>
                <a:gd name="connsiteY44" fmla="*/ 417584 h 1368686"/>
                <a:gd name="connsiteX45" fmla="*/ 986770 w 1372843"/>
                <a:gd name="connsiteY45" fmla="*/ 447698 h 1368686"/>
                <a:gd name="connsiteX46" fmla="*/ 939955 w 1372843"/>
                <a:gd name="connsiteY46" fmla="*/ 494186 h 1368686"/>
                <a:gd name="connsiteX47" fmla="*/ 907472 w 1372843"/>
                <a:gd name="connsiteY47" fmla="*/ 461506 h 1368686"/>
                <a:gd name="connsiteX48" fmla="*/ 883210 w 1372843"/>
                <a:gd name="connsiteY48" fmla="*/ 437638 h 1368686"/>
                <a:gd name="connsiteX49" fmla="*/ 855002 w 1372843"/>
                <a:gd name="connsiteY49" fmla="*/ 410482 h 1368686"/>
                <a:gd name="connsiteX50" fmla="*/ 902936 w 1372843"/>
                <a:gd name="connsiteY50" fmla="*/ 360839 h 1368686"/>
                <a:gd name="connsiteX51" fmla="*/ 933708 w 1372843"/>
                <a:gd name="connsiteY51" fmla="*/ 391611 h 1368686"/>
                <a:gd name="connsiteX52" fmla="*/ 883210 w 1372843"/>
                <a:gd name="connsiteY52" fmla="*/ 437638 h 1368686"/>
                <a:gd name="connsiteX53" fmla="*/ 829819 w 1372843"/>
                <a:gd name="connsiteY53" fmla="*/ 387600 h 1368686"/>
                <a:gd name="connsiteX54" fmla="*/ 795825 w 1372843"/>
                <a:gd name="connsiteY54" fmla="*/ 357880 h 1368686"/>
                <a:gd name="connsiteX55" fmla="*/ 845534 w 1372843"/>
                <a:gd name="connsiteY55" fmla="*/ 306330 h 1368686"/>
                <a:gd name="connsiteX56" fmla="*/ 878476 w 1372843"/>
                <a:gd name="connsiteY56" fmla="*/ 337234 h 1368686"/>
                <a:gd name="connsiteX57" fmla="*/ 829819 w 1372843"/>
                <a:gd name="connsiteY57" fmla="*/ 387600 h 1368686"/>
                <a:gd name="connsiteX58" fmla="*/ 963625 w 1372843"/>
                <a:gd name="connsiteY58" fmla="*/ 518580 h 1368686"/>
                <a:gd name="connsiteX59" fmla="*/ 1009652 w 1372843"/>
                <a:gd name="connsiteY59" fmla="*/ 473145 h 1368686"/>
                <a:gd name="connsiteX60" fmla="*/ 1039964 w 1372843"/>
                <a:gd name="connsiteY60" fmla="*/ 506218 h 1368686"/>
                <a:gd name="connsiteX61" fmla="*/ 996568 w 1372843"/>
                <a:gd name="connsiteY61" fmla="*/ 552442 h 1368686"/>
                <a:gd name="connsiteX62" fmla="*/ 963625 w 1372843"/>
                <a:gd name="connsiteY62" fmla="*/ 518580 h 1368686"/>
                <a:gd name="connsiteX63" fmla="*/ 399599 w 1372843"/>
                <a:gd name="connsiteY63" fmla="*/ 655280 h 1368686"/>
                <a:gd name="connsiteX64" fmla="*/ 655969 w 1372843"/>
                <a:gd name="connsiteY64" fmla="*/ 395030 h 1368686"/>
                <a:gd name="connsiteX65" fmla="*/ 729809 w 1372843"/>
                <a:gd name="connsiteY65" fmla="*/ 459337 h 1368686"/>
                <a:gd name="connsiteX66" fmla="*/ 472190 w 1372843"/>
                <a:gd name="connsiteY66" fmla="*/ 719717 h 1368686"/>
                <a:gd name="connsiteX67" fmla="*/ 253037 w 1372843"/>
                <a:gd name="connsiteY67" fmla="*/ 958925 h 1368686"/>
                <a:gd name="connsiteX68" fmla="*/ 213322 w 1372843"/>
                <a:gd name="connsiteY68" fmla="*/ 952876 h 1368686"/>
                <a:gd name="connsiteX69" fmla="*/ 138167 w 1372843"/>
                <a:gd name="connsiteY69" fmla="*/ 941304 h 1368686"/>
                <a:gd name="connsiteX70" fmla="*/ 399599 w 1372843"/>
                <a:gd name="connsiteY70" fmla="*/ 655280 h 1368686"/>
                <a:gd name="connsiteX71" fmla="*/ 226670 w 1372843"/>
                <a:gd name="connsiteY71" fmla="*/ 1290187 h 1368686"/>
                <a:gd name="connsiteX72" fmla="*/ 78529 w 1372843"/>
                <a:gd name="connsiteY72" fmla="*/ 1142441 h 1368686"/>
                <a:gd name="connsiteX73" fmla="*/ 86485 w 1372843"/>
                <a:gd name="connsiteY73" fmla="*/ 1106342 h 1368686"/>
                <a:gd name="connsiteX74" fmla="*/ 121071 w 1372843"/>
                <a:gd name="connsiteY74" fmla="*/ 972733 h 1368686"/>
                <a:gd name="connsiteX75" fmla="*/ 245475 w 1372843"/>
                <a:gd name="connsiteY75" fmla="*/ 992919 h 1368686"/>
                <a:gd name="connsiteX76" fmla="*/ 247514 w 1372843"/>
                <a:gd name="connsiteY76" fmla="*/ 1033029 h 1368686"/>
                <a:gd name="connsiteX77" fmla="*/ 257508 w 1372843"/>
                <a:gd name="connsiteY77" fmla="*/ 1116403 h 1368686"/>
                <a:gd name="connsiteX78" fmla="*/ 274538 w 1372843"/>
                <a:gd name="connsiteY78" fmla="*/ 1133433 h 1368686"/>
                <a:gd name="connsiteX79" fmla="*/ 371457 w 1372843"/>
                <a:gd name="connsiteY79" fmla="*/ 1131263 h 1368686"/>
                <a:gd name="connsiteX80" fmla="*/ 408805 w 1372843"/>
                <a:gd name="connsiteY80" fmla="*/ 1155262 h 1368686"/>
                <a:gd name="connsiteX81" fmla="*/ 416958 w 1372843"/>
                <a:gd name="connsiteY81" fmla="*/ 1248894 h 1368686"/>
                <a:gd name="connsiteX82" fmla="*/ 404925 w 1372843"/>
                <a:gd name="connsiteY82" fmla="*/ 1252576 h 1368686"/>
                <a:gd name="connsiteX83" fmla="*/ 226670 w 1372843"/>
                <a:gd name="connsiteY83" fmla="*/ 1290187 h 1368686"/>
                <a:gd name="connsiteX84" fmla="*/ 715212 w 1372843"/>
                <a:gd name="connsiteY84" fmla="*/ 960832 h 1368686"/>
                <a:gd name="connsiteX85" fmla="*/ 553395 w 1372843"/>
                <a:gd name="connsiteY85" fmla="*/ 1129488 h 1368686"/>
                <a:gd name="connsiteX86" fmla="*/ 449834 w 1372843"/>
                <a:gd name="connsiteY86" fmla="*/ 1232127 h 1368686"/>
                <a:gd name="connsiteX87" fmla="*/ 438854 w 1372843"/>
                <a:gd name="connsiteY87" fmla="*/ 1124424 h 1368686"/>
                <a:gd name="connsiteX88" fmla="*/ 911944 w 1372843"/>
                <a:gd name="connsiteY88" fmla="*/ 626743 h 1368686"/>
                <a:gd name="connsiteX89" fmla="*/ 974146 w 1372843"/>
                <a:gd name="connsiteY89" fmla="*/ 692956 h 1368686"/>
                <a:gd name="connsiteX90" fmla="*/ 715212 w 1372843"/>
                <a:gd name="connsiteY90" fmla="*/ 960832 h 1368686"/>
                <a:gd name="connsiteX91" fmla="*/ 1054627 w 1372843"/>
                <a:gd name="connsiteY91" fmla="*/ 611751 h 1368686"/>
                <a:gd name="connsiteX92" fmla="*/ 1020304 w 1372843"/>
                <a:gd name="connsiteY92" fmla="*/ 576968 h 1368686"/>
                <a:gd name="connsiteX93" fmla="*/ 1063832 w 1372843"/>
                <a:gd name="connsiteY93" fmla="*/ 530612 h 1368686"/>
                <a:gd name="connsiteX94" fmla="*/ 1102824 w 1372843"/>
                <a:gd name="connsiteY94" fmla="*/ 565987 h 1368686"/>
                <a:gd name="connsiteX95" fmla="*/ 1054627 w 1372843"/>
                <a:gd name="connsiteY95" fmla="*/ 611751 h 1368686"/>
                <a:gd name="connsiteX96" fmla="*/ 1306985 w 1372843"/>
                <a:gd name="connsiteY96" fmla="*/ 322900 h 1368686"/>
                <a:gd name="connsiteX97" fmla="*/ 1186659 w 1372843"/>
                <a:gd name="connsiteY97" fmla="*/ 483599 h 1368686"/>
                <a:gd name="connsiteX98" fmla="*/ 885248 w 1372843"/>
                <a:gd name="connsiteY98" fmla="*/ 179296 h 1368686"/>
                <a:gd name="connsiteX99" fmla="*/ 891889 w 1372843"/>
                <a:gd name="connsiteY99" fmla="*/ 173181 h 1368686"/>
                <a:gd name="connsiteX100" fmla="*/ 1149442 w 1372843"/>
                <a:gd name="connsiteY100" fmla="*/ 47330 h 1368686"/>
                <a:gd name="connsiteX101" fmla="*/ 1268652 w 1372843"/>
                <a:gd name="connsiteY101" fmla="*/ 137872 h 1368686"/>
                <a:gd name="connsiteX102" fmla="*/ 1306985 w 1372843"/>
                <a:gd name="connsiteY102" fmla="*/ 322900 h 13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372843" h="1368686">
                  <a:moveTo>
                    <a:pt x="1267731" y="72054"/>
                  </a:moveTo>
                  <a:cubicBezTo>
                    <a:pt x="1191064" y="580"/>
                    <a:pt x="1118407" y="-20066"/>
                    <a:pt x="1020041" y="20701"/>
                  </a:cubicBezTo>
                  <a:cubicBezTo>
                    <a:pt x="932984" y="56733"/>
                    <a:pt x="864865" y="135439"/>
                    <a:pt x="796219" y="198101"/>
                  </a:cubicBezTo>
                  <a:cubicBezTo>
                    <a:pt x="692921" y="292325"/>
                    <a:pt x="593241" y="390691"/>
                    <a:pt x="495401" y="490569"/>
                  </a:cubicBezTo>
                  <a:cubicBezTo>
                    <a:pt x="400915" y="587028"/>
                    <a:pt x="308071" y="685197"/>
                    <a:pt x="217136" y="784944"/>
                  </a:cubicBezTo>
                  <a:cubicBezTo>
                    <a:pt x="176566" y="829458"/>
                    <a:pt x="130737" y="873578"/>
                    <a:pt x="95691" y="922958"/>
                  </a:cubicBezTo>
                  <a:cubicBezTo>
                    <a:pt x="94310" y="924405"/>
                    <a:pt x="93061" y="926049"/>
                    <a:pt x="92008" y="928021"/>
                  </a:cubicBezTo>
                  <a:cubicBezTo>
                    <a:pt x="90562" y="930125"/>
                    <a:pt x="89641" y="932230"/>
                    <a:pt x="89049" y="934268"/>
                  </a:cubicBezTo>
                  <a:cubicBezTo>
                    <a:pt x="64918" y="982925"/>
                    <a:pt x="54924" y="1042365"/>
                    <a:pt x="42891" y="1094310"/>
                  </a:cubicBezTo>
                  <a:cubicBezTo>
                    <a:pt x="23691" y="1177355"/>
                    <a:pt x="7713" y="1261519"/>
                    <a:pt x="86" y="1346471"/>
                  </a:cubicBezTo>
                  <a:cubicBezTo>
                    <a:pt x="-1360" y="1362646"/>
                    <a:pt x="15670" y="1370405"/>
                    <a:pt x="28820" y="1368367"/>
                  </a:cubicBezTo>
                  <a:cubicBezTo>
                    <a:pt x="161443" y="1347655"/>
                    <a:pt x="292423" y="1318329"/>
                    <a:pt x="424585" y="1294987"/>
                  </a:cubicBezTo>
                  <a:cubicBezTo>
                    <a:pt x="478371" y="1285518"/>
                    <a:pt x="501779" y="1248368"/>
                    <a:pt x="539455" y="1209443"/>
                  </a:cubicBezTo>
                  <a:cubicBezTo>
                    <a:pt x="602577" y="1144216"/>
                    <a:pt x="665306" y="1078661"/>
                    <a:pt x="728100" y="1013105"/>
                  </a:cubicBezTo>
                  <a:cubicBezTo>
                    <a:pt x="844811" y="891331"/>
                    <a:pt x="961522" y="769492"/>
                    <a:pt x="1080139" y="649559"/>
                  </a:cubicBezTo>
                  <a:cubicBezTo>
                    <a:pt x="1177913" y="550667"/>
                    <a:pt x="1316191" y="443424"/>
                    <a:pt x="1362809" y="307316"/>
                  </a:cubicBezTo>
                  <a:cubicBezTo>
                    <a:pt x="1397133" y="206846"/>
                    <a:pt x="1337956" y="137543"/>
                    <a:pt x="1267731" y="72054"/>
                  </a:cubicBezTo>
                  <a:moveTo>
                    <a:pt x="1127481" y="542382"/>
                  </a:moveTo>
                  <a:cubicBezTo>
                    <a:pt x="1073235" y="497473"/>
                    <a:pt x="1031942" y="445200"/>
                    <a:pt x="983154" y="393518"/>
                  </a:cubicBezTo>
                  <a:cubicBezTo>
                    <a:pt x="931867" y="339141"/>
                    <a:pt x="876832" y="288380"/>
                    <a:pt x="821666" y="238013"/>
                  </a:cubicBezTo>
                  <a:cubicBezTo>
                    <a:pt x="831726" y="228676"/>
                    <a:pt x="841786" y="219340"/>
                    <a:pt x="851912" y="210068"/>
                  </a:cubicBezTo>
                  <a:cubicBezTo>
                    <a:pt x="954223" y="310736"/>
                    <a:pt x="1055219" y="412586"/>
                    <a:pt x="1154834" y="515884"/>
                  </a:cubicBezTo>
                  <a:cubicBezTo>
                    <a:pt x="1145761" y="524826"/>
                    <a:pt x="1136621" y="533637"/>
                    <a:pt x="1127481" y="542382"/>
                  </a:cubicBezTo>
                  <a:moveTo>
                    <a:pt x="1005773" y="660408"/>
                  </a:moveTo>
                  <a:cubicBezTo>
                    <a:pt x="909774" y="551982"/>
                    <a:pt x="797600" y="458811"/>
                    <a:pt x="688714" y="363535"/>
                  </a:cubicBezTo>
                  <a:cubicBezTo>
                    <a:pt x="697722" y="354856"/>
                    <a:pt x="706730" y="346176"/>
                    <a:pt x="715738" y="337563"/>
                  </a:cubicBezTo>
                  <a:cubicBezTo>
                    <a:pt x="831397" y="422318"/>
                    <a:pt x="929434" y="534163"/>
                    <a:pt x="1030299" y="635488"/>
                  </a:cubicBezTo>
                  <a:cubicBezTo>
                    <a:pt x="1026419" y="639302"/>
                    <a:pt x="1022539" y="643181"/>
                    <a:pt x="1018726" y="646995"/>
                  </a:cubicBezTo>
                  <a:cubicBezTo>
                    <a:pt x="1014386" y="651532"/>
                    <a:pt x="1010113" y="656003"/>
                    <a:pt x="1005773" y="660408"/>
                  </a:cubicBezTo>
                  <a:moveTo>
                    <a:pt x="420048" y="1095033"/>
                  </a:moveTo>
                  <a:cubicBezTo>
                    <a:pt x="419983" y="1095033"/>
                    <a:pt x="419917" y="1095033"/>
                    <a:pt x="419851" y="1095033"/>
                  </a:cubicBezTo>
                  <a:cubicBezTo>
                    <a:pt x="376717" y="1097597"/>
                    <a:pt x="333518" y="1097663"/>
                    <a:pt x="290253" y="1098912"/>
                  </a:cubicBezTo>
                  <a:cubicBezTo>
                    <a:pt x="288806" y="1065905"/>
                    <a:pt x="289003" y="1013500"/>
                    <a:pt x="276971" y="982990"/>
                  </a:cubicBezTo>
                  <a:cubicBezTo>
                    <a:pt x="354822" y="906652"/>
                    <a:pt x="421889" y="823277"/>
                    <a:pt x="496190" y="743782"/>
                  </a:cubicBezTo>
                  <a:cubicBezTo>
                    <a:pt x="579959" y="654096"/>
                    <a:pt x="668857" y="568749"/>
                    <a:pt x="755452" y="481758"/>
                  </a:cubicBezTo>
                  <a:cubicBezTo>
                    <a:pt x="800494" y="521144"/>
                    <a:pt x="844942" y="561122"/>
                    <a:pt x="887747" y="602743"/>
                  </a:cubicBezTo>
                  <a:cubicBezTo>
                    <a:pt x="735924" y="770741"/>
                    <a:pt x="581603" y="936372"/>
                    <a:pt x="420048" y="1095033"/>
                  </a:cubicBezTo>
                  <a:moveTo>
                    <a:pt x="796548" y="261092"/>
                  </a:moveTo>
                  <a:cubicBezTo>
                    <a:pt x="804570" y="268457"/>
                    <a:pt x="812592" y="275755"/>
                    <a:pt x="820613" y="283119"/>
                  </a:cubicBezTo>
                  <a:cubicBezTo>
                    <a:pt x="804570" y="301727"/>
                    <a:pt x="787474" y="319218"/>
                    <a:pt x="769458" y="335919"/>
                  </a:cubicBezTo>
                  <a:cubicBezTo>
                    <a:pt x="759924" y="328291"/>
                    <a:pt x="750127" y="321125"/>
                    <a:pt x="740395" y="313826"/>
                  </a:cubicBezTo>
                  <a:cubicBezTo>
                    <a:pt x="759003" y="296139"/>
                    <a:pt x="777743" y="278582"/>
                    <a:pt x="796548" y="261092"/>
                  </a:cubicBezTo>
                  <a:moveTo>
                    <a:pt x="907472" y="461506"/>
                  </a:moveTo>
                  <a:cubicBezTo>
                    <a:pt x="925160" y="447436"/>
                    <a:pt x="941730" y="432115"/>
                    <a:pt x="957445" y="415940"/>
                  </a:cubicBezTo>
                  <a:cubicBezTo>
                    <a:pt x="957971" y="416532"/>
                    <a:pt x="958496" y="417057"/>
                    <a:pt x="959089" y="417584"/>
                  </a:cubicBezTo>
                  <a:cubicBezTo>
                    <a:pt x="968623" y="427710"/>
                    <a:pt x="977762" y="437770"/>
                    <a:pt x="986770" y="447698"/>
                  </a:cubicBezTo>
                  <a:cubicBezTo>
                    <a:pt x="972436" y="464465"/>
                    <a:pt x="956853" y="479983"/>
                    <a:pt x="939955" y="494186"/>
                  </a:cubicBezTo>
                  <a:cubicBezTo>
                    <a:pt x="929171" y="483205"/>
                    <a:pt x="918322" y="472356"/>
                    <a:pt x="907472" y="461506"/>
                  </a:cubicBezTo>
                  <a:moveTo>
                    <a:pt x="883210" y="437638"/>
                  </a:moveTo>
                  <a:cubicBezTo>
                    <a:pt x="873873" y="428499"/>
                    <a:pt x="864537" y="419359"/>
                    <a:pt x="855002" y="410482"/>
                  </a:cubicBezTo>
                  <a:cubicBezTo>
                    <a:pt x="870651" y="393584"/>
                    <a:pt x="886629" y="377080"/>
                    <a:pt x="902936" y="360839"/>
                  </a:cubicBezTo>
                  <a:cubicBezTo>
                    <a:pt x="913324" y="370965"/>
                    <a:pt x="923516" y="381223"/>
                    <a:pt x="933708" y="391611"/>
                  </a:cubicBezTo>
                  <a:cubicBezTo>
                    <a:pt x="917796" y="407984"/>
                    <a:pt x="901029" y="423436"/>
                    <a:pt x="883210" y="437638"/>
                  </a:cubicBezTo>
                  <a:moveTo>
                    <a:pt x="829819" y="387600"/>
                  </a:moveTo>
                  <a:cubicBezTo>
                    <a:pt x="818641" y="377475"/>
                    <a:pt x="807265" y="367612"/>
                    <a:pt x="795825" y="357880"/>
                  </a:cubicBezTo>
                  <a:cubicBezTo>
                    <a:pt x="813249" y="341574"/>
                    <a:pt x="829951" y="324478"/>
                    <a:pt x="845534" y="306330"/>
                  </a:cubicBezTo>
                  <a:cubicBezTo>
                    <a:pt x="856580" y="316588"/>
                    <a:pt x="867561" y="326845"/>
                    <a:pt x="878476" y="337234"/>
                  </a:cubicBezTo>
                  <a:cubicBezTo>
                    <a:pt x="861906" y="353672"/>
                    <a:pt x="845666" y="370439"/>
                    <a:pt x="829819" y="387600"/>
                  </a:cubicBezTo>
                  <a:moveTo>
                    <a:pt x="963625" y="518580"/>
                  </a:moveTo>
                  <a:cubicBezTo>
                    <a:pt x="980195" y="504706"/>
                    <a:pt x="995515" y="489517"/>
                    <a:pt x="1009652" y="473145"/>
                  </a:cubicBezTo>
                  <a:cubicBezTo>
                    <a:pt x="1019713" y="484323"/>
                    <a:pt x="1029773" y="495369"/>
                    <a:pt x="1039964" y="506218"/>
                  </a:cubicBezTo>
                  <a:cubicBezTo>
                    <a:pt x="1024841" y="521012"/>
                    <a:pt x="1010441" y="536464"/>
                    <a:pt x="996568" y="552442"/>
                  </a:cubicBezTo>
                  <a:cubicBezTo>
                    <a:pt x="985587" y="541198"/>
                    <a:pt x="974606" y="529889"/>
                    <a:pt x="963625" y="518580"/>
                  </a:cubicBezTo>
                  <a:moveTo>
                    <a:pt x="399599" y="655280"/>
                  </a:moveTo>
                  <a:cubicBezTo>
                    <a:pt x="483500" y="566842"/>
                    <a:pt x="568913" y="480114"/>
                    <a:pt x="655969" y="395030"/>
                  </a:cubicBezTo>
                  <a:cubicBezTo>
                    <a:pt x="680495" y="416532"/>
                    <a:pt x="705152" y="437901"/>
                    <a:pt x="729809" y="459337"/>
                  </a:cubicBezTo>
                  <a:cubicBezTo>
                    <a:pt x="643739" y="545735"/>
                    <a:pt x="555433" y="630556"/>
                    <a:pt x="472190" y="719717"/>
                  </a:cubicBezTo>
                  <a:cubicBezTo>
                    <a:pt x="397956" y="799212"/>
                    <a:pt x="330822" y="882586"/>
                    <a:pt x="253037" y="958925"/>
                  </a:cubicBezTo>
                  <a:cubicBezTo>
                    <a:pt x="239952" y="955111"/>
                    <a:pt x="222922" y="954585"/>
                    <a:pt x="213322" y="952876"/>
                  </a:cubicBezTo>
                  <a:cubicBezTo>
                    <a:pt x="188402" y="948405"/>
                    <a:pt x="163350" y="944591"/>
                    <a:pt x="138167" y="941304"/>
                  </a:cubicBezTo>
                  <a:cubicBezTo>
                    <a:pt x="211612" y="838138"/>
                    <a:pt x="313200" y="746413"/>
                    <a:pt x="399599" y="655280"/>
                  </a:cubicBezTo>
                  <a:moveTo>
                    <a:pt x="226670" y="1290187"/>
                  </a:moveTo>
                  <a:cubicBezTo>
                    <a:pt x="190966" y="1244160"/>
                    <a:pt x="133696" y="1186955"/>
                    <a:pt x="78529" y="1142441"/>
                  </a:cubicBezTo>
                  <a:cubicBezTo>
                    <a:pt x="81159" y="1130408"/>
                    <a:pt x="83724" y="1118310"/>
                    <a:pt x="86485" y="1106342"/>
                  </a:cubicBezTo>
                  <a:cubicBezTo>
                    <a:pt x="96348" y="1063932"/>
                    <a:pt x="104107" y="1014683"/>
                    <a:pt x="121071" y="972733"/>
                  </a:cubicBezTo>
                  <a:cubicBezTo>
                    <a:pt x="157170" y="975955"/>
                    <a:pt x="213782" y="976744"/>
                    <a:pt x="245475" y="992919"/>
                  </a:cubicBezTo>
                  <a:cubicBezTo>
                    <a:pt x="233180" y="988908"/>
                    <a:pt x="245278" y="1015538"/>
                    <a:pt x="247514" y="1033029"/>
                  </a:cubicBezTo>
                  <a:cubicBezTo>
                    <a:pt x="251064" y="1060776"/>
                    <a:pt x="254286" y="1088589"/>
                    <a:pt x="257508" y="1116403"/>
                  </a:cubicBezTo>
                  <a:cubicBezTo>
                    <a:pt x="258560" y="1125279"/>
                    <a:pt x="264478" y="1133761"/>
                    <a:pt x="274538" y="1133433"/>
                  </a:cubicBezTo>
                  <a:cubicBezTo>
                    <a:pt x="306559" y="1132183"/>
                    <a:pt x="339567" y="1134222"/>
                    <a:pt x="371457" y="1131263"/>
                  </a:cubicBezTo>
                  <a:cubicBezTo>
                    <a:pt x="406175" y="1128041"/>
                    <a:pt x="404991" y="1121071"/>
                    <a:pt x="408805" y="1155262"/>
                  </a:cubicBezTo>
                  <a:cubicBezTo>
                    <a:pt x="412290" y="1186363"/>
                    <a:pt x="414722" y="1217662"/>
                    <a:pt x="416958" y="1248894"/>
                  </a:cubicBezTo>
                  <a:cubicBezTo>
                    <a:pt x="413013" y="1250275"/>
                    <a:pt x="409002" y="1251524"/>
                    <a:pt x="404925" y="1252576"/>
                  </a:cubicBezTo>
                  <a:cubicBezTo>
                    <a:pt x="346471" y="1267174"/>
                    <a:pt x="286702" y="1279272"/>
                    <a:pt x="226670" y="1290187"/>
                  </a:cubicBezTo>
                  <a:moveTo>
                    <a:pt x="715212" y="960832"/>
                  </a:moveTo>
                  <a:cubicBezTo>
                    <a:pt x="661295" y="1017050"/>
                    <a:pt x="607443" y="1073400"/>
                    <a:pt x="553395" y="1129488"/>
                  </a:cubicBezTo>
                  <a:cubicBezTo>
                    <a:pt x="520584" y="1163613"/>
                    <a:pt x="489286" y="1206024"/>
                    <a:pt x="449834" y="1232127"/>
                  </a:cubicBezTo>
                  <a:cubicBezTo>
                    <a:pt x="447336" y="1196095"/>
                    <a:pt x="444180" y="1160062"/>
                    <a:pt x="438854" y="1124424"/>
                  </a:cubicBezTo>
                  <a:cubicBezTo>
                    <a:pt x="602381" y="964119"/>
                    <a:pt x="758412" y="796582"/>
                    <a:pt x="911944" y="626743"/>
                  </a:cubicBezTo>
                  <a:cubicBezTo>
                    <a:pt x="933248" y="648244"/>
                    <a:pt x="954092" y="670271"/>
                    <a:pt x="974146" y="692956"/>
                  </a:cubicBezTo>
                  <a:cubicBezTo>
                    <a:pt x="887287" y="781722"/>
                    <a:pt x="801151" y="871145"/>
                    <a:pt x="715212" y="960832"/>
                  </a:cubicBezTo>
                  <a:moveTo>
                    <a:pt x="1054627" y="611751"/>
                  </a:moveTo>
                  <a:cubicBezTo>
                    <a:pt x="1043120" y="600245"/>
                    <a:pt x="1031679" y="588672"/>
                    <a:pt x="1020304" y="576968"/>
                  </a:cubicBezTo>
                  <a:cubicBezTo>
                    <a:pt x="1034178" y="560990"/>
                    <a:pt x="1048644" y="545473"/>
                    <a:pt x="1063832" y="530612"/>
                  </a:cubicBezTo>
                  <a:cubicBezTo>
                    <a:pt x="1076128" y="542711"/>
                    <a:pt x="1089081" y="554546"/>
                    <a:pt x="1102824" y="565987"/>
                  </a:cubicBezTo>
                  <a:cubicBezTo>
                    <a:pt x="1086452" y="581374"/>
                    <a:pt x="1070276" y="596628"/>
                    <a:pt x="1054627" y="611751"/>
                  </a:cubicBezTo>
                  <a:moveTo>
                    <a:pt x="1306985" y="322900"/>
                  </a:moveTo>
                  <a:cubicBezTo>
                    <a:pt x="1277792" y="381091"/>
                    <a:pt x="1234395" y="433825"/>
                    <a:pt x="1186659" y="483599"/>
                  </a:cubicBezTo>
                  <a:cubicBezTo>
                    <a:pt x="1087503" y="380828"/>
                    <a:pt x="986968" y="279437"/>
                    <a:pt x="885248" y="179296"/>
                  </a:cubicBezTo>
                  <a:cubicBezTo>
                    <a:pt x="887484" y="177324"/>
                    <a:pt x="889654" y="175219"/>
                    <a:pt x="891889" y="173181"/>
                  </a:cubicBezTo>
                  <a:cubicBezTo>
                    <a:pt x="960469" y="111308"/>
                    <a:pt x="1046079" y="18728"/>
                    <a:pt x="1149442" y="47330"/>
                  </a:cubicBezTo>
                  <a:cubicBezTo>
                    <a:pt x="1197245" y="60547"/>
                    <a:pt x="1236367" y="102168"/>
                    <a:pt x="1268652" y="137872"/>
                  </a:cubicBezTo>
                  <a:cubicBezTo>
                    <a:pt x="1321057" y="195734"/>
                    <a:pt x="1345977" y="245180"/>
                    <a:pt x="1306985" y="322900"/>
                  </a:cubicBezTo>
                </a:path>
              </a:pathLst>
            </a:custGeom>
            <a:solidFill>
              <a:schemeClr val="tx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69">
              <a:extLst>
                <a:ext uri="{FF2B5EF4-FFF2-40B4-BE49-F238E27FC236}">
                  <a16:creationId xmlns:a16="http://schemas.microsoft.com/office/drawing/2014/main" id="{AD2876EE-58CF-4FEF-B3BC-663ECC83C1AE}"/>
                </a:ext>
              </a:extLst>
            </p:cNvPr>
            <p:cNvSpPr/>
            <p:nvPr/>
          </p:nvSpPr>
          <p:spPr>
            <a:xfrm>
              <a:off x="8119987" y="3647979"/>
              <a:ext cx="57652" cy="123832"/>
            </a:xfrm>
            <a:custGeom>
              <a:avLst/>
              <a:gdLst>
                <a:gd name="connsiteX0" fmla="*/ 33150 w 57652"/>
                <a:gd name="connsiteY0" fmla="*/ 12272 h 123832"/>
                <a:gd name="connsiteX1" fmla="*/ 339 w 57652"/>
                <a:gd name="connsiteY1" fmla="*/ 21280 h 123832"/>
                <a:gd name="connsiteX2" fmla="*/ 23878 w 57652"/>
                <a:gd name="connsiteY2" fmla="*/ 112085 h 123832"/>
                <a:gd name="connsiteX3" fmla="*/ 56689 w 57652"/>
                <a:gd name="connsiteY3" fmla="*/ 103011 h 123832"/>
                <a:gd name="connsiteX4" fmla="*/ 33150 w 57652"/>
                <a:gd name="connsiteY4" fmla="*/ 12272 h 12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2" h="123832">
                  <a:moveTo>
                    <a:pt x="33150" y="12272"/>
                  </a:moveTo>
                  <a:cubicBezTo>
                    <a:pt x="29139" y="-9229"/>
                    <a:pt x="-3672" y="-89"/>
                    <a:pt x="339" y="21280"/>
                  </a:cubicBezTo>
                  <a:cubicBezTo>
                    <a:pt x="6125" y="52118"/>
                    <a:pt x="13950" y="82365"/>
                    <a:pt x="23878" y="112085"/>
                  </a:cubicBezTo>
                  <a:cubicBezTo>
                    <a:pt x="30783" y="132731"/>
                    <a:pt x="63659" y="123920"/>
                    <a:pt x="56689" y="103011"/>
                  </a:cubicBezTo>
                  <a:cubicBezTo>
                    <a:pt x="46761" y="73357"/>
                    <a:pt x="38936" y="43110"/>
                    <a:pt x="33150" y="12272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70">
              <a:extLst>
                <a:ext uri="{FF2B5EF4-FFF2-40B4-BE49-F238E27FC236}">
                  <a16:creationId xmlns:a16="http://schemas.microsoft.com/office/drawing/2014/main" id="{D49F7696-B67A-42A8-828A-453B27A172C1}"/>
                </a:ext>
              </a:extLst>
            </p:cNvPr>
            <p:cNvSpPr/>
            <p:nvPr/>
          </p:nvSpPr>
          <p:spPr>
            <a:xfrm>
              <a:off x="8177108" y="3636800"/>
              <a:ext cx="60284" cy="109434"/>
            </a:xfrm>
            <a:custGeom>
              <a:avLst/>
              <a:gdLst>
                <a:gd name="connsiteX0" fmla="*/ 33759 w 60284"/>
                <a:gd name="connsiteY0" fmla="*/ 11748 h 109434"/>
                <a:gd name="connsiteX1" fmla="*/ 949 w 60284"/>
                <a:gd name="connsiteY1" fmla="*/ 20822 h 109434"/>
                <a:gd name="connsiteX2" fmla="*/ 26527 w 60284"/>
                <a:gd name="connsiteY2" fmla="*/ 97687 h 109434"/>
                <a:gd name="connsiteX3" fmla="*/ 59337 w 60284"/>
                <a:gd name="connsiteY3" fmla="*/ 88613 h 109434"/>
                <a:gd name="connsiteX4" fmla="*/ 33759 w 60284"/>
                <a:gd name="connsiteY4" fmla="*/ 11748 h 1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4" h="109434">
                  <a:moveTo>
                    <a:pt x="33759" y="11748"/>
                  </a:moveTo>
                  <a:cubicBezTo>
                    <a:pt x="26855" y="-8899"/>
                    <a:pt x="-5956" y="-88"/>
                    <a:pt x="949" y="20822"/>
                  </a:cubicBezTo>
                  <a:cubicBezTo>
                    <a:pt x="9496" y="46465"/>
                    <a:pt x="18044" y="72043"/>
                    <a:pt x="26527" y="97687"/>
                  </a:cubicBezTo>
                  <a:cubicBezTo>
                    <a:pt x="33364" y="118333"/>
                    <a:pt x="66241" y="109522"/>
                    <a:pt x="59337" y="88613"/>
                  </a:cubicBezTo>
                  <a:cubicBezTo>
                    <a:pt x="50789" y="62969"/>
                    <a:pt x="42242" y="37326"/>
                    <a:pt x="33759" y="117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12476F-DF27-42ED-B6BF-D88D8390E701}"/>
              </a:ext>
            </a:extLst>
          </p:cNvPr>
          <p:cNvGrpSpPr/>
          <p:nvPr/>
        </p:nvGrpSpPr>
        <p:grpSpPr>
          <a:xfrm>
            <a:off x="4156987" y="223424"/>
            <a:ext cx="3810866" cy="827835"/>
            <a:chOff x="3222881" y="908516"/>
            <a:chExt cx="3514971" cy="68223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082D451-FB96-4D70-B655-5BFEE0190F15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6CB957-2F38-4C1D-B985-9533B6F188C1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40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4D0BD9D-3908-4E0F-9895-52F96E0FB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9997" y="235525"/>
            <a:ext cx="1472856" cy="82783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01E0D96-5AC1-43D7-9F49-E26425DECA32}"/>
              </a:ext>
            </a:extLst>
          </p:cNvPr>
          <p:cNvGrpSpPr/>
          <p:nvPr/>
        </p:nvGrpSpPr>
        <p:grpSpPr>
          <a:xfrm>
            <a:off x="6599681" y="1728837"/>
            <a:ext cx="848449" cy="796469"/>
            <a:chOff x="3634055" y="3302115"/>
            <a:chExt cx="848449" cy="79646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BEA1576-D5AD-40B0-9CC2-C788A98AE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AF68667-AF55-47AD-A028-D0574AC7B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pic>
        <p:nvPicPr>
          <p:cNvPr id="44" name="Picture 1">
            <a:extLst>
              <a:ext uri="{FF2B5EF4-FFF2-40B4-BE49-F238E27FC236}">
                <a16:creationId xmlns:a16="http://schemas.microsoft.com/office/drawing/2014/main" id="{0DFAB7C2-B7F6-4352-88D1-B9EC6700E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 l="46814" t="30645" r="25528" b="14718"/>
          <a:stretch>
            <a:fillRect/>
          </a:stretch>
        </p:blipFill>
        <p:spPr bwMode="auto">
          <a:xfrm>
            <a:off x="7919884" y="2473517"/>
            <a:ext cx="3947652" cy="438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3524BB-0CBC-4112-A399-34382FE5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49" y="2525306"/>
            <a:ext cx="3677372" cy="427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B5998D-965A-4D64-8CF9-DCEC037A8D78}"/>
              </a:ext>
            </a:extLst>
          </p:cNvPr>
          <p:cNvSpPr txBox="1"/>
          <p:nvPr/>
        </p:nvSpPr>
        <p:spPr>
          <a:xfrm>
            <a:off x="8343900" y="6488668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</p:spTree>
    <p:extLst>
      <p:ext uri="{BB962C8B-B14F-4D97-AF65-F5344CB8AC3E}">
        <p14:creationId xmlns:p14="http://schemas.microsoft.com/office/powerpoint/2010/main" val="10287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1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 l="46814" t="30645" r="25528" b="14718"/>
          <a:stretch>
            <a:fillRect/>
          </a:stretch>
        </p:blipFill>
        <p:spPr bwMode="auto">
          <a:xfrm>
            <a:off x="6690853" y="748119"/>
            <a:ext cx="5501147" cy="610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ưu Đồ: Đầu kết nối 7"/>
          <p:cNvSpPr/>
          <p:nvPr/>
        </p:nvSpPr>
        <p:spPr>
          <a:xfrm>
            <a:off x="8952272" y="1238866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ưu Đồ: Đầu kết nối 8"/>
          <p:cNvSpPr/>
          <p:nvPr/>
        </p:nvSpPr>
        <p:spPr>
          <a:xfrm>
            <a:off x="9532364" y="5992642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ưu Đồ: Đầu kết nối 9"/>
          <p:cNvSpPr/>
          <p:nvPr/>
        </p:nvSpPr>
        <p:spPr>
          <a:xfrm>
            <a:off x="11616752" y="2885734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ưu Đồ: Đầu kết nối 10"/>
          <p:cNvSpPr/>
          <p:nvPr/>
        </p:nvSpPr>
        <p:spPr>
          <a:xfrm>
            <a:off x="7064366" y="2684258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/>
          <p:cNvSpPr/>
          <p:nvPr/>
        </p:nvSpPr>
        <p:spPr>
          <a:xfrm>
            <a:off x="8249633" y="397895"/>
            <a:ext cx="2153154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Blăng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37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3" name="Hình Chữ nhật 12"/>
          <p:cNvSpPr/>
          <p:nvPr/>
        </p:nvSpPr>
        <p:spPr>
          <a:xfrm>
            <a:off x="7089427" y="2290605"/>
            <a:ext cx="2452338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 ma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33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14" name="Hình Chữ nhật 13"/>
          <p:cNvSpPr/>
          <p:nvPr/>
        </p:nvSpPr>
        <p:spPr>
          <a:xfrm>
            <a:off x="8849401" y="6159598"/>
            <a:ext cx="2012089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Kim 34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15" name="Hình Chữ nhật 14"/>
          <p:cNvSpPr/>
          <p:nvPr/>
        </p:nvSpPr>
        <p:spPr>
          <a:xfrm>
            <a:off x="9713436" y="3170592"/>
            <a:ext cx="2563522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Haphun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51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232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16" name="Hình Chữ nhật 15"/>
          <p:cNvSpPr/>
          <p:nvPr/>
        </p:nvSpPr>
        <p:spPr>
          <a:xfrm>
            <a:off x="68023" y="1641747"/>
            <a:ext cx="7182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Nằm</a:t>
            </a:r>
            <a:r>
              <a:rPr lang="vi-VN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trong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khoảng</a:t>
            </a:r>
            <a:r>
              <a:rPr lang="vi-VN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vĩ</a:t>
            </a:r>
            <a:r>
              <a:rPr lang="vi-VN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độ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từ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37</a:t>
            </a:r>
            <a:r>
              <a:rPr lang="en-US" sz="32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32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34</a:t>
            </a:r>
            <a:r>
              <a:rPr lang="en-US" sz="32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200" dirty="0">
              <a:solidFill>
                <a:srgbClr val="3333CC"/>
              </a:solidFill>
            </a:endParaRPr>
          </a:p>
        </p:txBody>
      </p:sp>
      <p:sp>
        <p:nvSpPr>
          <p:cNvPr id="17" name="Hình Chữ nhật 16"/>
          <p:cNvSpPr/>
          <p:nvPr/>
        </p:nvSpPr>
        <p:spPr>
          <a:xfrm>
            <a:off x="103720" y="2890391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Diện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tích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: 30 </a:t>
            </a:r>
            <a:r>
              <a:rPr lang="en-US" sz="320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triệu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Km</a:t>
            </a:r>
            <a:r>
              <a:rPr lang="en-US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19662" y="3610640"/>
            <a:ext cx="68727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Tiếp giáp</a:t>
            </a:r>
          </a:p>
          <a:p>
            <a:r>
              <a:rPr lang="vi-VN" sz="3200">
                <a:solidFill>
                  <a:srgbClr val="3333CC"/>
                </a:solidFill>
              </a:rPr>
              <a:t>+ Biển: biển Địa Trung Hải, biển Đỏ.</a:t>
            </a:r>
          </a:p>
          <a:p>
            <a:r>
              <a:rPr lang="vi-VN" sz="3200">
                <a:solidFill>
                  <a:srgbClr val="3333CC"/>
                </a:solidFill>
              </a:rPr>
              <a:t>+ Đại dương: Ấn Độ Dương và Đại Tây Dương.</a:t>
            </a:r>
          </a:p>
          <a:p>
            <a:r>
              <a:rPr lang="vi-VN" sz="3200">
                <a:solidFill>
                  <a:srgbClr val="3333CC"/>
                </a:solidFill>
              </a:rPr>
              <a:t>+ Châu lục: châu Âu, châu Á.</a:t>
            </a:r>
            <a:endParaRPr lang="en-US" sz="3200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Hộp_Văn_Bản 18"/>
          <p:cNvSpPr txBox="1"/>
          <p:nvPr/>
        </p:nvSpPr>
        <p:spPr>
          <a:xfrm>
            <a:off x="10722077" y="1784555"/>
            <a:ext cx="101763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Á</a:t>
            </a:r>
          </a:p>
        </p:txBody>
      </p:sp>
      <p:sp>
        <p:nvSpPr>
          <p:cNvPr id="20" name="Hộp_Văn_Bản 19"/>
          <p:cNvSpPr txBox="1"/>
          <p:nvPr/>
        </p:nvSpPr>
        <p:spPr>
          <a:xfrm>
            <a:off x="7865807" y="845575"/>
            <a:ext cx="12634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Hộp_Văn_Bản 21"/>
          <p:cNvSpPr txBox="1"/>
          <p:nvPr/>
        </p:nvSpPr>
        <p:spPr>
          <a:xfrm>
            <a:off x="7103807" y="4419601"/>
            <a:ext cx="186321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Hộp_Văn_Bản 22"/>
          <p:cNvSpPr txBox="1"/>
          <p:nvPr/>
        </p:nvSpPr>
        <p:spPr>
          <a:xfrm rot="17837501">
            <a:off x="10559845" y="5486401"/>
            <a:ext cx="181405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Ấn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AA1175-87E6-4640-B4F3-EC644958C2E2}"/>
              </a:ext>
            </a:extLst>
          </p:cNvPr>
          <p:cNvGrpSpPr/>
          <p:nvPr/>
        </p:nvGrpSpPr>
        <p:grpSpPr>
          <a:xfrm>
            <a:off x="0" y="-72066"/>
            <a:ext cx="8003969" cy="917641"/>
            <a:chOff x="1352135" y="1975193"/>
            <a:chExt cx="10531692" cy="91764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6848D3-DA9A-4C85-92BC-0B8B1B5ACEA5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8" name="Arrow: Pentagon 27">
                <a:extLst>
                  <a:ext uri="{FF2B5EF4-FFF2-40B4-BE49-F238E27FC236}">
                    <a16:creationId xmlns:a16="http://schemas.microsoft.com/office/drawing/2014/main" id="{C32C5597-1E26-4F1F-A32E-4B5CB3F7CE94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766E3B7-5CD7-4209-B1C3-CD2FBCB21B77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6ADB14-C225-49D5-B5C4-05675B820B28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0878D10A-0050-48C8-89E5-8FEA18BF7EAA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5215535-C629-4E95-8520-55DE543FE4D3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0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9" grpId="0" animBg="1"/>
      <p:bldP spid="20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46814" t="30645" r="25528" b="14718"/>
          <a:stretch>
            <a:fillRect/>
          </a:stretch>
        </p:blipFill>
        <p:spPr bwMode="auto">
          <a:xfrm>
            <a:off x="6455475" y="486695"/>
            <a:ext cx="5736525" cy="637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1613118"/>
            <a:ext cx="68483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Xác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định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vị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trí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của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Xuy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-ê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Nếu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không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có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này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thì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chuyện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gì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xảy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ra?Kinh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tế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giới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sẽ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ảnh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hưởng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nào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?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Hình Bầu dục 7"/>
          <p:cNvSpPr/>
          <p:nvPr/>
        </p:nvSpPr>
        <p:spPr>
          <a:xfrm rot="19513237">
            <a:off x="10202724" y="1416282"/>
            <a:ext cx="308906" cy="67672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218.jpg" descr="Related image">
            <a:extLst>
              <a:ext uri="{FF2B5EF4-FFF2-40B4-BE49-F238E27FC236}">
                <a16:creationId xmlns:a16="http://schemas.microsoft.com/office/drawing/2014/main" id="{EC6B742C-8A4A-4FED-AF3B-7D3FF9EA744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51236" y="119270"/>
            <a:ext cx="5851999" cy="6738730"/>
          </a:xfrm>
          <a:prstGeom prst="rect">
            <a:avLst/>
          </a:prstGeom>
          <a:ln/>
        </p:spPr>
      </p:pic>
      <p:pic>
        <p:nvPicPr>
          <p:cNvPr id="16" name="image236.gif" descr="Image result for suez canal">
            <a:extLst>
              <a:ext uri="{FF2B5EF4-FFF2-40B4-BE49-F238E27FC236}">
                <a16:creationId xmlns:a16="http://schemas.microsoft.com/office/drawing/2014/main" id="{E305BB03-A509-4348-A65D-7A490106499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639068" y="486695"/>
            <a:ext cx="5401696" cy="2271911"/>
          </a:xfrm>
          <a:prstGeom prst="rect">
            <a:avLst/>
          </a:prstGeom>
          <a:ln/>
        </p:spPr>
      </p:pic>
      <p:pic>
        <p:nvPicPr>
          <p:cNvPr id="17" name="image193.jpg" descr="Image result for suez canal">
            <a:extLst>
              <a:ext uri="{FF2B5EF4-FFF2-40B4-BE49-F238E27FC236}">
                <a16:creationId xmlns:a16="http://schemas.microsoft.com/office/drawing/2014/main" id="{75BBAF33-7138-490D-BE82-DB9F68BB5619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639068" y="2758606"/>
            <a:ext cx="5401696" cy="374821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515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" grpId="0"/>
      <p:bldP spid="57345" grpId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1954</Words>
  <Application>Microsoft Office PowerPoint</Application>
  <PresentationFormat>Widescreen</PresentationFormat>
  <Paragraphs>216</Paragraphs>
  <Slides>28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#9Slide03 Montserrat Black</vt:lpstr>
      <vt:lpstr>Arial</vt:lpstr>
      <vt:lpstr>Calibri</vt:lpstr>
      <vt:lpstr>Calibri Light</vt:lpstr>
      <vt:lpstr>Cambria</vt:lpstr>
      <vt:lpstr>Kids</vt:lpstr>
      <vt:lpstr>SVN-Comic Sans MS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45</cp:revision>
  <dcterms:created xsi:type="dcterms:W3CDTF">2022-04-24T01:51:04Z</dcterms:created>
  <dcterms:modified xsi:type="dcterms:W3CDTF">2022-11-27T13:11:19Z</dcterms:modified>
</cp:coreProperties>
</file>