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08" r:id="rId6"/>
    <p:sldId id="309" r:id="rId7"/>
    <p:sldId id="281" r:id="rId8"/>
    <p:sldId id="315" r:id="rId9"/>
    <p:sldId id="316" r:id="rId10"/>
    <p:sldId id="338" r:id="rId11"/>
    <p:sldId id="283" r:id="rId12"/>
    <p:sldId id="310" r:id="rId13"/>
    <p:sldId id="276" r:id="rId14"/>
    <p:sldId id="337" r:id="rId15"/>
    <p:sldId id="326" r:id="rId16"/>
    <p:sldId id="298" r:id="rId17"/>
    <p:sldId id="318" r:id="rId18"/>
    <p:sldId id="327" r:id="rId19"/>
    <p:sldId id="331" r:id="rId20"/>
    <p:sldId id="339" r:id="rId21"/>
    <p:sldId id="313" r:id="rId22"/>
    <p:sldId id="340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rush hour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GIỜ CAO ĐIỂM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0153" y="3252092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rʌʃ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aʊə</a:t>
            </a:r>
            <a:r>
              <a:rPr lang="en-US" sz="24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65" y="2130691"/>
            <a:ext cx="4507442" cy="27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38455"/>
              </p:ext>
            </p:extLst>
          </p:nvPr>
        </p:nvGraphicFramePr>
        <p:xfrm>
          <a:off x="1396032" y="1402823"/>
          <a:ext cx="9399936" cy="47608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7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traffic 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9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7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rush 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31155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790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732454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594650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2F2D93A5-D70B-4856-B73B-2C61FAD47869}"/>
              </a:ext>
            </a:extLst>
          </p:cNvPr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</p:spTree>
    <p:extLst>
      <p:ext uri="{BB962C8B-B14F-4D97-AF65-F5344CB8AC3E}">
        <p14:creationId xmlns:p14="http://schemas.microsoft.com/office/powerpoint/2010/main" val="295498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856" y="2732364"/>
            <a:ext cx="5639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get students interested in the topic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set the context 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help Ss understand the main idea of the text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93" y="1556801"/>
            <a:ext cx="3902927" cy="47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C20020-642B-4EDF-BE02-FE9C4B9F36F5}"/>
              </a:ext>
            </a:extLst>
          </p:cNvPr>
          <p:cNvSpPr txBox="1"/>
          <p:nvPr/>
        </p:nvSpPr>
        <p:spPr>
          <a:xfrm>
            <a:off x="233038" y="1549665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42424" y="1769025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D40BF0A4-9B77-4D5E-A78F-4A2D1C0F1B33}"/>
              </a:ext>
            </a:extLst>
          </p:cNvPr>
          <p:cNvSpPr txBox="1"/>
          <p:nvPr/>
        </p:nvSpPr>
        <p:spPr>
          <a:xfrm>
            <a:off x="4656556" y="1924187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2" name="Tiếng Anh 7 Unit 7 Getting Started - loigiaihay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658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18833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8983" y="2535545"/>
            <a:ext cx="53857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2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</a:t>
            </a:r>
            <a:r>
              <a:rPr lang="en-US" sz="28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reading and listening for specific information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</a:t>
            </a:r>
            <a:r>
              <a:rPr lang="en-US" sz="28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scanning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develop Ss' knowledge of vocabulary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1DEA4028-3093-46B6-9BC4-6A1801BDC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6759624" y="1793577"/>
            <a:ext cx="3116538" cy="39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1063" y="271137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CC12135-4418-413B-9BA8-98E114268291}"/>
              </a:ext>
            </a:extLst>
          </p:cNvPr>
          <p:cNvSpPr txBox="1"/>
          <p:nvPr/>
        </p:nvSpPr>
        <p:spPr>
          <a:xfrm>
            <a:off x="863601" y="2249106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xmlns="" id="{EF2639A3-54F1-4ADD-9FB1-63E11559207B}"/>
              </a:ext>
            </a:extLst>
          </p:cNvPr>
          <p:cNvSpPr/>
          <p:nvPr/>
        </p:nvSpPr>
        <p:spPr>
          <a:xfrm>
            <a:off x="3544903" y="4015641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xmlns="" id="{C14CF5A4-8905-4461-A58C-DCB693385D22}"/>
              </a:ext>
            </a:extLst>
          </p:cNvPr>
          <p:cNvSpPr/>
          <p:nvPr/>
        </p:nvSpPr>
        <p:spPr>
          <a:xfrm>
            <a:off x="8086423" y="529253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1" y="130905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5735305" y="179357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6B3408-8A1F-4E01-A833-152673DA6EDF}"/>
              </a:ext>
            </a:extLst>
          </p:cNvPr>
          <p:cNvSpPr txBox="1"/>
          <p:nvPr/>
        </p:nvSpPr>
        <p:spPr>
          <a:xfrm>
            <a:off x="5129377" y="266742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BC6398-54FD-40F6-9554-4CFB8449DD8A}"/>
              </a:ext>
            </a:extLst>
          </p:cNvPr>
          <p:cNvSpPr txBox="1"/>
          <p:nvPr/>
        </p:nvSpPr>
        <p:spPr>
          <a:xfrm>
            <a:off x="2823358" y="400651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603F95-E544-4B6D-940E-FCA445F2FB92}"/>
              </a:ext>
            </a:extLst>
          </p:cNvPr>
          <p:cNvSpPr txBox="1"/>
          <p:nvPr/>
        </p:nvSpPr>
        <p:spPr>
          <a:xfrm>
            <a:off x="2677343" y="484268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000C63-53CF-48EC-B4D1-1B18195265E5}"/>
              </a:ext>
            </a:extLst>
          </p:cNvPr>
          <p:cNvSpPr txBox="1"/>
          <p:nvPr/>
        </p:nvSpPr>
        <p:spPr>
          <a:xfrm>
            <a:off x="4445674" y="606149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78167912-2659-49FF-BE14-91F3CBBAB0C8}"/>
              </a:ext>
            </a:extLst>
          </p:cNvPr>
          <p:cNvSpPr txBox="1"/>
          <p:nvPr/>
        </p:nvSpPr>
        <p:spPr>
          <a:xfrm>
            <a:off x="1279223" y="179357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798" y="2540120"/>
            <a:ext cx="4740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To help student develop the vocabulary about the topic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1187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1391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0640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90" y="1524000"/>
            <a:ext cx="6091048" cy="520192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28B934CC-DA78-4309-BB91-481D55E3110D}"/>
              </a:ext>
            </a:extLst>
          </p:cNvPr>
          <p:cNvSpPr/>
          <p:nvPr/>
        </p:nvSpPr>
        <p:spPr>
          <a:xfrm>
            <a:off x="3097969" y="2753975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D6A3231D-1CC0-4705-BF61-81B2D8451C50}"/>
              </a:ext>
            </a:extLst>
          </p:cNvPr>
          <p:cNvSpPr/>
          <p:nvPr/>
        </p:nvSpPr>
        <p:spPr>
          <a:xfrm>
            <a:off x="5279751" y="2753974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C94CC4C7-0517-4794-A356-4231E0670C26}"/>
              </a:ext>
            </a:extLst>
          </p:cNvPr>
          <p:cNvSpPr/>
          <p:nvPr/>
        </p:nvSpPr>
        <p:spPr>
          <a:xfrm>
            <a:off x="7112044" y="2753974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5DD7C5DD-F97F-4D64-A6EA-F40815745BF2}"/>
              </a:ext>
            </a:extLst>
          </p:cNvPr>
          <p:cNvSpPr/>
          <p:nvPr/>
        </p:nvSpPr>
        <p:spPr>
          <a:xfrm>
            <a:off x="3037470" y="4592934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EBE46252-8DD0-4E3F-A3CA-B76B0B0D0D02}"/>
              </a:ext>
            </a:extLst>
          </p:cNvPr>
          <p:cNvSpPr/>
          <p:nvPr/>
        </p:nvSpPr>
        <p:spPr>
          <a:xfrm>
            <a:off x="4908995" y="4598013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04BAA3CD-23A8-43AA-A6E8-12D27EF3F331}"/>
              </a:ext>
            </a:extLst>
          </p:cNvPr>
          <p:cNvSpPr/>
          <p:nvPr/>
        </p:nvSpPr>
        <p:spPr>
          <a:xfrm>
            <a:off x="7109774" y="4582773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xmlns="" id="{61EA0899-F03C-4A3A-A12D-DD256288302D}"/>
              </a:ext>
            </a:extLst>
          </p:cNvPr>
          <p:cNvSpPr/>
          <p:nvPr/>
        </p:nvSpPr>
        <p:spPr>
          <a:xfrm>
            <a:off x="4232478" y="6170544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xmlns="" id="{0CC7DBEB-55F2-440A-8941-851B4C891AC0}"/>
              </a:ext>
            </a:extLst>
          </p:cNvPr>
          <p:cNvSpPr/>
          <p:nvPr/>
        </p:nvSpPr>
        <p:spPr>
          <a:xfrm>
            <a:off x="6227476" y="6168889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xmlns="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00" y="2985287"/>
            <a:ext cx="2667799" cy="34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607" y="1188331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4" y="2124353"/>
            <a:ext cx="5134293" cy="41644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17" y="2678429"/>
            <a:ext cx="4495034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8096338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1544" y="20227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716" y="3145906"/>
            <a:ext cx="9551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talk about the traffic in your </a:t>
            </a:r>
            <a:r>
              <a:rPr lang="en-US" sz="2800" dirty="0" err="1"/>
              <a:t>neighbourhood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Traffic.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means of transport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310" y="2692911"/>
            <a:ext cx="6152225" cy="29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-	To activate students’ knowledge on the topic of the unit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-	To enhance students’ skills of cooperating with team mates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2F07A58-B349-41C4-BEB3-2831784A3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0" y="2106267"/>
            <a:ext cx="4034457" cy="40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31155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311556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732454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reading tasks.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357728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cycle (v)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2000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ĐẠP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3503" y="3252092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4" y="2232024"/>
            <a:ext cx="2751455" cy="27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traffic jam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TẮC ĐƯỜNG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992" y="3252092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B07E699A-FE7B-4DDF-9D04-10E7FF71C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59" y="2182983"/>
            <a:ext cx="4167159" cy="29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cross the road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BĂNG QUA ĐƯỜNG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1838" y="325209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04" y="1757639"/>
            <a:ext cx="3912235" cy="3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2734</TotalTime>
  <Words>911</Words>
  <Application>Microsoft Office PowerPoint</Application>
  <PresentationFormat>Custom</PresentationFormat>
  <Paragraphs>224</Paragraphs>
  <Slides>25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114</cp:revision>
  <dcterms:created xsi:type="dcterms:W3CDTF">2020-12-09T02:04:09Z</dcterms:created>
  <dcterms:modified xsi:type="dcterms:W3CDTF">2023-01-16T01:44:10Z</dcterms:modified>
</cp:coreProperties>
</file>